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4" r:id="rId10"/>
    <p:sldId id="273" r:id="rId11"/>
    <p:sldId id="275" r:id="rId12"/>
    <p:sldId id="276" r:id="rId13"/>
    <p:sldId id="286" r:id="rId14"/>
    <p:sldId id="262" r:id="rId15"/>
    <p:sldId id="277" r:id="rId16"/>
    <p:sldId id="278" r:id="rId17"/>
    <p:sldId id="279" r:id="rId18"/>
    <p:sldId id="263" r:id="rId19"/>
    <p:sldId id="281" r:id="rId20"/>
    <p:sldId id="282" r:id="rId21"/>
    <p:sldId id="283" r:id="rId22"/>
    <p:sldId id="284" r:id="rId23"/>
    <p:sldId id="285" r:id="rId24"/>
    <p:sldId id="264" r:id="rId25"/>
    <p:sldId id="265" r:id="rId26"/>
    <p:sldId id="266" r:id="rId27"/>
    <p:sldId id="269" r:id="rId28"/>
    <p:sldId id="267" r:id="rId29"/>
    <p:sldId id="268" r:id="rId30"/>
    <p:sldId id="270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CA"/>
    <a:srgbClr val="0F0D0E"/>
    <a:srgbClr val="0E0D0F"/>
    <a:srgbClr val="1BC183"/>
    <a:srgbClr val="62A3FA"/>
    <a:srgbClr val="F3BB04"/>
    <a:srgbClr val="F34449"/>
    <a:srgbClr val="7620F4"/>
    <a:srgbClr val="0CE1EE"/>
    <a:srgbClr val="FE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494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24/10/2020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B4F1CC50-768E-4099-81BE-B7348EC42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351" y="770331"/>
            <a:ext cx="5977286" cy="5317339"/>
          </a:xfrm>
          <a:custGeom>
            <a:avLst/>
            <a:gdLst>
              <a:gd name="connsiteX0" fmla="*/ 3932597 w 5977286"/>
              <a:gd name="connsiteY0" fmla="*/ 3200646 h 5317339"/>
              <a:gd name="connsiteX1" fmla="*/ 5337439 w 5977286"/>
              <a:gd name="connsiteY1" fmla="*/ 3200646 h 5317339"/>
              <a:gd name="connsiteX2" fmla="*/ 5443569 w 5977286"/>
              <a:gd name="connsiteY2" fmla="*/ 3306776 h 5317339"/>
              <a:gd name="connsiteX3" fmla="*/ 5443569 w 5977286"/>
              <a:gd name="connsiteY3" fmla="*/ 4711619 h 5317339"/>
              <a:gd name="connsiteX4" fmla="*/ 5337439 w 5977286"/>
              <a:gd name="connsiteY4" fmla="*/ 4817749 h 5317339"/>
              <a:gd name="connsiteX5" fmla="*/ 3932597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7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29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29 w 5977286"/>
              <a:gd name="connsiteY31" fmla="*/ 3093044 h 5317339"/>
              <a:gd name="connsiteX32" fmla="*/ 3967624 w 5977286"/>
              <a:gd name="connsiteY32" fmla="*/ 3093044 h 5317339"/>
              <a:gd name="connsiteX33" fmla="*/ 3826466 w 5977286"/>
              <a:gd name="connsiteY33" fmla="*/ 2951886 h 5317339"/>
              <a:gd name="connsiteX34" fmla="*/ 3826466 w 5977286"/>
              <a:gd name="connsiteY34" fmla="*/ 1083381 h 5317339"/>
              <a:gd name="connsiteX35" fmla="*/ 3967624 w 5977286"/>
              <a:gd name="connsiteY35" fmla="*/ 942223 h 5317339"/>
              <a:gd name="connsiteX36" fmla="*/ 814608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8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8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7" y="3200646"/>
                </a:moveTo>
                <a:lnTo>
                  <a:pt x="5337439" y="3200646"/>
                </a:lnTo>
                <a:cubicBezTo>
                  <a:pt x="5396052" y="3200646"/>
                  <a:pt x="5443569" y="3248162"/>
                  <a:pt x="5443569" y="3306776"/>
                </a:cubicBezTo>
                <a:lnTo>
                  <a:pt x="5443569" y="4711619"/>
                </a:lnTo>
                <a:cubicBezTo>
                  <a:pt x="5443569" y="4770233"/>
                  <a:pt x="5396052" y="4817749"/>
                  <a:pt x="5337439" y="4817749"/>
                </a:cubicBezTo>
                <a:lnTo>
                  <a:pt x="3932597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7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29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29" y="3093044"/>
                </a:cubicBezTo>
                <a:lnTo>
                  <a:pt x="3967624" y="3093044"/>
                </a:lnTo>
                <a:cubicBezTo>
                  <a:pt x="3889665" y="3093044"/>
                  <a:pt x="3826466" y="3029845"/>
                  <a:pt x="3826466" y="2951886"/>
                </a:cubicBezTo>
                <a:lnTo>
                  <a:pt x="3826466" y="1083381"/>
                </a:lnTo>
                <a:cubicBezTo>
                  <a:pt x="3826466" y="1005422"/>
                  <a:pt x="3889665" y="942223"/>
                  <a:pt x="3967624" y="942223"/>
                </a:cubicBezTo>
                <a:close/>
                <a:moveTo>
                  <a:pt x="814608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8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8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278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3">
            <a:extLst>
              <a:ext uri="{FF2B5EF4-FFF2-40B4-BE49-F238E27FC236}">
                <a16:creationId xmlns:a16="http://schemas.microsoft.com/office/drawing/2014/main" id="{99FE0E40-9D72-4775-9EEB-FB172EA575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2907" y="1131795"/>
            <a:ext cx="1126946" cy="1126947"/>
          </a:xfrm>
          <a:custGeom>
            <a:avLst/>
            <a:gdLst>
              <a:gd name="connsiteX0" fmla="*/ 73961 w 1126946"/>
              <a:gd name="connsiteY0" fmla="*/ 0 h 1126947"/>
              <a:gd name="connsiteX1" fmla="*/ 1052985 w 1126946"/>
              <a:gd name="connsiteY1" fmla="*/ 0 h 1126947"/>
              <a:gd name="connsiteX2" fmla="*/ 1126946 w 1126946"/>
              <a:gd name="connsiteY2" fmla="*/ 73962 h 1126947"/>
              <a:gd name="connsiteX3" fmla="*/ 1126946 w 1126946"/>
              <a:gd name="connsiteY3" fmla="*/ 1052987 h 1126947"/>
              <a:gd name="connsiteX4" fmla="*/ 1052985 w 1126946"/>
              <a:gd name="connsiteY4" fmla="*/ 1126947 h 1126947"/>
              <a:gd name="connsiteX5" fmla="*/ 73961 w 1126946"/>
              <a:gd name="connsiteY5" fmla="*/ 1126947 h 1126947"/>
              <a:gd name="connsiteX6" fmla="*/ 0 w 1126946"/>
              <a:gd name="connsiteY6" fmla="*/ 1052987 h 1126947"/>
              <a:gd name="connsiteX7" fmla="*/ 0 w 1126946"/>
              <a:gd name="connsiteY7" fmla="*/ 73962 h 1126947"/>
              <a:gd name="connsiteX8" fmla="*/ 73961 w 1126946"/>
              <a:gd name="connsiteY8" fmla="*/ 0 h 112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946" h="1126947">
                <a:moveTo>
                  <a:pt x="73961" y="0"/>
                </a:moveTo>
                <a:lnTo>
                  <a:pt x="1052985" y="0"/>
                </a:lnTo>
                <a:cubicBezTo>
                  <a:pt x="1093832" y="0"/>
                  <a:pt x="1126946" y="33114"/>
                  <a:pt x="1126946" y="73962"/>
                </a:cubicBezTo>
                <a:lnTo>
                  <a:pt x="1126946" y="1052987"/>
                </a:lnTo>
                <a:cubicBezTo>
                  <a:pt x="1126946" y="1093833"/>
                  <a:pt x="1093832" y="1126947"/>
                  <a:pt x="1052985" y="1126947"/>
                </a:cubicBezTo>
                <a:lnTo>
                  <a:pt x="73961" y="1126947"/>
                </a:lnTo>
                <a:cubicBezTo>
                  <a:pt x="33114" y="1126947"/>
                  <a:pt x="0" y="1093833"/>
                  <a:pt x="0" y="1052987"/>
                </a:cubicBezTo>
                <a:lnTo>
                  <a:pt x="0" y="73962"/>
                </a:lnTo>
                <a:cubicBezTo>
                  <a:pt x="0" y="33114"/>
                  <a:pt x="33114" y="0"/>
                  <a:pt x="7396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6" name="PpHolder4">
            <a:extLst>
              <a:ext uri="{FF2B5EF4-FFF2-40B4-BE49-F238E27FC236}">
                <a16:creationId xmlns:a16="http://schemas.microsoft.com/office/drawing/2014/main" id="{48F75A7A-C36F-40E6-9D9C-6373F8A9BF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2561" y="1601907"/>
            <a:ext cx="2377452" cy="2377453"/>
          </a:xfrm>
          <a:custGeom>
            <a:avLst/>
            <a:gdLst>
              <a:gd name="connsiteX0" fmla="*/ 156032 w 2377452"/>
              <a:gd name="connsiteY0" fmla="*/ 0 h 2377453"/>
              <a:gd name="connsiteX1" fmla="*/ 2221420 w 2377452"/>
              <a:gd name="connsiteY1" fmla="*/ 0 h 2377453"/>
              <a:gd name="connsiteX2" fmla="*/ 2377452 w 2377452"/>
              <a:gd name="connsiteY2" fmla="*/ 156032 h 2377453"/>
              <a:gd name="connsiteX3" fmla="*/ 2377452 w 2377452"/>
              <a:gd name="connsiteY3" fmla="*/ 2221421 h 2377453"/>
              <a:gd name="connsiteX4" fmla="*/ 2221420 w 2377452"/>
              <a:gd name="connsiteY4" fmla="*/ 2377453 h 2377453"/>
              <a:gd name="connsiteX5" fmla="*/ 156032 w 2377452"/>
              <a:gd name="connsiteY5" fmla="*/ 2377453 h 2377453"/>
              <a:gd name="connsiteX6" fmla="*/ 0 w 2377452"/>
              <a:gd name="connsiteY6" fmla="*/ 2221421 h 2377453"/>
              <a:gd name="connsiteX7" fmla="*/ 0 w 2377452"/>
              <a:gd name="connsiteY7" fmla="*/ 156032 h 2377453"/>
              <a:gd name="connsiteX8" fmla="*/ 156032 w 2377452"/>
              <a:gd name="connsiteY8" fmla="*/ 0 h 23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52" h="2377453">
                <a:moveTo>
                  <a:pt x="156032" y="0"/>
                </a:moveTo>
                <a:lnTo>
                  <a:pt x="2221420" y="0"/>
                </a:lnTo>
                <a:cubicBezTo>
                  <a:pt x="2307594" y="0"/>
                  <a:pt x="2377452" y="69858"/>
                  <a:pt x="2377452" y="156032"/>
                </a:cubicBezTo>
                <a:lnTo>
                  <a:pt x="2377452" y="2221421"/>
                </a:lnTo>
                <a:cubicBezTo>
                  <a:pt x="2377452" y="2307595"/>
                  <a:pt x="2307594" y="2377453"/>
                  <a:pt x="2221420" y="2377453"/>
                </a:cubicBezTo>
                <a:lnTo>
                  <a:pt x="156032" y="2377453"/>
                </a:lnTo>
                <a:cubicBezTo>
                  <a:pt x="69857" y="2377453"/>
                  <a:pt x="0" y="2307595"/>
                  <a:pt x="0" y="2221421"/>
                </a:cubicBezTo>
                <a:lnTo>
                  <a:pt x="0" y="156032"/>
                </a:lnTo>
                <a:cubicBezTo>
                  <a:pt x="0" y="69858"/>
                  <a:pt x="69857" y="0"/>
                  <a:pt x="1560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DB775F05-3158-4A8A-9E56-FFC01CD434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2868" y="2352373"/>
            <a:ext cx="1626985" cy="1626986"/>
          </a:xfrm>
          <a:custGeom>
            <a:avLst/>
            <a:gdLst>
              <a:gd name="connsiteX0" fmla="*/ 106780 w 1626985"/>
              <a:gd name="connsiteY0" fmla="*/ 0 h 1626986"/>
              <a:gd name="connsiteX1" fmla="*/ 1520206 w 1626985"/>
              <a:gd name="connsiteY1" fmla="*/ 0 h 1626986"/>
              <a:gd name="connsiteX2" fmla="*/ 1626985 w 1626985"/>
              <a:gd name="connsiteY2" fmla="*/ 106779 h 1626986"/>
              <a:gd name="connsiteX3" fmla="*/ 1626985 w 1626985"/>
              <a:gd name="connsiteY3" fmla="*/ 1520206 h 1626986"/>
              <a:gd name="connsiteX4" fmla="*/ 1520206 w 1626985"/>
              <a:gd name="connsiteY4" fmla="*/ 1626986 h 1626986"/>
              <a:gd name="connsiteX5" fmla="*/ 106780 w 1626985"/>
              <a:gd name="connsiteY5" fmla="*/ 1626986 h 1626986"/>
              <a:gd name="connsiteX6" fmla="*/ 0 w 1626985"/>
              <a:gd name="connsiteY6" fmla="*/ 1520206 h 1626986"/>
              <a:gd name="connsiteX7" fmla="*/ 0 w 1626985"/>
              <a:gd name="connsiteY7" fmla="*/ 106779 h 1626986"/>
              <a:gd name="connsiteX8" fmla="*/ 106780 w 1626985"/>
              <a:gd name="connsiteY8" fmla="*/ 0 h 162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985" h="1626986">
                <a:moveTo>
                  <a:pt x="106780" y="0"/>
                </a:moveTo>
                <a:lnTo>
                  <a:pt x="1520206" y="0"/>
                </a:lnTo>
                <a:cubicBezTo>
                  <a:pt x="1579179" y="0"/>
                  <a:pt x="1626985" y="47807"/>
                  <a:pt x="1626985" y="106779"/>
                </a:cubicBezTo>
                <a:lnTo>
                  <a:pt x="1626985" y="1520206"/>
                </a:lnTo>
                <a:cubicBezTo>
                  <a:pt x="1626985" y="1579179"/>
                  <a:pt x="1579179" y="1626986"/>
                  <a:pt x="1520206" y="1626986"/>
                </a:cubicBezTo>
                <a:lnTo>
                  <a:pt x="106780" y="1626986"/>
                </a:lnTo>
                <a:cubicBezTo>
                  <a:pt x="47807" y="1626986"/>
                  <a:pt x="0" y="1579179"/>
                  <a:pt x="0" y="1520206"/>
                </a:cubicBezTo>
                <a:lnTo>
                  <a:pt x="0" y="106779"/>
                </a:lnTo>
                <a:cubicBezTo>
                  <a:pt x="0" y="47807"/>
                  <a:pt x="47807" y="0"/>
                  <a:pt x="10678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AA3D0D6A-FE26-4964-8BDD-370A9655A7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2560" y="4072988"/>
            <a:ext cx="1653218" cy="1653218"/>
          </a:xfrm>
          <a:custGeom>
            <a:avLst/>
            <a:gdLst>
              <a:gd name="connsiteX0" fmla="*/ 108500 w 1653218"/>
              <a:gd name="connsiteY0" fmla="*/ 0 h 1653218"/>
              <a:gd name="connsiteX1" fmla="*/ 1544718 w 1653218"/>
              <a:gd name="connsiteY1" fmla="*/ 0 h 1653218"/>
              <a:gd name="connsiteX2" fmla="*/ 1653218 w 1653218"/>
              <a:gd name="connsiteY2" fmla="*/ 108500 h 1653218"/>
              <a:gd name="connsiteX3" fmla="*/ 1653218 w 1653218"/>
              <a:gd name="connsiteY3" fmla="*/ 1544718 h 1653218"/>
              <a:gd name="connsiteX4" fmla="*/ 1544718 w 1653218"/>
              <a:gd name="connsiteY4" fmla="*/ 1653218 h 1653218"/>
              <a:gd name="connsiteX5" fmla="*/ 108500 w 1653218"/>
              <a:gd name="connsiteY5" fmla="*/ 1653218 h 1653218"/>
              <a:gd name="connsiteX6" fmla="*/ 0 w 1653218"/>
              <a:gd name="connsiteY6" fmla="*/ 1544718 h 1653218"/>
              <a:gd name="connsiteX7" fmla="*/ 0 w 1653218"/>
              <a:gd name="connsiteY7" fmla="*/ 108500 h 1653218"/>
              <a:gd name="connsiteX8" fmla="*/ 108500 w 1653218"/>
              <a:gd name="connsiteY8" fmla="*/ 0 h 16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218" h="1653218">
                <a:moveTo>
                  <a:pt x="108500" y="0"/>
                </a:moveTo>
                <a:lnTo>
                  <a:pt x="1544718" y="0"/>
                </a:lnTo>
                <a:cubicBezTo>
                  <a:pt x="1604640" y="0"/>
                  <a:pt x="1653218" y="48578"/>
                  <a:pt x="1653218" y="108500"/>
                </a:cubicBezTo>
                <a:lnTo>
                  <a:pt x="1653218" y="1544718"/>
                </a:lnTo>
                <a:cubicBezTo>
                  <a:pt x="1653218" y="1604641"/>
                  <a:pt x="1604640" y="1653218"/>
                  <a:pt x="1544718" y="1653218"/>
                </a:cubicBezTo>
                <a:lnTo>
                  <a:pt x="108500" y="1653218"/>
                </a:lnTo>
                <a:cubicBezTo>
                  <a:pt x="48578" y="1653218"/>
                  <a:pt x="0" y="1604641"/>
                  <a:pt x="0" y="1544718"/>
                </a:cubicBezTo>
                <a:lnTo>
                  <a:pt x="0" y="108500"/>
                </a:lnTo>
                <a:cubicBezTo>
                  <a:pt x="0" y="48578"/>
                  <a:pt x="48578" y="0"/>
                  <a:pt x="10850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7">
            <a:extLst>
              <a:ext uri="{FF2B5EF4-FFF2-40B4-BE49-F238E27FC236}">
                <a16:creationId xmlns:a16="http://schemas.microsoft.com/office/drawing/2014/main" id="{24FD9D9B-023E-4225-BA95-89DED610420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826874" y="4072990"/>
            <a:ext cx="1242978" cy="1242977"/>
          </a:xfrm>
          <a:custGeom>
            <a:avLst/>
            <a:gdLst>
              <a:gd name="connsiteX0" fmla="*/ 81577 w 1242978"/>
              <a:gd name="connsiteY0" fmla="*/ 0 h 1242977"/>
              <a:gd name="connsiteX1" fmla="*/ 1161402 w 1242978"/>
              <a:gd name="connsiteY1" fmla="*/ 0 h 1242977"/>
              <a:gd name="connsiteX2" fmla="*/ 1242978 w 1242978"/>
              <a:gd name="connsiteY2" fmla="*/ 81576 h 1242977"/>
              <a:gd name="connsiteX3" fmla="*/ 1242978 w 1242978"/>
              <a:gd name="connsiteY3" fmla="*/ 1161401 h 1242977"/>
              <a:gd name="connsiteX4" fmla="*/ 1161402 w 1242978"/>
              <a:gd name="connsiteY4" fmla="*/ 1242977 h 1242977"/>
              <a:gd name="connsiteX5" fmla="*/ 81577 w 1242978"/>
              <a:gd name="connsiteY5" fmla="*/ 1242977 h 1242977"/>
              <a:gd name="connsiteX6" fmla="*/ 0 w 1242978"/>
              <a:gd name="connsiteY6" fmla="*/ 1161401 h 1242977"/>
              <a:gd name="connsiteX7" fmla="*/ 0 w 1242978"/>
              <a:gd name="connsiteY7" fmla="*/ 81576 h 1242977"/>
              <a:gd name="connsiteX8" fmla="*/ 81577 w 1242978"/>
              <a:gd name="connsiteY8" fmla="*/ 0 h 124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978" h="1242977">
                <a:moveTo>
                  <a:pt x="81577" y="0"/>
                </a:moveTo>
                <a:lnTo>
                  <a:pt x="1161402" y="0"/>
                </a:lnTo>
                <a:cubicBezTo>
                  <a:pt x="1206456" y="0"/>
                  <a:pt x="1242978" y="36523"/>
                  <a:pt x="1242978" y="81576"/>
                </a:cubicBezTo>
                <a:lnTo>
                  <a:pt x="1242978" y="1161401"/>
                </a:lnTo>
                <a:cubicBezTo>
                  <a:pt x="1242978" y="1206455"/>
                  <a:pt x="1206456" y="1242977"/>
                  <a:pt x="1161402" y="1242977"/>
                </a:cubicBezTo>
                <a:lnTo>
                  <a:pt x="81577" y="1242977"/>
                </a:lnTo>
                <a:cubicBezTo>
                  <a:pt x="36523" y="1242977"/>
                  <a:pt x="0" y="1206455"/>
                  <a:pt x="0" y="1161401"/>
                </a:cubicBezTo>
                <a:lnTo>
                  <a:pt x="0" y="81576"/>
                </a:lnTo>
                <a:cubicBezTo>
                  <a:pt x="0" y="36523"/>
                  <a:pt x="36523" y="0"/>
                  <a:pt x="8157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436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6D76D82-79C4-4AD3-AC3B-9D534DC7D7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4953" y="770331"/>
            <a:ext cx="5977285" cy="5317339"/>
          </a:xfrm>
          <a:custGeom>
            <a:avLst/>
            <a:gdLst>
              <a:gd name="connsiteX0" fmla="*/ 2411550 w 5977285"/>
              <a:gd name="connsiteY0" fmla="*/ 3200646 h 5317339"/>
              <a:gd name="connsiteX1" fmla="*/ 4250405 w 5977285"/>
              <a:gd name="connsiteY1" fmla="*/ 3200646 h 5317339"/>
              <a:gd name="connsiteX2" fmla="*/ 4389324 w 5977285"/>
              <a:gd name="connsiteY2" fmla="*/ 3339565 h 5317339"/>
              <a:gd name="connsiteX3" fmla="*/ 4389324 w 5977285"/>
              <a:gd name="connsiteY3" fmla="*/ 5178420 h 5317339"/>
              <a:gd name="connsiteX4" fmla="*/ 4250405 w 5977285"/>
              <a:gd name="connsiteY4" fmla="*/ 5317339 h 5317339"/>
              <a:gd name="connsiteX5" fmla="*/ 2411550 w 5977285"/>
              <a:gd name="connsiteY5" fmla="*/ 5317339 h 5317339"/>
              <a:gd name="connsiteX6" fmla="*/ 2272631 w 5977285"/>
              <a:gd name="connsiteY6" fmla="*/ 5178420 h 5317339"/>
              <a:gd name="connsiteX7" fmla="*/ 2272631 w 5977285"/>
              <a:gd name="connsiteY7" fmla="*/ 3339565 h 5317339"/>
              <a:gd name="connsiteX8" fmla="*/ 2411550 w 5977285"/>
              <a:gd name="connsiteY8" fmla="*/ 3200646 h 5317339"/>
              <a:gd name="connsiteX9" fmla="*/ 639847 w 5977285"/>
              <a:gd name="connsiteY9" fmla="*/ 3200646 h 5317339"/>
              <a:gd name="connsiteX10" fmla="*/ 2044689 w 5977285"/>
              <a:gd name="connsiteY10" fmla="*/ 3200646 h 5317339"/>
              <a:gd name="connsiteX11" fmla="*/ 2150819 w 5977285"/>
              <a:gd name="connsiteY11" fmla="*/ 3306776 h 5317339"/>
              <a:gd name="connsiteX12" fmla="*/ 2150819 w 5977285"/>
              <a:gd name="connsiteY12" fmla="*/ 4711619 h 5317339"/>
              <a:gd name="connsiteX13" fmla="*/ 2044689 w 5977285"/>
              <a:gd name="connsiteY13" fmla="*/ 4817749 h 5317339"/>
              <a:gd name="connsiteX14" fmla="*/ 639847 w 5977285"/>
              <a:gd name="connsiteY14" fmla="*/ 4817749 h 5317339"/>
              <a:gd name="connsiteX15" fmla="*/ 533717 w 5977285"/>
              <a:gd name="connsiteY15" fmla="*/ 4711619 h 5317339"/>
              <a:gd name="connsiteX16" fmla="*/ 533717 w 5977285"/>
              <a:gd name="connsiteY16" fmla="*/ 3306776 h 5317339"/>
              <a:gd name="connsiteX17" fmla="*/ 639847 w 5977285"/>
              <a:gd name="connsiteY17" fmla="*/ 3200646 h 5317339"/>
              <a:gd name="connsiteX18" fmla="*/ 4607361 w 5977285"/>
              <a:gd name="connsiteY18" fmla="*/ 3200645 h 5317339"/>
              <a:gd name="connsiteX19" fmla="*/ 5881062 w 5977285"/>
              <a:gd name="connsiteY19" fmla="*/ 3200645 h 5317339"/>
              <a:gd name="connsiteX20" fmla="*/ 5977285 w 5977285"/>
              <a:gd name="connsiteY20" fmla="*/ 3296868 h 5317339"/>
              <a:gd name="connsiteX21" fmla="*/ 5977285 w 5977285"/>
              <a:gd name="connsiteY21" fmla="*/ 4570569 h 5317339"/>
              <a:gd name="connsiteX22" fmla="*/ 5881062 w 5977285"/>
              <a:gd name="connsiteY22" fmla="*/ 4666792 h 5317339"/>
              <a:gd name="connsiteX23" fmla="*/ 4607361 w 5977285"/>
              <a:gd name="connsiteY23" fmla="*/ 4666792 h 5317339"/>
              <a:gd name="connsiteX24" fmla="*/ 4511138 w 5977285"/>
              <a:gd name="connsiteY24" fmla="*/ 4570569 h 5317339"/>
              <a:gd name="connsiteX25" fmla="*/ 4511138 w 5977285"/>
              <a:gd name="connsiteY25" fmla="*/ 3296868 h 5317339"/>
              <a:gd name="connsiteX26" fmla="*/ 4607361 w 5977285"/>
              <a:gd name="connsiteY26" fmla="*/ 3200645 h 5317339"/>
              <a:gd name="connsiteX27" fmla="*/ 141157 w 5977285"/>
              <a:gd name="connsiteY27" fmla="*/ 942223 h 5317339"/>
              <a:gd name="connsiteX28" fmla="*/ 2009662 w 5977285"/>
              <a:gd name="connsiteY28" fmla="*/ 942223 h 5317339"/>
              <a:gd name="connsiteX29" fmla="*/ 2150820 w 5977285"/>
              <a:gd name="connsiteY29" fmla="*/ 1083381 h 5317339"/>
              <a:gd name="connsiteX30" fmla="*/ 2150820 w 5977285"/>
              <a:gd name="connsiteY30" fmla="*/ 2951886 h 5317339"/>
              <a:gd name="connsiteX31" fmla="*/ 2009662 w 5977285"/>
              <a:gd name="connsiteY31" fmla="*/ 3093044 h 5317339"/>
              <a:gd name="connsiteX32" fmla="*/ 141157 w 5977285"/>
              <a:gd name="connsiteY32" fmla="*/ 3093044 h 5317339"/>
              <a:gd name="connsiteX33" fmla="*/ 0 w 5977285"/>
              <a:gd name="connsiteY33" fmla="*/ 2951886 h 5317339"/>
              <a:gd name="connsiteX34" fmla="*/ 0 w 5977285"/>
              <a:gd name="connsiteY34" fmla="*/ 1083381 h 5317339"/>
              <a:gd name="connsiteX35" fmla="*/ 141157 w 5977285"/>
              <a:gd name="connsiteY35" fmla="*/ 942223 h 5317339"/>
              <a:gd name="connsiteX36" fmla="*/ 2475627 w 5977285"/>
              <a:gd name="connsiteY36" fmla="*/ 0 h 5317339"/>
              <a:gd name="connsiteX37" fmla="*/ 5162678 w 5977285"/>
              <a:gd name="connsiteY37" fmla="*/ 0 h 5317339"/>
              <a:gd name="connsiteX38" fmla="*/ 5365674 w 5977285"/>
              <a:gd name="connsiteY38" fmla="*/ 202996 h 5317339"/>
              <a:gd name="connsiteX39" fmla="*/ 5365674 w 5977285"/>
              <a:gd name="connsiteY39" fmla="*/ 2890047 h 5317339"/>
              <a:gd name="connsiteX40" fmla="*/ 5162678 w 5977285"/>
              <a:gd name="connsiteY40" fmla="*/ 3093043 h 5317339"/>
              <a:gd name="connsiteX41" fmla="*/ 2475627 w 5977285"/>
              <a:gd name="connsiteY41" fmla="*/ 3093043 h 5317339"/>
              <a:gd name="connsiteX42" fmla="*/ 2272631 w 5977285"/>
              <a:gd name="connsiteY42" fmla="*/ 2890047 h 5317339"/>
              <a:gd name="connsiteX43" fmla="*/ 2272631 w 5977285"/>
              <a:gd name="connsiteY43" fmla="*/ 202996 h 5317339"/>
              <a:gd name="connsiteX44" fmla="*/ 2475627 w 5977285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5" h="5317339">
                <a:moveTo>
                  <a:pt x="2411550" y="3200646"/>
                </a:moveTo>
                <a:lnTo>
                  <a:pt x="4250405" y="3200646"/>
                </a:lnTo>
                <a:cubicBezTo>
                  <a:pt x="4327128" y="3200646"/>
                  <a:pt x="4389324" y="3262842"/>
                  <a:pt x="4389324" y="3339565"/>
                </a:cubicBezTo>
                <a:lnTo>
                  <a:pt x="4389324" y="5178420"/>
                </a:lnTo>
                <a:cubicBezTo>
                  <a:pt x="4389324" y="5255143"/>
                  <a:pt x="4327128" y="5317339"/>
                  <a:pt x="4250405" y="5317339"/>
                </a:cubicBezTo>
                <a:lnTo>
                  <a:pt x="2411550" y="5317339"/>
                </a:lnTo>
                <a:cubicBezTo>
                  <a:pt x="2334827" y="5317339"/>
                  <a:pt x="2272631" y="5255143"/>
                  <a:pt x="2272631" y="5178420"/>
                </a:cubicBezTo>
                <a:lnTo>
                  <a:pt x="2272631" y="3339565"/>
                </a:lnTo>
                <a:cubicBezTo>
                  <a:pt x="2272631" y="3262842"/>
                  <a:pt x="2334827" y="3200646"/>
                  <a:pt x="2411550" y="3200646"/>
                </a:cubicBezTo>
                <a:close/>
                <a:moveTo>
                  <a:pt x="639847" y="3200646"/>
                </a:moveTo>
                <a:lnTo>
                  <a:pt x="2044689" y="3200646"/>
                </a:lnTo>
                <a:cubicBezTo>
                  <a:pt x="2103303" y="3200646"/>
                  <a:pt x="2150819" y="3248162"/>
                  <a:pt x="2150819" y="3306776"/>
                </a:cubicBezTo>
                <a:lnTo>
                  <a:pt x="2150819" y="4711619"/>
                </a:lnTo>
                <a:cubicBezTo>
                  <a:pt x="2150819" y="4770233"/>
                  <a:pt x="2103303" y="4817749"/>
                  <a:pt x="2044689" y="4817749"/>
                </a:cubicBezTo>
                <a:lnTo>
                  <a:pt x="639847" y="4817749"/>
                </a:lnTo>
                <a:cubicBezTo>
                  <a:pt x="581233" y="4817749"/>
                  <a:pt x="533717" y="4770233"/>
                  <a:pt x="533717" y="4711619"/>
                </a:cubicBezTo>
                <a:lnTo>
                  <a:pt x="533717" y="3306776"/>
                </a:lnTo>
                <a:cubicBezTo>
                  <a:pt x="533717" y="3248162"/>
                  <a:pt x="581233" y="3200646"/>
                  <a:pt x="639847" y="3200646"/>
                </a:cubicBezTo>
                <a:close/>
                <a:moveTo>
                  <a:pt x="4607361" y="3200645"/>
                </a:moveTo>
                <a:lnTo>
                  <a:pt x="5881062" y="3200645"/>
                </a:lnTo>
                <a:cubicBezTo>
                  <a:pt x="5934204" y="3200645"/>
                  <a:pt x="5977285" y="3243726"/>
                  <a:pt x="5977285" y="3296868"/>
                </a:cubicBezTo>
                <a:lnTo>
                  <a:pt x="5977285" y="4570569"/>
                </a:lnTo>
                <a:cubicBezTo>
                  <a:pt x="5977285" y="4623711"/>
                  <a:pt x="5934204" y="4666792"/>
                  <a:pt x="5881062" y="4666792"/>
                </a:cubicBezTo>
                <a:lnTo>
                  <a:pt x="4607361" y="4666792"/>
                </a:lnTo>
                <a:cubicBezTo>
                  <a:pt x="4554219" y="4666792"/>
                  <a:pt x="4511138" y="4623711"/>
                  <a:pt x="4511138" y="4570569"/>
                </a:cubicBezTo>
                <a:lnTo>
                  <a:pt x="4511138" y="3296868"/>
                </a:lnTo>
                <a:cubicBezTo>
                  <a:pt x="4511138" y="3243726"/>
                  <a:pt x="4554219" y="3200645"/>
                  <a:pt x="4607361" y="3200645"/>
                </a:cubicBezTo>
                <a:close/>
                <a:moveTo>
                  <a:pt x="141157" y="942223"/>
                </a:moveTo>
                <a:lnTo>
                  <a:pt x="2009662" y="942223"/>
                </a:lnTo>
                <a:cubicBezTo>
                  <a:pt x="2087621" y="942223"/>
                  <a:pt x="2150820" y="1005422"/>
                  <a:pt x="2150820" y="1083381"/>
                </a:cubicBezTo>
                <a:lnTo>
                  <a:pt x="2150820" y="2951886"/>
                </a:lnTo>
                <a:cubicBezTo>
                  <a:pt x="2150820" y="3029845"/>
                  <a:pt x="2087621" y="3093044"/>
                  <a:pt x="2009662" y="3093044"/>
                </a:cubicBezTo>
                <a:lnTo>
                  <a:pt x="141157" y="3093044"/>
                </a:lnTo>
                <a:cubicBezTo>
                  <a:pt x="63198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8" y="942223"/>
                  <a:pt x="141157" y="942223"/>
                </a:cubicBezTo>
                <a:close/>
                <a:moveTo>
                  <a:pt x="2475627" y="0"/>
                </a:moveTo>
                <a:lnTo>
                  <a:pt x="5162678" y="0"/>
                </a:lnTo>
                <a:cubicBezTo>
                  <a:pt x="5274790" y="0"/>
                  <a:pt x="5365674" y="90884"/>
                  <a:pt x="5365674" y="202996"/>
                </a:cubicBezTo>
                <a:lnTo>
                  <a:pt x="5365674" y="2890047"/>
                </a:lnTo>
                <a:cubicBezTo>
                  <a:pt x="5365674" y="3002159"/>
                  <a:pt x="5274790" y="3093043"/>
                  <a:pt x="5162678" y="3093043"/>
                </a:cubicBezTo>
                <a:lnTo>
                  <a:pt x="2475627" y="3093043"/>
                </a:lnTo>
                <a:cubicBezTo>
                  <a:pt x="2363515" y="3093043"/>
                  <a:pt x="2272631" y="3002159"/>
                  <a:pt x="2272631" y="2890047"/>
                </a:cubicBezTo>
                <a:lnTo>
                  <a:pt x="2272631" y="202996"/>
                </a:lnTo>
                <a:cubicBezTo>
                  <a:pt x="2272631" y="90884"/>
                  <a:pt x="2363515" y="0"/>
                  <a:pt x="247562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29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">
            <a:extLst>
              <a:ext uri="{FF2B5EF4-FFF2-40B4-BE49-F238E27FC236}">
                <a16:creationId xmlns:a16="http://schemas.microsoft.com/office/drawing/2014/main" id="{5E19E606-B536-4453-A745-0B6D684532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431"/>
            <a:ext cx="4591055" cy="3159868"/>
          </a:xfrm>
          <a:custGeom>
            <a:avLst/>
            <a:gdLst>
              <a:gd name="connsiteX0" fmla="*/ 0 w 4591055"/>
              <a:gd name="connsiteY0" fmla="*/ 0 h 3159868"/>
              <a:gd name="connsiteX1" fmla="*/ 4591055 w 4591055"/>
              <a:gd name="connsiteY1" fmla="*/ 0 h 3159868"/>
              <a:gd name="connsiteX2" fmla="*/ 4591055 w 4591055"/>
              <a:gd name="connsiteY2" fmla="*/ 3016476 h 3159868"/>
              <a:gd name="connsiteX3" fmla="*/ 4424130 w 4591055"/>
              <a:gd name="connsiteY3" fmla="*/ 3159868 h 3159868"/>
              <a:gd name="connsiteX4" fmla="*/ 0 w 4591055"/>
              <a:gd name="connsiteY4" fmla="*/ 3159868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5" h="3159868">
                <a:moveTo>
                  <a:pt x="0" y="0"/>
                </a:moveTo>
                <a:lnTo>
                  <a:pt x="4591055" y="0"/>
                </a:lnTo>
                <a:lnTo>
                  <a:pt x="4591055" y="3016476"/>
                </a:lnTo>
                <a:cubicBezTo>
                  <a:pt x="4591055" y="3095670"/>
                  <a:pt x="4516319" y="3159868"/>
                  <a:pt x="4424130" y="3159868"/>
                </a:cubicBezTo>
                <a:lnTo>
                  <a:pt x="0" y="315986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4">
            <a:extLst>
              <a:ext uri="{FF2B5EF4-FFF2-40B4-BE49-F238E27FC236}">
                <a16:creationId xmlns:a16="http://schemas.microsoft.com/office/drawing/2014/main" id="{A51939AE-19E7-4A2B-BC73-2F49A1820A3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602534" y="3698132"/>
            <a:ext cx="4591054" cy="3159868"/>
          </a:xfrm>
          <a:custGeom>
            <a:avLst/>
            <a:gdLst>
              <a:gd name="connsiteX0" fmla="*/ 166925 w 4591054"/>
              <a:gd name="connsiteY0" fmla="*/ 0 h 3159868"/>
              <a:gd name="connsiteX1" fmla="*/ 4591054 w 4591054"/>
              <a:gd name="connsiteY1" fmla="*/ 0 h 3159868"/>
              <a:gd name="connsiteX2" fmla="*/ 4591054 w 4591054"/>
              <a:gd name="connsiteY2" fmla="*/ 3159868 h 3159868"/>
              <a:gd name="connsiteX3" fmla="*/ 0 w 4591054"/>
              <a:gd name="connsiteY3" fmla="*/ 3159868 h 3159868"/>
              <a:gd name="connsiteX4" fmla="*/ 0 w 4591054"/>
              <a:gd name="connsiteY4" fmla="*/ 143392 h 3159868"/>
              <a:gd name="connsiteX5" fmla="*/ 166925 w 4591054"/>
              <a:gd name="connsiteY5" fmla="*/ 0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054" h="3159868">
                <a:moveTo>
                  <a:pt x="166925" y="0"/>
                </a:moveTo>
                <a:lnTo>
                  <a:pt x="4591054" y="0"/>
                </a:lnTo>
                <a:lnTo>
                  <a:pt x="4591054" y="3159868"/>
                </a:lnTo>
                <a:lnTo>
                  <a:pt x="0" y="3159868"/>
                </a:lnTo>
                <a:lnTo>
                  <a:pt x="0" y="143392"/>
                </a:lnTo>
                <a:cubicBezTo>
                  <a:pt x="0" y="64199"/>
                  <a:pt x="74735" y="0"/>
                  <a:pt x="16692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933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AB43E60B-C4A7-4C0F-969D-9B45229A4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3899" y="1101117"/>
            <a:ext cx="2818947" cy="3755713"/>
          </a:xfrm>
          <a:custGeom>
            <a:avLst/>
            <a:gdLst>
              <a:gd name="connsiteX0" fmla="*/ 73264 w 2818947"/>
              <a:gd name="connsiteY0" fmla="*/ 0 h 3755713"/>
              <a:gd name="connsiteX1" fmla="*/ 2745683 w 2818947"/>
              <a:gd name="connsiteY1" fmla="*/ 0 h 3755713"/>
              <a:gd name="connsiteX2" fmla="*/ 2818947 w 2818947"/>
              <a:gd name="connsiteY2" fmla="*/ 73264 h 3755713"/>
              <a:gd name="connsiteX3" fmla="*/ 2818947 w 2818947"/>
              <a:gd name="connsiteY3" fmla="*/ 3682449 h 3755713"/>
              <a:gd name="connsiteX4" fmla="*/ 2745683 w 2818947"/>
              <a:gd name="connsiteY4" fmla="*/ 3755713 h 3755713"/>
              <a:gd name="connsiteX5" fmla="*/ 73264 w 2818947"/>
              <a:gd name="connsiteY5" fmla="*/ 3755713 h 3755713"/>
              <a:gd name="connsiteX6" fmla="*/ 0 w 2818947"/>
              <a:gd name="connsiteY6" fmla="*/ 3682449 h 3755713"/>
              <a:gd name="connsiteX7" fmla="*/ 0 w 2818947"/>
              <a:gd name="connsiteY7" fmla="*/ 73264 h 3755713"/>
              <a:gd name="connsiteX8" fmla="*/ 73264 w 2818947"/>
              <a:gd name="connsiteY8" fmla="*/ 0 h 3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8947" h="3755713">
                <a:moveTo>
                  <a:pt x="73264" y="0"/>
                </a:moveTo>
                <a:lnTo>
                  <a:pt x="2745683" y="0"/>
                </a:lnTo>
                <a:cubicBezTo>
                  <a:pt x="2786146" y="0"/>
                  <a:pt x="2818947" y="32801"/>
                  <a:pt x="2818947" y="73264"/>
                </a:cubicBezTo>
                <a:lnTo>
                  <a:pt x="2818947" y="3682449"/>
                </a:lnTo>
                <a:cubicBezTo>
                  <a:pt x="2818947" y="3722912"/>
                  <a:pt x="2786146" y="3755713"/>
                  <a:pt x="2745683" y="3755713"/>
                </a:cubicBezTo>
                <a:lnTo>
                  <a:pt x="73264" y="3755713"/>
                </a:lnTo>
                <a:cubicBezTo>
                  <a:pt x="32801" y="3755713"/>
                  <a:pt x="0" y="3722912"/>
                  <a:pt x="0" y="3682449"/>
                </a:cubicBezTo>
                <a:lnTo>
                  <a:pt x="0" y="73264"/>
                </a:lnTo>
                <a:cubicBezTo>
                  <a:pt x="0" y="32801"/>
                  <a:pt x="32801" y="0"/>
                  <a:pt x="73264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38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3">
            <a:extLst>
              <a:ext uri="{FF2B5EF4-FFF2-40B4-BE49-F238E27FC236}">
                <a16:creationId xmlns:a16="http://schemas.microsoft.com/office/drawing/2014/main" id="{0B6C733F-84A3-4EB8-8D15-4B0D128157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5078" y="863970"/>
            <a:ext cx="3117501" cy="1948766"/>
          </a:xfrm>
          <a:custGeom>
            <a:avLst/>
            <a:gdLst>
              <a:gd name="connsiteX0" fmla="*/ 0 w 3117501"/>
              <a:gd name="connsiteY0" fmla="*/ 0 h 1948766"/>
              <a:gd name="connsiteX1" fmla="*/ 3117501 w 3117501"/>
              <a:gd name="connsiteY1" fmla="*/ 0 h 1948766"/>
              <a:gd name="connsiteX2" fmla="*/ 3117501 w 3117501"/>
              <a:gd name="connsiteY2" fmla="*/ 1948766 h 1948766"/>
              <a:gd name="connsiteX3" fmla="*/ 0 w 3117501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1" h="1948766">
                <a:moveTo>
                  <a:pt x="0" y="0"/>
                </a:moveTo>
                <a:lnTo>
                  <a:pt x="3117501" y="0"/>
                </a:lnTo>
                <a:lnTo>
                  <a:pt x="3117501" y="1948766"/>
                </a:lnTo>
                <a:lnTo>
                  <a:pt x="0" y="19487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5">
            <a:extLst>
              <a:ext uri="{FF2B5EF4-FFF2-40B4-BE49-F238E27FC236}">
                <a16:creationId xmlns:a16="http://schemas.microsoft.com/office/drawing/2014/main" id="{7943307E-882F-4156-93B4-A4BE92C4E16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636374" y="3699070"/>
            <a:ext cx="3117501" cy="1948766"/>
          </a:xfrm>
          <a:custGeom>
            <a:avLst/>
            <a:gdLst>
              <a:gd name="connsiteX0" fmla="*/ 0 w 3117501"/>
              <a:gd name="connsiteY0" fmla="*/ 0 h 1948766"/>
              <a:gd name="connsiteX1" fmla="*/ 3117501 w 3117501"/>
              <a:gd name="connsiteY1" fmla="*/ 0 h 1948766"/>
              <a:gd name="connsiteX2" fmla="*/ 3117501 w 3117501"/>
              <a:gd name="connsiteY2" fmla="*/ 1948766 h 1948766"/>
              <a:gd name="connsiteX3" fmla="*/ 0 w 3117501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1" h="1948766">
                <a:moveTo>
                  <a:pt x="0" y="0"/>
                </a:moveTo>
                <a:lnTo>
                  <a:pt x="3117501" y="0"/>
                </a:lnTo>
                <a:lnTo>
                  <a:pt x="3117501" y="1948766"/>
                </a:lnTo>
                <a:lnTo>
                  <a:pt x="0" y="19487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045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437DE49D-AAE1-49F8-BF89-2620BD92AD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33110" y="1507233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6">
            <a:extLst>
              <a:ext uri="{FF2B5EF4-FFF2-40B4-BE49-F238E27FC236}">
                <a16:creationId xmlns:a16="http://schemas.microsoft.com/office/drawing/2014/main" id="{CE9B8099-1A33-43A9-B0EB-E23B40E86D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1231810" y="1507233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158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FCD6ABAC-9071-4781-8413-269DE90491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1097" y="1664830"/>
            <a:ext cx="2807391" cy="3751941"/>
          </a:xfrm>
          <a:custGeom>
            <a:avLst/>
            <a:gdLst>
              <a:gd name="connsiteX0" fmla="*/ 72683 w 2807391"/>
              <a:gd name="connsiteY0" fmla="*/ 0 h 3751941"/>
              <a:gd name="connsiteX1" fmla="*/ 2734708 w 2807391"/>
              <a:gd name="connsiteY1" fmla="*/ 0 h 3751941"/>
              <a:gd name="connsiteX2" fmla="*/ 2807391 w 2807391"/>
              <a:gd name="connsiteY2" fmla="*/ 72683 h 3751941"/>
              <a:gd name="connsiteX3" fmla="*/ 2807391 w 2807391"/>
              <a:gd name="connsiteY3" fmla="*/ 3679258 h 3751941"/>
              <a:gd name="connsiteX4" fmla="*/ 2734708 w 2807391"/>
              <a:gd name="connsiteY4" fmla="*/ 3751941 h 3751941"/>
              <a:gd name="connsiteX5" fmla="*/ 72683 w 2807391"/>
              <a:gd name="connsiteY5" fmla="*/ 3751941 h 3751941"/>
              <a:gd name="connsiteX6" fmla="*/ 0 w 2807391"/>
              <a:gd name="connsiteY6" fmla="*/ 3679258 h 3751941"/>
              <a:gd name="connsiteX7" fmla="*/ 0 w 2807391"/>
              <a:gd name="connsiteY7" fmla="*/ 72683 h 3751941"/>
              <a:gd name="connsiteX8" fmla="*/ 72683 w 2807391"/>
              <a:gd name="connsiteY8" fmla="*/ 0 h 375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7391" h="3751941">
                <a:moveTo>
                  <a:pt x="72683" y="0"/>
                </a:moveTo>
                <a:lnTo>
                  <a:pt x="2734708" y="0"/>
                </a:lnTo>
                <a:cubicBezTo>
                  <a:pt x="2774850" y="0"/>
                  <a:pt x="2807391" y="32541"/>
                  <a:pt x="2807391" y="72683"/>
                </a:cubicBezTo>
                <a:lnTo>
                  <a:pt x="2807391" y="3679258"/>
                </a:lnTo>
                <a:cubicBezTo>
                  <a:pt x="2807391" y="3719400"/>
                  <a:pt x="2774850" y="3751941"/>
                  <a:pt x="2734708" y="3751941"/>
                </a:cubicBezTo>
                <a:lnTo>
                  <a:pt x="72683" y="3751941"/>
                </a:lnTo>
                <a:cubicBezTo>
                  <a:pt x="32541" y="3751941"/>
                  <a:pt x="0" y="3719400"/>
                  <a:pt x="0" y="3679258"/>
                </a:cubicBezTo>
                <a:lnTo>
                  <a:pt x="0" y="72683"/>
                </a:lnTo>
                <a:cubicBezTo>
                  <a:pt x="0" y="32541"/>
                  <a:pt x="32541" y="0"/>
                  <a:pt x="7268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5604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7960046-0687-4832-919C-E42578B189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351" y="770331"/>
            <a:ext cx="5977286" cy="5317339"/>
          </a:xfrm>
          <a:custGeom>
            <a:avLst/>
            <a:gdLst>
              <a:gd name="connsiteX0" fmla="*/ 3932597 w 5977286"/>
              <a:gd name="connsiteY0" fmla="*/ 3200646 h 5317339"/>
              <a:gd name="connsiteX1" fmla="*/ 5337439 w 5977286"/>
              <a:gd name="connsiteY1" fmla="*/ 3200646 h 5317339"/>
              <a:gd name="connsiteX2" fmla="*/ 5443569 w 5977286"/>
              <a:gd name="connsiteY2" fmla="*/ 3306776 h 5317339"/>
              <a:gd name="connsiteX3" fmla="*/ 5443569 w 5977286"/>
              <a:gd name="connsiteY3" fmla="*/ 4711619 h 5317339"/>
              <a:gd name="connsiteX4" fmla="*/ 5337439 w 5977286"/>
              <a:gd name="connsiteY4" fmla="*/ 4817749 h 5317339"/>
              <a:gd name="connsiteX5" fmla="*/ 3932597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7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29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29 w 5977286"/>
              <a:gd name="connsiteY31" fmla="*/ 3093044 h 5317339"/>
              <a:gd name="connsiteX32" fmla="*/ 3967624 w 5977286"/>
              <a:gd name="connsiteY32" fmla="*/ 3093044 h 5317339"/>
              <a:gd name="connsiteX33" fmla="*/ 3826466 w 5977286"/>
              <a:gd name="connsiteY33" fmla="*/ 2951886 h 5317339"/>
              <a:gd name="connsiteX34" fmla="*/ 3826466 w 5977286"/>
              <a:gd name="connsiteY34" fmla="*/ 1083381 h 5317339"/>
              <a:gd name="connsiteX35" fmla="*/ 3967624 w 5977286"/>
              <a:gd name="connsiteY35" fmla="*/ 942223 h 5317339"/>
              <a:gd name="connsiteX36" fmla="*/ 814608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8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8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7" y="3200646"/>
                </a:moveTo>
                <a:lnTo>
                  <a:pt x="5337439" y="3200646"/>
                </a:lnTo>
                <a:cubicBezTo>
                  <a:pt x="5396052" y="3200646"/>
                  <a:pt x="5443569" y="3248162"/>
                  <a:pt x="5443569" y="3306776"/>
                </a:cubicBezTo>
                <a:lnTo>
                  <a:pt x="5443569" y="4711619"/>
                </a:lnTo>
                <a:cubicBezTo>
                  <a:pt x="5443569" y="4770233"/>
                  <a:pt x="5396052" y="4817749"/>
                  <a:pt x="5337439" y="4817749"/>
                </a:cubicBezTo>
                <a:lnTo>
                  <a:pt x="3932597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7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29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29" y="3093044"/>
                </a:cubicBezTo>
                <a:lnTo>
                  <a:pt x="3967624" y="3093044"/>
                </a:lnTo>
                <a:cubicBezTo>
                  <a:pt x="3889665" y="3093044"/>
                  <a:pt x="3826466" y="3029845"/>
                  <a:pt x="3826466" y="2951886"/>
                </a:cubicBezTo>
                <a:lnTo>
                  <a:pt x="3826466" y="1083381"/>
                </a:lnTo>
                <a:cubicBezTo>
                  <a:pt x="3826466" y="1005422"/>
                  <a:pt x="3889665" y="942223"/>
                  <a:pt x="3967624" y="942223"/>
                </a:cubicBezTo>
                <a:close/>
                <a:moveTo>
                  <a:pt x="814608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8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8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608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D88740B-B1A0-4165-B645-B61B720036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421" y="1106058"/>
            <a:ext cx="4200640" cy="4633501"/>
          </a:xfrm>
          <a:custGeom>
            <a:avLst/>
            <a:gdLst>
              <a:gd name="connsiteX0" fmla="*/ 2688588 w 4200640"/>
              <a:gd name="connsiteY0" fmla="*/ 2640140 h 4633501"/>
              <a:gd name="connsiteX1" fmla="*/ 3558252 w 4200640"/>
              <a:gd name="connsiteY1" fmla="*/ 2640140 h 4633501"/>
              <a:gd name="connsiteX2" fmla="*/ 3623952 w 4200640"/>
              <a:gd name="connsiteY2" fmla="*/ 2705840 h 4633501"/>
              <a:gd name="connsiteX3" fmla="*/ 3623952 w 4200640"/>
              <a:gd name="connsiteY3" fmla="*/ 3575504 h 4633501"/>
              <a:gd name="connsiteX4" fmla="*/ 3558252 w 4200640"/>
              <a:gd name="connsiteY4" fmla="*/ 3641204 h 4633501"/>
              <a:gd name="connsiteX5" fmla="*/ 2688588 w 4200640"/>
              <a:gd name="connsiteY5" fmla="*/ 3641204 h 4633501"/>
              <a:gd name="connsiteX6" fmla="*/ 2622888 w 4200640"/>
              <a:gd name="connsiteY6" fmla="*/ 3575504 h 4633501"/>
              <a:gd name="connsiteX7" fmla="*/ 2622888 w 4200640"/>
              <a:gd name="connsiteY7" fmla="*/ 2705840 h 4633501"/>
              <a:gd name="connsiteX8" fmla="*/ 2688588 w 4200640"/>
              <a:gd name="connsiteY8" fmla="*/ 2640140 h 4633501"/>
              <a:gd name="connsiteX9" fmla="*/ 620105 w 4200640"/>
              <a:gd name="connsiteY9" fmla="*/ 2640139 h 4633501"/>
              <a:gd name="connsiteX10" fmla="*/ 2351819 w 4200640"/>
              <a:gd name="connsiteY10" fmla="*/ 2640139 h 4633501"/>
              <a:gd name="connsiteX11" fmla="*/ 2482643 w 4200640"/>
              <a:gd name="connsiteY11" fmla="*/ 2770963 h 4633501"/>
              <a:gd name="connsiteX12" fmla="*/ 2482643 w 4200640"/>
              <a:gd name="connsiteY12" fmla="*/ 4502677 h 4633501"/>
              <a:gd name="connsiteX13" fmla="*/ 2351819 w 4200640"/>
              <a:gd name="connsiteY13" fmla="*/ 4633501 h 4633501"/>
              <a:gd name="connsiteX14" fmla="*/ 620105 w 4200640"/>
              <a:gd name="connsiteY14" fmla="*/ 4633501 h 4633501"/>
              <a:gd name="connsiteX15" fmla="*/ 489281 w 4200640"/>
              <a:gd name="connsiteY15" fmla="*/ 4502677 h 4633501"/>
              <a:gd name="connsiteX16" fmla="*/ 489281 w 4200640"/>
              <a:gd name="connsiteY16" fmla="*/ 2770963 h 4633501"/>
              <a:gd name="connsiteX17" fmla="*/ 620105 w 4200640"/>
              <a:gd name="connsiteY17" fmla="*/ 2640139 h 4633501"/>
              <a:gd name="connsiteX18" fmla="*/ 2726435 w 4200640"/>
              <a:gd name="connsiteY18" fmla="*/ 904889 h 4633501"/>
              <a:gd name="connsiteX19" fmla="*/ 4097092 w 4200640"/>
              <a:gd name="connsiteY19" fmla="*/ 904889 h 4633501"/>
              <a:gd name="connsiteX20" fmla="*/ 4200640 w 4200640"/>
              <a:gd name="connsiteY20" fmla="*/ 1008437 h 4633501"/>
              <a:gd name="connsiteX21" fmla="*/ 4200640 w 4200640"/>
              <a:gd name="connsiteY21" fmla="*/ 2379094 h 4633501"/>
              <a:gd name="connsiteX22" fmla="*/ 4097092 w 4200640"/>
              <a:gd name="connsiteY22" fmla="*/ 2482642 h 4633501"/>
              <a:gd name="connsiteX23" fmla="*/ 2726435 w 4200640"/>
              <a:gd name="connsiteY23" fmla="*/ 2482642 h 4633501"/>
              <a:gd name="connsiteX24" fmla="*/ 2622887 w 4200640"/>
              <a:gd name="connsiteY24" fmla="*/ 2379094 h 4633501"/>
              <a:gd name="connsiteX25" fmla="*/ 2622887 w 4200640"/>
              <a:gd name="connsiteY25" fmla="*/ 1008437 h 4633501"/>
              <a:gd name="connsiteX26" fmla="*/ 2726435 w 4200640"/>
              <a:gd name="connsiteY26" fmla="*/ 904889 h 4633501"/>
              <a:gd name="connsiteX27" fmla="*/ 162936 w 4200640"/>
              <a:gd name="connsiteY27" fmla="*/ 0 h 4633501"/>
              <a:gd name="connsiteX28" fmla="*/ 2319706 w 4200640"/>
              <a:gd name="connsiteY28" fmla="*/ 0 h 4633501"/>
              <a:gd name="connsiteX29" fmla="*/ 2482642 w 4200640"/>
              <a:gd name="connsiteY29" fmla="*/ 162936 h 4633501"/>
              <a:gd name="connsiteX30" fmla="*/ 2482642 w 4200640"/>
              <a:gd name="connsiteY30" fmla="*/ 2319706 h 4633501"/>
              <a:gd name="connsiteX31" fmla="*/ 2319706 w 4200640"/>
              <a:gd name="connsiteY31" fmla="*/ 2482642 h 4633501"/>
              <a:gd name="connsiteX32" fmla="*/ 162936 w 4200640"/>
              <a:gd name="connsiteY32" fmla="*/ 2482642 h 4633501"/>
              <a:gd name="connsiteX33" fmla="*/ 0 w 4200640"/>
              <a:gd name="connsiteY33" fmla="*/ 2319706 h 4633501"/>
              <a:gd name="connsiteX34" fmla="*/ 0 w 4200640"/>
              <a:gd name="connsiteY34" fmla="*/ 162936 h 4633501"/>
              <a:gd name="connsiteX35" fmla="*/ 162936 w 4200640"/>
              <a:gd name="connsiteY35" fmla="*/ 0 h 463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00640" h="4633501">
                <a:moveTo>
                  <a:pt x="2688588" y="2640140"/>
                </a:moveTo>
                <a:lnTo>
                  <a:pt x="3558252" y="2640140"/>
                </a:lnTo>
                <a:cubicBezTo>
                  <a:pt x="3594537" y="2640140"/>
                  <a:pt x="3623952" y="2669555"/>
                  <a:pt x="3623952" y="2705840"/>
                </a:cubicBezTo>
                <a:lnTo>
                  <a:pt x="3623952" y="3575504"/>
                </a:lnTo>
                <a:cubicBezTo>
                  <a:pt x="3623952" y="3611789"/>
                  <a:pt x="3594537" y="3641204"/>
                  <a:pt x="3558252" y="3641204"/>
                </a:cubicBezTo>
                <a:lnTo>
                  <a:pt x="2688588" y="3641204"/>
                </a:lnTo>
                <a:cubicBezTo>
                  <a:pt x="2652303" y="3641204"/>
                  <a:pt x="2622888" y="3611789"/>
                  <a:pt x="2622888" y="3575504"/>
                </a:cubicBezTo>
                <a:lnTo>
                  <a:pt x="2622888" y="2705840"/>
                </a:lnTo>
                <a:cubicBezTo>
                  <a:pt x="2622888" y="2669555"/>
                  <a:pt x="2652303" y="2640140"/>
                  <a:pt x="2688588" y="2640140"/>
                </a:cubicBezTo>
                <a:close/>
                <a:moveTo>
                  <a:pt x="620105" y="2640139"/>
                </a:moveTo>
                <a:lnTo>
                  <a:pt x="2351819" y="2640139"/>
                </a:lnTo>
                <a:cubicBezTo>
                  <a:pt x="2424071" y="2640139"/>
                  <a:pt x="2482643" y="2698711"/>
                  <a:pt x="2482643" y="2770963"/>
                </a:cubicBezTo>
                <a:lnTo>
                  <a:pt x="2482643" y="4502677"/>
                </a:lnTo>
                <a:cubicBezTo>
                  <a:pt x="2482643" y="4574929"/>
                  <a:pt x="2424071" y="4633501"/>
                  <a:pt x="2351819" y="4633501"/>
                </a:cubicBezTo>
                <a:lnTo>
                  <a:pt x="620105" y="4633501"/>
                </a:lnTo>
                <a:cubicBezTo>
                  <a:pt x="547853" y="4633501"/>
                  <a:pt x="489281" y="4574929"/>
                  <a:pt x="489281" y="4502677"/>
                </a:cubicBezTo>
                <a:lnTo>
                  <a:pt x="489281" y="2770963"/>
                </a:lnTo>
                <a:cubicBezTo>
                  <a:pt x="489281" y="2698711"/>
                  <a:pt x="547853" y="2640139"/>
                  <a:pt x="620105" y="2640139"/>
                </a:cubicBezTo>
                <a:close/>
                <a:moveTo>
                  <a:pt x="2726435" y="904889"/>
                </a:moveTo>
                <a:lnTo>
                  <a:pt x="4097092" y="904889"/>
                </a:lnTo>
                <a:cubicBezTo>
                  <a:pt x="4154280" y="904889"/>
                  <a:pt x="4200640" y="951249"/>
                  <a:pt x="4200640" y="1008437"/>
                </a:cubicBezTo>
                <a:lnTo>
                  <a:pt x="4200640" y="2379094"/>
                </a:lnTo>
                <a:cubicBezTo>
                  <a:pt x="4200640" y="2436282"/>
                  <a:pt x="4154280" y="2482642"/>
                  <a:pt x="4097092" y="2482642"/>
                </a:cubicBezTo>
                <a:lnTo>
                  <a:pt x="2726435" y="2482642"/>
                </a:lnTo>
                <a:cubicBezTo>
                  <a:pt x="2669247" y="2482642"/>
                  <a:pt x="2622887" y="2436282"/>
                  <a:pt x="2622887" y="2379094"/>
                </a:cubicBezTo>
                <a:lnTo>
                  <a:pt x="2622887" y="1008437"/>
                </a:lnTo>
                <a:cubicBezTo>
                  <a:pt x="2622887" y="951249"/>
                  <a:pt x="2669247" y="904889"/>
                  <a:pt x="2726435" y="904889"/>
                </a:cubicBezTo>
                <a:close/>
                <a:moveTo>
                  <a:pt x="162936" y="0"/>
                </a:moveTo>
                <a:lnTo>
                  <a:pt x="2319706" y="0"/>
                </a:lnTo>
                <a:cubicBezTo>
                  <a:pt x="2409693" y="0"/>
                  <a:pt x="2482642" y="72949"/>
                  <a:pt x="2482642" y="162936"/>
                </a:cubicBezTo>
                <a:lnTo>
                  <a:pt x="2482642" y="2319706"/>
                </a:lnTo>
                <a:cubicBezTo>
                  <a:pt x="2482642" y="2409693"/>
                  <a:pt x="2409693" y="2482642"/>
                  <a:pt x="2319706" y="2482642"/>
                </a:cubicBezTo>
                <a:lnTo>
                  <a:pt x="162936" y="2482642"/>
                </a:lnTo>
                <a:cubicBezTo>
                  <a:pt x="72949" y="2482642"/>
                  <a:pt x="0" y="2409693"/>
                  <a:pt x="0" y="2319706"/>
                </a:cubicBezTo>
                <a:lnTo>
                  <a:pt x="0" y="162936"/>
                </a:lnTo>
                <a:cubicBezTo>
                  <a:pt x="0" y="72949"/>
                  <a:pt x="72949" y="0"/>
                  <a:pt x="1629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17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2">
            <a:extLst>
              <a:ext uri="{FF2B5EF4-FFF2-40B4-BE49-F238E27FC236}">
                <a16:creationId xmlns:a16="http://schemas.microsoft.com/office/drawing/2014/main" id="{A0C21DBC-EFCF-4B5F-9CE7-2C61D7739B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" y="1145254"/>
            <a:ext cx="4919980" cy="3540197"/>
          </a:xfrm>
          <a:custGeom>
            <a:avLst/>
            <a:gdLst>
              <a:gd name="connsiteX0" fmla="*/ 138175 w 4919980"/>
              <a:gd name="connsiteY0" fmla="*/ 0 h 3540197"/>
              <a:gd name="connsiteX1" fmla="*/ 4781807 w 4919980"/>
              <a:gd name="connsiteY1" fmla="*/ 0 h 3540197"/>
              <a:gd name="connsiteX2" fmla="*/ 4919980 w 4919980"/>
              <a:gd name="connsiteY2" fmla="*/ 138174 h 3540197"/>
              <a:gd name="connsiteX3" fmla="*/ 4919980 w 4919980"/>
              <a:gd name="connsiteY3" fmla="*/ 3402023 h 3540197"/>
              <a:gd name="connsiteX4" fmla="*/ 4781807 w 4919980"/>
              <a:gd name="connsiteY4" fmla="*/ 3540197 h 3540197"/>
              <a:gd name="connsiteX5" fmla="*/ 138175 w 4919980"/>
              <a:gd name="connsiteY5" fmla="*/ 3540197 h 3540197"/>
              <a:gd name="connsiteX6" fmla="*/ 0 w 4919980"/>
              <a:gd name="connsiteY6" fmla="*/ 3402023 h 3540197"/>
              <a:gd name="connsiteX7" fmla="*/ 0 w 4919980"/>
              <a:gd name="connsiteY7" fmla="*/ 138174 h 3540197"/>
              <a:gd name="connsiteX8" fmla="*/ 138175 w 4919980"/>
              <a:gd name="connsiteY8" fmla="*/ 0 h 35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980" h="3540197">
                <a:moveTo>
                  <a:pt x="138175" y="0"/>
                </a:moveTo>
                <a:lnTo>
                  <a:pt x="4781807" y="0"/>
                </a:lnTo>
                <a:cubicBezTo>
                  <a:pt x="4858118" y="0"/>
                  <a:pt x="4919980" y="61863"/>
                  <a:pt x="4919980" y="138174"/>
                </a:cubicBezTo>
                <a:lnTo>
                  <a:pt x="4919980" y="3402023"/>
                </a:lnTo>
                <a:cubicBezTo>
                  <a:pt x="4919980" y="3478334"/>
                  <a:pt x="4858118" y="3540197"/>
                  <a:pt x="4781807" y="3540197"/>
                </a:cubicBezTo>
                <a:lnTo>
                  <a:pt x="138175" y="3540197"/>
                </a:lnTo>
                <a:cubicBezTo>
                  <a:pt x="61863" y="3540197"/>
                  <a:pt x="0" y="3478334"/>
                  <a:pt x="0" y="3402023"/>
                </a:cubicBezTo>
                <a:lnTo>
                  <a:pt x="0" y="138174"/>
                </a:lnTo>
                <a:cubicBezTo>
                  <a:pt x="0" y="61863"/>
                  <a:pt x="61863" y="0"/>
                  <a:pt x="13817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277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62A0377F-C7B7-455F-B543-73BF79D80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544514"/>
            <a:ext cx="4450081" cy="5768975"/>
          </a:xfrm>
          <a:custGeom>
            <a:avLst/>
            <a:gdLst>
              <a:gd name="connsiteX0" fmla="*/ 0 w 4450081"/>
              <a:gd name="connsiteY0" fmla="*/ 0 h 5768975"/>
              <a:gd name="connsiteX1" fmla="*/ 4248141 w 4450081"/>
              <a:gd name="connsiteY1" fmla="*/ 0 h 5768975"/>
              <a:gd name="connsiteX2" fmla="*/ 4450081 w 4450081"/>
              <a:gd name="connsiteY2" fmla="*/ 194966 h 5768975"/>
              <a:gd name="connsiteX3" fmla="*/ 4450081 w 4450081"/>
              <a:gd name="connsiteY3" fmla="*/ 5574010 h 5768975"/>
              <a:gd name="connsiteX4" fmla="*/ 4248141 w 4450081"/>
              <a:gd name="connsiteY4" fmla="*/ 5768975 h 5768975"/>
              <a:gd name="connsiteX5" fmla="*/ 0 w 4450081"/>
              <a:gd name="connsiteY5" fmla="*/ 5768975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1" h="5768975">
                <a:moveTo>
                  <a:pt x="0" y="0"/>
                </a:moveTo>
                <a:lnTo>
                  <a:pt x="4248141" y="0"/>
                </a:lnTo>
                <a:cubicBezTo>
                  <a:pt x="4359670" y="0"/>
                  <a:pt x="4450081" y="87290"/>
                  <a:pt x="4450081" y="194966"/>
                </a:cubicBezTo>
                <a:lnTo>
                  <a:pt x="4450081" y="5574010"/>
                </a:lnTo>
                <a:cubicBezTo>
                  <a:pt x="4450081" y="5681686"/>
                  <a:pt x="4359670" y="5768975"/>
                  <a:pt x="4248141" y="5768975"/>
                </a:cubicBezTo>
                <a:lnTo>
                  <a:pt x="0" y="57689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940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6481A3-6466-4748-8083-CF73F7F7F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4953" y="770331"/>
            <a:ext cx="5977285" cy="5317339"/>
          </a:xfrm>
          <a:custGeom>
            <a:avLst/>
            <a:gdLst>
              <a:gd name="connsiteX0" fmla="*/ 2411550 w 5977285"/>
              <a:gd name="connsiteY0" fmla="*/ 3200646 h 5317339"/>
              <a:gd name="connsiteX1" fmla="*/ 4250405 w 5977285"/>
              <a:gd name="connsiteY1" fmla="*/ 3200646 h 5317339"/>
              <a:gd name="connsiteX2" fmla="*/ 4389324 w 5977285"/>
              <a:gd name="connsiteY2" fmla="*/ 3339565 h 5317339"/>
              <a:gd name="connsiteX3" fmla="*/ 4389324 w 5977285"/>
              <a:gd name="connsiteY3" fmla="*/ 5178420 h 5317339"/>
              <a:gd name="connsiteX4" fmla="*/ 4250405 w 5977285"/>
              <a:gd name="connsiteY4" fmla="*/ 5317339 h 5317339"/>
              <a:gd name="connsiteX5" fmla="*/ 2411550 w 5977285"/>
              <a:gd name="connsiteY5" fmla="*/ 5317339 h 5317339"/>
              <a:gd name="connsiteX6" fmla="*/ 2272631 w 5977285"/>
              <a:gd name="connsiteY6" fmla="*/ 5178420 h 5317339"/>
              <a:gd name="connsiteX7" fmla="*/ 2272631 w 5977285"/>
              <a:gd name="connsiteY7" fmla="*/ 3339565 h 5317339"/>
              <a:gd name="connsiteX8" fmla="*/ 2411550 w 5977285"/>
              <a:gd name="connsiteY8" fmla="*/ 3200646 h 5317339"/>
              <a:gd name="connsiteX9" fmla="*/ 639847 w 5977285"/>
              <a:gd name="connsiteY9" fmla="*/ 3200646 h 5317339"/>
              <a:gd name="connsiteX10" fmla="*/ 2044689 w 5977285"/>
              <a:gd name="connsiteY10" fmla="*/ 3200646 h 5317339"/>
              <a:gd name="connsiteX11" fmla="*/ 2150819 w 5977285"/>
              <a:gd name="connsiteY11" fmla="*/ 3306776 h 5317339"/>
              <a:gd name="connsiteX12" fmla="*/ 2150819 w 5977285"/>
              <a:gd name="connsiteY12" fmla="*/ 4711619 h 5317339"/>
              <a:gd name="connsiteX13" fmla="*/ 2044689 w 5977285"/>
              <a:gd name="connsiteY13" fmla="*/ 4817749 h 5317339"/>
              <a:gd name="connsiteX14" fmla="*/ 639847 w 5977285"/>
              <a:gd name="connsiteY14" fmla="*/ 4817749 h 5317339"/>
              <a:gd name="connsiteX15" fmla="*/ 533717 w 5977285"/>
              <a:gd name="connsiteY15" fmla="*/ 4711619 h 5317339"/>
              <a:gd name="connsiteX16" fmla="*/ 533717 w 5977285"/>
              <a:gd name="connsiteY16" fmla="*/ 3306776 h 5317339"/>
              <a:gd name="connsiteX17" fmla="*/ 639847 w 5977285"/>
              <a:gd name="connsiteY17" fmla="*/ 3200646 h 5317339"/>
              <a:gd name="connsiteX18" fmla="*/ 4607361 w 5977285"/>
              <a:gd name="connsiteY18" fmla="*/ 3200645 h 5317339"/>
              <a:gd name="connsiteX19" fmla="*/ 5881062 w 5977285"/>
              <a:gd name="connsiteY19" fmla="*/ 3200645 h 5317339"/>
              <a:gd name="connsiteX20" fmla="*/ 5977285 w 5977285"/>
              <a:gd name="connsiteY20" fmla="*/ 3296868 h 5317339"/>
              <a:gd name="connsiteX21" fmla="*/ 5977285 w 5977285"/>
              <a:gd name="connsiteY21" fmla="*/ 4570569 h 5317339"/>
              <a:gd name="connsiteX22" fmla="*/ 5881062 w 5977285"/>
              <a:gd name="connsiteY22" fmla="*/ 4666792 h 5317339"/>
              <a:gd name="connsiteX23" fmla="*/ 4607361 w 5977285"/>
              <a:gd name="connsiteY23" fmla="*/ 4666792 h 5317339"/>
              <a:gd name="connsiteX24" fmla="*/ 4511138 w 5977285"/>
              <a:gd name="connsiteY24" fmla="*/ 4570569 h 5317339"/>
              <a:gd name="connsiteX25" fmla="*/ 4511138 w 5977285"/>
              <a:gd name="connsiteY25" fmla="*/ 3296868 h 5317339"/>
              <a:gd name="connsiteX26" fmla="*/ 4607361 w 5977285"/>
              <a:gd name="connsiteY26" fmla="*/ 3200645 h 5317339"/>
              <a:gd name="connsiteX27" fmla="*/ 141157 w 5977285"/>
              <a:gd name="connsiteY27" fmla="*/ 942224 h 5317339"/>
              <a:gd name="connsiteX28" fmla="*/ 2009662 w 5977285"/>
              <a:gd name="connsiteY28" fmla="*/ 942224 h 5317339"/>
              <a:gd name="connsiteX29" fmla="*/ 2150820 w 5977285"/>
              <a:gd name="connsiteY29" fmla="*/ 1083381 h 5317339"/>
              <a:gd name="connsiteX30" fmla="*/ 2150820 w 5977285"/>
              <a:gd name="connsiteY30" fmla="*/ 2951886 h 5317339"/>
              <a:gd name="connsiteX31" fmla="*/ 2009662 w 5977285"/>
              <a:gd name="connsiteY31" fmla="*/ 3093044 h 5317339"/>
              <a:gd name="connsiteX32" fmla="*/ 141157 w 5977285"/>
              <a:gd name="connsiteY32" fmla="*/ 3093044 h 5317339"/>
              <a:gd name="connsiteX33" fmla="*/ 0 w 5977285"/>
              <a:gd name="connsiteY33" fmla="*/ 2951886 h 5317339"/>
              <a:gd name="connsiteX34" fmla="*/ 0 w 5977285"/>
              <a:gd name="connsiteY34" fmla="*/ 1083381 h 5317339"/>
              <a:gd name="connsiteX35" fmla="*/ 141157 w 5977285"/>
              <a:gd name="connsiteY35" fmla="*/ 942224 h 5317339"/>
              <a:gd name="connsiteX36" fmla="*/ 2475627 w 5977285"/>
              <a:gd name="connsiteY36" fmla="*/ 0 h 5317339"/>
              <a:gd name="connsiteX37" fmla="*/ 5162678 w 5977285"/>
              <a:gd name="connsiteY37" fmla="*/ 0 h 5317339"/>
              <a:gd name="connsiteX38" fmla="*/ 5365674 w 5977285"/>
              <a:gd name="connsiteY38" fmla="*/ 202996 h 5317339"/>
              <a:gd name="connsiteX39" fmla="*/ 5365674 w 5977285"/>
              <a:gd name="connsiteY39" fmla="*/ 2890047 h 5317339"/>
              <a:gd name="connsiteX40" fmla="*/ 5162678 w 5977285"/>
              <a:gd name="connsiteY40" fmla="*/ 3093043 h 5317339"/>
              <a:gd name="connsiteX41" fmla="*/ 2475627 w 5977285"/>
              <a:gd name="connsiteY41" fmla="*/ 3093043 h 5317339"/>
              <a:gd name="connsiteX42" fmla="*/ 2272631 w 5977285"/>
              <a:gd name="connsiteY42" fmla="*/ 2890047 h 5317339"/>
              <a:gd name="connsiteX43" fmla="*/ 2272631 w 5977285"/>
              <a:gd name="connsiteY43" fmla="*/ 202996 h 5317339"/>
              <a:gd name="connsiteX44" fmla="*/ 2475627 w 5977285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5" h="5317339">
                <a:moveTo>
                  <a:pt x="2411550" y="3200646"/>
                </a:moveTo>
                <a:lnTo>
                  <a:pt x="4250405" y="3200646"/>
                </a:lnTo>
                <a:cubicBezTo>
                  <a:pt x="4327128" y="3200646"/>
                  <a:pt x="4389324" y="3262842"/>
                  <a:pt x="4389324" y="3339565"/>
                </a:cubicBezTo>
                <a:lnTo>
                  <a:pt x="4389324" y="5178420"/>
                </a:lnTo>
                <a:cubicBezTo>
                  <a:pt x="4389324" y="5255143"/>
                  <a:pt x="4327128" y="5317339"/>
                  <a:pt x="4250405" y="5317339"/>
                </a:cubicBezTo>
                <a:lnTo>
                  <a:pt x="2411550" y="5317339"/>
                </a:lnTo>
                <a:cubicBezTo>
                  <a:pt x="2334827" y="5317339"/>
                  <a:pt x="2272631" y="5255143"/>
                  <a:pt x="2272631" y="5178420"/>
                </a:cubicBezTo>
                <a:lnTo>
                  <a:pt x="2272631" y="3339565"/>
                </a:lnTo>
                <a:cubicBezTo>
                  <a:pt x="2272631" y="3262842"/>
                  <a:pt x="2334827" y="3200646"/>
                  <a:pt x="2411550" y="3200646"/>
                </a:cubicBezTo>
                <a:close/>
                <a:moveTo>
                  <a:pt x="639847" y="3200646"/>
                </a:moveTo>
                <a:lnTo>
                  <a:pt x="2044689" y="3200646"/>
                </a:lnTo>
                <a:cubicBezTo>
                  <a:pt x="2103303" y="3200646"/>
                  <a:pt x="2150819" y="3248162"/>
                  <a:pt x="2150819" y="3306776"/>
                </a:cubicBezTo>
                <a:lnTo>
                  <a:pt x="2150819" y="4711619"/>
                </a:lnTo>
                <a:cubicBezTo>
                  <a:pt x="2150819" y="4770233"/>
                  <a:pt x="2103303" y="4817749"/>
                  <a:pt x="2044689" y="4817749"/>
                </a:cubicBezTo>
                <a:lnTo>
                  <a:pt x="639847" y="4817749"/>
                </a:lnTo>
                <a:cubicBezTo>
                  <a:pt x="581233" y="4817749"/>
                  <a:pt x="533717" y="4770233"/>
                  <a:pt x="533717" y="4711619"/>
                </a:cubicBezTo>
                <a:lnTo>
                  <a:pt x="533717" y="3306776"/>
                </a:lnTo>
                <a:cubicBezTo>
                  <a:pt x="533717" y="3248162"/>
                  <a:pt x="581233" y="3200646"/>
                  <a:pt x="639847" y="3200646"/>
                </a:cubicBezTo>
                <a:close/>
                <a:moveTo>
                  <a:pt x="4607361" y="3200645"/>
                </a:moveTo>
                <a:lnTo>
                  <a:pt x="5881062" y="3200645"/>
                </a:lnTo>
                <a:cubicBezTo>
                  <a:pt x="5934204" y="3200645"/>
                  <a:pt x="5977285" y="3243726"/>
                  <a:pt x="5977285" y="3296868"/>
                </a:cubicBezTo>
                <a:lnTo>
                  <a:pt x="5977285" y="4570569"/>
                </a:lnTo>
                <a:cubicBezTo>
                  <a:pt x="5977285" y="4623711"/>
                  <a:pt x="5934204" y="4666792"/>
                  <a:pt x="5881062" y="4666792"/>
                </a:cubicBezTo>
                <a:lnTo>
                  <a:pt x="4607361" y="4666792"/>
                </a:lnTo>
                <a:cubicBezTo>
                  <a:pt x="4554219" y="4666792"/>
                  <a:pt x="4511138" y="4623711"/>
                  <a:pt x="4511138" y="4570569"/>
                </a:cubicBezTo>
                <a:lnTo>
                  <a:pt x="4511138" y="3296868"/>
                </a:lnTo>
                <a:cubicBezTo>
                  <a:pt x="4511138" y="3243726"/>
                  <a:pt x="4554219" y="3200645"/>
                  <a:pt x="4607361" y="3200645"/>
                </a:cubicBezTo>
                <a:close/>
                <a:moveTo>
                  <a:pt x="141157" y="942224"/>
                </a:moveTo>
                <a:lnTo>
                  <a:pt x="2009662" y="942224"/>
                </a:lnTo>
                <a:cubicBezTo>
                  <a:pt x="2087621" y="942224"/>
                  <a:pt x="2150820" y="1005422"/>
                  <a:pt x="2150820" y="1083381"/>
                </a:cubicBezTo>
                <a:lnTo>
                  <a:pt x="2150820" y="2951886"/>
                </a:lnTo>
                <a:cubicBezTo>
                  <a:pt x="2150820" y="3029845"/>
                  <a:pt x="2087621" y="3093044"/>
                  <a:pt x="2009662" y="3093044"/>
                </a:cubicBezTo>
                <a:lnTo>
                  <a:pt x="141157" y="3093044"/>
                </a:lnTo>
                <a:cubicBezTo>
                  <a:pt x="63198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8" y="942224"/>
                  <a:pt x="141157" y="942224"/>
                </a:cubicBezTo>
                <a:close/>
                <a:moveTo>
                  <a:pt x="2475627" y="0"/>
                </a:moveTo>
                <a:lnTo>
                  <a:pt x="5162678" y="0"/>
                </a:lnTo>
                <a:cubicBezTo>
                  <a:pt x="5274790" y="0"/>
                  <a:pt x="5365674" y="90884"/>
                  <a:pt x="5365674" y="202996"/>
                </a:cubicBezTo>
                <a:lnTo>
                  <a:pt x="5365674" y="2890047"/>
                </a:lnTo>
                <a:cubicBezTo>
                  <a:pt x="5365674" y="3002159"/>
                  <a:pt x="5274790" y="3093043"/>
                  <a:pt x="5162678" y="3093043"/>
                </a:cubicBezTo>
                <a:lnTo>
                  <a:pt x="2475627" y="3093043"/>
                </a:lnTo>
                <a:cubicBezTo>
                  <a:pt x="2363515" y="3093043"/>
                  <a:pt x="2272631" y="3002159"/>
                  <a:pt x="2272631" y="2890047"/>
                </a:cubicBezTo>
                <a:lnTo>
                  <a:pt x="2272631" y="202996"/>
                </a:lnTo>
                <a:cubicBezTo>
                  <a:pt x="2272631" y="90884"/>
                  <a:pt x="2363515" y="0"/>
                  <a:pt x="247562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142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6C821127-D556-41B1-8BD3-DB81AE6CC9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508" y="1089024"/>
            <a:ext cx="4450081" cy="5768976"/>
          </a:xfrm>
          <a:custGeom>
            <a:avLst/>
            <a:gdLst>
              <a:gd name="connsiteX0" fmla="*/ 201941 w 4450081"/>
              <a:gd name="connsiteY0" fmla="*/ 0 h 5768976"/>
              <a:gd name="connsiteX1" fmla="*/ 4450081 w 4450081"/>
              <a:gd name="connsiteY1" fmla="*/ 0 h 5768976"/>
              <a:gd name="connsiteX2" fmla="*/ 4450081 w 4450081"/>
              <a:gd name="connsiteY2" fmla="*/ 5768976 h 5768976"/>
              <a:gd name="connsiteX3" fmla="*/ 0 w 4450081"/>
              <a:gd name="connsiteY3" fmla="*/ 5768976 h 5768976"/>
              <a:gd name="connsiteX4" fmla="*/ 0 w 4450081"/>
              <a:gd name="connsiteY4" fmla="*/ 209752 h 5768976"/>
              <a:gd name="connsiteX5" fmla="*/ 201941 w 4450081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1" h="5768976">
                <a:moveTo>
                  <a:pt x="201941" y="0"/>
                </a:moveTo>
                <a:lnTo>
                  <a:pt x="4450081" y="0"/>
                </a:lnTo>
                <a:lnTo>
                  <a:pt x="4450081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90412" y="0"/>
                  <a:pt x="20194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223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64A2678A-F238-401E-B09E-4FA8456AC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7382" y="2434"/>
            <a:ext cx="7406206" cy="3955791"/>
          </a:xfrm>
          <a:custGeom>
            <a:avLst/>
            <a:gdLst>
              <a:gd name="connsiteX0" fmla="*/ 0 w 7406206"/>
              <a:gd name="connsiteY0" fmla="*/ 0 h 3955791"/>
              <a:gd name="connsiteX1" fmla="*/ 7406206 w 7406206"/>
              <a:gd name="connsiteY1" fmla="*/ 0 h 3955791"/>
              <a:gd name="connsiteX2" fmla="*/ 7406206 w 7406206"/>
              <a:gd name="connsiteY2" fmla="*/ 3955791 h 3955791"/>
              <a:gd name="connsiteX3" fmla="*/ 269279 w 7406206"/>
              <a:gd name="connsiteY3" fmla="*/ 3955791 h 3955791"/>
              <a:gd name="connsiteX4" fmla="*/ 0 w 7406206"/>
              <a:gd name="connsiteY4" fmla="*/ 3776281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6206" h="3955791">
                <a:moveTo>
                  <a:pt x="0" y="0"/>
                </a:moveTo>
                <a:lnTo>
                  <a:pt x="7406206" y="0"/>
                </a:lnTo>
                <a:lnTo>
                  <a:pt x="7406206" y="3955791"/>
                </a:lnTo>
                <a:lnTo>
                  <a:pt x="269279" y="3955791"/>
                </a:lnTo>
                <a:cubicBezTo>
                  <a:pt x="120561" y="3955791"/>
                  <a:pt x="0" y="3875422"/>
                  <a:pt x="0" y="3776281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545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2E60A630-770F-4B96-B2B0-E4936C02F7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7382" y="2902210"/>
            <a:ext cx="7406206" cy="3955791"/>
          </a:xfrm>
          <a:custGeom>
            <a:avLst/>
            <a:gdLst>
              <a:gd name="connsiteX0" fmla="*/ 269279 w 7406206"/>
              <a:gd name="connsiteY0" fmla="*/ 0 h 3955791"/>
              <a:gd name="connsiteX1" fmla="*/ 7406206 w 7406206"/>
              <a:gd name="connsiteY1" fmla="*/ 0 h 3955791"/>
              <a:gd name="connsiteX2" fmla="*/ 7406206 w 7406206"/>
              <a:gd name="connsiteY2" fmla="*/ 3955791 h 3955791"/>
              <a:gd name="connsiteX3" fmla="*/ 0 w 7406206"/>
              <a:gd name="connsiteY3" fmla="*/ 3955791 h 3955791"/>
              <a:gd name="connsiteX4" fmla="*/ 0 w 7406206"/>
              <a:gd name="connsiteY4" fmla="*/ 179511 h 3955791"/>
              <a:gd name="connsiteX5" fmla="*/ 269279 w 7406206"/>
              <a:gd name="connsiteY5" fmla="*/ 0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206" h="3955791">
                <a:moveTo>
                  <a:pt x="269279" y="0"/>
                </a:moveTo>
                <a:lnTo>
                  <a:pt x="7406206" y="0"/>
                </a:lnTo>
                <a:lnTo>
                  <a:pt x="7406206" y="3955791"/>
                </a:lnTo>
                <a:lnTo>
                  <a:pt x="0" y="3955791"/>
                </a:lnTo>
                <a:lnTo>
                  <a:pt x="0" y="179511"/>
                </a:lnTo>
                <a:cubicBezTo>
                  <a:pt x="0" y="80370"/>
                  <a:pt x="120561" y="0"/>
                  <a:pt x="269279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055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7E7C0757-E829-4907-9F2E-EF1DD1259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44118" y="1089024"/>
            <a:ext cx="3949471" cy="5768976"/>
          </a:xfrm>
          <a:custGeom>
            <a:avLst/>
            <a:gdLst>
              <a:gd name="connsiteX0" fmla="*/ 179224 w 3949471"/>
              <a:gd name="connsiteY0" fmla="*/ 0 h 5768976"/>
              <a:gd name="connsiteX1" fmla="*/ 3949471 w 3949471"/>
              <a:gd name="connsiteY1" fmla="*/ 0 h 5768976"/>
              <a:gd name="connsiteX2" fmla="*/ 3949471 w 3949471"/>
              <a:gd name="connsiteY2" fmla="*/ 5768976 h 5768976"/>
              <a:gd name="connsiteX3" fmla="*/ 0 w 3949471"/>
              <a:gd name="connsiteY3" fmla="*/ 5768976 h 5768976"/>
              <a:gd name="connsiteX4" fmla="*/ 0 w 3949471"/>
              <a:gd name="connsiteY4" fmla="*/ 209752 h 5768976"/>
              <a:gd name="connsiteX5" fmla="*/ 179224 w 3949471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471" h="5768976">
                <a:moveTo>
                  <a:pt x="179224" y="0"/>
                </a:moveTo>
                <a:lnTo>
                  <a:pt x="3949471" y="0"/>
                </a:lnTo>
                <a:lnTo>
                  <a:pt x="3949471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80241" y="0"/>
                  <a:pt x="179224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648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0D26D4-9DC3-486A-B117-50E4C242192B}"/>
              </a:ext>
            </a:extLst>
          </p:cNvPr>
          <p:cNvGrpSpPr/>
          <p:nvPr/>
        </p:nvGrpSpPr>
        <p:grpSpPr>
          <a:xfrm>
            <a:off x="3353873" y="2699147"/>
            <a:ext cx="717420" cy="1459706"/>
            <a:chOff x="5380530" y="1350457"/>
            <a:chExt cx="1639300" cy="333541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B4821C0-B4A9-43C0-95D2-2AC3797319A9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7FE9AE-E24A-44A4-AEA7-0D48D78D4AD4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B4E204-B8E3-4F57-903F-973EE3BCFC3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ECF2051-02B2-43B4-8442-60CF1B17C263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C4106E54-19BB-4FA0-A9C7-44459E65687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87933E03-DE74-4A66-BFFA-D7C3800ED03E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5999B26-3953-4A20-AFD4-CE93C57803B7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B2E6AB7A-DB69-4C4E-A58C-36DA75851CF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54AE2F5-57B2-4B2E-8E89-87041EFE6F6D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4C7D6C-815D-40EC-B61A-FC590F9F463A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CCC5D6-7AFF-45E9-96BB-D0F045E3E4BA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5692A31-DA65-4B76-81A5-B40E19DDC644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C422A32-5C04-441E-848B-819435EF7AA8}"/>
              </a:ext>
            </a:extLst>
          </p:cNvPr>
          <p:cNvSpPr txBox="1"/>
          <p:nvPr/>
        </p:nvSpPr>
        <p:spPr>
          <a:xfrm>
            <a:off x="2686072" y="3161052"/>
            <a:ext cx="6732194" cy="603504"/>
          </a:xfrm>
          <a:custGeom>
            <a:avLst/>
            <a:gdLst>
              <a:gd name="connsiteX0" fmla="*/ 4335246 w 6732194"/>
              <a:gd name="connsiteY0" fmla="*/ 124054 h 603504"/>
              <a:gd name="connsiteX1" fmla="*/ 4252958 w 6732194"/>
              <a:gd name="connsiteY1" fmla="*/ 369646 h 603504"/>
              <a:gd name="connsiteX2" fmla="*/ 4417115 w 6732194"/>
              <a:gd name="connsiteY2" fmla="*/ 369646 h 603504"/>
              <a:gd name="connsiteX3" fmla="*/ 5343526 w 6732194"/>
              <a:gd name="connsiteY3" fmla="*/ 4191 h 603504"/>
              <a:gd name="connsiteX4" fmla="*/ 5459196 w 6732194"/>
              <a:gd name="connsiteY4" fmla="*/ 4191 h 603504"/>
              <a:gd name="connsiteX5" fmla="*/ 5459196 w 6732194"/>
              <a:gd name="connsiteY5" fmla="*/ 599313 h 603504"/>
              <a:gd name="connsiteX6" fmla="*/ 5343526 w 6732194"/>
              <a:gd name="connsiteY6" fmla="*/ 599313 h 603504"/>
              <a:gd name="connsiteX7" fmla="*/ 4702683 w 6732194"/>
              <a:gd name="connsiteY7" fmla="*/ 4191 h 603504"/>
              <a:gd name="connsiteX8" fmla="*/ 5198059 w 6732194"/>
              <a:gd name="connsiteY8" fmla="*/ 4191 h 603504"/>
              <a:gd name="connsiteX9" fmla="*/ 5198059 w 6732194"/>
              <a:gd name="connsiteY9" fmla="*/ 105613 h 603504"/>
              <a:gd name="connsiteX10" fmla="*/ 5007788 w 6732194"/>
              <a:gd name="connsiteY10" fmla="*/ 105613 h 603504"/>
              <a:gd name="connsiteX11" fmla="*/ 5007788 w 6732194"/>
              <a:gd name="connsiteY11" fmla="*/ 599313 h 603504"/>
              <a:gd name="connsiteX12" fmla="*/ 4892954 w 6732194"/>
              <a:gd name="connsiteY12" fmla="*/ 599313 h 603504"/>
              <a:gd name="connsiteX13" fmla="*/ 4892954 w 6732194"/>
              <a:gd name="connsiteY13" fmla="*/ 105613 h 603504"/>
              <a:gd name="connsiteX14" fmla="*/ 4702683 w 6732194"/>
              <a:gd name="connsiteY14" fmla="*/ 105613 h 603504"/>
              <a:gd name="connsiteX15" fmla="*/ 4276572 w 6732194"/>
              <a:gd name="connsiteY15" fmla="*/ 4191 h 603504"/>
              <a:gd name="connsiteX16" fmla="*/ 4393920 w 6732194"/>
              <a:gd name="connsiteY16" fmla="*/ 4191 h 603504"/>
              <a:gd name="connsiteX17" fmla="*/ 4612690 w 6732194"/>
              <a:gd name="connsiteY17" fmla="*/ 599313 h 603504"/>
              <a:gd name="connsiteX18" fmla="*/ 4493666 w 6732194"/>
              <a:gd name="connsiteY18" fmla="*/ 599313 h 603504"/>
              <a:gd name="connsiteX19" fmla="*/ 4444212 w 6732194"/>
              <a:gd name="connsiteY19" fmla="*/ 450952 h 603504"/>
              <a:gd name="connsiteX20" fmla="*/ 4225704 w 6732194"/>
              <a:gd name="connsiteY20" fmla="*/ 450952 h 603504"/>
              <a:gd name="connsiteX21" fmla="*/ 4175988 w 6732194"/>
              <a:gd name="connsiteY21" fmla="*/ 599313 h 603504"/>
              <a:gd name="connsiteX22" fmla="*/ 4056964 w 6732194"/>
              <a:gd name="connsiteY22" fmla="*/ 599313 h 603504"/>
              <a:gd name="connsiteX23" fmla="*/ 3314700 w 6732194"/>
              <a:gd name="connsiteY23" fmla="*/ 4191 h 603504"/>
              <a:gd name="connsiteX24" fmla="*/ 3438754 w 6732194"/>
              <a:gd name="connsiteY24" fmla="*/ 4191 h 603504"/>
              <a:gd name="connsiteX25" fmla="*/ 3614775 w 6732194"/>
              <a:gd name="connsiteY25" fmla="*/ 342824 h 603504"/>
              <a:gd name="connsiteX26" fmla="*/ 3792474 w 6732194"/>
              <a:gd name="connsiteY26" fmla="*/ 4191 h 603504"/>
              <a:gd name="connsiteX27" fmla="*/ 3915689 w 6732194"/>
              <a:gd name="connsiteY27" fmla="*/ 4191 h 603504"/>
              <a:gd name="connsiteX28" fmla="*/ 3915689 w 6732194"/>
              <a:gd name="connsiteY28" fmla="*/ 599313 h 603504"/>
              <a:gd name="connsiteX29" fmla="*/ 3800018 w 6732194"/>
              <a:gd name="connsiteY29" fmla="*/ 599313 h 603504"/>
              <a:gd name="connsiteX30" fmla="*/ 3800018 w 6732194"/>
              <a:gd name="connsiteY30" fmla="*/ 208712 h 603504"/>
              <a:gd name="connsiteX31" fmla="*/ 3647465 w 6732194"/>
              <a:gd name="connsiteY31" fmla="*/ 499567 h 603504"/>
              <a:gd name="connsiteX32" fmla="*/ 3582924 w 6732194"/>
              <a:gd name="connsiteY32" fmla="*/ 499567 h 603504"/>
              <a:gd name="connsiteX33" fmla="*/ 3430372 w 6732194"/>
              <a:gd name="connsiteY33" fmla="*/ 208712 h 603504"/>
              <a:gd name="connsiteX34" fmla="*/ 3430372 w 6732194"/>
              <a:gd name="connsiteY34" fmla="*/ 599313 h 603504"/>
              <a:gd name="connsiteX35" fmla="*/ 3314700 w 6732194"/>
              <a:gd name="connsiteY35" fmla="*/ 599313 h 603504"/>
              <a:gd name="connsiteX36" fmla="*/ 2733675 w 6732194"/>
              <a:gd name="connsiteY36" fmla="*/ 4191 h 603504"/>
              <a:gd name="connsiteX37" fmla="*/ 3139364 w 6732194"/>
              <a:gd name="connsiteY37" fmla="*/ 4191 h 603504"/>
              <a:gd name="connsiteX38" fmla="*/ 3139364 w 6732194"/>
              <a:gd name="connsiteY38" fmla="*/ 105613 h 603504"/>
              <a:gd name="connsiteX39" fmla="*/ 2849347 w 6732194"/>
              <a:gd name="connsiteY39" fmla="*/ 105613 h 603504"/>
              <a:gd name="connsiteX40" fmla="*/ 2849347 w 6732194"/>
              <a:gd name="connsiteY40" fmla="*/ 248946 h 603504"/>
              <a:gd name="connsiteX41" fmla="*/ 3099968 w 6732194"/>
              <a:gd name="connsiteY41" fmla="*/ 248946 h 603504"/>
              <a:gd name="connsiteX42" fmla="*/ 3099968 w 6732194"/>
              <a:gd name="connsiteY42" fmla="*/ 342824 h 603504"/>
              <a:gd name="connsiteX43" fmla="*/ 2849347 w 6732194"/>
              <a:gd name="connsiteY43" fmla="*/ 342824 h 603504"/>
              <a:gd name="connsiteX44" fmla="*/ 2849347 w 6732194"/>
              <a:gd name="connsiteY44" fmla="*/ 497891 h 603504"/>
              <a:gd name="connsiteX45" fmla="*/ 3146907 w 6732194"/>
              <a:gd name="connsiteY45" fmla="*/ 497891 h 603504"/>
              <a:gd name="connsiteX46" fmla="*/ 3146907 w 6732194"/>
              <a:gd name="connsiteY46" fmla="*/ 599313 h 603504"/>
              <a:gd name="connsiteX47" fmla="*/ 2733675 w 6732194"/>
              <a:gd name="connsiteY47" fmla="*/ 599313 h 603504"/>
              <a:gd name="connsiteX48" fmla="*/ 2028825 w 6732194"/>
              <a:gd name="connsiteY48" fmla="*/ 4191 h 603504"/>
              <a:gd name="connsiteX49" fmla="*/ 2144497 w 6732194"/>
              <a:gd name="connsiteY49" fmla="*/ 4191 h 603504"/>
              <a:gd name="connsiteX50" fmla="*/ 2144497 w 6732194"/>
              <a:gd name="connsiteY50" fmla="*/ 244755 h 603504"/>
              <a:gd name="connsiteX51" fmla="*/ 2414397 w 6732194"/>
              <a:gd name="connsiteY51" fmla="*/ 244755 h 603504"/>
              <a:gd name="connsiteX52" fmla="*/ 2414397 w 6732194"/>
              <a:gd name="connsiteY52" fmla="*/ 4191 h 603504"/>
              <a:gd name="connsiteX53" fmla="*/ 2529230 w 6732194"/>
              <a:gd name="connsiteY53" fmla="*/ 4191 h 603504"/>
              <a:gd name="connsiteX54" fmla="*/ 2529230 w 6732194"/>
              <a:gd name="connsiteY54" fmla="*/ 599313 h 603504"/>
              <a:gd name="connsiteX55" fmla="*/ 2414397 w 6732194"/>
              <a:gd name="connsiteY55" fmla="*/ 599313 h 603504"/>
              <a:gd name="connsiteX56" fmla="*/ 2414397 w 6732194"/>
              <a:gd name="connsiteY56" fmla="*/ 345339 h 603504"/>
              <a:gd name="connsiteX57" fmla="*/ 2144497 w 6732194"/>
              <a:gd name="connsiteY57" fmla="*/ 345339 h 603504"/>
              <a:gd name="connsiteX58" fmla="*/ 2144497 w 6732194"/>
              <a:gd name="connsiteY58" fmla="*/ 599313 h 603504"/>
              <a:gd name="connsiteX59" fmla="*/ 2028825 w 6732194"/>
              <a:gd name="connsiteY59" fmla="*/ 599313 h 603504"/>
              <a:gd name="connsiteX60" fmla="*/ 1387983 w 6732194"/>
              <a:gd name="connsiteY60" fmla="*/ 4191 h 603504"/>
              <a:gd name="connsiteX61" fmla="*/ 1883359 w 6732194"/>
              <a:gd name="connsiteY61" fmla="*/ 4191 h 603504"/>
              <a:gd name="connsiteX62" fmla="*/ 1883359 w 6732194"/>
              <a:gd name="connsiteY62" fmla="*/ 105613 h 603504"/>
              <a:gd name="connsiteX63" fmla="*/ 1693088 w 6732194"/>
              <a:gd name="connsiteY63" fmla="*/ 105613 h 603504"/>
              <a:gd name="connsiteX64" fmla="*/ 1693088 w 6732194"/>
              <a:gd name="connsiteY64" fmla="*/ 599313 h 603504"/>
              <a:gd name="connsiteX65" fmla="*/ 1578254 w 6732194"/>
              <a:gd name="connsiteY65" fmla="*/ 599313 h 603504"/>
              <a:gd name="connsiteX66" fmla="*/ 1578254 w 6732194"/>
              <a:gd name="connsiteY66" fmla="*/ 105613 h 603504"/>
              <a:gd name="connsiteX67" fmla="*/ 1387983 w 6732194"/>
              <a:gd name="connsiteY67" fmla="*/ 105613 h 603504"/>
              <a:gd name="connsiteX68" fmla="*/ 0 w 6732194"/>
              <a:gd name="connsiteY68" fmla="*/ 4191 h 603504"/>
              <a:gd name="connsiteX69" fmla="*/ 124054 w 6732194"/>
              <a:gd name="connsiteY69" fmla="*/ 4191 h 603504"/>
              <a:gd name="connsiteX70" fmla="*/ 300076 w 6732194"/>
              <a:gd name="connsiteY70" fmla="*/ 342824 h 603504"/>
              <a:gd name="connsiteX71" fmla="*/ 477774 w 6732194"/>
              <a:gd name="connsiteY71" fmla="*/ 4191 h 603504"/>
              <a:gd name="connsiteX72" fmla="*/ 600990 w 6732194"/>
              <a:gd name="connsiteY72" fmla="*/ 4191 h 603504"/>
              <a:gd name="connsiteX73" fmla="*/ 600990 w 6732194"/>
              <a:gd name="connsiteY73" fmla="*/ 599313 h 603504"/>
              <a:gd name="connsiteX74" fmla="*/ 485318 w 6732194"/>
              <a:gd name="connsiteY74" fmla="*/ 599313 h 603504"/>
              <a:gd name="connsiteX75" fmla="*/ 485318 w 6732194"/>
              <a:gd name="connsiteY75" fmla="*/ 208712 h 603504"/>
              <a:gd name="connsiteX76" fmla="*/ 332766 w 6732194"/>
              <a:gd name="connsiteY76" fmla="*/ 499567 h 603504"/>
              <a:gd name="connsiteX77" fmla="*/ 268224 w 6732194"/>
              <a:gd name="connsiteY77" fmla="*/ 499567 h 603504"/>
              <a:gd name="connsiteX78" fmla="*/ 115672 w 6732194"/>
              <a:gd name="connsiteY78" fmla="*/ 208712 h 603504"/>
              <a:gd name="connsiteX79" fmla="*/ 115672 w 6732194"/>
              <a:gd name="connsiteY79" fmla="*/ 599313 h 603504"/>
              <a:gd name="connsiteX80" fmla="*/ 0 w 6732194"/>
              <a:gd name="connsiteY80" fmla="*/ 599313 h 603504"/>
              <a:gd name="connsiteX81" fmla="*/ 6503365 w 6732194"/>
              <a:gd name="connsiteY81" fmla="*/ 0 h 603504"/>
              <a:gd name="connsiteX82" fmla="*/ 6582576 w 6732194"/>
              <a:gd name="connsiteY82" fmla="*/ 9220 h 603504"/>
              <a:gd name="connsiteX83" fmla="*/ 6652564 w 6732194"/>
              <a:gd name="connsiteY83" fmla="*/ 33528 h 603504"/>
              <a:gd name="connsiteX84" fmla="*/ 6711239 w 6732194"/>
              <a:gd name="connsiteY84" fmla="*/ 66218 h 603504"/>
              <a:gd name="connsiteX85" fmla="*/ 6660108 w 6732194"/>
              <a:gd name="connsiteY85" fmla="*/ 160096 h 603504"/>
              <a:gd name="connsiteX86" fmla="*/ 6638734 w 6732194"/>
              <a:gd name="connsiteY86" fmla="*/ 144171 h 603504"/>
              <a:gd name="connsiteX87" fmla="*/ 6601016 w 6732194"/>
              <a:gd name="connsiteY87" fmla="*/ 124892 h 603504"/>
              <a:gd name="connsiteX88" fmla="*/ 6552819 w 6732194"/>
              <a:gd name="connsiteY88" fmla="*/ 108547 h 603504"/>
              <a:gd name="connsiteX89" fmla="*/ 6500012 w 6732194"/>
              <a:gd name="connsiteY89" fmla="*/ 101422 h 603504"/>
              <a:gd name="connsiteX90" fmla="*/ 6429184 w 6732194"/>
              <a:gd name="connsiteY90" fmla="*/ 118939 h 603504"/>
              <a:gd name="connsiteX91" fmla="*/ 6405296 w 6732194"/>
              <a:gd name="connsiteY91" fmla="*/ 168138 h 603504"/>
              <a:gd name="connsiteX92" fmla="*/ 6420384 w 6732194"/>
              <a:gd name="connsiteY92" fmla="*/ 206505 h 603504"/>
              <a:gd name="connsiteX93" fmla="*/ 6465646 w 6732194"/>
              <a:gd name="connsiteY93" fmla="*/ 230695 h 603504"/>
              <a:gd name="connsiteX94" fmla="*/ 6541084 w 6732194"/>
              <a:gd name="connsiteY94" fmla="*/ 252377 h 603504"/>
              <a:gd name="connsiteX95" fmla="*/ 6642926 w 6732194"/>
              <a:gd name="connsiteY95" fmla="*/ 286992 h 603504"/>
              <a:gd name="connsiteX96" fmla="*/ 6709143 w 6732194"/>
              <a:gd name="connsiteY96" fmla="*/ 340368 h 603504"/>
              <a:gd name="connsiteX97" fmla="*/ 6732194 w 6732194"/>
              <a:gd name="connsiteY97" fmla="*/ 427521 h 603504"/>
              <a:gd name="connsiteX98" fmla="*/ 6714592 w 6732194"/>
              <a:gd name="connsiteY98" fmla="*/ 508840 h 603504"/>
              <a:gd name="connsiteX99" fmla="*/ 6665976 w 6732194"/>
              <a:gd name="connsiteY99" fmla="*/ 563467 h 603504"/>
              <a:gd name="connsiteX100" fmla="*/ 6595567 w 6732194"/>
              <a:gd name="connsiteY100" fmla="*/ 593911 h 603504"/>
              <a:gd name="connsiteX101" fmla="*/ 6511747 w 6732194"/>
              <a:gd name="connsiteY101" fmla="*/ 603504 h 603504"/>
              <a:gd name="connsiteX102" fmla="*/ 6422898 w 6732194"/>
              <a:gd name="connsiteY102" fmla="*/ 594284 h 603504"/>
              <a:gd name="connsiteX103" fmla="*/ 6337402 w 6732194"/>
              <a:gd name="connsiteY103" fmla="*/ 567881 h 603504"/>
              <a:gd name="connsiteX104" fmla="*/ 6261964 w 6732194"/>
              <a:gd name="connsiteY104" fmla="*/ 526390 h 603504"/>
              <a:gd name="connsiteX105" fmla="*/ 6313094 w 6732194"/>
              <a:gd name="connsiteY105" fmla="*/ 426644 h 603504"/>
              <a:gd name="connsiteX106" fmla="*/ 6339916 w 6732194"/>
              <a:gd name="connsiteY106" fmla="*/ 446342 h 603504"/>
              <a:gd name="connsiteX107" fmla="*/ 6386855 w 6732194"/>
              <a:gd name="connsiteY107" fmla="*/ 470649 h 603504"/>
              <a:gd name="connsiteX108" fmla="*/ 6447206 w 6732194"/>
              <a:gd name="connsiteY108" fmla="*/ 491185 h 603504"/>
              <a:gd name="connsiteX109" fmla="*/ 6513424 w 6732194"/>
              <a:gd name="connsiteY109" fmla="*/ 499567 h 603504"/>
              <a:gd name="connsiteX110" fmla="*/ 6584670 w 6732194"/>
              <a:gd name="connsiteY110" fmla="*/ 483818 h 603504"/>
              <a:gd name="connsiteX111" fmla="*/ 6608978 w 6732194"/>
              <a:gd name="connsiteY111" fmla="*/ 439060 h 603504"/>
              <a:gd name="connsiteX112" fmla="*/ 6589700 w 6732194"/>
              <a:gd name="connsiteY112" fmla="*/ 397327 h 603504"/>
              <a:gd name="connsiteX113" fmla="*/ 6536055 w 6732194"/>
              <a:gd name="connsiteY113" fmla="*/ 371028 h 603504"/>
              <a:gd name="connsiteX114" fmla="*/ 6454750 w 6732194"/>
              <a:gd name="connsiteY114" fmla="*/ 346412 h 603504"/>
              <a:gd name="connsiteX115" fmla="*/ 6360872 w 6732194"/>
              <a:gd name="connsiteY115" fmla="*/ 310933 h 603504"/>
              <a:gd name="connsiteX116" fmla="*/ 6304712 w 6732194"/>
              <a:gd name="connsiteY116" fmla="*/ 261270 h 603504"/>
              <a:gd name="connsiteX117" fmla="*/ 6286272 w 6732194"/>
              <a:gd name="connsiteY117" fmla="*/ 186146 h 603504"/>
              <a:gd name="connsiteX118" fmla="*/ 6315190 w 6732194"/>
              <a:gd name="connsiteY118" fmla="*/ 83892 h 603504"/>
              <a:gd name="connsiteX119" fmla="*/ 6393560 w 6732194"/>
              <a:gd name="connsiteY119" fmla="*/ 21289 h 603504"/>
              <a:gd name="connsiteX120" fmla="*/ 6503365 w 6732194"/>
              <a:gd name="connsiteY120" fmla="*/ 0 h 603504"/>
              <a:gd name="connsiteX121" fmla="*/ 5915178 w 6732194"/>
              <a:gd name="connsiteY121" fmla="*/ 0 h 603504"/>
              <a:gd name="connsiteX122" fmla="*/ 6057252 w 6732194"/>
              <a:gd name="connsiteY122" fmla="*/ 36043 h 603504"/>
              <a:gd name="connsiteX123" fmla="*/ 6146520 w 6732194"/>
              <a:gd name="connsiteY123" fmla="*/ 129921 h 603504"/>
              <a:gd name="connsiteX124" fmla="*/ 6057672 w 6732194"/>
              <a:gd name="connsiteY124" fmla="*/ 191110 h 603504"/>
              <a:gd name="connsiteX125" fmla="*/ 6018276 w 6732194"/>
              <a:gd name="connsiteY125" fmla="*/ 137884 h 603504"/>
              <a:gd name="connsiteX126" fmla="*/ 5966308 w 6732194"/>
              <a:gd name="connsiteY126" fmla="*/ 110223 h 603504"/>
              <a:gd name="connsiteX127" fmla="*/ 5911825 w 6732194"/>
              <a:gd name="connsiteY127" fmla="*/ 102261 h 603504"/>
              <a:gd name="connsiteX128" fmla="*/ 5835968 w 6732194"/>
              <a:gd name="connsiteY128" fmla="*/ 119863 h 603504"/>
              <a:gd name="connsiteX129" fmla="*/ 5781904 w 6732194"/>
              <a:gd name="connsiteY129" fmla="*/ 165964 h 603504"/>
              <a:gd name="connsiteX130" fmla="*/ 5749633 w 6732194"/>
              <a:gd name="connsiteY130" fmla="*/ 229667 h 603504"/>
              <a:gd name="connsiteX131" fmla="*/ 5739155 w 6732194"/>
              <a:gd name="connsiteY131" fmla="*/ 300076 h 603504"/>
              <a:gd name="connsiteX132" fmla="*/ 5751728 w 6732194"/>
              <a:gd name="connsiteY132" fmla="*/ 375933 h 603504"/>
              <a:gd name="connsiteX133" fmla="*/ 5787352 w 6732194"/>
              <a:gd name="connsiteY133" fmla="*/ 440474 h 603504"/>
              <a:gd name="connsiteX134" fmla="*/ 5842674 w 6732194"/>
              <a:gd name="connsiteY134" fmla="*/ 484899 h 603504"/>
              <a:gd name="connsiteX135" fmla="*/ 5913501 w 6732194"/>
              <a:gd name="connsiteY135" fmla="*/ 501244 h 603504"/>
              <a:gd name="connsiteX136" fmla="*/ 5969660 w 6732194"/>
              <a:gd name="connsiteY136" fmla="*/ 492024 h 603504"/>
              <a:gd name="connsiteX137" fmla="*/ 6022467 w 6732194"/>
              <a:gd name="connsiteY137" fmla="*/ 462687 h 603504"/>
              <a:gd name="connsiteX138" fmla="*/ 6060186 w 6732194"/>
              <a:gd name="connsiteY138" fmla="*/ 410718 h 603504"/>
              <a:gd name="connsiteX139" fmla="*/ 6154902 w 6732194"/>
              <a:gd name="connsiteY139" fmla="*/ 465201 h 603504"/>
              <a:gd name="connsiteX140" fmla="*/ 6097486 w 6732194"/>
              <a:gd name="connsiteY140" fmla="*/ 540639 h 603504"/>
              <a:gd name="connsiteX141" fmla="*/ 6008218 w 6732194"/>
              <a:gd name="connsiteY141" fmla="*/ 587578 h 603504"/>
              <a:gd name="connsiteX142" fmla="*/ 5910148 w 6732194"/>
              <a:gd name="connsiteY142" fmla="*/ 603504 h 603504"/>
              <a:gd name="connsiteX143" fmla="*/ 5793638 w 6732194"/>
              <a:gd name="connsiteY143" fmla="*/ 577101 h 603504"/>
              <a:gd name="connsiteX144" fmla="*/ 5702694 w 6732194"/>
              <a:gd name="connsiteY144" fmla="*/ 506692 h 603504"/>
              <a:gd name="connsiteX145" fmla="*/ 5643182 w 6732194"/>
              <a:gd name="connsiteY145" fmla="*/ 407784 h 603504"/>
              <a:gd name="connsiteX146" fmla="*/ 5621808 w 6732194"/>
              <a:gd name="connsiteY146" fmla="*/ 296723 h 603504"/>
              <a:gd name="connsiteX147" fmla="*/ 5641506 w 6732194"/>
              <a:gd name="connsiteY147" fmla="*/ 189852 h 603504"/>
              <a:gd name="connsiteX148" fmla="*/ 5698922 w 6732194"/>
              <a:gd name="connsiteY148" fmla="*/ 94298 h 603504"/>
              <a:gd name="connsiteX149" fmla="*/ 5791124 w 6732194"/>
              <a:gd name="connsiteY149" fmla="*/ 25565 h 603504"/>
              <a:gd name="connsiteX150" fmla="*/ 5915178 w 6732194"/>
              <a:gd name="connsiteY150" fmla="*/ 0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732194" h="603504">
                <a:moveTo>
                  <a:pt x="4335246" y="124054"/>
                </a:moveTo>
                <a:lnTo>
                  <a:pt x="4252958" y="369646"/>
                </a:lnTo>
                <a:lnTo>
                  <a:pt x="4417115" y="369646"/>
                </a:lnTo>
                <a:close/>
                <a:moveTo>
                  <a:pt x="5343526" y="4191"/>
                </a:moveTo>
                <a:lnTo>
                  <a:pt x="5459196" y="4191"/>
                </a:lnTo>
                <a:lnTo>
                  <a:pt x="5459196" y="599313"/>
                </a:lnTo>
                <a:lnTo>
                  <a:pt x="5343526" y="599313"/>
                </a:lnTo>
                <a:close/>
                <a:moveTo>
                  <a:pt x="4702683" y="4191"/>
                </a:moveTo>
                <a:lnTo>
                  <a:pt x="5198059" y="4191"/>
                </a:lnTo>
                <a:lnTo>
                  <a:pt x="5198059" y="105613"/>
                </a:lnTo>
                <a:lnTo>
                  <a:pt x="5007788" y="105613"/>
                </a:lnTo>
                <a:lnTo>
                  <a:pt x="5007788" y="599313"/>
                </a:lnTo>
                <a:lnTo>
                  <a:pt x="4892954" y="599313"/>
                </a:lnTo>
                <a:lnTo>
                  <a:pt x="4892954" y="105613"/>
                </a:lnTo>
                <a:lnTo>
                  <a:pt x="4702683" y="105613"/>
                </a:lnTo>
                <a:close/>
                <a:moveTo>
                  <a:pt x="4276572" y="4191"/>
                </a:moveTo>
                <a:lnTo>
                  <a:pt x="4393920" y="4191"/>
                </a:lnTo>
                <a:lnTo>
                  <a:pt x="4612690" y="599313"/>
                </a:lnTo>
                <a:lnTo>
                  <a:pt x="4493666" y="599313"/>
                </a:lnTo>
                <a:lnTo>
                  <a:pt x="4444212" y="450952"/>
                </a:lnTo>
                <a:lnTo>
                  <a:pt x="4225704" y="450952"/>
                </a:lnTo>
                <a:lnTo>
                  <a:pt x="4175988" y="599313"/>
                </a:lnTo>
                <a:lnTo>
                  <a:pt x="4056964" y="599313"/>
                </a:lnTo>
                <a:close/>
                <a:moveTo>
                  <a:pt x="3314700" y="4191"/>
                </a:moveTo>
                <a:lnTo>
                  <a:pt x="3438754" y="4191"/>
                </a:lnTo>
                <a:lnTo>
                  <a:pt x="3614775" y="342824"/>
                </a:lnTo>
                <a:lnTo>
                  <a:pt x="3792474" y="4191"/>
                </a:lnTo>
                <a:lnTo>
                  <a:pt x="3915689" y="4191"/>
                </a:lnTo>
                <a:lnTo>
                  <a:pt x="3915689" y="599313"/>
                </a:lnTo>
                <a:lnTo>
                  <a:pt x="3800018" y="599313"/>
                </a:lnTo>
                <a:lnTo>
                  <a:pt x="3800018" y="208712"/>
                </a:lnTo>
                <a:lnTo>
                  <a:pt x="3647465" y="499567"/>
                </a:lnTo>
                <a:lnTo>
                  <a:pt x="3582924" y="499567"/>
                </a:lnTo>
                <a:lnTo>
                  <a:pt x="3430372" y="208712"/>
                </a:lnTo>
                <a:lnTo>
                  <a:pt x="3430372" y="599313"/>
                </a:lnTo>
                <a:lnTo>
                  <a:pt x="3314700" y="599313"/>
                </a:lnTo>
                <a:close/>
                <a:moveTo>
                  <a:pt x="2733675" y="4191"/>
                </a:moveTo>
                <a:lnTo>
                  <a:pt x="3139364" y="4191"/>
                </a:lnTo>
                <a:lnTo>
                  <a:pt x="3139364" y="105613"/>
                </a:lnTo>
                <a:lnTo>
                  <a:pt x="2849347" y="105613"/>
                </a:lnTo>
                <a:lnTo>
                  <a:pt x="2849347" y="248946"/>
                </a:lnTo>
                <a:lnTo>
                  <a:pt x="3099968" y="248946"/>
                </a:lnTo>
                <a:lnTo>
                  <a:pt x="3099968" y="342824"/>
                </a:lnTo>
                <a:lnTo>
                  <a:pt x="2849347" y="342824"/>
                </a:lnTo>
                <a:lnTo>
                  <a:pt x="2849347" y="497891"/>
                </a:lnTo>
                <a:lnTo>
                  <a:pt x="3146907" y="497891"/>
                </a:lnTo>
                <a:lnTo>
                  <a:pt x="3146907" y="599313"/>
                </a:lnTo>
                <a:lnTo>
                  <a:pt x="2733675" y="599313"/>
                </a:lnTo>
                <a:close/>
                <a:moveTo>
                  <a:pt x="2028825" y="4191"/>
                </a:moveTo>
                <a:lnTo>
                  <a:pt x="2144497" y="4191"/>
                </a:lnTo>
                <a:lnTo>
                  <a:pt x="2144497" y="244755"/>
                </a:lnTo>
                <a:lnTo>
                  <a:pt x="2414397" y="244755"/>
                </a:lnTo>
                <a:lnTo>
                  <a:pt x="2414397" y="4191"/>
                </a:lnTo>
                <a:lnTo>
                  <a:pt x="2529230" y="4191"/>
                </a:lnTo>
                <a:lnTo>
                  <a:pt x="2529230" y="599313"/>
                </a:lnTo>
                <a:lnTo>
                  <a:pt x="2414397" y="599313"/>
                </a:lnTo>
                <a:lnTo>
                  <a:pt x="2414397" y="345339"/>
                </a:lnTo>
                <a:lnTo>
                  <a:pt x="2144497" y="345339"/>
                </a:lnTo>
                <a:lnTo>
                  <a:pt x="2144497" y="599313"/>
                </a:lnTo>
                <a:lnTo>
                  <a:pt x="2028825" y="599313"/>
                </a:lnTo>
                <a:close/>
                <a:moveTo>
                  <a:pt x="1387983" y="4191"/>
                </a:moveTo>
                <a:lnTo>
                  <a:pt x="1883359" y="4191"/>
                </a:lnTo>
                <a:lnTo>
                  <a:pt x="1883359" y="105613"/>
                </a:lnTo>
                <a:lnTo>
                  <a:pt x="1693088" y="105613"/>
                </a:lnTo>
                <a:lnTo>
                  <a:pt x="1693088" y="599313"/>
                </a:lnTo>
                <a:lnTo>
                  <a:pt x="1578254" y="599313"/>
                </a:lnTo>
                <a:lnTo>
                  <a:pt x="1578254" y="105613"/>
                </a:lnTo>
                <a:lnTo>
                  <a:pt x="1387983" y="105613"/>
                </a:lnTo>
                <a:close/>
                <a:moveTo>
                  <a:pt x="0" y="4191"/>
                </a:moveTo>
                <a:lnTo>
                  <a:pt x="124054" y="4191"/>
                </a:lnTo>
                <a:lnTo>
                  <a:pt x="300076" y="342824"/>
                </a:lnTo>
                <a:lnTo>
                  <a:pt x="477774" y="4191"/>
                </a:lnTo>
                <a:lnTo>
                  <a:pt x="600990" y="4191"/>
                </a:lnTo>
                <a:lnTo>
                  <a:pt x="600990" y="599313"/>
                </a:lnTo>
                <a:lnTo>
                  <a:pt x="485318" y="599313"/>
                </a:lnTo>
                <a:lnTo>
                  <a:pt x="485318" y="208712"/>
                </a:lnTo>
                <a:lnTo>
                  <a:pt x="332766" y="499567"/>
                </a:lnTo>
                <a:lnTo>
                  <a:pt x="268224" y="499567"/>
                </a:lnTo>
                <a:lnTo>
                  <a:pt x="115672" y="208712"/>
                </a:lnTo>
                <a:lnTo>
                  <a:pt x="115672" y="599313"/>
                </a:lnTo>
                <a:lnTo>
                  <a:pt x="0" y="599313"/>
                </a:lnTo>
                <a:close/>
                <a:moveTo>
                  <a:pt x="6503365" y="0"/>
                </a:moveTo>
                <a:cubicBezTo>
                  <a:pt x="6531305" y="0"/>
                  <a:pt x="6557709" y="3074"/>
                  <a:pt x="6582576" y="9220"/>
                </a:cubicBezTo>
                <a:cubicBezTo>
                  <a:pt x="6607442" y="15367"/>
                  <a:pt x="6630772" y="23470"/>
                  <a:pt x="6652564" y="33528"/>
                </a:cubicBezTo>
                <a:cubicBezTo>
                  <a:pt x="6674358" y="43587"/>
                  <a:pt x="6693916" y="54483"/>
                  <a:pt x="6711239" y="66218"/>
                </a:cubicBezTo>
                <a:lnTo>
                  <a:pt x="6660108" y="160096"/>
                </a:lnTo>
                <a:cubicBezTo>
                  <a:pt x="6656197" y="156185"/>
                  <a:pt x="6649072" y="150876"/>
                  <a:pt x="6638734" y="144171"/>
                </a:cubicBezTo>
                <a:cubicBezTo>
                  <a:pt x="6628397" y="137465"/>
                  <a:pt x="6615824" y="131039"/>
                  <a:pt x="6601016" y="124892"/>
                </a:cubicBezTo>
                <a:cubicBezTo>
                  <a:pt x="6586208" y="118745"/>
                  <a:pt x="6570142" y="113297"/>
                  <a:pt x="6552819" y="108547"/>
                </a:cubicBezTo>
                <a:cubicBezTo>
                  <a:pt x="6535496" y="103797"/>
                  <a:pt x="6517894" y="101422"/>
                  <a:pt x="6500012" y="101422"/>
                </a:cubicBezTo>
                <a:cubicBezTo>
                  <a:pt x="6468720" y="101422"/>
                  <a:pt x="6445110" y="107261"/>
                  <a:pt x="6429184" y="118939"/>
                </a:cubicBezTo>
                <a:cubicBezTo>
                  <a:pt x="6413259" y="130617"/>
                  <a:pt x="6405296" y="147017"/>
                  <a:pt x="6405296" y="168138"/>
                </a:cubicBezTo>
                <a:cubicBezTo>
                  <a:pt x="6405296" y="184264"/>
                  <a:pt x="6410324" y="197054"/>
                  <a:pt x="6420384" y="206505"/>
                </a:cubicBezTo>
                <a:cubicBezTo>
                  <a:pt x="6430442" y="215957"/>
                  <a:pt x="6445530" y="224020"/>
                  <a:pt x="6465646" y="230695"/>
                </a:cubicBezTo>
                <a:cubicBezTo>
                  <a:pt x="6485763" y="237370"/>
                  <a:pt x="6510908" y="244597"/>
                  <a:pt x="6541084" y="252377"/>
                </a:cubicBezTo>
                <a:cubicBezTo>
                  <a:pt x="6580200" y="261833"/>
                  <a:pt x="6614148" y="273371"/>
                  <a:pt x="6642926" y="286992"/>
                </a:cubicBezTo>
                <a:cubicBezTo>
                  <a:pt x="6671704" y="300613"/>
                  <a:pt x="6693776" y="318405"/>
                  <a:pt x="6709143" y="340368"/>
                </a:cubicBezTo>
                <a:cubicBezTo>
                  <a:pt x="6724510" y="362332"/>
                  <a:pt x="6732194" y="391383"/>
                  <a:pt x="6732194" y="427521"/>
                </a:cubicBezTo>
                <a:cubicBezTo>
                  <a:pt x="6732194" y="459216"/>
                  <a:pt x="6726326" y="486322"/>
                  <a:pt x="6714592" y="508840"/>
                </a:cubicBezTo>
                <a:cubicBezTo>
                  <a:pt x="6702857" y="531358"/>
                  <a:pt x="6686652" y="549567"/>
                  <a:pt x="6665976" y="563467"/>
                </a:cubicBezTo>
                <a:cubicBezTo>
                  <a:pt x="6645300" y="577367"/>
                  <a:pt x="6621831" y="587515"/>
                  <a:pt x="6595567" y="593911"/>
                </a:cubicBezTo>
                <a:cubicBezTo>
                  <a:pt x="6569304" y="600306"/>
                  <a:pt x="6541364" y="603504"/>
                  <a:pt x="6511747" y="603504"/>
                </a:cubicBezTo>
                <a:cubicBezTo>
                  <a:pt x="6482131" y="603504"/>
                  <a:pt x="6452514" y="600431"/>
                  <a:pt x="6422898" y="594284"/>
                </a:cubicBezTo>
                <a:cubicBezTo>
                  <a:pt x="6393282" y="588137"/>
                  <a:pt x="6364782" y="579336"/>
                  <a:pt x="6337402" y="567881"/>
                </a:cubicBezTo>
                <a:cubicBezTo>
                  <a:pt x="6310020" y="556425"/>
                  <a:pt x="6284874" y="542595"/>
                  <a:pt x="6261964" y="526390"/>
                </a:cubicBezTo>
                <a:lnTo>
                  <a:pt x="6313094" y="426644"/>
                </a:lnTo>
                <a:cubicBezTo>
                  <a:pt x="6318123" y="431673"/>
                  <a:pt x="6327064" y="438239"/>
                  <a:pt x="6339916" y="446342"/>
                </a:cubicBezTo>
                <a:cubicBezTo>
                  <a:pt x="6352768" y="454444"/>
                  <a:pt x="6368415" y="462547"/>
                  <a:pt x="6386855" y="470649"/>
                </a:cubicBezTo>
                <a:cubicBezTo>
                  <a:pt x="6405296" y="478752"/>
                  <a:pt x="6425413" y="485597"/>
                  <a:pt x="6447206" y="491185"/>
                </a:cubicBezTo>
                <a:cubicBezTo>
                  <a:pt x="6468999" y="496773"/>
                  <a:pt x="6491072" y="499567"/>
                  <a:pt x="6513424" y="499567"/>
                </a:cubicBezTo>
                <a:cubicBezTo>
                  <a:pt x="6544716" y="499567"/>
                  <a:pt x="6568466" y="494318"/>
                  <a:pt x="6584670" y="483818"/>
                </a:cubicBezTo>
                <a:cubicBezTo>
                  <a:pt x="6600876" y="473319"/>
                  <a:pt x="6608978" y="458400"/>
                  <a:pt x="6608978" y="439060"/>
                </a:cubicBezTo>
                <a:cubicBezTo>
                  <a:pt x="6608978" y="421257"/>
                  <a:pt x="6602552" y="407346"/>
                  <a:pt x="6589700" y="397327"/>
                </a:cubicBezTo>
                <a:cubicBezTo>
                  <a:pt x="6576848" y="387308"/>
                  <a:pt x="6558966" y="378541"/>
                  <a:pt x="6536055" y="371028"/>
                </a:cubicBezTo>
                <a:cubicBezTo>
                  <a:pt x="6513144" y="363515"/>
                  <a:pt x="6486042" y="355310"/>
                  <a:pt x="6454750" y="346412"/>
                </a:cubicBezTo>
                <a:cubicBezTo>
                  <a:pt x="6417310" y="335839"/>
                  <a:pt x="6386017" y="324012"/>
                  <a:pt x="6360872" y="310933"/>
                </a:cubicBezTo>
                <a:cubicBezTo>
                  <a:pt x="6335725" y="297854"/>
                  <a:pt x="6317006" y="281299"/>
                  <a:pt x="6304712" y="261270"/>
                </a:cubicBezTo>
                <a:cubicBezTo>
                  <a:pt x="6292418" y="241240"/>
                  <a:pt x="6286272" y="216199"/>
                  <a:pt x="6286272" y="186146"/>
                </a:cubicBezTo>
                <a:cubicBezTo>
                  <a:pt x="6286272" y="145520"/>
                  <a:pt x="6295911" y="111435"/>
                  <a:pt x="6315190" y="83892"/>
                </a:cubicBezTo>
                <a:cubicBezTo>
                  <a:pt x="6334468" y="56349"/>
                  <a:pt x="6360592" y="35482"/>
                  <a:pt x="6393560" y="21289"/>
                </a:cubicBezTo>
                <a:cubicBezTo>
                  <a:pt x="6426530" y="7096"/>
                  <a:pt x="6463132" y="0"/>
                  <a:pt x="6503365" y="0"/>
                </a:cubicBezTo>
                <a:close/>
                <a:moveTo>
                  <a:pt x="5915178" y="0"/>
                </a:moveTo>
                <a:cubicBezTo>
                  <a:pt x="5969940" y="0"/>
                  <a:pt x="6017298" y="12014"/>
                  <a:pt x="6057252" y="36043"/>
                </a:cubicBezTo>
                <a:cubicBezTo>
                  <a:pt x="6097206" y="60071"/>
                  <a:pt x="6126962" y="91364"/>
                  <a:pt x="6146520" y="129921"/>
                </a:cubicBezTo>
                <a:lnTo>
                  <a:pt x="6057672" y="191110"/>
                </a:lnTo>
                <a:cubicBezTo>
                  <a:pt x="6047613" y="168758"/>
                  <a:pt x="6034482" y="151016"/>
                  <a:pt x="6018276" y="137884"/>
                </a:cubicBezTo>
                <a:cubicBezTo>
                  <a:pt x="6002070" y="124752"/>
                  <a:pt x="5984748" y="115532"/>
                  <a:pt x="5966308" y="110223"/>
                </a:cubicBezTo>
                <a:cubicBezTo>
                  <a:pt x="5947868" y="104915"/>
                  <a:pt x="5929706" y="102261"/>
                  <a:pt x="5911825" y="102261"/>
                </a:cubicBezTo>
                <a:cubicBezTo>
                  <a:pt x="5882768" y="102261"/>
                  <a:pt x="5857481" y="108128"/>
                  <a:pt x="5835968" y="119863"/>
                </a:cubicBezTo>
                <a:cubicBezTo>
                  <a:pt x="5814454" y="131598"/>
                  <a:pt x="5796432" y="146965"/>
                  <a:pt x="5781904" y="165964"/>
                </a:cubicBezTo>
                <a:cubicBezTo>
                  <a:pt x="5767375" y="184963"/>
                  <a:pt x="5756618" y="206197"/>
                  <a:pt x="5749633" y="229667"/>
                </a:cubicBezTo>
                <a:cubicBezTo>
                  <a:pt x="5742648" y="253137"/>
                  <a:pt x="5739155" y="276606"/>
                  <a:pt x="5739155" y="300076"/>
                </a:cubicBezTo>
                <a:cubicBezTo>
                  <a:pt x="5739155" y="326339"/>
                  <a:pt x="5743346" y="351625"/>
                  <a:pt x="5751728" y="375933"/>
                </a:cubicBezTo>
                <a:cubicBezTo>
                  <a:pt x="5760110" y="400241"/>
                  <a:pt x="5771984" y="421754"/>
                  <a:pt x="5787352" y="440474"/>
                </a:cubicBezTo>
                <a:cubicBezTo>
                  <a:pt x="5802720" y="459194"/>
                  <a:pt x="5821160" y="474002"/>
                  <a:pt x="5842674" y="484899"/>
                </a:cubicBezTo>
                <a:cubicBezTo>
                  <a:pt x="5864187" y="495795"/>
                  <a:pt x="5887796" y="501244"/>
                  <a:pt x="5913501" y="501244"/>
                </a:cubicBezTo>
                <a:cubicBezTo>
                  <a:pt x="5931942" y="501244"/>
                  <a:pt x="5950662" y="498170"/>
                  <a:pt x="5969660" y="492024"/>
                </a:cubicBezTo>
                <a:cubicBezTo>
                  <a:pt x="5988660" y="485877"/>
                  <a:pt x="6006262" y="476098"/>
                  <a:pt x="6022467" y="462687"/>
                </a:cubicBezTo>
                <a:cubicBezTo>
                  <a:pt x="6038672" y="449275"/>
                  <a:pt x="6051246" y="431953"/>
                  <a:pt x="6060186" y="410718"/>
                </a:cubicBezTo>
                <a:lnTo>
                  <a:pt x="6154902" y="465201"/>
                </a:lnTo>
                <a:cubicBezTo>
                  <a:pt x="6143168" y="494818"/>
                  <a:pt x="6124029" y="519964"/>
                  <a:pt x="6097486" y="540639"/>
                </a:cubicBezTo>
                <a:cubicBezTo>
                  <a:pt x="6070943" y="561315"/>
                  <a:pt x="6041187" y="576961"/>
                  <a:pt x="6008218" y="587578"/>
                </a:cubicBezTo>
                <a:cubicBezTo>
                  <a:pt x="5975248" y="598196"/>
                  <a:pt x="5942558" y="603504"/>
                  <a:pt x="5910148" y="603504"/>
                </a:cubicBezTo>
                <a:cubicBezTo>
                  <a:pt x="5867680" y="603504"/>
                  <a:pt x="5828843" y="594703"/>
                  <a:pt x="5793638" y="577101"/>
                </a:cubicBezTo>
                <a:cubicBezTo>
                  <a:pt x="5758434" y="559499"/>
                  <a:pt x="5728120" y="536029"/>
                  <a:pt x="5702694" y="506692"/>
                </a:cubicBezTo>
                <a:cubicBezTo>
                  <a:pt x="5677268" y="477355"/>
                  <a:pt x="5657431" y="444386"/>
                  <a:pt x="5643182" y="407784"/>
                </a:cubicBezTo>
                <a:cubicBezTo>
                  <a:pt x="5628932" y="371183"/>
                  <a:pt x="5621808" y="334163"/>
                  <a:pt x="5621808" y="296723"/>
                </a:cubicBezTo>
                <a:cubicBezTo>
                  <a:pt x="5621808" y="260401"/>
                  <a:pt x="5628374" y="224777"/>
                  <a:pt x="5641506" y="189852"/>
                </a:cubicBezTo>
                <a:cubicBezTo>
                  <a:pt x="5654637" y="154927"/>
                  <a:pt x="5673776" y="123076"/>
                  <a:pt x="5698922" y="94298"/>
                </a:cubicBezTo>
                <a:cubicBezTo>
                  <a:pt x="5724068" y="65519"/>
                  <a:pt x="5754802" y="42609"/>
                  <a:pt x="5791124" y="25565"/>
                </a:cubicBezTo>
                <a:cubicBezTo>
                  <a:pt x="5827446" y="8522"/>
                  <a:pt x="5868796" y="0"/>
                  <a:pt x="59151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6600" b="1" spc="6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B9E84-53C8-4EE4-AC6B-632A420AB18D}"/>
              </a:ext>
            </a:extLst>
          </p:cNvPr>
          <p:cNvSpPr txBox="1"/>
          <p:nvPr/>
        </p:nvSpPr>
        <p:spPr>
          <a:xfrm>
            <a:off x="4440424" y="3910055"/>
            <a:ext cx="50670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400" spc="600" dirty="0">
                <a:solidFill>
                  <a:schemeClr val="accent1"/>
                </a:solidFill>
              </a:rPr>
              <a:t>SIMPLE PRESENTATION TEMPLATE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BAC19-8330-4FE8-9AD6-8A9222AC121C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7D440A95-AEA3-4F1C-8B08-C2043AEB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5F28CFC9-2CAC-4484-8F2A-0B290CDF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8F59D29C-2299-4194-B4E3-02AAE0F05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425341D-41AB-43B9-B0AE-9D3A1115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2C7FA4A-1EB1-4CA5-BCC7-03CB14B0F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67F1AA-488A-422D-85AD-3C0F9FEE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4ADBAD-2CD3-409F-841A-7C790FC4C6A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8BB79D-1A61-41B1-8AB9-8316CDA7692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E6FD40F-93D7-4F14-A983-299989D7B6A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F82E8B4A-A32D-4C9E-88BA-D3100EAB438B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389F5589-4AAE-4FC0-B086-B658DD79E4D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2097E6B-6A00-41A5-B85B-F2F6F63979F3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1D5F469-37CC-4CA5-9EEE-5A48AA8CA9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4" name="Rectangle: Rounded Corners 63">
                      <a:extLst>
                        <a:ext uri="{FF2B5EF4-FFF2-40B4-BE49-F238E27FC236}">
                          <a16:creationId xmlns:a16="http://schemas.microsoft.com/office/drawing/2014/main" id="{D568397B-27B5-4DF4-9947-5D3ECF8687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5" name="Rectangle: Rounded Corners 64">
                      <a:extLst>
                        <a:ext uri="{FF2B5EF4-FFF2-40B4-BE49-F238E27FC236}">
                          <a16:creationId xmlns:a16="http://schemas.microsoft.com/office/drawing/2014/main" id="{264037BA-5B01-41C7-AE36-BD1B13C0397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AF5437C-D69D-42A2-9BDC-E3057757BAB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1ADDDADC-FF5D-4143-8291-85B071BA7D8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3" name="Rectangle: Rounded Corners 62">
                      <a:extLst>
                        <a:ext uri="{FF2B5EF4-FFF2-40B4-BE49-F238E27FC236}">
                          <a16:creationId xmlns:a16="http://schemas.microsoft.com/office/drawing/2014/main" id="{5D9AD976-9E71-4002-9CFF-0BED1AE77C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B7518A4-97B6-41A6-8E24-CEC8222E4FD5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EF2068E-9F3E-4596-BA41-20FF96AA667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5C5090A1-3592-414C-B97B-FBFA4B45850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73F635-FD1D-4660-AE75-DEE34A08634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C663895-2C89-436C-8CFB-378115B9CF50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5F8703-22E0-4983-B59D-1C323EE55AE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18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pHolder1">
            <a:extLst>
              <a:ext uri="{FF2B5EF4-FFF2-40B4-BE49-F238E27FC236}">
                <a16:creationId xmlns:a16="http://schemas.microsoft.com/office/drawing/2014/main" id="{F47C9D4C-7879-4B9B-9AEA-6F20ECD5A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25ECA-5B35-4D25-9B16-EFE7ADB68D4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814B860D-6E47-4839-8F7C-40712863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70750E83-28C1-4C18-89B4-42BDB68D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E4B716C4-3CA6-4D84-9808-A7C2BD54C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70983C6-AED2-407B-A714-638A69164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08EF0E-0E91-4602-B366-498F5A46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46EC2D-4527-43BB-8F9B-67E4F574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3F99C-59DE-4882-95EF-9B3E7701E6A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A55054-100C-4C14-9DD4-C5E48AA85DB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1D7164-FCFF-4777-9B52-387B1A88B4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366674C-841B-443B-A0FD-E25B68CE6C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C93B0CA-D416-49AD-8A5D-A525046FB9D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394EA7-D2DA-45D5-ABCA-92D7D52AF84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8F44955-CF3E-4FD6-970D-2DCE40047AD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2F04FE-0135-43A3-8BAF-8E3DA6A290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9FD1142-C105-45E8-A6FD-BC2D1B6715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C84A1A-A873-494E-86B9-AA08554C7E7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8DD6D468-D8AC-48B2-88D7-1EFBC8EB5F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ACDBF5-540A-4FA8-B594-55724962AA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138DFAE-1C5F-4C88-A411-77BBAC08E5EB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A649FFD-8525-4024-8737-45A7CE0A475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A9D37C66-FBE1-4F7C-9B33-54A7D3F80A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D755DA-D02F-4B04-BB9C-CC3FD45355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8E0840-DEB1-4789-A0AD-EB6D681A13F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397CF9-7598-4366-B64A-B7A74BACE31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888F46C-7A8E-4CFC-B5A0-4C63133B0E8C}"/>
              </a:ext>
            </a:extLst>
          </p:cNvPr>
          <p:cNvSpPr txBox="1"/>
          <p:nvPr/>
        </p:nvSpPr>
        <p:spPr>
          <a:xfrm>
            <a:off x="830682" y="2321004"/>
            <a:ext cx="343203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SELECTED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COURSES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5E533F-C29E-492E-B53A-D29C0919F9E6}"/>
              </a:ext>
            </a:extLst>
          </p:cNvPr>
          <p:cNvGrpSpPr/>
          <p:nvPr/>
        </p:nvGrpSpPr>
        <p:grpSpPr>
          <a:xfrm>
            <a:off x="829713" y="3582196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8039FEC-F5FB-4015-836F-B9568C45AB6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719A35F-41B4-41BB-9513-9615E0D11EA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875BE5B2-B60A-4BDA-B797-AF0D30E23A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DF04D71E-5EEF-47B8-8006-BD22128E948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9" name="Justify Text Body">
            <a:extLst>
              <a:ext uri="{FF2B5EF4-FFF2-40B4-BE49-F238E27FC236}">
                <a16:creationId xmlns:a16="http://schemas.microsoft.com/office/drawing/2014/main" id="{40FA2C3A-1056-452A-8D78-7D06BCCB1479}"/>
              </a:ext>
            </a:extLst>
          </p:cNvPr>
          <p:cNvSpPr txBox="1"/>
          <p:nvPr/>
        </p:nvSpPr>
        <p:spPr>
          <a:xfrm>
            <a:off x="8745046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2B06B2-7661-4342-9E96-27A1F8B374FA}"/>
              </a:ext>
            </a:extLst>
          </p:cNvPr>
          <p:cNvSpPr txBox="1"/>
          <p:nvPr/>
        </p:nvSpPr>
        <p:spPr>
          <a:xfrm>
            <a:off x="9393822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Shape">
            <a:extLst>
              <a:ext uri="{FF2B5EF4-FFF2-40B4-BE49-F238E27FC236}">
                <a16:creationId xmlns:a16="http://schemas.microsoft.com/office/drawing/2014/main" id="{92175C17-D4A3-4648-BB74-59E8D6954F92}"/>
              </a:ext>
            </a:extLst>
          </p:cNvPr>
          <p:cNvSpPr>
            <a:spLocks noChangeAspect="1"/>
          </p:cNvSpPr>
          <p:nvPr/>
        </p:nvSpPr>
        <p:spPr>
          <a:xfrm>
            <a:off x="8762619" y="4567363"/>
            <a:ext cx="403784" cy="438932"/>
          </a:xfrm>
          <a:custGeom>
            <a:avLst/>
            <a:gdLst>
              <a:gd name="connsiteX0" fmla="*/ 237491 w 293592"/>
              <a:gd name="connsiteY0" fmla="*/ 208193 h 319148"/>
              <a:gd name="connsiteX1" fmla="*/ 206325 w 293592"/>
              <a:gd name="connsiteY1" fmla="*/ 239360 h 319148"/>
              <a:gd name="connsiteX2" fmla="*/ 237491 w 293592"/>
              <a:gd name="connsiteY2" fmla="*/ 270527 h 319148"/>
              <a:gd name="connsiteX3" fmla="*/ 268658 w 293592"/>
              <a:gd name="connsiteY3" fmla="*/ 239360 h 319148"/>
              <a:gd name="connsiteX4" fmla="*/ 237491 w 293592"/>
              <a:gd name="connsiteY4" fmla="*/ 208193 h 319148"/>
              <a:gd name="connsiteX5" fmla="*/ 237491 w 293592"/>
              <a:gd name="connsiteY5" fmla="*/ 183260 h 319148"/>
              <a:gd name="connsiteX6" fmla="*/ 293592 w 293592"/>
              <a:gd name="connsiteY6" fmla="*/ 239360 h 319148"/>
              <a:gd name="connsiteX7" fmla="*/ 237491 w 293592"/>
              <a:gd name="connsiteY7" fmla="*/ 295460 h 319148"/>
              <a:gd name="connsiteX8" fmla="*/ 206508 w 293592"/>
              <a:gd name="connsiteY8" fmla="*/ 286104 h 319148"/>
              <a:gd name="connsiteX9" fmla="*/ 177117 w 293592"/>
              <a:gd name="connsiteY9" fmla="*/ 315496 h 319148"/>
              <a:gd name="connsiteX10" fmla="*/ 168301 w 293592"/>
              <a:gd name="connsiteY10" fmla="*/ 319147 h 319148"/>
              <a:gd name="connsiteX11" fmla="*/ 159485 w 293592"/>
              <a:gd name="connsiteY11" fmla="*/ 315496 h 319148"/>
              <a:gd name="connsiteX12" fmla="*/ 159485 w 293592"/>
              <a:gd name="connsiteY12" fmla="*/ 297865 h 319148"/>
              <a:gd name="connsiteX13" fmla="*/ 189301 w 293592"/>
              <a:gd name="connsiteY13" fmla="*/ 268049 h 319148"/>
              <a:gd name="connsiteX14" fmla="*/ 181391 w 293592"/>
              <a:gd name="connsiteY14" fmla="*/ 239360 h 319148"/>
              <a:gd name="connsiteX15" fmla="*/ 237491 w 293592"/>
              <a:gd name="connsiteY15" fmla="*/ 183260 h 319148"/>
              <a:gd name="connsiteX16" fmla="*/ 37400 w 293592"/>
              <a:gd name="connsiteY16" fmla="*/ 0 h 319148"/>
              <a:gd name="connsiteX17" fmla="*/ 256191 w 293592"/>
              <a:gd name="connsiteY17" fmla="*/ 0 h 319148"/>
              <a:gd name="connsiteX18" fmla="*/ 268658 w 293592"/>
              <a:gd name="connsiteY18" fmla="*/ 12467 h 319148"/>
              <a:gd name="connsiteX19" fmla="*/ 268658 w 293592"/>
              <a:gd name="connsiteY19" fmla="*/ 142121 h 319148"/>
              <a:gd name="connsiteX20" fmla="*/ 256191 w 293592"/>
              <a:gd name="connsiteY20" fmla="*/ 154587 h 319148"/>
              <a:gd name="connsiteX21" fmla="*/ 243724 w 293592"/>
              <a:gd name="connsiteY21" fmla="*/ 142121 h 319148"/>
              <a:gd name="connsiteX22" fmla="*/ 243724 w 293592"/>
              <a:gd name="connsiteY22" fmla="*/ 24933 h 319148"/>
              <a:gd name="connsiteX23" fmla="*/ 37400 w 293592"/>
              <a:gd name="connsiteY23" fmla="*/ 24933 h 319148"/>
              <a:gd name="connsiteX24" fmla="*/ 24933 w 293592"/>
              <a:gd name="connsiteY24" fmla="*/ 37400 h 319148"/>
              <a:gd name="connsiteX25" fmla="*/ 24933 w 293592"/>
              <a:gd name="connsiteY25" fmla="*/ 246492 h 319148"/>
              <a:gd name="connsiteX26" fmla="*/ 37400 w 293592"/>
              <a:gd name="connsiteY26" fmla="*/ 244348 h 319148"/>
              <a:gd name="connsiteX27" fmla="*/ 49867 w 293592"/>
              <a:gd name="connsiteY27" fmla="*/ 244348 h 319148"/>
              <a:gd name="connsiteX28" fmla="*/ 49867 w 293592"/>
              <a:gd name="connsiteY28" fmla="*/ 62334 h 319148"/>
              <a:gd name="connsiteX29" fmla="*/ 62334 w 293592"/>
              <a:gd name="connsiteY29" fmla="*/ 49867 h 319148"/>
              <a:gd name="connsiteX30" fmla="*/ 74800 w 293592"/>
              <a:gd name="connsiteY30" fmla="*/ 62334 h 319148"/>
              <a:gd name="connsiteX31" fmla="*/ 74800 w 293592"/>
              <a:gd name="connsiteY31" fmla="*/ 244348 h 319148"/>
              <a:gd name="connsiteX32" fmla="*/ 140251 w 293592"/>
              <a:gd name="connsiteY32" fmla="*/ 244348 h 319148"/>
              <a:gd name="connsiteX33" fmla="*/ 152717 w 293592"/>
              <a:gd name="connsiteY33" fmla="*/ 256814 h 319148"/>
              <a:gd name="connsiteX34" fmla="*/ 140251 w 293592"/>
              <a:gd name="connsiteY34" fmla="*/ 269281 h 319148"/>
              <a:gd name="connsiteX35" fmla="*/ 37400 w 293592"/>
              <a:gd name="connsiteY35" fmla="*/ 269281 h 319148"/>
              <a:gd name="connsiteX36" fmla="*/ 24933 w 293592"/>
              <a:gd name="connsiteY36" fmla="*/ 281748 h 319148"/>
              <a:gd name="connsiteX37" fmla="*/ 37400 w 293592"/>
              <a:gd name="connsiteY37" fmla="*/ 294215 h 319148"/>
              <a:gd name="connsiteX38" fmla="*/ 112824 w 293592"/>
              <a:gd name="connsiteY38" fmla="*/ 294215 h 319148"/>
              <a:gd name="connsiteX39" fmla="*/ 125291 w 293592"/>
              <a:gd name="connsiteY39" fmla="*/ 306681 h 319148"/>
              <a:gd name="connsiteX40" fmla="*/ 112824 w 293592"/>
              <a:gd name="connsiteY40" fmla="*/ 319148 h 319148"/>
              <a:gd name="connsiteX41" fmla="*/ 37400 w 293592"/>
              <a:gd name="connsiteY41" fmla="*/ 319148 h 319148"/>
              <a:gd name="connsiteX42" fmla="*/ 0 w 293592"/>
              <a:gd name="connsiteY42" fmla="*/ 281748 h 319148"/>
              <a:gd name="connsiteX43" fmla="*/ 0 w 293592"/>
              <a:gd name="connsiteY43" fmla="*/ 37400 h 319148"/>
              <a:gd name="connsiteX44" fmla="*/ 37400 w 293592"/>
              <a:gd name="connsiteY44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3592" h="319148">
                <a:moveTo>
                  <a:pt x="237491" y="208193"/>
                </a:moveTo>
                <a:cubicBezTo>
                  <a:pt x="220306" y="208193"/>
                  <a:pt x="206325" y="222175"/>
                  <a:pt x="206325" y="239360"/>
                </a:cubicBezTo>
                <a:cubicBezTo>
                  <a:pt x="206325" y="256546"/>
                  <a:pt x="220306" y="270527"/>
                  <a:pt x="237491" y="270527"/>
                </a:cubicBezTo>
                <a:cubicBezTo>
                  <a:pt x="254677" y="270527"/>
                  <a:pt x="268658" y="256546"/>
                  <a:pt x="268658" y="239360"/>
                </a:cubicBezTo>
                <a:cubicBezTo>
                  <a:pt x="268658" y="222175"/>
                  <a:pt x="254677" y="208193"/>
                  <a:pt x="237491" y="208193"/>
                </a:cubicBezTo>
                <a:close/>
                <a:moveTo>
                  <a:pt x="237491" y="183260"/>
                </a:moveTo>
                <a:cubicBezTo>
                  <a:pt x="268425" y="183260"/>
                  <a:pt x="293592" y="208427"/>
                  <a:pt x="293592" y="239360"/>
                </a:cubicBezTo>
                <a:cubicBezTo>
                  <a:pt x="293592" y="270294"/>
                  <a:pt x="268425" y="295460"/>
                  <a:pt x="237491" y="295460"/>
                </a:cubicBezTo>
                <a:cubicBezTo>
                  <a:pt x="226046" y="295460"/>
                  <a:pt x="215392" y="292012"/>
                  <a:pt x="206508" y="286104"/>
                </a:cubicBezTo>
                <a:lnTo>
                  <a:pt x="177117" y="315496"/>
                </a:lnTo>
                <a:cubicBezTo>
                  <a:pt x="174683" y="317929"/>
                  <a:pt x="171492" y="319147"/>
                  <a:pt x="168301" y="319147"/>
                </a:cubicBezTo>
                <a:cubicBezTo>
                  <a:pt x="165110" y="319147"/>
                  <a:pt x="161920" y="317929"/>
                  <a:pt x="159485" y="315496"/>
                </a:cubicBezTo>
                <a:cubicBezTo>
                  <a:pt x="154617" y="310627"/>
                  <a:pt x="154617" y="302733"/>
                  <a:pt x="159485" y="297865"/>
                </a:cubicBezTo>
                <a:lnTo>
                  <a:pt x="189301" y="268049"/>
                </a:lnTo>
                <a:cubicBezTo>
                  <a:pt x="184281" y="259650"/>
                  <a:pt x="181391" y="249837"/>
                  <a:pt x="181391" y="239360"/>
                </a:cubicBezTo>
                <a:cubicBezTo>
                  <a:pt x="181391" y="208427"/>
                  <a:pt x="206558" y="183260"/>
                  <a:pt x="237491" y="183260"/>
                </a:cubicBezTo>
                <a:close/>
                <a:moveTo>
                  <a:pt x="37400" y="0"/>
                </a:moveTo>
                <a:lnTo>
                  <a:pt x="256191" y="0"/>
                </a:lnTo>
                <a:cubicBezTo>
                  <a:pt x="263076" y="0"/>
                  <a:pt x="268658" y="5581"/>
                  <a:pt x="268658" y="12467"/>
                </a:cubicBezTo>
                <a:lnTo>
                  <a:pt x="268658" y="142121"/>
                </a:lnTo>
                <a:cubicBezTo>
                  <a:pt x="268658" y="149006"/>
                  <a:pt x="263076" y="154587"/>
                  <a:pt x="256191" y="154587"/>
                </a:cubicBezTo>
                <a:cubicBezTo>
                  <a:pt x="249306" y="154587"/>
                  <a:pt x="243724" y="149006"/>
                  <a:pt x="243724" y="142121"/>
                </a:cubicBezTo>
                <a:lnTo>
                  <a:pt x="243724" y="24933"/>
                </a:lnTo>
                <a:lnTo>
                  <a:pt x="37400" y="24933"/>
                </a:lnTo>
                <a:cubicBezTo>
                  <a:pt x="30526" y="24933"/>
                  <a:pt x="24933" y="30526"/>
                  <a:pt x="24933" y="37400"/>
                </a:cubicBezTo>
                <a:lnTo>
                  <a:pt x="24933" y="246492"/>
                </a:lnTo>
                <a:cubicBezTo>
                  <a:pt x="28836" y="245108"/>
                  <a:pt x="33030" y="244348"/>
                  <a:pt x="37400" y="244348"/>
                </a:cubicBezTo>
                <a:lnTo>
                  <a:pt x="49867" y="244348"/>
                </a:lnTo>
                <a:lnTo>
                  <a:pt x="49867" y="62334"/>
                </a:lnTo>
                <a:cubicBezTo>
                  <a:pt x="49867" y="55448"/>
                  <a:pt x="55448" y="49867"/>
                  <a:pt x="62334" y="49867"/>
                </a:cubicBezTo>
                <a:cubicBezTo>
                  <a:pt x="69219" y="49867"/>
                  <a:pt x="74800" y="55448"/>
                  <a:pt x="74800" y="62334"/>
                </a:cubicBezTo>
                <a:lnTo>
                  <a:pt x="74800" y="244348"/>
                </a:lnTo>
                <a:lnTo>
                  <a:pt x="140251" y="244348"/>
                </a:lnTo>
                <a:cubicBezTo>
                  <a:pt x="147136" y="244348"/>
                  <a:pt x="152717" y="249929"/>
                  <a:pt x="152717" y="256814"/>
                </a:cubicBezTo>
                <a:cubicBezTo>
                  <a:pt x="152717" y="263700"/>
                  <a:pt x="147136" y="269281"/>
                  <a:pt x="140251" y="269281"/>
                </a:cubicBezTo>
                <a:lnTo>
                  <a:pt x="37400" y="269281"/>
                </a:lnTo>
                <a:cubicBezTo>
                  <a:pt x="30526" y="269281"/>
                  <a:pt x="24933" y="274874"/>
                  <a:pt x="24933" y="281748"/>
                </a:cubicBezTo>
                <a:cubicBezTo>
                  <a:pt x="24933" y="288622"/>
                  <a:pt x="30526" y="294215"/>
                  <a:pt x="37400" y="294215"/>
                </a:cubicBezTo>
                <a:lnTo>
                  <a:pt x="112824" y="294215"/>
                </a:lnTo>
                <a:cubicBezTo>
                  <a:pt x="119709" y="294215"/>
                  <a:pt x="125291" y="299796"/>
                  <a:pt x="125291" y="306681"/>
                </a:cubicBezTo>
                <a:cubicBezTo>
                  <a:pt x="125291" y="313567"/>
                  <a:pt x="119709" y="319148"/>
                  <a:pt x="112824" y="319148"/>
                </a:cubicBezTo>
                <a:lnTo>
                  <a:pt x="37400" y="319148"/>
                </a:lnTo>
                <a:cubicBezTo>
                  <a:pt x="16778" y="319148"/>
                  <a:pt x="0" y="302370"/>
                  <a:pt x="0" y="281748"/>
                </a:cubicBezTo>
                <a:lnTo>
                  <a:pt x="0" y="37400"/>
                </a:lnTo>
                <a:cubicBezTo>
                  <a:pt x="0" y="16778"/>
                  <a:pt x="16778" y="0"/>
                  <a:pt x="37400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Justify Text Body">
            <a:extLst>
              <a:ext uri="{FF2B5EF4-FFF2-40B4-BE49-F238E27FC236}">
                <a16:creationId xmlns:a16="http://schemas.microsoft.com/office/drawing/2014/main" id="{B09667FA-9F3F-49B2-92D8-6403F67D2119}"/>
              </a:ext>
            </a:extLst>
          </p:cNvPr>
          <p:cNvSpPr txBox="1"/>
          <p:nvPr/>
        </p:nvSpPr>
        <p:spPr>
          <a:xfrm>
            <a:off x="4787380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F74734-B4BB-43A4-A58F-C747E5A1E4BF}"/>
              </a:ext>
            </a:extLst>
          </p:cNvPr>
          <p:cNvSpPr txBox="1"/>
          <p:nvPr/>
        </p:nvSpPr>
        <p:spPr>
          <a:xfrm>
            <a:off x="5436156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0" name="Shape">
            <a:extLst>
              <a:ext uri="{FF2B5EF4-FFF2-40B4-BE49-F238E27FC236}">
                <a16:creationId xmlns:a16="http://schemas.microsoft.com/office/drawing/2014/main" id="{38A19FAC-5FF8-4BC6-AC9A-0A29EE902219}"/>
              </a:ext>
            </a:extLst>
          </p:cNvPr>
          <p:cNvGrpSpPr>
            <a:grpSpLocks noChangeAspect="1"/>
          </p:cNvGrpSpPr>
          <p:nvPr/>
        </p:nvGrpSpPr>
        <p:grpSpPr>
          <a:xfrm>
            <a:off x="4810157" y="4567363"/>
            <a:ext cx="393376" cy="438932"/>
            <a:chOff x="5952988" y="3269426"/>
            <a:chExt cx="286024" cy="319148"/>
          </a:xfrm>
          <a:solidFill>
            <a:schemeClr val="accent1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E45022-FBE0-4AB9-8188-230EFE4D5F96}"/>
                </a:ext>
              </a:extLst>
            </p:cNvPr>
            <p:cNvSpPr/>
            <p:nvPr/>
          </p:nvSpPr>
          <p:spPr>
            <a:xfrm>
              <a:off x="6002785" y="3394093"/>
              <a:ext cx="153340" cy="24933"/>
            </a:xfrm>
            <a:custGeom>
              <a:avLst/>
              <a:gdLst>
                <a:gd name="connsiteX0" fmla="*/ 153341 w 153340"/>
                <a:gd name="connsiteY0" fmla="*/ 12467 h 24933"/>
                <a:gd name="connsiteX1" fmla="*/ 140874 w 153340"/>
                <a:gd name="connsiteY1" fmla="*/ 0 h 24933"/>
                <a:gd name="connsiteX2" fmla="*/ 12467 w 153340"/>
                <a:gd name="connsiteY2" fmla="*/ 0 h 24933"/>
                <a:gd name="connsiteX3" fmla="*/ 0 w 153340"/>
                <a:gd name="connsiteY3" fmla="*/ 12467 h 24933"/>
                <a:gd name="connsiteX4" fmla="*/ 12467 w 153340"/>
                <a:gd name="connsiteY4" fmla="*/ 24933 h 24933"/>
                <a:gd name="connsiteX5" fmla="*/ 140874 w 153340"/>
                <a:gd name="connsiteY5" fmla="*/ 24933 h 24933"/>
                <a:gd name="connsiteX6" fmla="*/ 153341 w 153340"/>
                <a:gd name="connsiteY6" fmla="*/ 12467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53341" y="12467"/>
                  </a:moveTo>
                  <a:cubicBezTo>
                    <a:pt x="153341" y="5581"/>
                    <a:pt x="147759" y="0"/>
                    <a:pt x="140874" y="0"/>
                  </a:cubicBez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3CD7B1D-0131-471E-A537-06B0D83F7DD6}"/>
                </a:ext>
              </a:extLst>
            </p:cNvPr>
            <p:cNvSpPr/>
            <p:nvPr/>
          </p:nvSpPr>
          <p:spPr>
            <a:xfrm>
              <a:off x="6002785" y="3443960"/>
              <a:ext cx="102919" cy="24933"/>
            </a:xfrm>
            <a:custGeom>
              <a:avLst/>
              <a:gdLst>
                <a:gd name="connsiteX0" fmla="*/ 12467 w 102919"/>
                <a:gd name="connsiteY0" fmla="*/ 0 h 24933"/>
                <a:gd name="connsiteX1" fmla="*/ 0 w 102919"/>
                <a:gd name="connsiteY1" fmla="*/ 12467 h 24933"/>
                <a:gd name="connsiteX2" fmla="*/ 12467 w 102919"/>
                <a:gd name="connsiteY2" fmla="*/ 24933 h 24933"/>
                <a:gd name="connsiteX3" fmla="*/ 90453 w 102919"/>
                <a:gd name="connsiteY3" fmla="*/ 24933 h 24933"/>
                <a:gd name="connsiteX4" fmla="*/ 102920 w 102919"/>
                <a:gd name="connsiteY4" fmla="*/ 12467 h 24933"/>
                <a:gd name="connsiteX5" fmla="*/ 90453 w 102919"/>
                <a:gd name="connsiteY5" fmla="*/ 0 h 24933"/>
                <a:gd name="connsiteX6" fmla="*/ 12467 w 102919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9" h="24933">
                  <a:moveTo>
                    <a:pt x="12467" y="0"/>
                  </a:move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90453" y="24933"/>
                  </a:lnTo>
                  <a:cubicBezTo>
                    <a:pt x="97338" y="24933"/>
                    <a:pt x="102920" y="19352"/>
                    <a:pt x="102920" y="12467"/>
                  </a:cubicBezTo>
                  <a:cubicBezTo>
                    <a:pt x="102920" y="5581"/>
                    <a:pt x="97338" y="0"/>
                    <a:pt x="90453" y="0"/>
                  </a:cubicBezTo>
                  <a:lnTo>
                    <a:pt x="12467" y="0"/>
                  </a:ln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AB033A-EFF2-4A5B-AA37-8AEDB42F930B}"/>
                </a:ext>
              </a:extLst>
            </p:cNvPr>
            <p:cNvSpPr/>
            <p:nvPr/>
          </p:nvSpPr>
          <p:spPr>
            <a:xfrm>
              <a:off x="5952988" y="3269426"/>
              <a:ext cx="253005" cy="319148"/>
            </a:xfrm>
            <a:custGeom>
              <a:avLst/>
              <a:gdLst>
                <a:gd name="connsiteX0" fmla="*/ 91561 w 253005"/>
                <a:gd name="connsiteY0" fmla="*/ 294215 h 319148"/>
                <a:gd name="connsiteX1" fmla="*/ 49867 w 253005"/>
                <a:gd name="connsiteY1" fmla="*/ 294215 h 319148"/>
                <a:gd name="connsiteX2" fmla="*/ 24933 w 253005"/>
                <a:gd name="connsiteY2" fmla="*/ 269281 h 319148"/>
                <a:gd name="connsiteX3" fmla="*/ 24933 w 253005"/>
                <a:gd name="connsiteY3" fmla="*/ 49867 h 319148"/>
                <a:gd name="connsiteX4" fmla="*/ 49867 w 253005"/>
                <a:gd name="connsiteY4" fmla="*/ 24933 h 319148"/>
                <a:gd name="connsiteX5" fmla="*/ 203138 w 253005"/>
                <a:gd name="connsiteY5" fmla="*/ 24933 h 319148"/>
                <a:gd name="connsiteX6" fmla="*/ 228072 w 253005"/>
                <a:gd name="connsiteY6" fmla="*/ 49867 h 319148"/>
                <a:gd name="connsiteX7" fmla="*/ 228072 w 253005"/>
                <a:gd name="connsiteY7" fmla="*/ 126537 h 319148"/>
                <a:gd name="connsiteX8" fmla="*/ 240538 w 253005"/>
                <a:gd name="connsiteY8" fmla="*/ 139004 h 319148"/>
                <a:gd name="connsiteX9" fmla="*/ 253005 w 253005"/>
                <a:gd name="connsiteY9" fmla="*/ 126537 h 319148"/>
                <a:gd name="connsiteX10" fmla="*/ 253005 w 253005"/>
                <a:gd name="connsiteY10" fmla="*/ 49867 h 319148"/>
                <a:gd name="connsiteX11" fmla="*/ 203138 w 253005"/>
                <a:gd name="connsiteY11" fmla="*/ 0 h 319148"/>
                <a:gd name="connsiteX12" fmla="*/ 49867 w 253005"/>
                <a:gd name="connsiteY12" fmla="*/ 0 h 319148"/>
                <a:gd name="connsiteX13" fmla="*/ 0 w 253005"/>
                <a:gd name="connsiteY13" fmla="*/ 49867 h 319148"/>
                <a:gd name="connsiteX14" fmla="*/ 0 w 253005"/>
                <a:gd name="connsiteY14" fmla="*/ 269281 h 319148"/>
                <a:gd name="connsiteX15" fmla="*/ 49867 w 253005"/>
                <a:gd name="connsiteY15" fmla="*/ 319148 h 319148"/>
                <a:gd name="connsiteX16" fmla="*/ 91561 w 253005"/>
                <a:gd name="connsiteY16" fmla="*/ 319148 h 319148"/>
                <a:gd name="connsiteX17" fmla="*/ 104028 w 253005"/>
                <a:gd name="connsiteY17" fmla="*/ 306681 h 319148"/>
                <a:gd name="connsiteX18" fmla="*/ 91561 w 253005"/>
                <a:gd name="connsiteY18" fmla="*/ 294215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005" h="319148">
                  <a:moveTo>
                    <a:pt x="91561" y="294215"/>
                  </a:move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03138" y="24933"/>
                  </a:lnTo>
                  <a:cubicBezTo>
                    <a:pt x="216887" y="24933"/>
                    <a:pt x="228072" y="36119"/>
                    <a:pt x="228072" y="49867"/>
                  </a:cubicBezTo>
                  <a:lnTo>
                    <a:pt x="228072" y="126537"/>
                  </a:lnTo>
                  <a:cubicBezTo>
                    <a:pt x="228072" y="133423"/>
                    <a:pt x="233653" y="139004"/>
                    <a:pt x="240538" y="139004"/>
                  </a:cubicBezTo>
                  <a:cubicBezTo>
                    <a:pt x="247424" y="139004"/>
                    <a:pt x="253005" y="133423"/>
                    <a:pt x="253005" y="126537"/>
                  </a:cubicBezTo>
                  <a:lnTo>
                    <a:pt x="253005" y="49867"/>
                  </a:lnTo>
                  <a:cubicBezTo>
                    <a:pt x="253005" y="22370"/>
                    <a:pt x="230635" y="0"/>
                    <a:pt x="203138" y="0"/>
                  </a:cubicBezTo>
                  <a:lnTo>
                    <a:pt x="49867" y="0"/>
                  </a:lnTo>
                  <a:cubicBezTo>
                    <a:pt x="22370" y="0"/>
                    <a:pt x="0" y="22370"/>
                    <a:pt x="0" y="49867"/>
                  </a:cubicBezTo>
                  <a:lnTo>
                    <a:pt x="0" y="269281"/>
                  </a:lnTo>
                  <a:cubicBezTo>
                    <a:pt x="0" y="296778"/>
                    <a:pt x="22370" y="319148"/>
                    <a:pt x="49867" y="319148"/>
                  </a:cubicBezTo>
                  <a:lnTo>
                    <a:pt x="91561" y="319148"/>
                  </a:lnTo>
                  <a:cubicBezTo>
                    <a:pt x="98447" y="319148"/>
                    <a:pt x="104028" y="313567"/>
                    <a:pt x="104028" y="306681"/>
                  </a:cubicBezTo>
                  <a:cubicBezTo>
                    <a:pt x="104028" y="299796"/>
                    <a:pt x="98447" y="294215"/>
                    <a:pt x="91561" y="294215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83114CE-0039-40E2-A514-2E425AC6D8A9}"/>
                </a:ext>
              </a:extLst>
            </p:cNvPr>
            <p:cNvSpPr/>
            <p:nvPr/>
          </p:nvSpPr>
          <p:spPr>
            <a:xfrm>
              <a:off x="6088181" y="3438988"/>
              <a:ext cx="150830" cy="149585"/>
            </a:xfrm>
            <a:custGeom>
              <a:avLst/>
              <a:gdLst>
                <a:gd name="connsiteX0" fmla="*/ 139893 w 150830"/>
                <a:gd name="connsiteY0" fmla="*/ 10938 h 149585"/>
                <a:gd name="connsiteX1" fmla="*/ 87011 w 150830"/>
                <a:gd name="connsiteY1" fmla="*/ 10928 h 149585"/>
                <a:gd name="connsiteX2" fmla="*/ 18567 w 150830"/>
                <a:gd name="connsiteY2" fmla="*/ 79221 h 149585"/>
                <a:gd name="connsiteX3" fmla="*/ 15444 w 150830"/>
                <a:gd name="connsiteY3" fmla="*/ 84423 h 149585"/>
                <a:gd name="connsiteX4" fmla="*/ 539 w 150830"/>
                <a:gd name="connsiteY4" fmla="*/ 133495 h 149585"/>
                <a:gd name="connsiteX5" fmla="*/ 3544 w 150830"/>
                <a:gd name="connsiteY5" fmla="*/ 145824 h 149585"/>
                <a:gd name="connsiteX6" fmla="*/ 12468 w 150830"/>
                <a:gd name="connsiteY6" fmla="*/ 149586 h 149585"/>
                <a:gd name="connsiteX7" fmla="*/ 15795 w 150830"/>
                <a:gd name="connsiteY7" fmla="*/ 149132 h 149585"/>
                <a:gd name="connsiteX8" fmla="*/ 66114 w 150830"/>
                <a:gd name="connsiteY8" fmla="*/ 135194 h 149585"/>
                <a:gd name="connsiteX9" fmla="*/ 71593 w 150830"/>
                <a:gd name="connsiteY9" fmla="*/ 132003 h 149585"/>
                <a:gd name="connsiteX10" fmla="*/ 139894 w 150830"/>
                <a:gd name="connsiteY10" fmla="*/ 63831 h 149585"/>
                <a:gd name="connsiteX11" fmla="*/ 139893 w 150830"/>
                <a:gd name="connsiteY11" fmla="*/ 10938 h 149585"/>
                <a:gd name="connsiteX12" fmla="*/ 56299 w 150830"/>
                <a:gd name="connsiteY12" fmla="*/ 112041 h 149585"/>
                <a:gd name="connsiteX13" fmla="*/ 30984 w 150830"/>
                <a:gd name="connsiteY13" fmla="*/ 119053 h 149585"/>
                <a:gd name="connsiteX14" fmla="*/ 38392 w 150830"/>
                <a:gd name="connsiteY14" fmla="*/ 94663 h 149585"/>
                <a:gd name="connsiteX15" fmla="*/ 84575 w 150830"/>
                <a:gd name="connsiteY15" fmla="*/ 48583 h 149585"/>
                <a:gd name="connsiteX16" fmla="*/ 102209 w 150830"/>
                <a:gd name="connsiteY16" fmla="*/ 66217 h 149585"/>
                <a:gd name="connsiteX17" fmla="*/ 56299 w 150830"/>
                <a:gd name="connsiteY17" fmla="*/ 112041 h 149585"/>
                <a:gd name="connsiteX18" fmla="*/ 122272 w 150830"/>
                <a:gd name="connsiteY18" fmla="*/ 46193 h 149585"/>
                <a:gd name="connsiteX19" fmla="*/ 119857 w 150830"/>
                <a:gd name="connsiteY19" fmla="*/ 48603 h 149585"/>
                <a:gd name="connsiteX20" fmla="*/ 102226 w 150830"/>
                <a:gd name="connsiteY20" fmla="*/ 30972 h 149585"/>
                <a:gd name="connsiteX21" fmla="*/ 104633 w 150830"/>
                <a:gd name="connsiteY21" fmla="*/ 28570 h 149585"/>
                <a:gd name="connsiteX22" fmla="*/ 122264 w 150830"/>
                <a:gd name="connsiteY22" fmla="*/ 28570 h 149585"/>
                <a:gd name="connsiteX23" fmla="*/ 122272 w 150830"/>
                <a:gd name="connsiteY23" fmla="*/ 46193 h 1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830" h="149585">
                  <a:moveTo>
                    <a:pt x="139893" y="10938"/>
                  </a:moveTo>
                  <a:cubicBezTo>
                    <a:pt x="125311" y="-3644"/>
                    <a:pt x="101584" y="-3645"/>
                    <a:pt x="87011" y="10928"/>
                  </a:cubicBezTo>
                  <a:lnTo>
                    <a:pt x="18567" y="79221"/>
                  </a:lnTo>
                  <a:cubicBezTo>
                    <a:pt x="17114" y="80671"/>
                    <a:pt x="16042" y="82458"/>
                    <a:pt x="15444" y="84423"/>
                  </a:cubicBezTo>
                  <a:lnTo>
                    <a:pt x="539" y="133495"/>
                  </a:lnTo>
                  <a:cubicBezTo>
                    <a:pt x="-783" y="137846"/>
                    <a:pt x="368" y="142570"/>
                    <a:pt x="3544" y="145824"/>
                  </a:cubicBezTo>
                  <a:cubicBezTo>
                    <a:pt x="5922" y="148262"/>
                    <a:pt x="9154" y="149586"/>
                    <a:pt x="12468" y="149586"/>
                  </a:cubicBezTo>
                  <a:cubicBezTo>
                    <a:pt x="13577" y="149586"/>
                    <a:pt x="14696" y="149437"/>
                    <a:pt x="15795" y="149132"/>
                  </a:cubicBezTo>
                  <a:lnTo>
                    <a:pt x="66114" y="135194"/>
                  </a:lnTo>
                  <a:cubicBezTo>
                    <a:pt x="68185" y="134621"/>
                    <a:pt x="70072" y="133522"/>
                    <a:pt x="71593" y="132003"/>
                  </a:cubicBezTo>
                  <a:lnTo>
                    <a:pt x="139894" y="63831"/>
                  </a:lnTo>
                  <a:cubicBezTo>
                    <a:pt x="154476" y="49248"/>
                    <a:pt x="154476" y="25522"/>
                    <a:pt x="139893" y="10938"/>
                  </a:cubicBezTo>
                  <a:close/>
                  <a:moveTo>
                    <a:pt x="56299" y="112041"/>
                  </a:moveTo>
                  <a:lnTo>
                    <a:pt x="30984" y="119053"/>
                  </a:lnTo>
                  <a:lnTo>
                    <a:pt x="38392" y="94663"/>
                  </a:lnTo>
                  <a:lnTo>
                    <a:pt x="84575" y="48583"/>
                  </a:lnTo>
                  <a:lnTo>
                    <a:pt x="102209" y="66217"/>
                  </a:lnTo>
                  <a:lnTo>
                    <a:pt x="56299" y="112041"/>
                  </a:lnTo>
                  <a:close/>
                  <a:moveTo>
                    <a:pt x="122272" y="46193"/>
                  </a:moveTo>
                  <a:lnTo>
                    <a:pt x="119857" y="48603"/>
                  </a:lnTo>
                  <a:lnTo>
                    <a:pt x="102226" y="30972"/>
                  </a:lnTo>
                  <a:lnTo>
                    <a:pt x="104633" y="28570"/>
                  </a:lnTo>
                  <a:cubicBezTo>
                    <a:pt x="109494" y="23709"/>
                    <a:pt x="117403" y="23709"/>
                    <a:pt x="122264" y="28570"/>
                  </a:cubicBezTo>
                  <a:cubicBezTo>
                    <a:pt x="127124" y="33431"/>
                    <a:pt x="127124" y="41340"/>
                    <a:pt x="122272" y="46193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E50715-F8E3-4574-9952-46966F33356D}"/>
                </a:ext>
              </a:extLst>
            </p:cNvPr>
            <p:cNvSpPr/>
            <p:nvPr/>
          </p:nvSpPr>
          <p:spPr>
            <a:xfrm>
              <a:off x="6002785" y="3344226"/>
              <a:ext cx="153340" cy="24933"/>
            </a:xfrm>
            <a:custGeom>
              <a:avLst/>
              <a:gdLst>
                <a:gd name="connsiteX0" fmla="*/ 140874 w 153340"/>
                <a:gd name="connsiteY0" fmla="*/ 0 h 24933"/>
                <a:gd name="connsiteX1" fmla="*/ 12467 w 153340"/>
                <a:gd name="connsiteY1" fmla="*/ 0 h 24933"/>
                <a:gd name="connsiteX2" fmla="*/ 0 w 153340"/>
                <a:gd name="connsiteY2" fmla="*/ 12467 h 24933"/>
                <a:gd name="connsiteX3" fmla="*/ 12467 w 153340"/>
                <a:gd name="connsiteY3" fmla="*/ 24933 h 24933"/>
                <a:gd name="connsiteX4" fmla="*/ 140874 w 153340"/>
                <a:gd name="connsiteY4" fmla="*/ 24933 h 24933"/>
                <a:gd name="connsiteX5" fmla="*/ 153341 w 153340"/>
                <a:gd name="connsiteY5" fmla="*/ 12467 h 24933"/>
                <a:gd name="connsiteX6" fmla="*/ 140874 w 153340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40874" y="0"/>
                  </a:move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ubicBezTo>
                    <a:pt x="153341" y="5581"/>
                    <a:pt x="147759" y="0"/>
                    <a:pt x="140874" y="0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Justify Text Body">
            <a:extLst>
              <a:ext uri="{FF2B5EF4-FFF2-40B4-BE49-F238E27FC236}">
                <a16:creationId xmlns:a16="http://schemas.microsoft.com/office/drawing/2014/main" id="{BA746E87-C24D-4484-B926-26C9F18B89BD}"/>
              </a:ext>
            </a:extLst>
          </p:cNvPr>
          <p:cNvSpPr txBox="1"/>
          <p:nvPr/>
        </p:nvSpPr>
        <p:spPr>
          <a:xfrm>
            <a:off x="829714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9F80DC1-4BA2-4028-8E03-B78D15776171}"/>
              </a:ext>
            </a:extLst>
          </p:cNvPr>
          <p:cNvSpPr txBox="1"/>
          <p:nvPr/>
        </p:nvSpPr>
        <p:spPr>
          <a:xfrm>
            <a:off x="1478490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79DAE4C0-7D5E-4199-9FC7-70756A967F91}"/>
              </a:ext>
            </a:extLst>
          </p:cNvPr>
          <p:cNvSpPr>
            <a:spLocks noChangeAspect="1"/>
          </p:cNvSpPr>
          <p:nvPr/>
        </p:nvSpPr>
        <p:spPr>
          <a:xfrm>
            <a:off x="829715" y="4567363"/>
            <a:ext cx="438928" cy="438932"/>
          </a:xfrm>
          <a:custGeom>
            <a:avLst/>
            <a:gdLst>
              <a:gd name="connsiteX0" fmla="*/ 256277 w 319145"/>
              <a:gd name="connsiteY0" fmla="*/ 77827 h 319148"/>
              <a:gd name="connsiteX1" fmla="*/ 256277 w 319145"/>
              <a:gd name="connsiteY1" fmla="*/ 95458 h 319148"/>
              <a:gd name="connsiteX2" fmla="*/ 185841 w 319145"/>
              <a:gd name="connsiteY2" fmla="*/ 165895 h 319148"/>
              <a:gd name="connsiteX3" fmla="*/ 168242 w 319145"/>
              <a:gd name="connsiteY3" fmla="*/ 165925 h 319148"/>
              <a:gd name="connsiteX4" fmla="*/ 131798 w 319145"/>
              <a:gd name="connsiteY4" fmla="*/ 129734 h 319148"/>
              <a:gd name="connsiteX5" fmla="*/ 78562 w 319145"/>
              <a:gd name="connsiteY5" fmla="*/ 182168 h 319148"/>
              <a:gd name="connsiteX6" fmla="*/ 69814 w 319145"/>
              <a:gd name="connsiteY6" fmla="*/ 185753 h 319148"/>
              <a:gd name="connsiteX7" fmla="*/ 60932 w 319145"/>
              <a:gd name="connsiteY7" fmla="*/ 182034 h 319148"/>
              <a:gd name="connsiteX8" fmla="*/ 61066 w 319145"/>
              <a:gd name="connsiteY8" fmla="*/ 164404 h 319148"/>
              <a:gd name="connsiteX9" fmla="*/ 123087 w 319145"/>
              <a:gd name="connsiteY9" fmla="*/ 103318 h 319148"/>
              <a:gd name="connsiteX10" fmla="*/ 140620 w 319145"/>
              <a:gd name="connsiteY10" fmla="*/ 103354 h 319148"/>
              <a:gd name="connsiteX11" fmla="*/ 176996 w 319145"/>
              <a:gd name="connsiteY11" fmla="*/ 139479 h 319148"/>
              <a:gd name="connsiteX12" fmla="*/ 238647 w 319145"/>
              <a:gd name="connsiteY12" fmla="*/ 77828 h 319148"/>
              <a:gd name="connsiteX13" fmla="*/ 256277 w 319145"/>
              <a:gd name="connsiteY13" fmla="*/ 77827 h 319148"/>
              <a:gd name="connsiteX14" fmla="*/ 159572 w 319145"/>
              <a:gd name="connsiteY14" fmla="*/ 0 h 319148"/>
              <a:gd name="connsiteX15" fmla="*/ 172039 w 319145"/>
              <a:gd name="connsiteY15" fmla="*/ 12467 h 319148"/>
              <a:gd name="connsiteX16" fmla="*/ 172039 w 319145"/>
              <a:gd name="connsiteY16" fmla="*/ 24933 h 319148"/>
              <a:gd name="connsiteX17" fmla="*/ 269278 w 319145"/>
              <a:gd name="connsiteY17" fmla="*/ 24933 h 319148"/>
              <a:gd name="connsiteX18" fmla="*/ 319145 w 319145"/>
              <a:gd name="connsiteY18" fmla="*/ 74800 h 319148"/>
              <a:gd name="connsiteX19" fmla="*/ 319145 w 319145"/>
              <a:gd name="connsiteY19" fmla="*/ 124666 h 319148"/>
              <a:gd name="connsiteX20" fmla="*/ 306678 w 319145"/>
              <a:gd name="connsiteY20" fmla="*/ 137133 h 319148"/>
              <a:gd name="connsiteX21" fmla="*/ 294212 w 319145"/>
              <a:gd name="connsiteY21" fmla="*/ 124666 h 319148"/>
              <a:gd name="connsiteX22" fmla="*/ 294212 w 319145"/>
              <a:gd name="connsiteY22" fmla="*/ 74800 h 319148"/>
              <a:gd name="connsiteX23" fmla="*/ 269279 w 319145"/>
              <a:gd name="connsiteY23" fmla="*/ 49866 h 319148"/>
              <a:gd name="connsiteX24" fmla="*/ 49866 w 319145"/>
              <a:gd name="connsiteY24" fmla="*/ 49866 h 319148"/>
              <a:gd name="connsiteX25" fmla="*/ 24933 w 319145"/>
              <a:gd name="connsiteY25" fmla="*/ 74800 h 319148"/>
              <a:gd name="connsiteX26" fmla="*/ 24933 w 319145"/>
              <a:gd name="connsiteY26" fmla="*/ 186999 h 319148"/>
              <a:gd name="connsiteX27" fmla="*/ 49866 w 319145"/>
              <a:gd name="connsiteY27" fmla="*/ 211932 h 319148"/>
              <a:gd name="connsiteX28" fmla="*/ 269277 w 319145"/>
              <a:gd name="connsiteY28" fmla="*/ 211932 h 319148"/>
              <a:gd name="connsiteX29" fmla="*/ 294211 w 319145"/>
              <a:gd name="connsiteY29" fmla="*/ 186999 h 319148"/>
              <a:gd name="connsiteX30" fmla="*/ 306678 w 319145"/>
              <a:gd name="connsiteY30" fmla="*/ 174532 h 319148"/>
              <a:gd name="connsiteX31" fmla="*/ 319144 w 319145"/>
              <a:gd name="connsiteY31" fmla="*/ 186999 h 319148"/>
              <a:gd name="connsiteX32" fmla="*/ 269278 w 319145"/>
              <a:gd name="connsiteY32" fmla="*/ 236865 h 319148"/>
              <a:gd name="connsiteX33" fmla="*/ 253428 w 319145"/>
              <a:gd name="connsiteY33" fmla="*/ 236865 h 319148"/>
              <a:gd name="connsiteX34" fmla="*/ 282518 w 319145"/>
              <a:gd name="connsiteY34" fmla="*/ 301566 h 319148"/>
              <a:gd name="connsiteX35" fmla="*/ 276260 w 319145"/>
              <a:gd name="connsiteY35" fmla="*/ 318048 h 319148"/>
              <a:gd name="connsiteX36" fmla="*/ 271156 w 319145"/>
              <a:gd name="connsiteY36" fmla="*/ 319148 h 319148"/>
              <a:gd name="connsiteX37" fmla="*/ 259778 w 319145"/>
              <a:gd name="connsiteY37" fmla="*/ 311791 h 319148"/>
              <a:gd name="connsiteX38" fmla="*/ 248791 w 319145"/>
              <a:gd name="connsiteY38" fmla="*/ 287354 h 319148"/>
              <a:gd name="connsiteX39" fmla="*/ 117186 w 319145"/>
              <a:gd name="connsiteY39" fmla="*/ 287354 h 319148"/>
              <a:gd name="connsiteX40" fmla="*/ 104719 w 319145"/>
              <a:gd name="connsiteY40" fmla="*/ 274887 h 319148"/>
              <a:gd name="connsiteX41" fmla="*/ 117186 w 319145"/>
              <a:gd name="connsiteY41" fmla="*/ 262420 h 319148"/>
              <a:gd name="connsiteX42" fmla="*/ 237581 w 319145"/>
              <a:gd name="connsiteY42" fmla="*/ 262420 h 319148"/>
              <a:gd name="connsiteX43" fmla="*/ 226091 w 319145"/>
              <a:gd name="connsiteY43" fmla="*/ 236865 h 319148"/>
              <a:gd name="connsiteX44" fmla="*/ 98127 w 319145"/>
              <a:gd name="connsiteY44" fmla="*/ 236865 h 319148"/>
              <a:gd name="connsiteX45" fmla="*/ 65675 w 319145"/>
              <a:gd name="connsiteY45" fmla="*/ 311641 h 319148"/>
              <a:gd name="connsiteX46" fmla="*/ 54233 w 319145"/>
              <a:gd name="connsiteY46" fmla="*/ 319147 h 319148"/>
              <a:gd name="connsiteX47" fmla="*/ 49275 w 319145"/>
              <a:gd name="connsiteY47" fmla="*/ 318114 h 319148"/>
              <a:gd name="connsiteX48" fmla="*/ 42803 w 319145"/>
              <a:gd name="connsiteY48" fmla="*/ 301715 h 319148"/>
              <a:gd name="connsiteX49" fmla="*/ 70947 w 319145"/>
              <a:gd name="connsiteY49" fmla="*/ 236865 h 319148"/>
              <a:gd name="connsiteX50" fmla="*/ 49866 w 319145"/>
              <a:gd name="connsiteY50" fmla="*/ 236865 h 319148"/>
              <a:gd name="connsiteX51" fmla="*/ 0 w 319145"/>
              <a:gd name="connsiteY51" fmla="*/ 186999 h 319148"/>
              <a:gd name="connsiteX52" fmla="*/ 0 w 319145"/>
              <a:gd name="connsiteY52" fmla="*/ 74800 h 319148"/>
              <a:gd name="connsiteX53" fmla="*/ 49866 w 319145"/>
              <a:gd name="connsiteY53" fmla="*/ 24933 h 319148"/>
              <a:gd name="connsiteX54" fmla="*/ 147105 w 319145"/>
              <a:gd name="connsiteY54" fmla="*/ 24933 h 319148"/>
              <a:gd name="connsiteX55" fmla="*/ 147105 w 319145"/>
              <a:gd name="connsiteY55" fmla="*/ 12467 h 319148"/>
              <a:gd name="connsiteX56" fmla="*/ 159572 w 319145"/>
              <a:gd name="connsiteY56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9145" h="319148">
                <a:moveTo>
                  <a:pt x="256277" y="77827"/>
                </a:moveTo>
                <a:cubicBezTo>
                  <a:pt x="261145" y="82695"/>
                  <a:pt x="261145" y="90589"/>
                  <a:pt x="256277" y="95458"/>
                </a:cubicBezTo>
                <a:lnTo>
                  <a:pt x="185841" y="165895"/>
                </a:lnTo>
                <a:cubicBezTo>
                  <a:pt x="180984" y="170752"/>
                  <a:pt x="173114" y="170765"/>
                  <a:pt x="168242" y="165925"/>
                </a:cubicBezTo>
                <a:lnTo>
                  <a:pt x="131798" y="129734"/>
                </a:lnTo>
                <a:lnTo>
                  <a:pt x="78562" y="182168"/>
                </a:lnTo>
                <a:cubicBezTo>
                  <a:pt x="76134" y="184560"/>
                  <a:pt x="72973" y="185753"/>
                  <a:pt x="69814" y="185753"/>
                </a:cubicBezTo>
                <a:cubicBezTo>
                  <a:pt x="66592" y="185753"/>
                  <a:pt x="63372" y="184511"/>
                  <a:pt x="60932" y="182034"/>
                </a:cubicBezTo>
                <a:cubicBezTo>
                  <a:pt x="56100" y="177129"/>
                  <a:pt x="56160" y="169236"/>
                  <a:pt x="61066" y="164404"/>
                </a:cubicBezTo>
                <a:lnTo>
                  <a:pt x="123087" y="103318"/>
                </a:lnTo>
                <a:cubicBezTo>
                  <a:pt x="127953" y="98524"/>
                  <a:pt x="135773" y="98539"/>
                  <a:pt x="140620" y="103354"/>
                </a:cubicBezTo>
                <a:lnTo>
                  <a:pt x="176996" y="139479"/>
                </a:lnTo>
                <a:lnTo>
                  <a:pt x="238647" y="77828"/>
                </a:lnTo>
                <a:cubicBezTo>
                  <a:pt x="243515" y="72959"/>
                  <a:pt x="251409" y="72959"/>
                  <a:pt x="256277" y="77827"/>
                </a:cubicBezTo>
                <a:close/>
                <a:moveTo>
                  <a:pt x="159572" y="0"/>
                </a:moveTo>
                <a:cubicBezTo>
                  <a:pt x="166458" y="0"/>
                  <a:pt x="172039" y="5581"/>
                  <a:pt x="172039" y="12467"/>
                </a:cubicBezTo>
                <a:lnTo>
                  <a:pt x="172039" y="24933"/>
                </a:lnTo>
                <a:lnTo>
                  <a:pt x="269278" y="24933"/>
                </a:lnTo>
                <a:cubicBezTo>
                  <a:pt x="296775" y="24933"/>
                  <a:pt x="319145" y="47303"/>
                  <a:pt x="319145" y="74800"/>
                </a:cubicBezTo>
                <a:lnTo>
                  <a:pt x="319145" y="124666"/>
                </a:lnTo>
                <a:cubicBezTo>
                  <a:pt x="319145" y="131551"/>
                  <a:pt x="313564" y="137133"/>
                  <a:pt x="306678" y="137133"/>
                </a:cubicBezTo>
                <a:cubicBezTo>
                  <a:pt x="299793" y="137133"/>
                  <a:pt x="294211" y="131551"/>
                  <a:pt x="294212" y="124666"/>
                </a:cubicBezTo>
                <a:lnTo>
                  <a:pt x="294212" y="74800"/>
                </a:lnTo>
                <a:cubicBezTo>
                  <a:pt x="294212" y="61051"/>
                  <a:pt x="283027" y="49866"/>
                  <a:pt x="269279" y="49866"/>
                </a:cubicBezTo>
                <a:lnTo>
                  <a:pt x="49866" y="49866"/>
                </a:lnTo>
                <a:cubicBezTo>
                  <a:pt x="36118" y="49866"/>
                  <a:pt x="24933" y="61051"/>
                  <a:pt x="24933" y="74800"/>
                </a:cubicBezTo>
                <a:lnTo>
                  <a:pt x="24933" y="186999"/>
                </a:lnTo>
                <a:cubicBezTo>
                  <a:pt x="24933" y="200747"/>
                  <a:pt x="36118" y="211932"/>
                  <a:pt x="49866" y="211932"/>
                </a:cubicBezTo>
                <a:lnTo>
                  <a:pt x="269277" y="211932"/>
                </a:lnTo>
                <a:cubicBezTo>
                  <a:pt x="283026" y="211932"/>
                  <a:pt x="294211" y="200747"/>
                  <a:pt x="294211" y="186999"/>
                </a:cubicBezTo>
                <a:cubicBezTo>
                  <a:pt x="294211" y="180114"/>
                  <a:pt x="299792" y="174532"/>
                  <a:pt x="306678" y="174532"/>
                </a:cubicBezTo>
                <a:cubicBezTo>
                  <a:pt x="313563" y="174532"/>
                  <a:pt x="319144" y="180114"/>
                  <a:pt x="319144" y="186999"/>
                </a:cubicBezTo>
                <a:cubicBezTo>
                  <a:pt x="319144" y="214495"/>
                  <a:pt x="296775" y="236865"/>
                  <a:pt x="269278" y="236865"/>
                </a:cubicBezTo>
                <a:lnTo>
                  <a:pt x="253428" y="236865"/>
                </a:lnTo>
                <a:lnTo>
                  <a:pt x="282518" y="301566"/>
                </a:lnTo>
                <a:cubicBezTo>
                  <a:pt x="285341" y="307846"/>
                  <a:pt x="282540" y="315225"/>
                  <a:pt x="276260" y="318048"/>
                </a:cubicBezTo>
                <a:cubicBezTo>
                  <a:pt x="274601" y="318795"/>
                  <a:pt x="272864" y="319148"/>
                  <a:pt x="271156" y="319148"/>
                </a:cubicBezTo>
                <a:cubicBezTo>
                  <a:pt x="266398" y="319148"/>
                  <a:pt x="261855" y="316410"/>
                  <a:pt x="259778" y="311791"/>
                </a:cubicBezTo>
                <a:lnTo>
                  <a:pt x="248791" y="287354"/>
                </a:lnTo>
                <a:lnTo>
                  <a:pt x="117186" y="287354"/>
                </a:lnTo>
                <a:cubicBezTo>
                  <a:pt x="110301" y="287354"/>
                  <a:pt x="104719" y="281772"/>
                  <a:pt x="104719" y="274887"/>
                </a:cubicBezTo>
                <a:cubicBezTo>
                  <a:pt x="104719" y="268001"/>
                  <a:pt x="110301" y="262420"/>
                  <a:pt x="117186" y="262420"/>
                </a:cubicBezTo>
                <a:lnTo>
                  <a:pt x="237581" y="262420"/>
                </a:lnTo>
                <a:lnTo>
                  <a:pt x="226091" y="236865"/>
                </a:lnTo>
                <a:lnTo>
                  <a:pt x="98127" y="236865"/>
                </a:lnTo>
                <a:lnTo>
                  <a:pt x="65675" y="311641"/>
                </a:lnTo>
                <a:cubicBezTo>
                  <a:pt x="63636" y="316341"/>
                  <a:pt x="59048" y="319147"/>
                  <a:pt x="54233" y="319147"/>
                </a:cubicBezTo>
                <a:cubicBezTo>
                  <a:pt x="52576" y="319147"/>
                  <a:pt x="50892" y="318815"/>
                  <a:pt x="49275" y="318114"/>
                </a:cubicBezTo>
                <a:cubicBezTo>
                  <a:pt x="42960" y="315373"/>
                  <a:pt x="40062" y="308030"/>
                  <a:pt x="42803" y="301715"/>
                </a:cubicBezTo>
                <a:lnTo>
                  <a:pt x="70947" y="236865"/>
                </a:lnTo>
                <a:lnTo>
                  <a:pt x="49866" y="236865"/>
                </a:lnTo>
                <a:cubicBezTo>
                  <a:pt x="22370" y="236865"/>
                  <a:pt x="0" y="214496"/>
                  <a:pt x="0" y="186999"/>
                </a:cubicBezTo>
                <a:lnTo>
                  <a:pt x="0" y="74800"/>
                </a:lnTo>
                <a:cubicBezTo>
                  <a:pt x="0" y="47303"/>
                  <a:pt x="22370" y="24933"/>
                  <a:pt x="49866" y="24933"/>
                </a:cubicBezTo>
                <a:lnTo>
                  <a:pt x="147105" y="24933"/>
                </a:lnTo>
                <a:lnTo>
                  <a:pt x="147105" y="12467"/>
                </a:lnTo>
                <a:cubicBezTo>
                  <a:pt x="147105" y="5581"/>
                  <a:pt x="152687" y="0"/>
                  <a:pt x="159572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23CD7D-25A6-437E-9EA5-79D7B96337D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98BD2396-9BED-4701-B5D8-3D6F2689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F228BB3-6DE8-4D2A-BBD9-42B30B08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B877C5AA-C786-481A-A0BA-E5DDE995C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509CCFEF-F3C9-4252-BBF2-24063553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267B3-62D4-4746-A88E-D9702395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C7E942-DA01-4A65-AEC7-5D6DDFD1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EBADD-77CD-40C6-A51C-0E24CFC3266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47C1DC-73B2-419C-8121-9FA3D82430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20FF986-BAD8-4E49-AE0E-666B637730E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786ECF8-17A9-4E38-907E-39711B150C1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A78E223-1B4A-4CD8-B0EE-6FBD7647893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2B9B963-8EAB-4BE7-9C2F-A9AA48FD881E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CA96834-DCFF-4659-9129-37A52F75B7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19C99CB4-A8EA-4C37-A852-123629CDB7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7482F3D-02A1-4349-9B0A-D05536B2DFE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1ABB46D-6CB4-4321-8842-B4CEA8FD800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896AD2C-5989-46D0-98C3-31BAF39837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E380D9E-1511-4C71-A1B0-94AE738B1CB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FB6DB79-DA00-4035-95EE-452D2676D07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3346663-0D82-4C30-BD0C-315FB442A6D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C69EE12-AAD9-4158-9BD1-E7E239C469C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15442D-30D8-4698-9555-11BA36BA4EA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035C37-5078-40DD-BF6C-3B5E0CB9C90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B96016-DC38-48A7-92B3-1E232F974D9F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igures">
            <a:extLst>
              <a:ext uri="{FF2B5EF4-FFF2-40B4-BE49-F238E27FC236}">
                <a16:creationId xmlns:a16="http://schemas.microsoft.com/office/drawing/2014/main" id="{F9072DFB-D752-4E1A-A026-6C1334673549}"/>
              </a:ext>
            </a:extLst>
          </p:cNvPr>
          <p:cNvSpPr>
            <a:spLocks/>
          </p:cNvSpPr>
          <p:nvPr/>
        </p:nvSpPr>
        <p:spPr bwMode="auto">
          <a:xfrm flipH="1">
            <a:off x="4025095" y="1371600"/>
            <a:ext cx="2982913" cy="5486400"/>
          </a:xfrm>
          <a:custGeom>
            <a:avLst/>
            <a:gdLst>
              <a:gd name="T0" fmla="*/ 170 w 941"/>
              <a:gd name="T1" fmla="*/ 1697 h 1727"/>
              <a:gd name="T2" fmla="*/ 175 w 941"/>
              <a:gd name="T3" fmla="*/ 1668 h 1727"/>
              <a:gd name="T4" fmla="*/ 178 w 941"/>
              <a:gd name="T5" fmla="*/ 1621 h 1727"/>
              <a:gd name="T6" fmla="*/ 177 w 941"/>
              <a:gd name="T7" fmla="*/ 1564 h 1727"/>
              <a:gd name="T8" fmla="*/ 90 w 941"/>
              <a:gd name="T9" fmla="*/ 1485 h 1727"/>
              <a:gd name="T10" fmla="*/ 89 w 941"/>
              <a:gd name="T11" fmla="*/ 1382 h 1727"/>
              <a:gd name="T12" fmla="*/ 120 w 941"/>
              <a:gd name="T13" fmla="*/ 1271 h 1727"/>
              <a:gd name="T14" fmla="*/ 64 w 941"/>
              <a:gd name="T15" fmla="*/ 1240 h 1727"/>
              <a:gd name="T16" fmla="*/ 32 w 941"/>
              <a:gd name="T17" fmla="*/ 1193 h 1727"/>
              <a:gd name="T18" fmla="*/ 3 w 941"/>
              <a:gd name="T19" fmla="*/ 1134 h 1727"/>
              <a:gd name="T20" fmla="*/ 11 w 941"/>
              <a:gd name="T21" fmla="*/ 1064 h 1727"/>
              <a:gd name="T22" fmla="*/ 16 w 941"/>
              <a:gd name="T23" fmla="*/ 920 h 1727"/>
              <a:gd name="T24" fmla="*/ 41 w 941"/>
              <a:gd name="T25" fmla="*/ 883 h 1727"/>
              <a:gd name="T26" fmla="*/ 71 w 941"/>
              <a:gd name="T27" fmla="*/ 710 h 1727"/>
              <a:gd name="T28" fmla="*/ 81 w 941"/>
              <a:gd name="T29" fmla="*/ 633 h 1727"/>
              <a:gd name="T30" fmla="*/ 183 w 941"/>
              <a:gd name="T31" fmla="*/ 595 h 1727"/>
              <a:gd name="T32" fmla="*/ 317 w 941"/>
              <a:gd name="T33" fmla="*/ 556 h 1727"/>
              <a:gd name="T34" fmla="*/ 363 w 941"/>
              <a:gd name="T35" fmla="*/ 507 h 1727"/>
              <a:gd name="T36" fmla="*/ 353 w 941"/>
              <a:gd name="T37" fmla="*/ 433 h 1727"/>
              <a:gd name="T38" fmla="*/ 322 w 941"/>
              <a:gd name="T39" fmla="*/ 372 h 1727"/>
              <a:gd name="T40" fmla="*/ 286 w 941"/>
              <a:gd name="T41" fmla="*/ 297 h 1727"/>
              <a:gd name="T42" fmla="*/ 280 w 941"/>
              <a:gd name="T43" fmla="*/ 213 h 1727"/>
              <a:gd name="T44" fmla="*/ 293 w 941"/>
              <a:gd name="T45" fmla="*/ 133 h 1727"/>
              <a:gd name="T46" fmla="*/ 371 w 941"/>
              <a:gd name="T47" fmla="*/ 29 h 1727"/>
              <a:gd name="T48" fmla="*/ 463 w 941"/>
              <a:gd name="T49" fmla="*/ 5 h 1727"/>
              <a:gd name="T50" fmla="*/ 577 w 941"/>
              <a:gd name="T51" fmla="*/ 68 h 1727"/>
              <a:gd name="T52" fmla="*/ 616 w 941"/>
              <a:gd name="T53" fmla="*/ 183 h 1727"/>
              <a:gd name="T54" fmla="*/ 612 w 941"/>
              <a:gd name="T55" fmla="*/ 243 h 1727"/>
              <a:gd name="T56" fmla="*/ 631 w 941"/>
              <a:gd name="T57" fmla="*/ 276 h 1727"/>
              <a:gd name="T58" fmla="*/ 588 w 941"/>
              <a:gd name="T59" fmla="*/ 366 h 1727"/>
              <a:gd name="T60" fmla="*/ 562 w 941"/>
              <a:gd name="T61" fmla="*/ 463 h 1727"/>
              <a:gd name="T62" fmla="*/ 570 w 941"/>
              <a:gd name="T63" fmla="*/ 524 h 1727"/>
              <a:gd name="T64" fmla="*/ 629 w 941"/>
              <a:gd name="T65" fmla="*/ 569 h 1727"/>
              <a:gd name="T66" fmla="*/ 693 w 941"/>
              <a:gd name="T67" fmla="*/ 587 h 1727"/>
              <a:gd name="T68" fmla="*/ 838 w 941"/>
              <a:gd name="T69" fmla="*/ 615 h 1727"/>
              <a:gd name="T70" fmla="*/ 865 w 941"/>
              <a:gd name="T71" fmla="*/ 689 h 1727"/>
              <a:gd name="T72" fmla="*/ 874 w 941"/>
              <a:gd name="T73" fmla="*/ 806 h 1727"/>
              <a:gd name="T74" fmla="*/ 893 w 941"/>
              <a:gd name="T75" fmla="*/ 872 h 1727"/>
              <a:gd name="T76" fmla="*/ 913 w 941"/>
              <a:gd name="T77" fmla="*/ 931 h 1727"/>
              <a:gd name="T78" fmla="*/ 923 w 941"/>
              <a:gd name="T79" fmla="*/ 984 h 1727"/>
              <a:gd name="T80" fmla="*/ 910 w 941"/>
              <a:gd name="T81" fmla="*/ 1115 h 1727"/>
              <a:gd name="T82" fmla="*/ 835 w 941"/>
              <a:gd name="T83" fmla="*/ 1198 h 1727"/>
              <a:gd name="T84" fmla="*/ 793 w 941"/>
              <a:gd name="T85" fmla="*/ 1293 h 1727"/>
              <a:gd name="T86" fmla="*/ 834 w 941"/>
              <a:gd name="T87" fmla="*/ 1460 h 1727"/>
              <a:gd name="T88" fmla="*/ 824 w 941"/>
              <a:gd name="T89" fmla="*/ 1514 h 1727"/>
              <a:gd name="T90" fmla="*/ 837 w 941"/>
              <a:gd name="T91" fmla="*/ 1633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1" h="1727">
                <a:moveTo>
                  <a:pt x="852" y="1727"/>
                </a:moveTo>
                <a:cubicBezTo>
                  <a:pt x="620" y="1727"/>
                  <a:pt x="387" y="1727"/>
                  <a:pt x="155" y="1727"/>
                </a:cubicBezTo>
                <a:cubicBezTo>
                  <a:pt x="158" y="1716"/>
                  <a:pt x="160" y="1705"/>
                  <a:pt x="170" y="1697"/>
                </a:cubicBezTo>
                <a:cubicBezTo>
                  <a:pt x="171" y="1697"/>
                  <a:pt x="172" y="1695"/>
                  <a:pt x="172" y="1694"/>
                </a:cubicBezTo>
                <a:cubicBezTo>
                  <a:pt x="171" y="1689"/>
                  <a:pt x="174" y="1685"/>
                  <a:pt x="176" y="1681"/>
                </a:cubicBezTo>
                <a:cubicBezTo>
                  <a:pt x="179" y="1677"/>
                  <a:pt x="179" y="1673"/>
                  <a:pt x="175" y="1668"/>
                </a:cubicBezTo>
                <a:cubicBezTo>
                  <a:pt x="172" y="1664"/>
                  <a:pt x="172" y="1659"/>
                  <a:pt x="175" y="1654"/>
                </a:cubicBezTo>
                <a:cubicBezTo>
                  <a:pt x="180" y="1649"/>
                  <a:pt x="180" y="1644"/>
                  <a:pt x="176" y="1638"/>
                </a:cubicBezTo>
                <a:cubicBezTo>
                  <a:pt x="173" y="1632"/>
                  <a:pt x="172" y="1626"/>
                  <a:pt x="178" y="1621"/>
                </a:cubicBezTo>
                <a:cubicBezTo>
                  <a:pt x="181" y="1619"/>
                  <a:pt x="182" y="1617"/>
                  <a:pt x="182" y="1614"/>
                </a:cubicBezTo>
                <a:cubicBezTo>
                  <a:pt x="183" y="1602"/>
                  <a:pt x="186" y="1591"/>
                  <a:pt x="187" y="1579"/>
                </a:cubicBezTo>
                <a:cubicBezTo>
                  <a:pt x="187" y="1568"/>
                  <a:pt x="187" y="1568"/>
                  <a:pt x="177" y="1564"/>
                </a:cubicBezTo>
                <a:cubicBezTo>
                  <a:pt x="166" y="1559"/>
                  <a:pt x="153" y="1556"/>
                  <a:pt x="145" y="1548"/>
                </a:cubicBezTo>
                <a:cubicBezTo>
                  <a:pt x="135" y="1535"/>
                  <a:pt x="121" y="1525"/>
                  <a:pt x="113" y="1511"/>
                </a:cubicBezTo>
                <a:cubicBezTo>
                  <a:pt x="107" y="1500"/>
                  <a:pt x="98" y="1493"/>
                  <a:pt x="90" y="1485"/>
                </a:cubicBezTo>
                <a:cubicBezTo>
                  <a:pt x="79" y="1473"/>
                  <a:pt x="69" y="1459"/>
                  <a:pt x="75" y="1440"/>
                </a:cubicBezTo>
                <a:cubicBezTo>
                  <a:pt x="79" y="1426"/>
                  <a:pt x="84" y="1413"/>
                  <a:pt x="85" y="1398"/>
                </a:cubicBezTo>
                <a:cubicBezTo>
                  <a:pt x="85" y="1393"/>
                  <a:pt x="87" y="1387"/>
                  <a:pt x="89" y="1382"/>
                </a:cubicBezTo>
                <a:cubicBezTo>
                  <a:pt x="95" y="1363"/>
                  <a:pt x="101" y="1344"/>
                  <a:pt x="109" y="1326"/>
                </a:cubicBezTo>
                <a:cubicBezTo>
                  <a:pt x="115" y="1310"/>
                  <a:pt x="122" y="1295"/>
                  <a:pt x="126" y="1279"/>
                </a:cubicBezTo>
                <a:cubicBezTo>
                  <a:pt x="127" y="1273"/>
                  <a:pt x="125" y="1272"/>
                  <a:pt x="120" y="1271"/>
                </a:cubicBezTo>
                <a:cubicBezTo>
                  <a:pt x="104" y="1270"/>
                  <a:pt x="88" y="1267"/>
                  <a:pt x="77" y="1255"/>
                </a:cubicBezTo>
                <a:cubicBezTo>
                  <a:pt x="75" y="1254"/>
                  <a:pt x="73" y="1253"/>
                  <a:pt x="71" y="1252"/>
                </a:cubicBezTo>
                <a:cubicBezTo>
                  <a:pt x="66" y="1250"/>
                  <a:pt x="63" y="1246"/>
                  <a:pt x="64" y="1240"/>
                </a:cubicBezTo>
                <a:cubicBezTo>
                  <a:pt x="64" y="1234"/>
                  <a:pt x="62" y="1228"/>
                  <a:pt x="58" y="1222"/>
                </a:cubicBezTo>
                <a:cubicBezTo>
                  <a:pt x="55" y="1218"/>
                  <a:pt x="52" y="1214"/>
                  <a:pt x="50" y="1210"/>
                </a:cubicBezTo>
                <a:cubicBezTo>
                  <a:pt x="47" y="1201"/>
                  <a:pt x="41" y="1196"/>
                  <a:pt x="32" y="1193"/>
                </a:cubicBezTo>
                <a:cubicBezTo>
                  <a:pt x="22" y="1189"/>
                  <a:pt x="18" y="1180"/>
                  <a:pt x="17" y="1170"/>
                </a:cubicBezTo>
                <a:cubicBezTo>
                  <a:pt x="16" y="1163"/>
                  <a:pt x="13" y="1157"/>
                  <a:pt x="8" y="1152"/>
                </a:cubicBezTo>
                <a:cubicBezTo>
                  <a:pt x="2" y="1147"/>
                  <a:pt x="1" y="1141"/>
                  <a:pt x="3" y="1134"/>
                </a:cubicBezTo>
                <a:cubicBezTo>
                  <a:pt x="6" y="1125"/>
                  <a:pt x="5" y="1118"/>
                  <a:pt x="0" y="1111"/>
                </a:cubicBezTo>
                <a:cubicBezTo>
                  <a:pt x="0" y="1098"/>
                  <a:pt x="0" y="1086"/>
                  <a:pt x="0" y="1073"/>
                </a:cubicBezTo>
                <a:cubicBezTo>
                  <a:pt x="3" y="1070"/>
                  <a:pt x="8" y="1068"/>
                  <a:pt x="11" y="1064"/>
                </a:cubicBezTo>
                <a:cubicBezTo>
                  <a:pt x="20" y="1047"/>
                  <a:pt x="24" y="1030"/>
                  <a:pt x="18" y="1012"/>
                </a:cubicBezTo>
                <a:cubicBezTo>
                  <a:pt x="12" y="991"/>
                  <a:pt x="13" y="971"/>
                  <a:pt x="16" y="950"/>
                </a:cubicBezTo>
                <a:cubicBezTo>
                  <a:pt x="17" y="940"/>
                  <a:pt x="19" y="930"/>
                  <a:pt x="16" y="920"/>
                </a:cubicBezTo>
                <a:cubicBezTo>
                  <a:pt x="11" y="906"/>
                  <a:pt x="14" y="900"/>
                  <a:pt x="28" y="895"/>
                </a:cubicBezTo>
                <a:cubicBezTo>
                  <a:pt x="30" y="895"/>
                  <a:pt x="32" y="894"/>
                  <a:pt x="34" y="893"/>
                </a:cubicBezTo>
                <a:cubicBezTo>
                  <a:pt x="41" y="892"/>
                  <a:pt x="42" y="889"/>
                  <a:pt x="41" y="883"/>
                </a:cubicBezTo>
                <a:cubicBezTo>
                  <a:pt x="39" y="873"/>
                  <a:pt x="39" y="862"/>
                  <a:pt x="41" y="852"/>
                </a:cubicBezTo>
                <a:cubicBezTo>
                  <a:pt x="45" y="825"/>
                  <a:pt x="52" y="798"/>
                  <a:pt x="57" y="771"/>
                </a:cubicBezTo>
                <a:cubicBezTo>
                  <a:pt x="60" y="751"/>
                  <a:pt x="66" y="731"/>
                  <a:pt x="71" y="710"/>
                </a:cubicBezTo>
                <a:cubicBezTo>
                  <a:pt x="73" y="702"/>
                  <a:pt x="73" y="694"/>
                  <a:pt x="68" y="687"/>
                </a:cubicBezTo>
                <a:cubicBezTo>
                  <a:pt x="63" y="679"/>
                  <a:pt x="64" y="671"/>
                  <a:pt x="68" y="663"/>
                </a:cubicBezTo>
                <a:cubicBezTo>
                  <a:pt x="73" y="653"/>
                  <a:pt x="79" y="644"/>
                  <a:pt x="81" y="633"/>
                </a:cubicBezTo>
                <a:cubicBezTo>
                  <a:pt x="83" y="620"/>
                  <a:pt x="91" y="613"/>
                  <a:pt x="103" y="612"/>
                </a:cubicBezTo>
                <a:cubicBezTo>
                  <a:pt x="108" y="611"/>
                  <a:pt x="112" y="610"/>
                  <a:pt x="116" y="609"/>
                </a:cubicBezTo>
                <a:cubicBezTo>
                  <a:pt x="138" y="603"/>
                  <a:pt x="161" y="601"/>
                  <a:pt x="183" y="595"/>
                </a:cubicBezTo>
                <a:cubicBezTo>
                  <a:pt x="190" y="593"/>
                  <a:pt x="197" y="592"/>
                  <a:pt x="204" y="589"/>
                </a:cubicBezTo>
                <a:cubicBezTo>
                  <a:pt x="228" y="581"/>
                  <a:pt x="252" y="573"/>
                  <a:pt x="277" y="567"/>
                </a:cubicBezTo>
                <a:cubicBezTo>
                  <a:pt x="291" y="565"/>
                  <a:pt x="304" y="559"/>
                  <a:pt x="317" y="556"/>
                </a:cubicBezTo>
                <a:cubicBezTo>
                  <a:pt x="320" y="555"/>
                  <a:pt x="322" y="553"/>
                  <a:pt x="324" y="551"/>
                </a:cubicBezTo>
                <a:cubicBezTo>
                  <a:pt x="333" y="544"/>
                  <a:pt x="342" y="537"/>
                  <a:pt x="351" y="529"/>
                </a:cubicBezTo>
                <a:cubicBezTo>
                  <a:pt x="357" y="523"/>
                  <a:pt x="367" y="518"/>
                  <a:pt x="363" y="507"/>
                </a:cubicBezTo>
                <a:cubicBezTo>
                  <a:pt x="360" y="495"/>
                  <a:pt x="360" y="483"/>
                  <a:pt x="366" y="472"/>
                </a:cubicBezTo>
                <a:cubicBezTo>
                  <a:pt x="366" y="471"/>
                  <a:pt x="366" y="469"/>
                  <a:pt x="366" y="468"/>
                </a:cubicBezTo>
                <a:cubicBezTo>
                  <a:pt x="366" y="455"/>
                  <a:pt x="364" y="443"/>
                  <a:pt x="353" y="433"/>
                </a:cubicBezTo>
                <a:cubicBezTo>
                  <a:pt x="352" y="432"/>
                  <a:pt x="351" y="430"/>
                  <a:pt x="350" y="428"/>
                </a:cubicBezTo>
                <a:cubicBezTo>
                  <a:pt x="340" y="413"/>
                  <a:pt x="333" y="397"/>
                  <a:pt x="329" y="379"/>
                </a:cubicBezTo>
                <a:cubicBezTo>
                  <a:pt x="328" y="376"/>
                  <a:pt x="327" y="372"/>
                  <a:pt x="322" y="372"/>
                </a:cubicBezTo>
                <a:cubicBezTo>
                  <a:pt x="313" y="371"/>
                  <a:pt x="309" y="367"/>
                  <a:pt x="308" y="357"/>
                </a:cubicBezTo>
                <a:cubicBezTo>
                  <a:pt x="308" y="353"/>
                  <a:pt x="308" y="350"/>
                  <a:pt x="306" y="347"/>
                </a:cubicBezTo>
                <a:cubicBezTo>
                  <a:pt x="299" y="330"/>
                  <a:pt x="292" y="314"/>
                  <a:pt x="286" y="297"/>
                </a:cubicBezTo>
                <a:cubicBezTo>
                  <a:pt x="282" y="286"/>
                  <a:pt x="276" y="274"/>
                  <a:pt x="284" y="262"/>
                </a:cubicBezTo>
                <a:cubicBezTo>
                  <a:pt x="285" y="260"/>
                  <a:pt x="285" y="259"/>
                  <a:pt x="284" y="257"/>
                </a:cubicBezTo>
                <a:cubicBezTo>
                  <a:pt x="281" y="243"/>
                  <a:pt x="285" y="228"/>
                  <a:pt x="280" y="213"/>
                </a:cubicBezTo>
                <a:cubicBezTo>
                  <a:pt x="278" y="207"/>
                  <a:pt x="277" y="200"/>
                  <a:pt x="278" y="193"/>
                </a:cubicBezTo>
                <a:cubicBezTo>
                  <a:pt x="281" y="178"/>
                  <a:pt x="282" y="162"/>
                  <a:pt x="287" y="147"/>
                </a:cubicBezTo>
                <a:cubicBezTo>
                  <a:pt x="289" y="143"/>
                  <a:pt x="292" y="139"/>
                  <a:pt x="293" y="133"/>
                </a:cubicBezTo>
                <a:cubicBezTo>
                  <a:pt x="295" y="119"/>
                  <a:pt x="302" y="107"/>
                  <a:pt x="309" y="96"/>
                </a:cubicBezTo>
                <a:cubicBezTo>
                  <a:pt x="320" y="80"/>
                  <a:pt x="330" y="66"/>
                  <a:pt x="341" y="51"/>
                </a:cubicBezTo>
                <a:cubicBezTo>
                  <a:pt x="349" y="41"/>
                  <a:pt x="358" y="32"/>
                  <a:pt x="371" y="29"/>
                </a:cubicBezTo>
                <a:cubicBezTo>
                  <a:pt x="378" y="27"/>
                  <a:pt x="383" y="24"/>
                  <a:pt x="388" y="19"/>
                </a:cubicBezTo>
                <a:cubicBezTo>
                  <a:pt x="395" y="12"/>
                  <a:pt x="404" y="6"/>
                  <a:pt x="414" y="5"/>
                </a:cubicBezTo>
                <a:cubicBezTo>
                  <a:pt x="430" y="3"/>
                  <a:pt x="447" y="0"/>
                  <a:pt x="463" y="5"/>
                </a:cubicBezTo>
                <a:cubicBezTo>
                  <a:pt x="468" y="6"/>
                  <a:pt x="473" y="6"/>
                  <a:pt x="478" y="8"/>
                </a:cubicBezTo>
                <a:cubicBezTo>
                  <a:pt x="499" y="13"/>
                  <a:pt x="519" y="18"/>
                  <a:pt x="537" y="30"/>
                </a:cubicBezTo>
                <a:cubicBezTo>
                  <a:pt x="553" y="40"/>
                  <a:pt x="566" y="54"/>
                  <a:pt x="577" y="68"/>
                </a:cubicBezTo>
                <a:cubicBezTo>
                  <a:pt x="585" y="79"/>
                  <a:pt x="593" y="89"/>
                  <a:pt x="598" y="102"/>
                </a:cubicBezTo>
                <a:cubicBezTo>
                  <a:pt x="606" y="127"/>
                  <a:pt x="609" y="153"/>
                  <a:pt x="617" y="178"/>
                </a:cubicBezTo>
                <a:cubicBezTo>
                  <a:pt x="618" y="180"/>
                  <a:pt x="617" y="181"/>
                  <a:pt x="616" y="183"/>
                </a:cubicBezTo>
                <a:cubicBezTo>
                  <a:pt x="614" y="188"/>
                  <a:pt x="613" y="193"/>
                  <a:pt x="614" y="198"/>
                </a:cubicBezTo>
                <a:cubicBezTo>
                  <a:pt x="617" y="212"/>
                  <a:pt x="617" y="224"/>
                  <a:pt x="613" y="237"/>
                </a:cubicBezTo>
                <a:cubicBezTo>
                  <a:pt x="613" y="239"/>
                  <a:pt x="612" y="241"/>
                  <a:pt x="612" y="243"/>
                </a:cubicBezTo>
                <a:cubicBezTo>
                  <a:pt x="610" y="247"/>
                  <a:pt x="611" y="249"/>
                  <a:pt x="616" y="249"/>
                </a:cubicBezTo>
                <a:cubicBezTo>
                  <a:pt x="624" y="249"/>
                  <a:pt x="629" y="254"/>
                  <a:pt x="631" y="262"/>
                </a:cubicBezTo>
                <a:cubicBezTo>
                  <a:pt x="633" y="266"/>
                  <a:pt x="632" y="271"/>
                  <a:pt x="631" y="276"/>
                </a:cubicBezTo>
                <a:cubicBezTo>
                  <a:pt x="624" y="300"/>
                  <a:pt x="618" y="324"/>
                  <a:pt x="611" y="349"/>
                </a:cubicBezTo>
                <a:cubicBezTo>
                  <a:pt x="608" y="359"/>
                  <a:pt x="603" y="362"/>
                  <a:pt x="593" y="361"/>
                </a:cubicBezTo>
                <a:cubicBezTo>
                  <a:pt x="588" y="360"/>
                  <a:pt x="588" y="363"/>
                  <a:pt x="588" y="366"/>
                </a:cubicBezTo>
                <a:cubicBezTo>
                  <a:pt x="585" y="383"/>
                  <a:pt x="581" y="400"/>
                  <a:pt x="571" y="414"/>
                </a:cubicBezTo>
                <a:cubicBezTo>
                  <a:pt x="564" y="425"/>
                  <a:pt x="562" y="436"/>
                  <a:pt x="562" y="448"/>
                </a:cubicBezTo>
                <a:cubicBezTo>
                  <a:pt x="562" y="453"/>
                  <a:pt x="562" y="458"/>
                  <a:pt x="562" y="463"/>
                </a:cubicBezTo>
                <a:cubicBezTo>
                  <a:pt x="562" y="466"/>
                  <a:pt x="562" y="469"/>
                  <a:pt x="564" y="471"/>
                </a:cubicBezTo>
                <a:cubicBezTo>
                  <a:pt x="573" y="480"/>
                  <a:pt x="573" y="490"/>
                  <a:pt x="570" y="501"/>
                </a:cubicBezTo>
                <a:cubicBezTo>
                  <a:pt x="568" y="509"/>
                  <a:pt x="567" y="518"/>
                  <a:pt x="570" y="524"/>
                </a:cubicBezTo>
                <a:cubicBezTo>
                  <a:pt x="576" y="534"/>
                  <a:pt x="585" y="540"/>
                  <a:pt x="595" y="546"/>
                </a:cubicBezTo>
                <a:cubicBezTo>
                  <a:pt x="598" y="548"/>
                  <a:pt x="601" y="550"/>
                  <a:pt x="604" y="554"/>
                </a:cubicBezTo>
                <a:cubicBezTo>
                  <a:pt x="610" y="562"/>
                  <a:pt x="617" y="569"/>
                  <a:pt x="629" y="569"/>
                </a:cubicBezTo>
                <a:cubicBezTo>
                  <a:pt x="634" y="568"/>
                  <a:pt x="639" y="570"/>
                  <a:pt x="643" y="573"/>
                </a:cubicBezTo>
                <a:cubicBezTo>
                  <a:pt x="653" y="582"/>
                  <a:pt x="664" y="587"/>
                  <a:pt x="678" y="585"/>
                </a:cubicBezTo>
                <a:cubicBezTo>
                  <a:pt x="683" y="584"/>
                  <a:pt x="688" y="586"/>
                  <a:pt x="693" y="587"/>
                </a:cubicBezTo>
                <a:cubicBezTo>
                  <a:pt x="722" y="592"/>
                  <a:pt x="751" y="599"/>
                  <a:pt x="781" y="602"/>
                </a:cubicBezTo>
                <a:cubicBezTo>
                  <a:pt x="796" y="604"/>
                  <a:pt x="811" y="609"/>
                  <a:pt x="826" y="609"/>
                </a:cubicBezTo>
                <a:cubicBezTo>
                  <a:pt x="831" y="609"/>
                  <a:pt x="835" y="611"/>
                  <a:pt x="838" y="615"/>
                </a:cubicBezTo>
                <a:cubicBezTo>
                  <a:pt x="853" y="633"/>
                  <a:pt x="863" y="652"/>
                  <a:pt x="852" y="676"/>
                </a:cubicBezTo>
                <a:cubicBezTo>
                  <a:pt x="850" y="680"/>
                  <a:pt x="851" y="682"/>
                  <a:pt x="856" y="683"/>
                </a:cubicBezTo>
                <a:cubicBezTo>
                  <a:pt x="860" y="683"/>
                  <a:pt x="863" y="686"/>
                  <a:pt x="865" y="689"/>
                </a:cubicBezTo>
                <a:cubicBezTo>
                  <a:pt x="874" y="700"/>
                  <a:pt x="875" y="713"/>
                  <a:pt x="868" y="725"/>
                </a:cubicBezTo>
                <a:cubicBezTo>
                  <a:pt x="866" y="729"/>
                  <a:pt x="864" y="733"/>
                  <a:pt x="865" y="737"/>
                </a:cubicBezTo>
                <a:cubicBezTo>
                  <a:pt x="872" y="759"/>
                  <a:pt x="873" y="783"/>
                  <a:pt x="874" y="806"/>
                </a:cubicBezTo>
                <a:cubicBezTo>
                  <a:pt x="874" y="809"/>
                  <a:pt x="875" y="812"/>
                  <a:pt x="878" y="814"/>
                </a:cubicBezTo>
                <a:cubicBezTo>
                  <a:pt x="892" y="825"/>
                  <a:pt x="894" y="839"/>
                  <a:pt x="889" y="855"/>
                </a:cubicBezTo>
                <a:cubicBezTo>
                  <a:pt x="887" y="862"/>
                  <a:pt x="888" y="867"/>
                  <a:pt x="893" y="872"/>
                </a:cubicBezTo>
                <a:cubicBezTo>
                  <a:pt x="898" y="876"/>
                  <a:pt x="901" y="882"/>
                  <a:pt x="901" y="889"/>
                </a:cubicBezTo>
                <a:cubicBezTo>
                  <a:pt x="901" y="893"/>
                  <a:pt x="901" y="898"/>
                  <a:pt x="904" y="902"/>
                </a:cubicBezTo>
                <a:cubicBezTo>
                  <a:pt x="911" y="910"/>
                  <a:pt x="913" y="920"/>
                  <a:pt x="913" y="931"/>
                </a:cubicBezTo>
                <a:cubicBezTo>
                  <a:pt x="913" y="937"/>
                  <a:pt x="913" y="943"/>
                  <a:pt x="913" y="950"/>
                </a:cubicBezTo>
                <a:cubicBezTo>
                  <a:pt x="912" y="960"/>
                  <a:pt x="915" y="969"/>
                  <a:pt x="920" y="977"/>
                </a:cubicBezTo>
                <a:cubicBezTo>
                  <a:pt x="921" y="980"/>
                  <a:pt x="922" y="982"/>
                  <a:pt x="923" y="984"/>
                </a:cubicBezTo>
                <a:cubicBezTo>
                  <a:pt x="923" y="993"/>
                  <a:pt x="928" y="1001"/>
                  <a:pt x="931" y="1010"/>
                </a:cubicBezTo>
                <a:cubicBezTo>
                  <a:pt x="938" y="1030"/>
                  <a:pt x="941" y="1049"/>
                  <a:pt x="931" y="1070"/>
                </a:cubicBezTo>
                <a:cubicBezTo>
                  <a:pt x="924" y="1085"/>
                  <a:pt x="917" y="1099"/>
                  <a:pt x="910" y="1115"/>
                </a:cubicBezTo>
                <a:cubicBezTo>
                  <a:pt x="904" y="1130"/>
                  <a:pt x="892" y="1142"/>
                  <a:pt x="879" y="1152"/>
                </a:cubicBezTo>
                <a:cubicBezTo>
                  <a:pt x="873" y="1156"/>
                  <a:pt x="869" y="1160"/>
                  <a:pt x="866" y="1166"/>
                </a:cubicBezTo>
                <a:cubicBezTo>
                  <a:pt x="860" y="1181"/>
                  <a:pt x="850" y="1192"/>
                  <a:pt x="835" y="1198"/>
                </a:cubicBezTo>
                <a:cubicBezTo>
                  <a:pt x="820" y="1203"/>
                  <a:pt x="805" y="1209"/>
                  <a:pt x="789" y="1207"/>
                </a:cubicBezTo>
                <a:cubicBezTo>
                  <a:pt x="783" y="1206"/>
                  <a:pt x="782" y="1208"/>
                  <a:pt x="781" y="1214"/>
                </a:cubicBezTo>
                <a:cubicBezTo>
                  <a:pt x="779" y="1241"/>
                  <a:pt x="788" y="1267"/>
                  <a:pt x="793" y="1293"/>
                </a:cubicBezTo>
                <a:cubicBezTo>
                  <a:pt x="797" y="1318"/>
                  <a:pt x="808" y="1341"/>
                  <a:pt x="815" y="1365"/>
                </a:cubicBezTo>
                <a:cubicBezTo>
                  <a:pt x="822" y="1393"/>
                  <a:pt x="828" y="1421"/>
                  <a:pt x="836" y="1449"/>
                </a:cubicBezTo>
                <a:cubicBezTo>
                  <a:pt x="837" y="1453"/>
                  <a:pt x="838" y="1458"/>
                  <a:pt x="834" y="1460"/>
                </a:cubicBezTo>
                <a:cubicBezTo>
                  <a:pt x="828" y="1464"/>
                  <a:pt x="829" y="1470"/>
                  <a:pt x="829" y="1476"/>
                </a:cubicBezTo>
                <a:cubicBezTo>
                  <a:pt x="830" y="1482"/>
                  <a:pt x="831" y="1489"/>
                  <a:pt x="832" y="1495"/>
                </a:cubicBezTo>
                <a:cubicBezTo>
                  <a:pt x="832" y="1503"/>
                  <a:pt x="830" y="1509"/>
                  <a:pt x="824" y="1514"/>
                </a:cubicBezTo>
                <a:cubicBezTo>
                  <a:pt x="811" y="1524"/>
                  <a:pt x="811" y="1525"/>
                  <a:pt x="815" y="1541"/>
                </a:cubicBezTo>
                <a:cubicBezTo>
                  <a:pt x="816" y="1542"/>
                  <a:pt x="816" y="1544"/>
                  <a:pt x="817" y="1545"/>
                </a:cubicBezTo>
                <a:cubicBezTo>
                  <a:pt x="823" y="1574"/>
                  <a:pt x="830" y="1604"/>
                  <a:pt x="837" y="1633"/>
                </a:cubicBezTo>
                <a:cubicBezTo>
                  <a:pt x="839" y="1641"/>
                  <a:pt x="844" y="1646"/>
                  <a:pt x="845" y="1654"/>
                </a:cubicBezTo>
                <a:cubicBezTo>
                  <a:pt x="849" y="1678"/>
                  <a:pt x="847" y="1703"/>
                  <a:pt x="852" y="172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2FAABA-C7C2-408B-95B9-14DE9D42FF60}"/>
              </a:ext>
            </a:extLst>
          </p:cNvPr>
          <p:cNvSpPr/>
          <p:nvPr/>
        </p:nvSpPr>
        <p:spPr>
          <a:xfrm>
            <a:off x="7904397" y="832017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41C26A49-934A-4189-B060-8D61270B91E7}"/>
              </a:ext>
            </a:extLst>
          </p:cNvPr>
          <p:cNvSpPr>
            <a:spLocks noChangeAspect="1"/>
          </p:cNvSpPr>
          <p:nvPr/>
        </p:nvSpPr>
        <p:spPr>
          <a:xfrm>
            <a:off x="8245443" y="1156257"/>
            <a:ext cx="282630" cy="356518"/>
          </a:xfrm>
          <a:custGeom>
            <a:avLst/>
            <a:gdLst>
              <a:gd name="connsiteX0" fmla="*/ 80964 w 253005"/>
              <a:gd name="connsiteY0" fmla="*/ 133393 h 319148"/>
              <a:gd name="connsiteX1" fmla="*/ 68497 w 253005"/>
              <a:gd name="connsiteY1" fmla="*/ 145860 h 319148"/>
              <a:gd name="connsiteX2" fmla="*/ 68497 w 253005"/>
              <a:gd name="connsiteY2" fmla="*/ 155834 h 319148"/>
              <a:gd name="connsiteX3" fmla="*/ 93431 w 253005"/>
              <a:gd name="connsiteY3" fmla="*/ 155834 h 319148"/>
              <a:gd name="connsiteX4" fmla="*/ 93431 w 253005"/>
              <a:gd name="connsiteY4" fmla="*/ 145860 h 319148"/>
              <a:gd name="connsiteX5" fmla="*/ 80964 w 253005"/>
              <a:gd name="connsiteY5" fmla="*/ 133393 h 319148"/>
              <a:gd name="connsiteX6" fmla="*/ 171971 w 253005"/>
              <a:gd name="connsiteY6" fmla="*/ 122173 h 319148"/>
              <a:gd name="connsiteX7" fmla="*/ 184438 w 253005"/>
              <a:gd name="connsiteY7" fmla="*/ 134640 h 319148"/>
              <a:gd name="connsiteX8" fmla="*/ 184438 w 253005"/>
              <a:gd name="connsiteY8" fmla="*/ 147106 h 319148"/>
              <a:gd name="connsiteX9" fmla="*/ 196905 w 253005"/>
              <a:gd name="connsiteY9" fmla="*/ 147106 h 319148"/>
              <a:gd name="connsiteX10" fmla="*/ 209371 w 253005"/>
              <a:gd name="connsiteY10" fmla="*/ 159573 h 319148"/>
              <a:gd name="connsiteX11" fmla="*/ 196905 w 253005"/>
              <a:gd name="connsiteY11" fmla="*/ 172040 h 319148"/>
              <a:gd name="connsiteX12" fmla="*/ 184438 w 253005"/>
              <a:gd name="connsiteY12" fmla="*/ 172040 h 319148"/>
              <a:gd name="connsiteX13" fmla="*/ 184438 w 253005"/>
              <a:gd name="connsiteY13" fmla="*/ 184507 h 319148"/>
              <a:gd name="connsiteX14" fmla="*/ 171971 w 253005"/>
              <a:gd name="connsiteY14" fmla="*/ 196973 h 319148"/>
              <a:gd name="connsiteX15" fmla="*/ 159504 w 253005"/>
              <a:gd name="connsiteY15" fmla="*/ 184507 h 319148"/>
              <a:gd name="connsiteX16" fmla="*/ 159504 w 253005"/>
              <a:gd name="connsiteY16" fmla="*/ 172040 h 319148"/>
              <a:gd name="connsiteX17" fmla="*/ 147038 w 253005"/>
              <a:gd name="connsiteY17" fmla="*/ 172040 h 319148"/>
              <a:gd name="connsiteX18" fmla="*/ 134571 w 253005"/>
              <a:gd name="connsiteY18" fmla="*/ 159573 h 319148"/>
              <a:gd name="connsiteX19" fmla="*/ 147038 w 253005"/>
              <a:gd name="connsiteY19" fmla="*/ 147106 h 319148"/>
              <a:gd name="connsiteX20" fmla="*/ 159504 w 253005"/>
              <a:gd name="connsiteY20" fmla="*/ 147106 h 319148"/>
              <a:gd name="connsiteX21" fmla="*/ 159504 w 253005"/>
              <a:gd name="connsiteY21" fmla="*/ 134640 h 319148"/>
              <a:gd name="connsiteX22" fmla="*/ 171971 w 253005"/>
              <a:gd name="connsiteY22" fmla="*/ 122173 h 319148"/>
              <a:gd name="connsiteX23" fmla="*/ 80964 w 253005"/>
              <a:gd name="connsiteY23" fmla="*/ 108460 h 319148"/>
              <a:gd name="connsiteX24" fmla="*/ 118364 w 253005"/>
              <a:gd name="connsiteY24" fmla="*/ 145860 h 319148"/>
              <a:gd name="connsiteX25" fmla="*/ 118364 w 253005"/>
              <a:gd name="connsiteY25" fmla="*/ 198844 h 319148"/>
              <a:gd name="connsiteX26" fmla="*/ 105898 w 253005"/>
              <a:gd name="connsiteY26" fmla="*/ 211310 h 319148"/>
              <a:gd name="connsiteX27" fmla="*/ 93431 w 253005"/>
              <a:gd name="connsiteY27" fmla="*/ 198844 h 319148"/>
              <a:gd name="connsiteX28" fmla="*/ 93431 w 253005"/>
              <a:gd name="connsiteY28" fmla="*/ 180767 h 319148"/>
              <a:gd name="connsiteX29" fmla="*/ 68497 w 253005"/>
              <a:gd name="connsiteY29" fmla="*/ 180767 h 319148"/>
              <a:gd name="connsiteX30" fmla="*/ 68497 w 253005"/>
              <a:gd name="connsiteY30" fmla="*/ 198844 h 319148"/>
              <a:gd name="connsiteX31" fmla="*/ 56031 w 253005"/>
              <a:gd name="connsiteY31" fmla="*/ 211310 h 319148"/>
              <a:gd name="connsiteX32" fmla="*/ 43564 w 253005"/>
              <a:gd name="connsiteY32" fmla="*/ 198844 h 319148"/>
              <a:gd name="connsiteX33" fmla="*/ 43564 w 253005"/>
              <a:gd name="connsiteY33" fmla="*/ 145860 h 319148"/>
              <a:gd name="connsiteX34" fmla="*/ 80964 w 253005"/>
              <a:gd name="connsiteY34" fmla="*/ 108460 h 319148"/>
              <a:gd name="connsiteX35" fmla="*/ 49867 w 253005"/>
              <a:gd name="connsiteY35" fmla="*/ 0 h 319148"/>
              <a:gd name="connsiteX36" fmla="*/ 203138 w 253005"/>
              <a:gd name="connsiteY36" fmla="*/ 0 h 319148"/>
              <a:gd name="connsiteX37" fmla="*/ 253005 w 253005"/>
              <a:gd name="connsiteY37" fmla="*/ 49867 h 319148"/>
              <a:gd name="connsiteX38" fmla="*/ 253005 w 253005"/>
              <a:gd name="connsiteY38" fmla="*/ 206948 h 319148"/>
              <a:gd name="connsiteX39" fmla="*/ 240538 w 253005"/>
              <a:gd name="connsiteY39" fmla="*/ 219414 h 319148"/>
              <a:gd name="connsiteX40" fmla="*/ 228071 w 253005"/>
              <a:gd name="connsiteY40" fmla="*/ 206948 h 319148"/>
              <a:gd name="connsiteX41" fmla="*/ 228071 w 253005"/>
              <a:gd name="connsiteY41" fmla="*/ 49867 h 319148"/>
              <a:gd name="connsiteX42" fmla="*/ 203138 w 253005"/>
              <a:gd name="connsiteY42" fmla="*/ 24933 h 319148"/>
              <a:gd name="connsiteX43" fmla="*/ 49867 w 253005"/>
              <a:gd name="connsiteY43" fmla="*/ 24933 h 319148"/>
              <a:gd name="connsiteX44" fmla="*/ 24933 w 253005"/>
              <a:gd name="connsiteY44" fmla="*/ 49867 h 319148"/>
              <a:gd name="connsiteX45" fmla="*/ 24933 w 253005"/>
              <a:gd name="connsiteY45" fmla="*/ 269281 h 319148"/>
              <a:gd name="connsiteX46" fmla="*/ 49867 w 253005"/>
              <a:gd name="connsiteY46" fmla="*/ 294215 h 319148"/>
              <a:gd name="connsiteX47" fmla="*/ 203138 w 253005"/>
              <a:gd name="connsiteY47" fmla="*/ 294215 h 319148"/>
              <a:gd name="connsiteX48" fmla="*/ 228072 w 253005"/>
              <a:gd name="connsiteY48" fmla="*/ 269281 h 319148"/>
              <a:gd name="connsiteX49" fmla="*/ 240538 w 253005"/>
              <a:gd name="connsiteY49" fmla="*/ 256814 h 319148"/>
              <a:gd name="connsiteX50" fmla="*/ 253005 w 253005"/>
              <a:gd name="connsiteY50" fmla="*/ 269281 h 319148"/>
              <a:gd name="connsiteX51" fmla="*/ 203138 w 253005"/>
              <a:gd name="connsiteY51" fmla="*/ 319148 h 319148"/>
              <a:gd name="connsiteX52" fmla="*/ 49867 w 253005"/>
              <a:gd name="connsiteY52" fmla="*/ 319148 h 319148"/>
              <a:gd name="connsiteX53" fmla="*/ 0 w 253005"/>
              <a:gd name="connsiteY53" fmla="*/ 269281 h 319148"/>
              <a:gd name="connsiteX54" fmla="*/ 0 w 253005"/>
              <a:gd name="connsiteY54" fmla="*/ 49867 h 319148"/>
              <a:gd name="connsiteX55" fmla="*/ 49867 w 253005"/>
              <a:gd name="connsiteY55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3005" h="319148">
                <a:moveTo>
                  <a:pt x="80964" y="133393"/>
                </a:moveTo>
                <a:cubicBezTo>
                  <a:pt x="74090" y="133393"/>
                  <a:pt x="68497" y="138986"/>
                  <a:pt x="68497" y="145860"/>
                </a:cubicBezTo>
                <a:lnTo>
                  <a:pt x="68497" y="155834"/>
                </a:lnTo>
                <a:lnTo>
                  <a:pt x="93431" y="155834"/>
                </a:lnTo>
                <a:lnTo>
                  <a:pt x="93431" y="145860"/>
                </a:lnTo>
                <a:cubicBezTo>
                  <a:pt x="93431" y="138986"/>
                  <a:pt x="87838" y="133393"/>
                  <a:pt x="80964" y="133393"/>
                </a:cubicBezTo>
                <a:close/>
                <a:moveTo>
                  <a:pt x="171971" y="122173"/>
                </a:moveTo>
                <a:cubicBezTo>
                  <a:pt x="178857" y="122173"/>
                  <a:pt x="184438" y="127754"/>
                  <a:pt x="184438" y="134640"/>
                </a:cubicBezTo>
                <a:lnTo>
                  <a:pt x="184438" y="147106"/>
                </a:lnTo>
                <a:lnTo>
                  <a:pt x="196905" y="147106"/>
                </a:lnTo>
                <a:cubicBezTo>
                  <a:pt x="203790" y="147106"/>
                  <a:pt x="209371" y="152688"/>
                  <a:pt x="209371" y="159573"/>
                </a:cubicBezTo>
                <a:cubicBezTo>
                  <a:pt x="209371" y="166459"/>
                  <a:pt x="203790" y="172040"/>
                  <a:pt x="196905" y="172040"/>
                </a:cubicBezTo>
                <a:lnTo>
                  <a:pt x="184438" y="172040"/>
                </a:lnTo>
                <a:lnTo>
                  <a:pt x="184438" y="184507"/>
                </a:lnTo>
                <a:cubicBezTo>
                  <a:pt x="184438" y="191392"/>
                  <a:pt x="178857" y="196973"/>
                  <a:pt x="171971" y="196973"/>
                </a:cubicBezTo>
                <a:cubicBezTo>
                  <a:pt x="165086" y="196973"/>
                  <a:pt x="159504" y="191392"/>
                  <a:pt x="159504" y="184507"/>
                </a:cubicBezTo>
                <a:lnTo>
                  <a:pt x="159504" y="172040"/>
                </a:lnTo>
                <a:lnTo>
                  <a:pt x="147038" y="172040"/>
                </a:lnTo>
                <a:cubicBezTo>
                  <a:pt x="140152" y="172040"/>
                  <a:pt x="134571" y="166459"/>
                  <a:pt x="134571" y="159573"/>
                </a:cubicBezTo>
                <a:cubicBezTo>
                  <a:pt x="134571" y="152688"/>
                  <a:pt x="140152" y="147106"/>
                  <a:pt x="147038" y="147106"/>
                </a:cubicBezTo>
                <a:lnTo>
                  <a:pt x="159504" y="147106"/>
                </a:lnTo>
                <a:lnTo>
                  <a:pt x="159504" y="134640"/>
                </a:lnTo>
                <a:cubicBezTo>
                  <a:pt x="159504" y="127754"/>
                  <a:pt x="165086" y="122173"/>
                  <a:pt x="171971" y="122173"/>
                </a:cubicBezTo>
                <a:close/>
                <a:moveTo>
                  <a:pt x="80964" y="108460"/>
                </a:moveTo>
                <a:cubicBezTo>
                  <a:pt x="101587" y="108460"/>
                  <a:pt x="118364" y="125238"/>
                  <a:pt x="118364" y="145860"/>
                </a:cubicBezTo>
                <a:lnTo>
                  <a:pt x="118364" y="198844"/>
                </a:lnTo>
                <a:cubicBezTo>
                  <a:pt x="118364" y="205729"/>
                  <a:pt x="112783" y="211310"/>
                  <a:pt x="105898" y="211310"/>
                </a:cubicBezTo>
                <a:cubicBezTo>
                  <a:pt x="99012" y="211310"/>
                  <a:pt x="93431" y="205729"/>
                  <a:pt x="93431" y="198844"/>
                </a:cubicBezTo>
                <a:lnTo>
                  <a:pt x="93431" y="180767"/>
                </a:lnTo>
                <a:lnTo>
                  <a:pt x="68497" y="180767"/>
                </a:lnTo>
                <a:lnTo>
                  <a:pt x="68497" y="198844"/>
                </a:lnTo>
                <a:cubicBezTo>
                  <a:pt x="68497" y="205729"/>
                  <a:pt x="62916" y="211310"/>
                  <a:pt x="56031" y="211310"/>
                </a:cubicBezTo>
                <a:cubicBezTo>
                  <a:pt x="49145" y="211310"/>
                  <a:pt x="43564" y="205729"/>
                  <a:pt x="43564" y="198844"/>
                </a:cubicBezTo>
                <a:lnTo>
                  <a:pt x="43564" y="145860"/>
                </a:lnTo>
                <a:cubicBezTo>
                  <a:pt x="43564" y="125238"/>
                  <a:pt x="60342" y="108460"/>
                  <a:pt x="80964" y="108460"/>
                </a:cubicBezTo>
                <a:close/>
                <a:moveTo>
                  <a:pt x="49867" y="0"/>
                </a:moveTo>
                <a:lnTo>
                  <a:pt x="203138" y="0"/>
                </a:lnTo>
                <a:cubicBezTo>
                  <a:pt x="230635" y="0"/>
                  <a:pt x="253005" y="22370"/>
                  <a:pt x="253005" y="49867"/>
                </a:cubicBezTo>
                <a:lnTo>
                  <a:pt x="253005" y="206948"/>
                </a:lnTo>
                <a:cubicBezTo>
                  <a:pt x="253005" y="213833"/>
                  <a:pt x="247424" y="219414"/>
                  <a:pt x="240538" y="219414"/>
                </a:cubicBezTo>
                <a:cubicBezTo>
                  <a:pt x="233653" y="219414"/>
                  <a:pt x="228071" y="213833"/>
                  <a:pt x="228071" y="206948"/>
                </a:cubicBezTo>
                <a:lnTo>
                  <a:pt x="228071" y="49867"/>
                </a:lnTo>
                <a:cubicBezTo>
                  <a:pt x="228071" y="36119"/>
                  <a:pt x="216886" y="24933"/>
                  <a:pt x="203138" y="24933"/>
                </a:cubicBezTo>
                <a:lnTo>
                  <a:pt x="49867" y="24933"/>
                </a:lnTo>
                <a:cubicBezTo>
                  <a:pt x="36119" y="24933"/>
                  <a:pt x="24933" y="36119"/>
                  <a:pt x="24933" y="49867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203138" y="294215"/>
                </a:lnTo>
                <a:cubicBezTo>
                  <a:pt x="216887" y="294215"/>
                  <a:pt x="228072" y="283029"/>
                  <a:pt x="228072" y="269281"/>
                </a:cubicBezTo>
                <a:cubicBezTo>
                  <a:pt x="228072" y="262396"/>
                  <a:pt x="233653" y="256814"/>
                  <a:pt x="240538" y="256814"/>
                </a:cubicBezTo>
                <a:cubicBezTo>
                  <a:pt x="247424" y="256814"/>
                  <a:pt x="253005" y="262396"/>
                  <a:pt x="253005" y="269281"/>
                </a:cubicBezTo>
                <a:cubicBezTo>
                  <a:pt x="253005" y="296778"/>
                  <a:pt x="230635" y="319148"/>
                  <a:pt x="20313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49867"/>
                </a:lnTo>
                <a:cubicBezTo>
                  <a:pt x="0" y="22370"/>
                  <a:pt x="22370" y="0"/>
                  <a:pt x="4986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B7CD43-77D8-48BA-8D1E-A90F3C28351D}"/>
              </a:ext>
            </a:extLst>
          </p:cNvPr>
          <p:cNvCxnSpPr>
            <a:cxnSpLocks/>
          </p:cNvCxnSpPr>
          <p:nvPr/>
        </p:nvCxnSpPr>
        <p:spPr>
          <a:xfrm>
            <a:off x="8809906" y="1018603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Justify Text Body">
            <a:extLst>
              <a:ext uri="{FF2B5EF4-FFF2-40B4-BE49-F238E27FC236}">
                <a16:creationId xmlns:a16="http://schemas.microsoft.com/office/drawing/2014/main" id="{68A1D072-D7DC-4408-BE49-A5C98EBB6CFD}"/>
              </a:ext>
            </a:extLst>
          </p:cNvPr>
          <p:cNvSpPr txBox="1"/>
          <p:nvPr/>
        </p:nvSpPr>
        <p:spPr>
          <a:xfrm>
            <a:off x="9054797" y="1177376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Justify Text Body">
            <a:extLst>
              <a:ext uri="{FF2B5EF4-FFF2-40B4-BE49-F238E27FC236}">
                <a16:creationId xmlns:a16="http://schemas.microsoft.com/office/drawing/2014/main" id="{F9F67B80-9078-42FE-BC8F-5A6DDC590BC3}"/>
              </a:ext>
            </a:extLst>
          </p:cNvPr>
          <p:cNvSpPr txBox="1"/>
          <p:nvPr/>
        </p:nvSpPr>
        <p:spPr>
          <a:xfrm>
            <a:off x="9055651" y="890118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A204B4-D303-488F-9C53-FC60F12DF1B1}"/>
              </a:ext>
            </a:extLst>
          </p:cNvPr>
          <p:cNvSpPr/>
          <p:nvPr/>
        </p:nvSpPr>
        <p:spPr>
          <a:xfrm flipH="1">
            <a:off x="7466356" y="2228340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id="{4657317F-C93F-47D6-AA3C-75412C38A682}"/>
              </a:ext>
            </a:extLst>
          </p:cNvPr>
          <p:cNvSpPr>
            <a:spLocks noChangeAspect="1"/>
          </p:cNvSpPr>
          <p:nvPr/>
        </p:nvSpPr>
        <p:spPr>
          <a:xfrm>
            <a:off x="10265215" y="2552580"/>
            <a:ext cx="356517" cy="356518"/>
          </a:xfrm>
          <a:custGeom>
            <a:avLst/>
            <a:gdLst>
              <a:gd name="connsiteX0" fmla="*/ 246841 w 319148"/>
              <a:gd name="connsiteY0" fmla="*/ 218168 h 319149"/>
              <a:gd name="connsiteX1" fmla="*/ 221908 w 319148"/>
              <a:gd name="connsiteY1" fmla="*/ 243101 h 319149"/>
              <a:gd name="connsiteX2" fmla="*/ 221908 w 319148"/>
              <a:gd name="connsiteY2" fmla="*/ 275762 h 319149"/>
              <a:gd name="connsiteX3" fmla="*/ 277370 w 319148"/>
              <a:gd name="connsiteY3" fmla="*/ 218168 h 319149"/>
              <a:gd name="connsiteX4" fmla="*/ 164437 w 319148"/>
              <a:gd name="connsiteY4" fmla="*/ 119706 h 319149"/>
              <a:gd name="connsiteX5" fmla="*/ 171417 w 319148"/>
              <a:gd name="connsiteY5" fmla="*/ 130900 h 319149"/>
              <a:gd name="connsiteX6" fmla="*/ 171417 w 319148"/>
              <a:gd name="connsiteY6" fmla="*/ 233127 h 319149"/>
              <a:gd name="connsiteX7" fmla="*/ 158950 w 319148"/>
              <a:gd name="connsiteY7" fmla="*/ 245594 h 319149"/>
              <a:gd name="connsiteX8" fmla="*/ 146483 w 319148"/>
              <a:gd name="connsiteY8" fmla="*/ 233127 h 319149"/>
              <a:gd name="connsiteX9" fmla="*/ 146483 w 319148"/>
              <a:gd name="connsiteY9" fmla="*/ 156334 h 319149"/>
              <a:gd name="connsiteX10" fmla="*/ 141653 w 319148"/>
              <a:gd name="connsiteY10" fmla="*/ 160078 h 319149"/>
              <a:gd name="connsiteX11" fmla="*/ 124162 w 319148"/>
              <a:gd name="connsiteY11" fmla="*/ 157860 h 319149"/>
              <a:gd name="connsiteX12" fmla="*/ 126380 w 319148"/>
              <a:gd name="connsiteY12" fmla="*/ 140369 h 319149"/>
              <a:gd name="connsiteX13" fmla="*/ 151314 w 319148"/>
              <a:gd name="connsiteY13" fmla="*/ 121046 h 319149"/>
              <a:gd name="connsiteX14" fmla="*/ 164437 w 319148"/>
              <a:gd name="connsiteY14" fmla="*/ 119706 h 319149"/>
              <a:gd name="connsiteX15" fmla="*/ 77917 w 319148"/>
              <a:gd name="connsiteY15" fmla="*/ 0 h 319149"/>
              <a:gd name="connsiteX16" fmla="*/ 90384 w 319148"/>
              <a:gd name="connsiteY16" fmla="*/ 12467 h 319149"/>
              <a:gd name="connsiteX17" fmla="*/ 90384 w 319148"/>
              <a:gd name="connsiteY17" fmla="*/ 24933 h 319149"/>
              <a:gd name="connsiteX18" fmla="*/ 146484 w 319148"/>
              <a:gd name="connsiteY18" fmla="*/ 24933 h 319149"/>
              <a:gd name="connsiteX19" fmla="*/ 146484 w 319148"/>
              <a:gd name="connsiteY19" fmla="*/ 12467 h 319149"/>
              <a:gd name="connsiteX20" fmla="*/ 158951 w 319148"/>
              <a:gd name="connsiteY20" fmla="*/ 0 h 319149"/>
              <a:gd name="connsiteX21" fmla="*/ 171417 w 319148"/>
              <a:gd name="connsiteY21" fmla="*/ 12467 h 319149"/>
              <a:gd name="connsiteX22" fmla="*/ 171417 w 319148"/>
              <a:gd name="connsiteY22" fmla="*/ 24933 h 319149"/>
              <a:gd name="connsiteX23" fmla="*/ 228141 w 319148"/>
              <a:gd name="connsiteY23" fmla="*/ 24933 h 319149"/>
              <a:gd name="connsiteX24" fmla="*/ 228141 w 319148"/>
              <a:gd name="connsiteY24" fmla="*/ 12467 h 319149"/>
              <a:gd name="connsiteX25" fmla="*/ 240608 w 319148"/>
              <a:gd name="connsiteY25" fmla="*/ 0 h 319149"/>
              <a:gd name="connsiteX26" fmla="*/ 253074 w 319148"/>
              <a:gd name="connsiteY26" fmla="*/ 12467 h 319149"/>
              <a:gd name="connsiteX27" fmla="*/ 253074 w 319148"/>
              <a:gd name="connsiteY27" fmla="*/ 24933 h 319149"/>
              <a:gd name="connsiteX28" fmla="*/ 269281 w 319148"/>
              <a:gd name="connsiteY28" fmla="*/ 24933 h 319149"/>
              <a:gd name="connsiteX29" fmla="*/ 319148 w 319148"/>
              <a:gd name="connsiteY29" fmla="*/ 74800 h 319149"/>
              <a:gd name="connsiteX30" fmla="*/ 319148 w 319148"/>
              <a:gd name="connsiteY30" fmla="*/ 143367 h 319149"/>
              <a:gd name="connsiteX31" fmla="*/ 306681 w 319148"/>
              <a:gd name="connsiteY31" fmla="*/ 155834 h 319149"/>
              <a:gd name="connsiteX32" fmla="*/ 294215 w 319148"/>
              <a:gd name="connsiteY32" fmla="*/ 143367 h 319149"/>
              <a:gd name="connsiteX33" fmla="*/ 294215 w 319148"/>
              <a:gd name="connsiteY33" fmla="*/ 74800 h 319149"/>
              <a:gd name="connsiteX34" fmla="*/ 269281 w 319148"/>
              <a:gd name="connsiteY34" fmla="*/ 49867 h 319149"/>
              <a:gd name="connsiteX35" fmla="*/ 253074 w 319148"/>
              <a:gd name="connsiteY35" fmla="*/ 49867 h 319149"/>
              <a:gd name="connsiteX36" fmla="*/ 253074 w 319148"/>
              <a:gd name="connsiteY36" fmla="*/ 62334 h 319149"/>
              <a:gd name="connsiteX37" fmla="*/ 240608 w 319148"/>
              <a:gd name="connsiteY37" fmla="*/ 74800 h 319149"/>
              <a:gd name="connsiteX38" fmla="*/ 228141 w 319148"/>
              <a:gd name="connsiteY38" fmla="*/ 62334 h 319149"/>
              <a:gd name="connsiteX39" fmla="*/ 228141 w 319148"/>
              <a:gd name="connsiteY39" fmla="*/ 49867 h 319149"/>
              <a:gd name="connsiteX40" fmla="*/ 171417 w 319148"/>
              <a:gd name="connsiteY40" fmla="*/ 49867 h 319149"/>
              <a:gd name="connsiteX41" fmla="*/ 171417 w 319148"/>
              <a:gd name="connsiteY41" fmla="*/ 62334 h 319149"/>
              <a:gd name="connsiteX42" fmla="*/ 158951 w 319148"/>
              <a:gd name="connsiteY42" fmla="*/ 74800 h 319149"/>
              <a:gd name="connsiteX43" fmla="*/ 146484 w 319148"/>
              <a:gd name="connsiteY43" fmla="*/ 62334 h 319149"/>
              <a:gd name="connsiteX44" fmla="*/ 146484 w 319148"/>
              <a:gd name="connsiteY44" fmla="*/ 49867 h 319149"/>
              <a:gd name="connsiteX45" fmla="*/ 90384 w 319148"/>
              <a:gd name="connsiteY45" fmla="*/ 49867 h 319149"/>
              <a:gd name="connsiteX46" fmla="*/ 90384 w 319148"/>
              <a:gd name="connsiteY46" fmla="*/ 62334 h 319149"/>
              <a:gd name="connsiteX47" fmla="*/ 77917 w 319148"/>
              <a:gd name="connsiteY47" fmla="*/ 74800 h 319149"/>
              <a:gd name="connsiteX48" fmla="*/ 65450 w 319148"/>
              <a:gd name="connsiteY48" fmla="*/ 62334 h 319149"/>
              <a:gd name="connsiteX49" fmla="*/ 65450 w 319148"/>
              <a:gd name="connsiteY49" fmla="*/ 49867 h 319149"/>
              <a:gd name="connsiteX50" fmla="*/ 49867 w 319148"/>
              <a:gd name="connsiteY50" fmla="*/ 49867 h 319149"/>
              <a:gd name="connsiteX51" fmla="*/ 24933 w 319148"/>
              <a:gd name="connsiteY51" fmla="*/ 74800 h 319149"/>
              <a:gd name="connsiteX52" fmla="*/ 24933 w 319148"/>
              <a:gd name="connsiteY52" fmla="*/ 269281 h 319149"/>
              <a:gd name="connsiteX53" fmla="*/ 49867 w 319148"/>
              <a:gd name="connsiteY53" fmla="*/ 294215 h 319149"/>
              <a:gd name="connsiteX54" fmla="*/ 196974 w 319148"/>
              <a:gd name="connsiteY54" fmla="*/ 294215 h 319149"/>
              <a:gd name="connsiteX55" fmla="*/ 196974 w 319148"/>
              <a:gd name="connsiteY55" fmla="*/ 243101 h 319149"/>
              <a:gd name="connsiteX56" fmla="*/ 246841 w 319148"/>
              <a:gd name="connsiteY56" fmla="*/ 193234 h 319149"/>
              <a:gd name="connsiteX57" fmla="*/ 306681 w 319148"/>
              <a:gd name="connsiteY57" fmla="*/ 193234 h 319149"/>
              <a:gd name="connsiteX58" fmla="*/ 318153 w 319148"/>
              <a:gd name="connsiteY58" fmla="*/ 200821 h 319149"/>
              <a:gd name="connsiteX59" fmla="*/ 315661 w 319148"/>
              <a:gd name="connsiteY59" fmla="*/ 214348 h 319149"/>
              <a:gd name="connsiteX60" fmla="*/ 218421 w 319148"/>
              <a:gd name="connsiteY60" fmla="*/ 315329 h 319149"/>
              <a:gd name="connsiteX61" fmla="*/ 209438 w 319148"/>
              <a:gd name="connsiteY61" fmla="*/ 319149 h 319149"/>
              <a:gd name="connsiteX62" fmla="*/ 208204 w 319148"/>
              <a:gd name="connsiteY62" fmla="*/ 319084 h 319149"/>
              <a:gd name="connsiteX63" fmla="*/ 206948 w 319148"/>
              <a:gd name="connsiteY63" fmla="*/ 319148 h 319149"/>
              <a:gd name="connsiteX64" fmla="*/ 49867 w 319148"/>
              <a:gd name="connsiteY64" fmla="*/ 319148 h 319149"/>
              <a:gd name="connsiteX65" fmla="*/ 0 w 319148"/>
              <a:gd name="connsiteY65" fmla="*/ 269281 h 319149"/>
              <a:gd name="connsiteX66" fmla="*/ 0 w 319148"/>
              <a:gd name="connsiteY66" fmla="*/ 74800 h 319149"/>
              <a:gd name="connsiteX67" fmla="*/ 49867 w 319148"/>
              <a:gd name="connsiteY67" fmla="*/ 24933 h 319149"/>
              <a:gd name="connsiteX68" fmla="*/ 65450 w 319148"/>
              <a:gd name="connsiteY68" fmla="*/ 24933 h 319149"/>
              <a:gd name="connsiteX69" fmla="*/ 65450 w 319148"/>
              <a:gd name="connsiteY69" fmla="*/ 12467 h 319149"/>
              <a:gd name="connsiteX70" fmla="*/ 77917 w 319148"/>
              <a:gd name="connsiteY70" fmla="*/ 0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9148" h="319149">
                <a:moveTo>
                  <a:pt x="246841" y="218168"/>
                </a:moveTo>
                <a:cubicBezTo>
                  <a:pt x="233093" y="218168"/>
                  <a:pt x="221908" y="229353"/>
                  <a:pt x="221908" y="243101"/>
                </a:cubicBezTo>
                <a:lnTo>
                  <a:pt x="221908" y="275762"/>
                </a:lnTo>
                <a:lnTo>
                  <a:pt x="277370" y="218168"/>
                </a:lnTo>
                <a:close/>
                <a:moveTo>
                  <a:pt x="164437" y="119706"/>
                </a:moveTo>
                <a:cubicBezTo>
                  <a:pt x="168709" y="121800"/>
                  <a:pt x="171417" y="126142"/>
                  <a:pt x="171417" y="130900"/>
                </a:cubicBezTo>
                <a:lnTo>
                  <a:pt x="171417" y="233127"/>
                </a:lnTo>
                <a:cubicBezTo>
                  <a:pt x="171417" y="240013"/>
                  <a:pt x="165835" y="245594"/>
                  <a:pt x="158950" y="245594"/>
                </a:cubicBezTo>
                <a:cubicBezTo>
                  <a:pt x="152065" y="245594"/>
                  <a:pt x="146483" y="240013"/>
                  <a:pt x="146483" y="233127"/>
                </a:cubicBezTo>
                <a:lnTo>
                  <a:pt x="146483" y="156334"/>
                </a:lnTo>
                <a:lnTo>
                  <a:pt x="141653" y="160078"/>
                </a:lnTo>
                <a:cubicBezTo>
                  <a:pt x="136212" y="164295"/>
                  <a:pt x="128381" y="163304"/>
                  <a:pt x="124162" y="157860"/>
                </a:cubicBezTo>
                <a:cubicBezTo>
                  <a:pt x="119945" y="152418"/>
                  <a:pt x="120937" y="144587"/>
                  <a:pt x="126380" y="140369"/>
                </a:cubicBezTo>
                <a:lnTo>
                  <a:pt x="151314" y="121046"/>
                </a:lnTo>
                <a:cubicBezTo>
                  <a:pt x="155074" y="118132"/>
                  <a:pt x="160164" y="117611"/>
                  <a:pt x="164437" y="119706"/>
                </a:cubicBezTo>
                <a:close/>
                <a:moveTo>
                  <a:pt x="77917" y="0"/>
                </a:moveTo>
                <a:cubicBezTo>
                  <a:pt x="84802" y="0"/>
                  <a:pt x="90384" y="5581"/>
                  <a:pt x="90384" y="12467"/>
                </a:cubicBezTo>
                <a:lnTo>
                  <a:pt x="90384" y="24933"/>
                </a:lnTo>
                <a:lnTo>
                  <a:pt x="146484" y="24933"/>
                </a:lnTo>
                <a:lnTo>
                  <a:pt x="146484" y="12467"/>
                </a:lnTo>
                <a:cubicBezTo>
                  <a:pt x="146484" y="5581"/>
                  <a:pt x="152065" y="0"/>
                  <a:pt x="158951" y="0"/>
                </a:cubicBezTo>
                <a:cubicBezTo>
                  <a:pt x="165836" y="0"/>
                  <a:pt x="171417" y="5581"/>
                  <a:pt x="171417" y="12467"/>
                </a:cubicBezTo>
                <a:lnTo>
                  <a:pt x="171417" y="24933"/>
                </a:lnTo>
                <a:lnTo>
                  <a:pt x="228141" y="24933"/>
                </a:lnTo>
                <a:lnTo>
                  <a:pt x="228141" y="12467"/>
                </a:lnTo>
                <a:cubicBezTo>
                  <a:pt x="228141" y="5581"/>
                  <a:pt x="233722" y="0"/>
                  <a:pt x="240608" y="0"/>
                </a:cubicBezTo>
                <a:cubicBezTo>
                  <a:pt x="247493" y="0"/>
                  <a:pt x="253074" y="5581"/>
                  <a:pt x="253074" y="12467"/>
                </a:cubicBezTo>
                <a:lnTo>
                  <a:pt x="253074" y="24933"/>
                </a:lnTo>
                <a:lnTo>
                  <a:pt x="269281" y="24933"/>
                </a:lnTo>
                <a:cubicBezTo>
                  <a:pt x="296778" y="24933"/>
                  <a:pt x="319148" y="47304"/>
                  <a:pt x="319148" y="74800"/>
                </a:cubicBezTo>
                <a:lnTo>
                  <a:pt x="319148" y="143367"/>
                </a:lnTo>
                <a:cubicBezTo>
                  <a:pt x="319148" y="150253"/>
                  <a:pt x="313567" y="155834"/>
                  <a:pt x="306681" y="155834"/>
                </a:cubicBezTo>
                <a:cubicBezTo>
                  <a:pt x="299796" y="155834"/>
                  <a:pt x="294215" y="150253"/>
                  <a:pt x="294215" y="143367"/>
                </a:cubicBezTo>
                <a:lnTo>
                  <a:pt x="294215" y="74800"/>
                </a:lnTo>
                <a:cubicBezTo>
                  <a:pt x="294215" y="61052"/>
                  <a:pt x="283029" y="49867"/>
                  <a:pt x="269281" y="49867"/>
                </a:cubicBezTo>
                <a:lnTo>
                  <a:pt x="253074" y="49867"/>
                </a:lnTo>
                <a:lnTo>
                  <a:pt x="253074" y="62334"/>
                </a:lnTo>
                <a:cubicBezTo>
                  <a:pt x="253074" y="69219"/>
                  <a:pt x="247493" y="74800"/>
                  <a:pt x="240608" y="74800"/>
                </a:cubicBezTo>
                <a:cubicBezTo>
                  <a:pt x="233722" y="74800"/>
                  <a:pt x="228141" y="69219"/>
                  <a:pt x="228141" y="62334"/>
                </a:cubicBezTo>
                <a:lnTo>
                  <a:pt x="228141" y="49867"/>
                </a:lnTo>
                <a:lnTo>
                  <a:pt x="171417" y="49867"/>
                </a:lnTo>
                <a:lnTo>
                  <a:pt x="171417" y="62334"/>
                </a:lnTo>
                <a:cubicBezTo>
                  <a:pt x="171417" y="69219"/>
                  <a:pt x="165836" y="74800"/>
                  <a:pt x="158951" y="74800"/>
                </a:cubicBezTo>
                <a:cubicBezTo>
                  <a:pt x="152065" y="74800"/>
                  <a:pt x="146484" y="69219"/>
                  <a:pt x="146484" y="62334"/>
                </a:cubicBezTo>
                <a:lnTo>
                  <a:pt x="146484" y="49867"/>
                </a:lnTo>
                <a:lnTo>
                  <a:pt x="90384" y="49867"/>
                </a:lnTo>
                <a:lnTo>
                  <a:pt x="90384" y="62334"/>
                </a:lnTo>
                <a:cubicBezTo>
                  <a:pt x="90384" y="69219"/>
                  <a:pt x="84802" y="74800"/>
                  <a:pt x="77917" y="74800"/>
                </a:cubicBezTo>
                <a:cubicBezTo>
                  <a:pt x="71032" y="74800"/>
                  <a:pt x="65450" y="69219"/>
                  <a:pt x="65450" y="62334"/>
                </a:cubicBezTo>
                <a:lnTo>
                  <a:pt x="65450" y="49867"/>
                </a:lnTo>
                <a:lnTo>
                  <a:pt x="49867" y="49867"/>
                </a:lnTo>
                <a:cubicBezTo>
                  <a:pt x="36119" y="49867"/>
                  <a:pt x="24933" y="61052"/>
                  <a:pt x="24933" y="74800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196974" y="294215"/>
                </a:lnTo>
                <a:lnTo>
                  <a:pt x="196974" y="243101"/>
                </a:lnTo>
                <a:cubicBezTo>
                  <a:pt x="196974" y="215604"/>
                  <a:pt x="219344" y="193234"/>
                  <a:pt x="246841" y="193234"/>
                </a:cubicBezTo>
                <a:lnTo>
                  <a:pt x="306681" y="193234"/>
                </a:lnTo>
                <a:cubicBezTo>
                  <a:pt x="311681" y="193234"/>
                  <a:pt x="316197" y="196221"/>
                  <a:pt x="318153" y="200821"/>
                </a:cubicBezTo>
                <a:cubicBezTo>
                  <a:pt x="320110" y="205422"/>
                  <a:pt x="319129" y="210747"/>
                  <a:pt x="315661" y="214348"/>
                </a:cubicBezTo>
                <a:lnTo>
                  <a:pt x="218421" y="315329"/>
                </a:lnTo>
                <a:cubicBezTo>
                  <a:pt x="216023" y="317818"/>
                  <a:pt x="212762" y="319149"/>
                  <a:pt x="209438" y="319149"/>
                </a:cubicBezTo>
                <a:cubicBezTo>
                  <a:pt x="209027" y="319149"/>
                  <a:pt x="208615" y="319126"/>
                  <a:pt x="208204" y="319084"/>
                </a:cubicBezTo>
                <a:cubicBezTo>
                  <a:pt x="207790" y="319126"/>
                  <a:pt x="207371" y="319148"/>
                  <a:pt x="20694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74800"/>
                </a:lnTo>
                <a:cubicBezTo>
                  <a:pt x="0" y="47304"/>
                  <a:pt x="22370" y="24933"/>
                  <a:pt x="49867" y="24933"/>
                </a:cubicBezTo>
                <a:lnTo>
                  <a:pt x="65450" y="24933"/>
                </a:lnTo>
                <a:lnTo>
                  <a:pt x="65450" y="12467"/>
                </a:lnTo>
                <a:cubicBezTo>
                  <a:pt x="65450" y="5581"/>
                  <a:pt x="71032" y="0"/>
                  <a:pt x="7791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87BD74-5056-42C5-9F83-E96A6D52D307}"/>
              </a:ext>
            </a:extLst>
          </p:cNvPr>
          <p:cNvCxnSpPr>
            <a:cxnSpLocks/>
          </p:cNvCxnSpPr>
          <p:nvPr/>
        </p:nvCxnSpPr>
        <p:spPr>
          <a:xfrm flipH="1">
            <a:off x="10020326" y="2414926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82AD5DA4-4D70-4D0B-BD16-174524896AD5}"/>
              </a:ext>
            </a:extLst>
          </p:cNvPr>
          <p:cNvSpPr txBox="1"/>
          <p:nvPr/>
        </p:nvSpPr>
        <p:spPr>
          <a:xfrm flipH="1">
            <a:off x="7740675" y="2573699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65A04567-8ABB-4901-A0E0-C6FBA296BA5F}"/>
              </a:ext>
            </a:extLst>
          </p:cNvPr>
          <p:cNvSpPr txBox="1"/>
          <p:nvPr/>
        </p:nvSpPr>
        <p:spPr>
          <a:xfrm flipH="1">
            <a:off x="8785887" y="2286441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60E0F5-E75B-493D-B008-81E411D68556}"/>
              </a:ext>
            </a:extLst>
          </p:cNvPr>
          <p:cNvSpPr/>
          <p:nvPr/>
        </p:nvSpPr>
        <p:spPr>
          <a:xfrm>
            <a:off x="7904397" y="362466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37284CB2-DE3B-4F66-9FD6-4636B25001B9}"/>
              </a:ext>
            </a:extLst>
          </p:cNvPr>
          <p:cNvSpPr>
            <a:spLocks noChangeAspect="1"/>
          </p:cNvSpPr>
          <p:nvPr/>
        </p:nvSpPr>
        <p:spPr>
          <a:xfrm>
            <a:off x="8208499" y="3948903"/>
            <a:ext cx="356518" cy="356518"/>
          </a:xfrm>
          <a:custGeom>
            <a:avLst/>
            <a:gdLst>
              <a:gd name="connsiteX0" fmla="*/ 315479 w 319148"/>
              <a:gd name="connsiteY0" fmla="*/ 220206 h 319148"/>
              <a:gd name="connsiteX1" fmla="*/ 252169 w 319148"/>
              <a:gd name="connsiteY1" fmla="*/ 157152 h 319148"/>
              <a:gd name="connsiteX2" fmla="*/ 300444 w 319148"/>
              <a:gd name="connsiteY2" fmla="*/ 109009 h 319148"/>
              <a:gd name="connsiteX3" fmla="*/ 319148 w 319148"/>
              <a:gd name="connsiteY3" fmla="*/ 63856 h 319148"/>
              <a:gd name="connsiteX4" fmla="*/ 300445 w 319148"/>
              <a:gd name="connsiteY4" fmla="*/ 18704 h 319148"/>
              <a:gd name="connsiteX5" fmla="*/ 255293 w 319148"/>
              <a:gd name="connsiteY5" fmla="*/ 0 h 319148"/>
              <a:gd name="connsiteX6" fmla="*/ 210139 w 319148"/>
              <a:gd name="connsiteY6" fmla="*/ 18703 h 319148"/>
              <a:gd name="connsiteX7" fmla="*/ 162110 w 319148"/>
              <a:gd name="connsiteY7" fmla="*/ 66733 h 319148"/>
              <a:gd name="connsiteX8" fmla="*/ 98752 w 319148"/>
              <a:gd name="connsiteY8" fmla="*/ 3634 h 319148"/>
              <a:gd name="connsiteX9" fmla="*/ 89911 w 319148"/>
              <a:gd name="connsiteY9" fmla="*/ 0 h 319148"/>
              <a:gd name="connsiteX10" fmla="*/ 81096 w 319148"/>
              <a:gd name="connsiteY10" fmla="*/ 3695 h 319148"/>
              <a:gd name="connsiteX11" fmla="*/ 3609 w 319148"/>
              <a:gd name="connsiteY11" fmla="*/ 81943 h 319148"/>
              <a:gd name="connsiteX12" fmla="*/ 3670 w 319148"/>
              <a:gd name="connsiteY12" fmla="*/ 99548 h 319148"/>
              <a:gd name="connsiteX13" fmla="*/ 66610 w 319148"/>
              <a:gd name="connsiteY13" fmla="*/ 162234 h 319148"/>
              <a:gd name="connsiteX14" fmla="*/ 31682 w 319148"/>
              <a:gd name="connsiteY14" fmla="*/ 197162 h 319148"/>
              <a:gd name="connsiteX15" fmla="*/ 28487 w 319148"/>
              <a:gd name="connsiteY15" fmla="*/ 202634 h 319148"/>
              <a:gd name="connsiteX16" fmla="*/ 457 w 319148"/>
              <a:gd name="connsiteY16" fmla="*/ 303338 h 319148"/>
              <a:gd name="connsiteX17" fmla="*/ 3675 w 319148"/>
              <a:gd name="connsiteY17" fmla="*/ 315520 h 319148"/>
              <a:gd name="connsiteX18" fmla="*/ 12468 w 319148"/>
              <a:gd name="connsiteY18" fmla="*/ 319148 h 319148"/>
              <a:gd name="connsiteX19" fmla="*/ 15873 w 319148"/>
              <a:gd name="connsiteY19" fmla="*/ 318673 h 319148"/>
              <a:gd name="connsiteX20" fmla="*/ 116577 w 319148"/>
              <a:gd name="connsiteY20" fmla="*/ 290068 h 319148"/>
              <a:gd name="connsiteX21" fmla="*/ 125234 w 319148"/>
              <a:gd name="connsiteY21" fmla="*/ 281221 h 319148"/>
              <a:gd name="connsiteX22" fmla="*/ 122000 w 319148"/>
              <a:gd name="connsiteY22" fmla="*/ 269274 h 319148"/>
              <a:gd name="connsiteX23" fmla="*/ 58512 w 319148"/>
              <a:gd name="connsiteY23" fmla="*/ 205593 h 319148"/>
              <a:gd name="connsiteX24" fmla="*/ 206439 w 319148"/>
              <a:gd name="connsiteY24" fmla="*/ 57666 h 319148"/>
              <a:gd name="connsiteX25" fmla="*/ 261453 w 319148"/>
              <a:gd name="connsiteY25" fmla="*/ 112681 h 319148"/>
              <a:gd name="connsiteX26" fmla="*/ 148209 w 319148"/>
              <a:gd name="connsiteY26" fmla="*/ 225615 h 319148"/>
              <a:gd name="connsiteX27" fmla="*/ 144546 w 319148"/>
              <a:gd name="connsiteY27" fmla="*/ 234457 h 319148"/>
              <a:gd name="connsiteX28" fmla="*/ 148230 w 319148"/>
              <a:gd name="connsiteY28" fmla="*/ 243291 h 319148"/>
              <a:gd name="connsiteX29" fmla="*/ 221011 w 319148"/>
              <a:gd name="connsiteY29" fmla="*/ 315530 h 319148"/>
              <a:gd name="connsiteX30" fmla="*/ 229793 w 319148"/>
              <a:gd name="connsiteY30" fmla="*/ 319148 h 319148"/>
              <a:gd name="connsiteX31" fmla="*/ 229847 w 319148"/>
              <a:gd name="connsiteY31" fmla="*/ 319148 h 319148"/>
              <a:gd name="connsiteX32" fmla="*/ 238651 w 319148"/>
              <a:gd name="connsiteY32" fmla="*/ 315454 h 319148"/>
              <a:gd name="connsiteX33" fmla="*/ 315540 w 319148"/>
              <a:gd name="connsiteY33" fmla="*/ 237812 h 319148"/>
              <a:gd name="connsiteX34" fmla="*/ 315479 w 319148"/>
              <a:gd name="connsiteY34" fmla="*/ 220206 h 319148"/>
              <a:gd name="connsiteX35" fmla="*/ 89383 w 319148"/>
              <a:gd name="connsiteY35" fmla="*/ 271873 h 319148"/>
              <a:gd name="connsiteX36" fmla="*/ 30435 w 319148"/>
              <a:gd name="connsiteY36" fmla="*/ 288617 h 319148"/>
              <a:gd name="connsiteX37" fmla="*/ 46945 w 319148"/>
              <a:gd name="connsiteY37" fmla="*/ 229305 h 319148"/>
              <a:gd name="connsiteX38" fmla="*/ 89383 w 319148"/>
              <a:gd name="connsiteY38" fmla="*/ 271873 h 319148"/>
              <a:gd name="connsiteX39" fmla="*/ 84241 w 319148"/>
              <a:gd name="connsiteY39" fmla="*/ 144603 h 319148"/>
              <a:gd name="connsiteX40" fmla="*/ 30073 w 319148"/>
              <a:gd name="connsiteY40" fmla="*/ 90654 h 319148"/>
              <a:gd name="connsiteX41" fmla="*/ 90016 w 319148"/>
              <a:gd name="connsiteY41" fmla="*/ 30122 h 319148"/>
              <a:gd name="connsiteX42" fmla="*/ 109797 w 319148"/>
              <a:gd name="connsiteY42" fmla="*/ 49822 h 319148"/>
              <a:gd name="connsiteX43" fmla="*/ 85237 w 319148"/>
              <a:gd name="connsiteY43" fmla="*/ 74784 h 319148"/>
              <a:gd name="connsiteX44" fmla="*/ 85381 w 319148"/>
              <a:gd name="connsiteY44" fmla="*/ 92413 h 319148"/>
              <a:gd name="connsiteX45" fmla="*/ 94124 w 319148"/>
              <a:gd name="connsiteY45" fmla="*/ 95994 h 319148"/>
              <a:gd name="connsiteX46" fmla="*/ 103011 w 319148"/>
              <a:gd name="connsiteY46" fmla="*/ 92271 h 319148"/>
              <a:gd name="connsiteX47" fmla="*/ 127464 w 319148"/>
              <a:gd name="connsiteY47" fmla="*/ 67418 h 319148"/>
              <a:gd name="connsiteX48" fmla="*/ 144480 w 319148"/>
              <a:gd name="connsiteY48" fmla="*/ 84364 h 319148"/>
              <a:gd name="connsiteX49" fmla="*/ 84241 w 319148"/>
              <a:gd name="connsiteY49" fmla="*/ 144603 h 319148"/>
              <a:gd name="connsiteX50" fmla="*/ 224070 w 319148"/>
              <a:gd name="connsiteY50" fmla="*/ 40035 h 319148"/>
              <a:gd name="connsiteX51" fmla="*/ 227771 w 319148"/>
              <a:gd name="connsiteY51" fmla="*/ 36334 h 319148"/>
              <a:gd name="connsiteX52" fmla="*/ 255293 w 319148"/>
              <a:gd name="connsiteY52" fmla="*/ 24934 h 319148"/>
              <a:gd name="connsiteX53" fmla="*/ 282814 w 319148"/>
              <a:gd name="connsiteY53" fmla="*/ 36334 h 319148"/>
              <a:gd name="connsiteX54" fmla="*/ 294214 w 319148"/>
              <a:gd name="connsiteY54" fmla="*/ 63856 h 319148"/>
              <a:gd name="connsiteX55" fmla="*/ 282825 w 319148"/>
              <a:gd name="connsiteY55" fmla="*/ 91366 h 319148"/>
              <a:gd name="connsiteX56" fmla="*/ 279107 w 319148"/>
              <a:gd name="connsiteY56" fmla="*/ 95074 h 319148"/>
              <a:gd name="connsiteX57" fmla="*/ 224070 w 319148"/>
              <a:gd name="connsiteY57" fmla="*/ 40035 h 319148"/>
              <a:gd name="connsiteX58" fmla="*/ 229717 w 319148"/>
              <a:gd name="connsiteY58" fmla="*/ 289041 h 319148"/>
              <a:gd name="connsiteX59" fmla="*/ 174688 w 319148"/>
              <a:gd name="connsiteY59" fmla="*/ 234422 h 319148"/>
              <a:gd name="connsiteX60" fmla="*/ 234514 w 319148"/>
              <a:gd name="connsiteY60" fmla="*/ 174760 h 319148"/>
              <a:gd name="connsiteX61" fmla="*/ 251333 w 319148"/>
              <a:gd name="connsiteY61" fmla="*/ 191510 h 319148"/>
              <a:gd name="connsiteX62" fmla="*/ 227398 w 319148"/>
              <a:gd name="connsiteY62" fmla="*/ 215618 h 319148"/>
              <a:gd name="connsiteX63" fmla="*/ 227462 w 319148"/>
              <a:gd name="connsiteY63" fmla="*/ 233249 h 319148"/>
              <a:gd name="connsiteX64" fmla="*/ 236245 w 319148"/>
              <a:gd name="connsiteY64" fmla="*/ 236868 h 319148"/>
              <a:gd name="connsiteX65" fmla="*/ 245092 w 319148"/>
              <a:gd name="connsiteY65" fmla="*/ 233185 h 319148"/>
              <a:gd name="connsiteX66" fmla="*/ 269000 w 319148"/>
              <a:gd name="connsiteY66" fmla="*/ 209105 h 319148"/>
              <a:gd name="connsiteX67" fmla="*/ 289077 w 319148"/>
              <a:gd name="connsiteY67" fmla="*/ 229100 h 319148"/>
              <a:gd name="connsiteX68" fmla="*/ 229717 w 319148"/>
              <a:gd name="connsiteY68" fmla="*/ 28904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9148" h="319148">
                <a:moveTo>
                  <a:pt x="315479" y="220206"/>
                </a:moveTo>
                <a:lnTo>
                  <a:pt x="252169" y="157152"/>
                </a:lnTo>
                <a:lnTo>
                  <a:pt x="300444" y="109009"/>
                </a:lnTo>
                <a:cubicBezTo>
                  <a:pt x="312506" y="96948"/>
                  <a:pt x="319148" y="80912"/>
                  <a:pt x="319148" y="63856"/>
                </a:cubicBezTo>
                <a:cubicBezTo>
                  <a:pt x="319148" y="46800"/>
                  <a:pt x="312506" y="30764"/>
                  <a:pt x="300445" y="18704"/>
                </a:cubicBezTo>
                <a:cubicBezTo>
                  <a:pt x="288384" y="6642"/>
                  <a:pt x="272349" y="0"/>
                  <a:pt x="255293" y="0"/>
                </a:cubicBezTo>
                <a:cubicBezTo>
                  <a:pt x="238236" y="0"/>
                  <a:pt x="222200" y="6642"/>
                  <a:pt x="210139" y="18703"/>
                </a:cubicBezTo>
                <a:lnTo>
                  <a:pt x="162110" y="66733"/>
                </a:lnTo>
                <a:lnTo>
                  <a:pt x="98752" y="3634"/>
                </a:lnTo>
                <a:cubicBezTo>
                  <a:pt x="96404" y="1296"/>
                  <a:pt x="93221" y="-16"/>
                  <a:pt x="89911" y="0"/>
                </a:cubicBezTo>
                <a:cubicBezTo>
                  <a:pt x="86599" y="12"/>
                  <a:pt x="83427" y="1341"/>
                  <a:pt x="81096" y="3695"/>
                </a:cubicBezTo>
                <a:lnTo>
                  <a:pt x="3609" y="81943"/>
                </a:lnTo>
                <a:cubicBezTo>
                  <a:pt x="-1226" y="86825"/>
                  <a:pt x="-1199" y="94699"/>
                  <a:pt x="3670" y="99548"/>
                </a:cubicBezTo>
                <a:lnTo>
                  <a:pt x="66610" y="162234"/>
                </a:lnTo>
                <a:lnTo>
                  <a:pt x="31682" y="197162"/>
                </a:lnTo>
                <a:cubicBezTo>
                  <a:pt x="30163" y="198680"/>
                  <a:pt x="29063" y="200565"/>
                  <a:pt x="28487" y="202634"/>
                </a:cubicBezTo>
                <a:lnTo>
                  <a:pt x="457" y="303338"/>
                </a:lnTo>
                <a:cubicBezTo>
                  <a:pt x="-752" y="307682"/>
                  <a:pt x="478" y="312340"/>
                  <a:pt x="3675" y="315520"/>
                </a:cubicBezTo>
                <a:cubicBezTo>
                  <a:pt x="6044" y="317876"/>
                  <a:pt x="9218" y="319148"/>
                  <a:pt x="12468" y="319148"/>
                </a:cubicBezTo>
                <a:cubicBezTo>
                  <a:pt x="13604" y="319148"/>
                  <a:pt x="14749" y="318992"/>
                  <a:pt x="15873" y="318673"/>
                </a:cubicBezTo>
                <a:lnTo>
                  <a:pt x="116577" y="290068"/>
                </a:lnTo>
                <a:cubicBezTo>
                  <a:pt x="120826" y="288861"/>
                  <a:pt x="124120" y="285496"/>
                  <a:pt x="125234" y="281221"/>
                </a:cubicBezTo>
                <a:cubicBezTo>
                  <a:pt x="126349" y="276947"/>
                  <a:pt x="125118" y="272402"/>
                  <a:pt x="122000" y="269274"/>
                </a:cubicBezTo>
                <a:lnTo>
                  <a:pt x="58512" y="205593"/>
                </a:lnTo>
                <a:lnTo>
                  <a:pt x="206439" y="57666"/>
                </a:lnTo>
                <a:lnTo>
                  <a:pt x="261453" y="112681"/>
                </a:lnTo>
                <a:lnTo>
                  <a:pt x="148209" y="225615"/>
                </a:lnTo>
                <a:cubicBezTo>
                  <a:pt x="145860" y="227958"/>
                  <a:pt x="144542" y="231140"/>
                  <a:pt x="144546" y="234457"/>
                </a:cubicBezTo>
                <a:cubicBezTo>
                  <a:pt x="144550" y="237775"/>
                  <a:pt x="145876" y="240954"/>
                  <a:pt x="148230" y="243291"/>
                </a:cubicBezTo>
                <a:lnTo>
                  <a:pt x="221011" y="315530"/>
                </a:lnTo>
                <a:cubicBezTo>
                  <a:pt x="223347" y="317848"/>
                  <a:pt x="226504" y="319148"/>
                  <a:pt x="229793" y="319148"/>
                </a:cubicBezTo>
                <a:cubicBezTo>
                  <a:pt x="229811" y="319148"/>
                  <a:pt x="229829" y="319148"/>
                  <a:pt x="229847" y="319148"/>
                </a:cubicBezTo>
                <a:cubicBezTo>
                  <a:pt x="233156" y="319134"/>
                  <a:pt x="236323" y="317805"/>
                  <a:pt x="238651" y="315454"/>
                </a:cubicBezTo>
                <a:lnTo>
                  <a:pt x="315540" y="237812"/>
                </a:lnTo>
                <a:cubicBezTo>
                  <a:pt x="320375" y="232929"/>
                  <a:pt x="320348" y="225054"/>
                  <a:pt x="315479" y="220206"/>
                </a:cubicBezTo>
                <a:close/>
                <a:moveTo>
                  <a:pt x="89383" y="271873"/>
                </a:moveTo>
                <a:lnTo>
                  <a:pt x="30435" y="288617"/>
                </a:lnTo>
                <a:lnTo>
                  <a:pt x="46945" y="229305"/>
                </a:lnTo>
                <a:lnTo>
                  <a:pt x="89383" y="271873"/>
                </a:lnTo>
                <a:close/>
                <a:moveTo>
                  <a:pt x="84241" y="144603"/>
                </a:moveTo>
                <a:lnTo>
                  <a:pt x="30073" y="90654"/>
                </a:lnTo>
                <a:lnTo>
                  <a:pt x="90016" y="30122"/>
                </a:lnTo>
                <a:lnTo>
                  <a:pt x="109797" y="49822"/>
                </a:lnTo>
                <a:lnTo>
                  <a:pt x="85237" y="74784"/>
                </a:lnTo>
                <a:cubicBezTo>
                  <a:pt x="80409" y="79692"/>
                  <a:pt x="80473" y="87585"/>
                  <a:pt x="85381" y="92413"/>
                </a:cubicBezTo>
                <a:cubicBezTo>
                  <a:pt x="87809" y="94803"/>
                  <a:pt x="90966" y="95994"/>
                  <a:pt x="94124" y="95994"/>
                </a:cubicBezTo>
                <a:cubicBezTo>
                  <a:pt x="97348" y="95994"/>
                  <a:pt x="100571" y="94750"/>
                  <a:pt x="103011" y="92271"/>
                </a:cubicBezTo>
                <a:lnTo>
                  <a:pt x="127464" y="67418"/>
                </a:lnTo>
                <a:lnTo>
                  <a:pt x="144480" y="84364"/>
                </a:lnTo>
                <a:lnTo>
                  <a:pt x="84241" y="144603"/>
                </a:lnTo>
                <a:close/>
                <a:moveTo>
                  <a:pt x="224070" y="40035"/>
                </a:moveTo>
                <a:lnTo>
                  <a:pt x="227771" y="36334"/>
                </a:lnTo>
                <a:cubicBezTo>
                  <a:pt x="235122" y="28982"/>
                  <a:pt x="244896" y="24934"/>
                  <a:pt x="255293" y="24934"/>
                </a:cubicBezTo>
                <a:cubicBezTo>
                  <a:pt x="265689" y="24934"/>
                  <a:pt x="275463" y="28982"/>
                  <a:pt x="282814" y="36334"/>
                </a:cubicBezTo>
                <a:cubicBezTo>
                  <a:pt x="290166" y="43685"/>
                  <a:pt x="294214" y="53459"/>
                  <a:pt x="294214" y="63856"/>
                </a:cubicBezTo>
                <a:cubicBezTo>
                  <a:pt x="294214" y="74253"/>
                  <a:pt x="290166" y="84026"/>
                  <a:pt x="282825" y="91366"/>
                </a:cubicBezTo>
                <a:lnTo>
                  <a:pt x="279107" y="95074"/>
                </a:lnTo>
                <a:lnTo>
                  <a:pt x="224070" y="40035"/>
                </a:lnTo>
                <a:close/>
                <a:moveTo>
                  <a:pt x="229717" y="289041"/>
                </a:moveTo>
                <a:lnTo>
                  <a:pt x="174688" y="234422"/>
                </a:lnTo>
                <a:lnTo>
                  <a:pt x="234514" y="174760"/>
                </a:lnTo>
                <a:lnTo>
                  <a:pt x="251333" y="191510"/>
                </a:lnTo>
                <a:lnTo>
                  <a:pt x="227398" y="215618"/>
                </a:lnTo>
                <a:cubicBezTo>
                  <a:pt x="222547" y="220505"/>
                  <a:pt x="222576" y="228398"/>
                  <a:pt x="227462" y="233249"/>
                </a:cubicBezTo>
                <a:cubicBezTo>
                  <a:pt x="229893" y="235663"/>
                  <a:pt x="233070" y="236868"/>
                  <a:pt x="236245" y="236868"/>
                </a:cubicBezTo>
                <a:cubicBezTo>
                  <a:pt x="239451" y="236868"/>
                  <a:pt x="242656" y="235640"/>
                  <a:pt x="245092" y="233185"/>
                </a:cubicBezTo>
                <a:lnTo>
                  <a:pt x="269000" y="209105"/>
                </a:lnTo>
                <a:lnTo>
                  <a:pt x="289077" y="229100"/>
                </a:lnTo>
                <a:lnTo>
                  <a:pt x="229717" y="289041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DDC7F7-C4F1-4971-A407-D524EABB6ED6}"/>
              </a:ext>
            </a:extLst>
          </p:cNvPr>
          <p:cNvCxnSpPr>
            <a:cxnSpLocks/>
          </p:cNvCxnSpPr>
          <p:nvPr/>
        </p:nvCxnSpPr>
        <p:spPr>
          <a:xfrm>
            <a:off x="8809906" y="381124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C83729FA-2287-47C4-A601-2C3DE75D19AB}"/>
              </a:ext>
            </a:extLst>
          </p:cNvPr>
          <p:cNvSpPr txBox="1"/>
          <p:nvPr/>
        </p:nvSpPr>
        <p:spPr>
          <a:xfrm>
            <a:off x="9054797" y="397002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87AF2C68-DF7D-4ED9-AA87-644CB6A611CA}"/>
              </a:ext>
            </a:extLst>
          </p:cNvPr>
          <p:cNvSpPr txBox="1"/>
          <p:nvPr/>
        </p:nvSpPr>
        <p:spPr>
          <a:xfrm>
            <a:off x="9055651" y="3682764"/>
            <a:ext cx="131952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342043-6B61-49FF-9212-B99F2CA49EC1}"/>
              </a:ext>
            </a:extLst>
          </p:cNvPr>
          <p:cNvSpPr/>
          <p:nvPr/>
        </p:nvSpPr>
        <p:spPr>
          <a:xfrm flipH="1">
            <a:off x="7466356" y="5020985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440B6435-4EB2-4162-A92A-CFA821EAD380}"/>
              </a:ext>
            </a:extLst>
          </p:cNvPr>
          <p:cNvSpPr>
            <a:spLocks noChangeAspect="1"/>
          </p:cNvSpPr>
          <p:nvPr/>
        </p:nvSpPr>
        <p:spPr>
          <a:xfrm>
            <a:off x="10265275" y="5345225"/>
            <a:ext cx="356398" cy="356518"/>
          </a:xfrm>
          <a:custGeom>
            <a:avLst/>
            <a:gdLst>
              <a:gd name="connsiteX0" fmla="*/ 319008 w 319041"/>
              <a:gd name="connsiteY0" fmla="*/ 237194 h 319148"/>
              <a:gd name="connsiteX1" fmla="*/ 312830 w 319041"/>
              <a:gd name="connsiteY1" fmla="*/ 215702 h 319148"/>
              <a:gd name="connsiteX2" fmla="*/ 311453 w 319041"/>
              <a:gd name="connsiteY2" fmla="*/ 213013 h 319148"/>
              <a:gd name="connsiteX3" fmla="*/ 310680 w 319041"/>
              <a:gd name="connsiteY3" fmla="*/ 211879 h 319148"/>
              <a:gd name="connsiteX4" fmla="*/ 307378 w 319041"/>
              <a:gd name="connsiteY4" fmla="*/ 206986 h 319148"/>
              <a:gd name="connsiteX5" fmla="*/ 307171 w 319041"/>
              <a:gd name="connsiteY5" fmla="*/ 206734 h 319148"/>
              <a:gd name="connsiteX6" fmla="*/ 169924 w 319041"/>
              <a:gd name="connsiteY6" fmla="*/ 5516 h 319148"/>
              <a:gd name="connsiteX7" fmla="*/ 169895 w 319041"/>
              <a:gd name="connsiteY7" fmla="*/ 5474 h 319148"/>
              <a:gd name="connsiteX8" fmla="*/ 169873 w 319041"/>
              <a:gd name="connsiteY8" fmla="*/ 5442 h 319148"/>
              <a:gd name="connsiteX9" fmla="*/ 169270 w 319041"/>
              <a:gd name="connsiteY9" fmla="*/ 4638 h 319148"/>
              <a:gd name="connsiteX10" fmla="*/ 169105 w 319041"/>
              <a:gd name="connsiteY10" fmla="*/ 4439 h 319148"/>
              <a:gd name="connsiteX11" fmla="*/ 168397 w 319041"/>
              <a:gd name="connsiteY11" fmla="*/ 3659 h 319148"/>
              <a:gd name="connsiteX12" fmla="*/ 168359 w 319041"/>
              <a:gd name="connsiteY12" fmla="*/ 3623 h 319148"/>
              <a:gd name="connsiteX13" fmla="*/ 167604 w 319041"/>
              <a:gd name="connsiteY13" fmla="*/ 2938 h 319148"/>
              <a:gd name="connsiteX14" fmla="*/ 167424 w 319041"/>
              <a:gd name="connsiteY14" fmla="*/ 2786 h 319148"/>
              <a:gd name="connsiteX15" fmla="*/ 166605 w 319041"/>
              <a:gd name="connsiteY15" fmla="*/ 2174 h 319148"/>
              <a:gd name="connsiteX16" fmla="*/ 166403 w 319041"/>
              <a:gd name="connsiteY16" fmla="*/ 2043 h 319148"/>
              <a:gd name="connsiteX17" fmla="*/ 165677 w 319041"/>
              <a:gd name="connsiteY17" fmla="*/ 1601 h 319148"/>
              <a:gd name="connsiteX18" fmla="*/ 165441 w 319041"/>
              <a:gd name="connsiteY18" fmla="*/ 1467 h 319148"/>
              <a:gd name="connsiteX19" fmla="*/ 164574 w 319041"/>
              <a:gd name="connsiteY19" fmla="*/ 1050 h 319148"/>
              <a:gd name="connsiteX20" fmla="*/ 164245 w 319041"/>
              <a:gd name="connsiteY20" fmla="*/ 913 h 319148"/>
              <a:gd name="connsiteX21" fmla="*/ 163389 w 319041"/>
              <a:gd name="connsiteY21" fmla="*/ 599 h 319148"/>
              <a:gd name="connsiteX22" fmla="*/ 163101 w 319041"/>
              <a:gd name="connsiteY22" fmla="*/ 514 h 319148"/>
              <a:gd name="connsiteX23" fmla="*/ 162273 w 319041"/>
              <a:gd name="connsiteY23" fmla="*/ 300 h 319148"/>
              <a:gd name="connsiteX24" fmla="*/ 161974 w 319041"/>
              <a:gd name="connsiteY24" fmla="*/ 235 h 319148"/>
              <a:gd name="connsiteX25" fmla="*/ 160950 w 319041"/>
              <a:gd name="connsiteY25" fmla="*/ 79 h 319148"/>
              <a:gd name="connsiteX26" fmla="*/ 160703 w 319041"/>
              <a:gd name="connsiteY26" fmla="*/ 56 h 319148"/>
              <a:gd name="connsiteX27" fmla="*/ 159574 w 319041"/>
              <a:gd name="connsiteY27" fmla="*/ 0 h 319148"/>
              <a:gd name="connsiteX28" fmla="*/ 158445 w 319041"/>
              <a:gd name="connsiteY28" fmla="*/ 57 h 319148"/>
              <a:gd name="connsiteX29" fmla="*/ 158198 w 319041"/>
              <a:gd name="connsiteY29" fmla="*/ 80 h 319148"/>
              <a:gd name="connsiteX30" fmla="*/ 157174 w 319041"/>
              <a:gd name="connsiteY30" fmla="*/ 236 h 319148"/>
              <a:gd name="connsiteX31" fmla="*/ 156875 w 319041"/>
              <a:gd name="connsiteY31" fmla="*/ 302 h 319148"/>
              <a:gd name="connsiteX32" fmla="*/ 156047 w 319041"/>
              <a:gd name="connsiteY32" fmla="*/ 515 h 319148"/>
              <a:gd name="connsiteX33" fmla="*/ 155759 w 319041"/>
              <a:gd name="connsiteY33" fmla="*/ 600 h 319148"/>
              <a:gd name="connsiteX34" fmla="*/ 154903 w 319041"/>
              <a:gd name="connsiteY34" fmla="*/ 914 h 319148"/>
              <a:gd name="connsiteX35" fmla="*/ 154574 w 319041"/>
              <a:gd name="connsiteY35" fmla="*/ 1051 h 319148"/>
              <a:gd name="connsiteX36" fmla="*/ 153706 w 319041"/>
              <a:gd name="connsiteY36" fmla="*/ 1469 h 319148"/>
              <a:gd name="connsiteX37" fmla="*/ 153470 w 319041"/>
              <a:gd name="connsiteY37" fmla="*/ 1603 h 319148"/>
              <a:gd name="connsiteX38" fmla="*/ 152745 w 319041"/>
              <a:gd name="connsiteY38" fmla="*/ 2043 h 319148"/>
              <a:gd name="connsiteX39" fmla="*/ 152542 w 319041"/>
              <a:gd name="connsiteY39" fmla="*/ 2175 h 319148"/>
              <a:gd name="connsiteX40" fmla="*/ 151724 w 319041"/>
              <a:gd name="connsiteY40" fmla="*/ 2786 h 319148"/>
              <a:gd name="connsiteX41" fmla="*/ 151543 w 319041"/>
              <a:gd name="connsiteY41" fmla="*/ 2938 h 319148"/>
              <a:gd name="connsiteX42" fmla="*/ 150789 w 319041"/>
              <a:gd name="connsiteY42" fmla="*/ 3623 h 319148"/>
              <a:gd name="connsiteX43" fmla="*/ 150751 w 319041"/>
              <a:gd name="connsiteY43" fmla="*/ 3659 h 319148"/>
              <a:gd name="connsiteX44" fmla="*/ 150043 w 319041"/>
              <a:gd name="connsiteY44" fmla="*/ 4438 h 319148"/>
              <a:gd name="connsiteX45" fmla="*/ 149877 w 319041"/>
              <a:gd name="connsiteY45" fmla="*/ 4638 h 319148"/>
              <a:gd name="connsiteX46" fmla="*/ 149275 w 319041"/>
              <a:gd name="connsiteY46" fmla="*/ 5441 h 319148"/>
              <a:gd name="connsiteX47" fmla="*/ 149253 w 319041"/>
              <a:gd name="connsiteY47" fmla="*/ 5473 h 319148"/>
              <a:gd name="connsiteX48" fmla="*/ 149224 w 319041"/>
              <a:gd name="connsiteY48" fmla="*/ 5515 h 319148"/>
              <a:gd name="connsiteX49" fmla="*/ 12531 w 319041"/>
              <a:gd name="connsiteY49" fmla="*/ 205923 h 319148"/>
              <a:gd name="connsiteX50" fmla="*/ 7980 w 319041"/>
              <a:gd name="connsiteY50" fmla="*/ 212595 h 319148"/>
              <a:gd name="connsiteX51" fmla="*/ 7695 w 319041"/>
              <a:gd name="connsiteY51" fmla="*/ 213013 h 319148"/>
              <a:gd name="connsiteX52" fmla="*/ 6453 w 319041"/>
              <a:gd name="connsiteY52" fmla="*/ 215328 h 319148"/>
              <a:gd name="connsiteX53" fmla="*/ 72 w 319041"/>
              <a:gd name="connsiteY53" fmla="*/ 238316 h 319148"/>
              <a:gd name="connsiteX54" fmla="*/ 0 w 319041"/>
              <a:gd name="connsiteY54" fmla="*/ 239637 h 319148"/>
              <a:gd name="connsiteX55" fmla="*/ 7 w 319041"/>
              <a:gd name="connsiteY55" fmla="*/ 240296 h 319148"/>
              <a:gd name="connsiteX56" fmla="*/ 0 w 319041"/>
              <a:gd name="connsiteY56" fmla="*/ 240956 h 319148"/>
              <a:gd name="connsiteX57" fmla="*/ 72 w 319041"/>
              <a:gd name="connsiteY57" fmla="*/ 242276 h 319148"/>
              <a:gd name="connsiteX58" fmla="*/ 31401 w 319041"/>
              <a:gd name="connsiteY58" fmla="*/ 291878 h 319148"/>
              <a:gd name="connsiteX59" fmla="*/ 159574 w 319041"/>
              <a:gd name="connsiteY59" fmla="*/ 319148 h 319148"/>
              <a:gd name="connsiteX60" fmla="*/ 281720 w 319041"/>
              <a:gd name="connsiteY60" fmla="*/ 295611 h 319148"/>
              <a:gd name="connsiteX61" fmla="*/ 286327 w 319041"/>
              <a:gd name="connsiteY61" fmla="*/ 278593 h 319148"/>
              <a:gd name="connsiteX62" fmla="*/ 269309 w 319041"/>
              <a:gd name="connsiteY62" fmla="*/ 273987 h 319148"/>
              <a:gd name="connsiteX63" fmla="*/ 159574 w 319041"/>
              <a:gd name="connsiteY63" fmla="*/ 294215 h 319148"/>
              <a:gd name="connsiteX64" fmla="*/ 45269 w 319041"/>
              <a:gd name="connsiteY64" fmla="*/ 271157 h 319148"/>
              <a:gd name="connsiteX65" fmla="*/ 24942 w 319041"/>
              <a:gd name="connsiteY65" fmla="*/ 240296 h 319148"/>
              <a:gd name="connsiteX66" fmla="*/ 29413 w 319041"/>
              <a:gd name="connsiteY66" fmla="*/ 225421 h 319148"/>
              <a:gd name="connsiteX67" fmla="*/ 32360 w 319041"/>
              <a:gd name="connsiteY67" fmla="*/ 221100 h 319148"/>
              <a:gd name="connsiteX68" fmla="*/ 45269 w 319041"/>
              <a:gd name="connsiteY68" fmla="*/ 209436 h 319148"/>
              <a:gd name="connsiteX69" fmla="*/ 147107 w 319041"/>
              <a:gd name="connsiteY69" fmla="*/ 186535 h 319148"/>
              <a:gd name="connsiteX70" fmla="*/ 147107 w 319041"/>
              <a:gd name="connsiteY70" fmla="*/ 238114 h 319148"/>
              <a:gd name="connsiteX71" fmla="*/ 159574 w 319041"/>
              <a:gd name="connsiteY71" fmla="*/ 250581 h 319148"/>
              <a:gd name="connsiteX72" fmla="*/ 306575 w 319041"/>
              <a:gd name="connsiteY72" fmla="*/ 250581 h 319148"/>
              <a:gd name="connsiteX73" fmla="*/ 315710 w 319041"/>
              <a:gd name="connsiteY73" fmla="*/ 246598 h 319148"/>
              <a:gd name="connsiteX74" fmla="*/ 319008 w 319041"/>
              <a:gd name="connsiteY74" fmla="*/ 237194 h 319148"/>
              <a:gd name="connsiteX75" fmla="*/ 147107 w 319041"/>
              <a:gd name="connsiteY75" fmla="*/ 161597 h 319148"/>
              <a:gd name="connsiteX76" fmla="*/ 65034 w 319041"/>
              <a:gd name="connsiteY76" fmla="*/ 173197 h 319148"/>
              <a:gd name="connsiteX77" fmla="*/ 147107 w 319041"/>
              <a:gd name="connsiteY77" fmla="*/ 52868 h 319148"/>
              <a:gd name="connsiteX78" fmla="*/ 147107 w 319041"/>
              <a:gd name="connsiteY78" fmla="*/ 161597 h 319148"/>
              <a:gd name="connsiteX79" fmla="*/ 172041 w 319041"/>
              <a:gd name="connsiteY79" fmla="*/ 225648 h 319148"/>
              <a:gd name="connsiteX80" fmla="*/ 172041 w 319041"/>
              <a:gd name="connsiteY80" fmla="*/ 186535 h 319148"/>
              <a:gd name="connsiteX81" fmla="*/ 210928 w 319041"/>
              <a:gd name="connsiteY81" fmla="*/ 189409 h 319148"/>
              <a:gd name="connsiteX82" fmla="*/ 224917 w 319041"/>
              <a:gd name="connsiteY82" fmla="*/ 178679 h 319148"/>
              <a:gd name="connsiteX83" fmla="*/ 214188 w 319041"/>
              <a:gd name="connsiteY83" fmla="*/ 164690 h 319148"/>
              <a:gd name="connsiteX84" fmla="*/ 172041 w 319041"/>
              <a:gd name="connsiteY84" fmla="*/ 161594 h 319148"/>
              <a:gd name="connsiteX85" fmla="*/ 172041 w 319041"/>
              <a:gd name="connsiteY85" fmla="*/ 52868 h 319148"/>
              <a:gd name="connsiteX86" fmla="*/ 289665 w 319041"/>
              <a:gd name="connsiteY86" fmla="*/ 225318 h 319148"/>
              <a:gd name="connsiteX87" fmla="*/ 289862 w 319041"/>
              <a:gd name="connsiteY87" fmla="*/ 225648 h 319148"/>
              <a:gd name="connsiteX88" fmla="*/ 172041 w 319041"/>
              <a:gd name="connsiteY88" fmla="*/ 225648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9041" h="319148">
                <a:moveTo>
                  <a:pt x="319008" y="237194"/>
                </a:moveTo>
                <a:cubicBezTo>
                  <a:pt x="318600" y="231688"/>
                  <a:pt x="317127" y="224040"/>
                  <a:pt x="312830" y="215702"/>
                </a:cubicBezTo>
                <a:cubicBezTo>
                  <a:pt x="312485" y="214773"/>
                  <a:pt x="312036" y="213868"/>
                  <a:pt x="311453" y="213013"/>
                </a:cubicBezTo>
                <a:lnTo>
                  <a:pt x="310680" y="211879"/>
                </a:lnTo>
                <a:cubicBezTo>
                  <a:pt x="309693" y="210262"/>
                  <a:pt x="308600" y="208627"/>
                  <a:pt x="307378" y="206986"/>
                </a:cubicBezTo>
                <a:cubicBezTo>
                  <a:pt x="307313" y="206897"/>
                  <a:pt x="307238" y="206820"/>
                  <a:pt x="307171" y="206734"/>
                </a:cubicBezTo>
                <a:lnTo>
                  <a:pt x="169924" y="5516"/>
                </a:lnTo>
                <a:cubicBezTo>
                  <a:pt x="169915" y="5502"/>
                  <a:pt x="169905" y="5488"/>
                  <a:pt x="169895" y="5474"/>
                </a:cubicBezTo>
                <a:lnTo>
                  <a:pt x="169873" y="5442"/>
                </a:lnTo>
                <a:cubicBezTo>
                  <a:pt x="169683" y="5163"/>
                  <a:pt x="169480" y="4898"/>
                  <a:pt x="169270" y="4638"/>
                </a:cubicBezTo>
                <a:cubicBezTo>
                  <a:pt x="169216" y="4571"/>
                  <a:pt x="169161" y="4504"/>
                  <a:pt x="169105" y="4439"/>
                </a:cubicBezTo>
                <a:cubicBezTo>
                  <a:pt x="168879" y="4169"/>
                  <a:pt x="168644" y="3907"/>
                  <a:pt x="168397" y="3659"/>
                </a:cubicBezTo>
                <a:cubicBezTo>
                  <a:pt x="168384" y="3647"/>
                  <a:pt x="168371" y="3635"/>
                  <a:pt x="168359" y="3623"/>
                </a:cubicBezTo>
                <a:cubicBezTo>
                  <a:pt x="168117" y="3383"/>
                  <a:pt x="167864" y="3156"/>
                  <a:pt x="167604" y="2938"/>
                </a:cubicBezTo>
                <a:cubicBezTo>
                  <a:pt x="167545" y="2887"/>
                  <a:pt x="167485" y="2836"/>
                  <a:pt x="167424" y="2786"/>
                </a:cubicBezTo>
                <a:cubicBezTo>
                  <a:pt x="167159" y="2571"/>
                  <a:pt x="166886" y="2366"/>
                  <a:pt x="166605" y="2174"/>
                </a:cubicBezTo>
                <a:cubicBezTo>
                  <a:pt x="166539" y="2129"/>
                  <a:pt x="166471" y="2087"/>
                  <a:pt x="166403" y="2043"/>
                </a:cubicBezTo>
                <a:cubicBezTo>
                  <a:pt x="166166" y="1887"/>
                  <a:pt x="165924" y="1740"/>
                  <a:pt x="165677" y="1601"/>
                </a:cubicBezTo>
                <a:cubicBezTo>
                  <a:pt x="165599" y="1557"/>
                  <a:pt x="165521" y="1510"/>
                  <a:pt x="165441" y="1467"/>
                </a:cubicBezTo>
                <a:cubicBezTo>
                  <a:pt x="165158" y="1316"/>
                  <a:pt x="164869" y="1178"/>
                  <a:pt x="164574" y="1050"/>
                </a:cubicBezTo>
                <a:cubicBezTo>
                  <a:pt x="164465" y="1002"/>
                  <a:pt x="164355" y="957"/>
                  <a:pt x="164245" y="913"/>
                </a:cubicBezTo>
                <a:cubicBezTo>
                  <a:pt x="163964" y="798"/>
                  <a:pt x="163679" y="693"/>
                  <a:pt x="163389" y="599"/>
                </a:cubicBezTo>
                <a:cubicBezTo>
                  <a:pt x="163294" y="568"/>
                  <a:pt x="163197" y="542"/>
                  <a:pt x="163101" y="514"/>
                </a:cubicBezTo>
                <a:cubicBezTo>
                  <a:pt x="162828" y="433"/>
                  <a:pt x="162552" y="363"/>
                  <a:pt x="162273" y="300"/>
                </a:cubicBezTo>
                <a:cubicBezTo>
                  <a:pt x="162173" y="278"/>
                  <a:pt x="162074" y="255"/>
                  <a:pt x="161974" y="235"/>
                </a:cubicBezTo>
                <a:cubicBezTo>
                  <a:pt x="161636" y="169"/>
                  <a:pt x="161295" y="117"/>
                  <a:pt x="160950" y="79"/>
                </a:cubicBezTo>
                <a:cubicBezTo>
                  <a:pt x="160869" y="70"/>
                  <a:pt x="160786" y="64"/>
                  <a:pt x="160703" y="56"/>
                </a:cubicBezTo>
                <a:cubicBezTo>
                  <a:pt x="160329" y="23"/>
                  <a:pt x="159954" y="0"/>
                  <a:pt x="159574" y="0"/>
                </a:cubicBezTo>
                <a:cubicBezTo>
                  <a:pt x="159194" y="0"/>
                  <a:pt x="158819" y="23"/>
                  <a:pt x="158445" y="57"/>
                </a:cubicBezTo>
                <a:cubicBezTo>
                  <a:pt x="158362" y="65"/>
                  <a:pt x="158280" y="71"/>
                  <a:pt x="158198" y="80"/>
                </a:cubicBezTo>
                <a:cubicBezTo>
                  <a:pt x="157854" y="118"/>
                  <a:pt x="157512" y="170"/>
                  <a:pt x="157174" y="236"/>
                </a:cubicBezTo>
                <a:cubicBezTo>
                  <a:pt x="157073" y="256"/>
                  <a:pt x="156975" y="279"/>
                  <a:pt x="156875" y="302"/>
                </a:cubicBezTo>
                <a:cubicBezTo>
                  <a:pt x="156596" y="363"/>
                  <a:pt x="156320" y="434"/>
                  <a:pt x="156047" y="515"/>
                </a:cubicBezTo>
                <a:cubicBezTo>
                  <a:pt x="155951" y="543"/>
                  <a:pt x="155854" y="570"/>
                  <a:pt x="155759" y="600"/>
                </a:cubicBezTo>
                <a:cubicBezTo>
                  <a:pt x="155469" y="693"/>
                  <a:pt x="155184" y="800"/>
                  <a:pt x="154903" y="914"/>
                </a:cubicBezTo>
                <a:cubicBezTo>
                  <a:pt x="154792" y="959"/>
                  <a:pt x="154682" y="1004"/>
                  <a:pt x="154574" y="1051"/>
                </a:cubicBezTo>
                <a:cubicBezTo>
                  <a:pt x="154279" y="1180"/>
                  <a:pt x="153990" y="1318"/>
                  <a:pt x="153706" y="1469"/>
                </a:cubicBezTo>
                <a:cubicBezTo>
                  <a:pt x="153626" y="1511"/>
                  <a:pt x="153549" y="1558"/>
                  <a:pt x="153470" y="1603"/>
                </a:cubicBezTo>
                <a:cubicBezTo>
                  <a:pt x="153223" y="1741"/>
                  <a:pt x="152982" y="1888"/>
                  <a:pt x="152745" y="2043"/>
                </a:cubicBezTo>
                <a:cubicBezTo>
                  <a:pt x="152677" y="2088"/>
                  <a:pt x="152609" y="2129"/>
                  <a:pt x="152542" y="2175"/>
                </a:cubicBezTo>
                <a:cubicBezTo>
                  <a:pt x="152261" y="2367"/>
                  <a:pt x="151989" y="2571"/>
                  <a:pt x="151724" y="2786"/>
                </a:cubicBezTo>
                <a:cubicBezTo>
                  <a:pt x="151663" y="2836"/>
                  <a:pt x="151603" y="2887"/>
                  <a:pt x="151543" y="2938"/>
                </a:cubicBezTo>
                <a:cubicBezTo>
                  <a:pt x="151284" y="3157"/>
                  <a:pt x="151031" y="3383"/>
                  <a:pt x="150789" y="3623"/>
                </a:cubicBezTo>
                <a:cubicBezTo>
                  <a:pt x="150776" y="3636"/>
                  <a:pt x="150763" y="3647"/>
                  <a:pt x="150751" y="3659"/>
                </a:cubicBezTo>
                <a:cubicBezTo>
                  <a:pt x="150504" y="3906"/>
                  <a:pt x="150269" y="4169"/>
                  <a:pt x="150043" y="4438"/>
                </a:cubicBezTo>
                <a:cubicBezTo>
                  <a:pt x="149987" y="4504"/>
                  <a:pt x="149932" y="4570"/>
                  <a:pt x="149877" y="4638"/>
                </a:cubicBezTo>
                <a:cubicBezTo>
                  <a:pt x="149668" y="4898"/>
                  <a:pt x="149464" y="5163"/>
                  <a:pt x="149275" y="5441"/>
                </a:cubicBezTo>
                <a:lnTo>
                  <a:pt x="149253" y="5473"/>
                </a:lnTo>
                <a:cubicBezTo>
                  <a:pt x="149243" y="5487"/>
                  <a:pt x="149233" y="5501"/>
                  <a:pt x="149224" y="5515"/>
                </a:cubicBezTo>
                <a:lnTo>
                  <a:pt x="12531" y="205923"/>
                </a:lnTo>
                <a:cubicBezTo>
                  <a:pt x="10791" y="208160"/>
                  <a:pt x="9283" y="210391"/>
                  <a:pt x="7980" y="212595"/>
                </a:cubicBezTo>
                <a:lnTo>
                  <a:pt x="7695" y="213013"/>
                </a:lnTo>
                <a:cubicBezTo>
                  <a:pt x="7190" y="213754"/>
                  <a:pt x="6779" y="214530"/>
                  <a:pt x="6453" y="215328"/>
                </a:cubicBezTo>
                <a:cubicBezTo>
                  <a:pt x="1873" y="224084"/>
                  <a:pt x="385" y="232233"/>
                  <a:pt x="72" y="238316"/>
                </a:cubicBezTo>
                <a:cubicBezTo>
                  <a:pt x="26" y="238750"/>
                  <a:pt x="0" y="239190"/>
                  <a:pt x="0" y="239637"/>
                </a:cubicBezTo>
                <a:cubicBezTo>
                  <a:pt x="0" y="239850"/>
                  <a:pt x="4" y="240075"/>
                  <a:pt x="7" y="240296"/>
                </a:cubicBezTo>
                <a:cubicBezTo>
                  <a:pt x="5" y="240517"/>
                  <a:pt x="0" y="240742"/>
                  <a:pt x="0" y="240956"/>
                </a:cubicBezTo>
                <a:cubicBezTo>
                  <a:pt x="0" y="241402"/>
                  <a:pt x="26" y="241843"/>
                  <a:pt x="72" y="242276"/>
                </a:cubicBezTo>
                <a:cubicBezTo>
                  <a:pt x="698" y="254444"/>
                  <a:pt x="6016" y="274889"/>
                  <a:pt x="31401" y="291878"/>
                </a:cubicBezTo>
                <a:cubicBezTo>
                  <a:pt x="58440" y="309973"/>
                  <a:pt x="101563" y="319148"/>
                  <a:pt x="159574" y="319148"/>
                </a:cubicBezTo>
                <a:cubicBezTo>
                  <a:pt x="213413" y="319148"/>
                  <a:pt x="254510" y="311229"/>
                  <a:pt x="281720" y="295611"/>
                </a:cubicBezTo>
                <a:cubicBezTo>
                  <a:pt x="287691" y="292184"/>
                  <a:pt x="289755" y="284565"/>
                  <a:pt x="286327" y="278593"/>
                </a:cubicBezTo>
                <a:cubicBezTo>
                  <a:pt x="282899" y="272622"/>
                  <a:pt x="275281" y="270558"/>
                  <a:pt x="269309" y="273987"/>
                </a:cubicBezTo>
                <a:cubicBezTo>
                  <a:pt x="245923" y="287409"/>
                  <a:pt x="209003" y="294215"/>
                  <a:pt x="159574" y="294215"/>
                </a:cubicBezTo>
                <a:cubicBezTo>
                  <a:pt x="93576" y="294215"/>
                  <a:pt x="60987" y="281676"/>
                  <a:pt x="45269" y="271157"/>
                </a:cubicBezTo>
                <a:cubicBezTo>
                  <a:pt x="28140" y="259693"/>
                  <a:pt x="25117" y="247153"/>
                  <a:pt x="24942" y="240296"/>
                </a:cubicBezTo>
                <a:cubicBezTo>
                  <a:pt x="25036" y="236623"/>
                  <a:pt x="25954" y="231317"/>
                  <a:pt x="29413" y="225421"/>
                </a:cubicBezTo>
                <a:lnTo>
                  <a:pt x="32360" y="221100"/>
                </a:lnTo>
                <a:cubicBezTo>
                  <a:pt x="35357" y="217261"/>
                  <a:pt x="39513" y="213288"/>
                  <a:pt x="45269" y="209436"/>
                </a:cubicBezTo>
                <a:cubicBezTo>
                  <a:pt x="59963" y="199602"/>
                  <a:pt x="89408" y="188003"/>
                  <a:pt x="147107" y="186535"/>
                </a:cubicBezTo>
                <a:lnTo>
                  <a:pt x="147107" y="238114"/>
                </a:lnTo>
                <a:cubicBezTo>
                  <a:pt x="147107" y="245000"/>
                  <a:pt x="152689" y="250581"/>
                  <a:pt x="159574" y="250581"/>
                </a:cubicBezTo>
                <a:lnTo>
                  <a:pt x="306575" y="250581"/>
                </a:lnTo>
                <a:cubicBezTo>
                  <a:pt x="310042" y="250581"/>
                  <a:pt x="313351" y="249138"/>
                  <a:pt x="315710" y="246598"/>
                </a:cubicBezTo>
                <a:cubicBezTo>
                  <a:pt x="318069" y="244058"/>
                  <a:pt x="319264" y="240651"/>
                  <a:pt x="319008" y="237194"/>
                </a:cubicBezTo>
                <a:close/>
                <a:moveTo>
                  <a:pt x="147107" y="161597"/>
                </a:moveTo>
                <a:cubicBezTo>
                  <a:pt x="114595" y="162377"/>
                  <a:pt x="87152" y="166257"/>
                  <a:pt x="65034" y="173197"/>
                </a:cubicBezTo>
                <a:lnTo>
                  <a:pt x="147107" y="52868"/>
                </a:lnTo>
                <a:lnTo>
                  <a:pt x="147107" y="161597"/>
                </a:lnTo>
                <a:close/>
                <a:moveTo>
                  <a:pt x="172041" y="225648"/>
                </a:moveTo>
                <a:lnTo>
                  <a:pt x="172041" y="186535"/>
                </a:lnTo>
                <a:cubicBezTo>
                  <a:pt x="186070" y="186890"/>
                  <a:pt x="199110" y="187850"/>
                  <a:pt x="210928" y="189409"/>
                </a:cubicBezTo>
                <a:cubicBezTo>
                  <a:pt x="217750" y="190309"/>
                  <a:pt x="224017" y="185505"/>
                  <a:pt x="224917" y="178679"/>
                </a:cubicBezTo>
                <a:cubicBezTo>
                  <a:pt x="225817" y="171854"/>
                  <a:pt x="221014" y="165590"/>
                  <a:pt x="214188" y="164690"/>
                </a:cubicBezTo>
                <a:cubicBezTo>
                  <a:pt x="201328" y="162994"/>
                  <a:pt x="187192" y="161959"/>
                  <a:pt x="172041" y="161594"/>
                </a:cubicBezTo>
                <a:lnTo>
                  <a:pt x="172041" y="52868"/>
                </a:lnTo>
                <a:lnTo>
                  <a:pt x="289665" y="225318"/>
                </a:lnTo>
                <a:cubicBezTo>
                  <a:pt x="289730" y="225428"/>
                  <a:pt x="289799" y="225539"/>
                  <a:pt x="289862" y="225648"/>
                </a:cubicBezTo>
                <a:lnTo>
                  <a:pt x="172041" y="225648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268633-D165-4C00-990B-B025CA6F30C6}"/>
              </a:ext>
            </a:extLst>
          </p:cNvPr>
          <p:cNvCxnSpPr>
            <a:cxnSpLocks/>
          </p:cNvCxnSpPr>
          <p:nvPr/>
        </p:nvCxnSpPr>
        <p:spPr>
          <a:xfrm flipH="1">
            <a:off x="10020326" y="5207571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Justify Text Body">
            <a:extLst>
              <a:ext uri="{FF2B5EF4-FFF2-40B4-BE49-F238E27FC236}">
                <a16:creationId xmlns:a16="http://schemas.microsoft.com/office/drawing/2014/main" id="{B77D133E-9DB5-4257-A0F5-92BA9F169855}"/>
              </a:ext>
            </a:extLst>
          </p:cNvPr>
          <p:cNvSpPr txBox="1"/>
          <p:nvPr/>
        </p:nvSpPr>
        <p:spPr>
          <a:xfrm flipH="1">
            <a:off x="7740675" y="5366344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Justify Text Body">
            <a:extLst>
              <a:ext uri="{FF2B5EF4-FFF2-40B4-BE49-F238E27FC236}">
                <a16:creationId xmlns:a16="http://schemas.microsoft.com/office/drawing/2014/main" id="{DF5A9157-1507-4D57-8CBE-43C4ED990E67}"/>
              </a:ext>
            </a:extLst>
          </p:cNvPr>
          <p:cNvSpPr txBox="1"/>
          <p:nvPr/>
        </p:nvSpPr>
        <p:spPr>
          <a:xfrm flipH="1">
            <a:off x="8785887" y="5079086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928D21-0477-4D14-B714-84B001000A6E}"/>
              </a:ext>
            </a:extLst>
          </p:cNvPr>
          <p:cNvSpPr txBox="1"/>
          <p:nvPr/>
        </p:nvSpPr>
        <p:spPr>
          <a:xfrm>
            <a:off x="830682" y="1600114"/>
            <a:ext cx="294952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WE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SERVE?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C093E9-6EE9-4B65-89B4-F7A4AAE559B2}"/>
              </a:ext>
            </a:extLst>
          </p:cNvPr>
          <p:cNvGrpSpPr/>
          <p:nvPr/>
        </p:nvGrpSpPr>
        <p:grpSpPr>
          <a:xfrm>
            <a:off x="829713" y="2861306"/>
            <a:ext cx="1505018" cy="330020"/>
            <a:chOff x="1098482" y="4556305"/>
            <a:chExt cx="1505018" cy="3300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212B37-6FCC-4958-AF26-8FA8D515D19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49C1527-90A7-4CB5-8A5C-DBD8D4E9680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ounded Rectangle 11">
                <a:extLst>
                  <a:ext uri="{FF2B5EF4-FFF2-40B4-BE49-F238E27FC236}">
                    <a16:creationId xmlns:a16="http://schemas.microsoft.com/office/drawing/2014/main" id="{A9761350-C3A2-4230-BB55-546B6A884DF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">
              <a:extLst>
                <a:ext uri="{FF2B5EF4-FFF2-40B4-BE49-F238E27FC236}">
                  <a16:creationId xmlns:a16="http://schemas.microsoft.com/office/drawing/2014/main" id="{520C9E73-2332-4CA1-AF47-2105B449C12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7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004289-5D6F-4EEB-9ED8-C3BFF2E20CB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41B6CEC-E62E-46D9-9CA0-AF80CB9D2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99A823D8-2840-4F91-8CD3-FF98BAAA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F5123B7-8F4F-4C84-A41A-7BA9143E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9D5D476-CDFA-4D38-ABCC-E337F11E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7415FC-7B1D-420B-A564-4242ACE2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91AB03-F862-4CE4-95CE-CBF730E9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460418-3466-4948-94B7-BF10FF7FA4C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B8AE26-B741-4520-85AB-D4A3CE0A87D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E89108-40D5-4E8D-A8E3-5C5826DD2EE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1C15AA8-6C80-4E91-B6C9-C493A1FB55FE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398A95D-4F19-4E13-9B12-E6565E327BD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98C4939-DC80-40CA-9310-0FB0798525D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4FEAECE-5150-4564-BA18-9BACBBC2275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C995B67A-6D99-447B-8A49-EACCB65A246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3845FD-2BFB-48A6-9ECF-4E996CE84EF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83472D0D-B512-4A76-8F2A-B149FBDD00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86ECB0-7DA3-48AB-86FB-92BD3E9C4BA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0486AA0-CA1F-406A-A31A-EF76A89382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964AE5A-5E0B-46A6-884C-AFDD157B2A7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DD7793-CEA5-4E9F-9A6E-99216DA1E4BB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A5844FB-769B-49C3-B127-FC9CD324078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E24607-3640-4EC7-AEE8-8C72503836F0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0682F-E778-4E62-81BA-BE8112656C8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FCFABB-9A69-4388-8397-4FA2DF758B7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87DE9765-4905-4258-B303-464BD8A3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BDA1E17-BDDE-466A-ACD9-8D4CC1FE7967}"/>
              </a:ext>
            </a:extLst>
          </p:cNvPr>
          <p:cNvSpPr/>
          <p:nvPr/>
        </p:nvSpPr>
        <p:spPr>
          <a:xfrm>
            <a:off x="960920" y="1048009"/>
            <a:ext cx="9018170" cy="3708400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3BDFF4-3609-4893-BCB1-581FDAB9A9A6}"/>
              </a:ext>
            </a:extLst>
          </p:cNvPr>
          <p:cNvSpPr txBox="1"/>
          <p:nvPr/>
        </p:nvSpPr>
        <p:spPr>
          <a:xfrm>
            <a:off x="1751111" y="1638833"/>
            <a:ext cx="26754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VISION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1B8B13-2680-404A-B6E5-6E89DE7FA5B8}"/>
              </a:ext>
            </a:extLst>
          </p:cNvPr>
          <p:cNvGrpSpPr/>
          <p:nvPr/>
        </p:nvGrpSpPr>
        <p:grpSpPr>
          <a:xfrm>
            <a:off x="4191913" y="3777508"/>
            <a:ext cx="1505018" cy="330020"/>
            <a:chOff x="1098482" y="4556305"/>
            <a:chExt cx="1505018" cy="33002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BDDEFA-73F1-4B5C-9D79-2902330B0EA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63DF7D7-60F3-42F4-92AC-51BA07ECED4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ounded Rectangle 11">
                <a:extLst>
                  <a:ext uri="{FF2B5EF4-FFF2-40B4-BE49-F238E27FC236}">
                    <a16:creationId xmlns:a16="http://schemas.microsoft.com/office/drawing/2014/main" id="{5B0AF436-0A19-4DEE-BCA7-04DA16629865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">
              <a:extLst>
                <a:ext uri="{FF2B5EF4-FFF2-40B4-BE49-F238E27FC236}">
                  <a16:creationId xmlns:a16="http://schemas.microsoft.com/office/drawing/2014/main" id="{8538520A-351F-48B4-9041-F8C880C5743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88056F6-7A96-4580-BE2C-7102AC535613}"/>
              </a:ext>
            </a:extLst>
          </p:cNvPr>
          <p:cNvSpPr txBox="1"/>
          <p:nvPr/>
        </p:nvSpPr>
        <p:spPr>
          <a:xfrm>
            <a:off x="1685395" y="2288147"/>
            <a:ext cx="756921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0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A0A36C-556C-426A-AB17-23E57B61274F}"/>
              </a:ext>
            </a:extLst>
          </p:cNvPr>
          <p:cNvSpPr txBox="1"/>
          <p:nvPr/>
        </p:nvSpPr>
        <p:spPr>
          <a:xfrm>
            <a:off x="5930283" y="3865290"/>
            <a:ext cx="30905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200" spc="600">
                <a:solidFill>
                  <a:schemeClr val="tx1">
                    <a:lumMod val="50000"/>
                    <a:lumOff val="50000"/>
                  </a:schemeClr>
                </a:solidFill>
              </a:rPr>
              <a:t>www.mathematics.com</a:t>
            </a:r>
            <a:endParaRPr lang="en-ID" sz="1200" spc="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1417F6-9D91-478A-BA55-01CC9068D25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D1BF0D2-DE60-4D7F-935C-24D170AA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30B9AF96-FCB5-438D-8AD0-BC09DB5D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D2752F2E-3B50-48CC-BCFA-A4D4A234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EA8664-4177-4788-967F-ADA397D5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DFD851-C2CE-43BA-9460-11319396F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38A63D-1367-4655-B72A-263238DE3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B0C942-223F-400A-A13C-28B8771D741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52E98B-60C8-4C27-8525-E939129D81C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C3FEEC-F3AE-4F9D-AE3B-41BEDF462C2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C1D4F20-3B92-434B-B4DC-678F6E7A53C7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3C815C7-3FB7-4362-9085-E3E4E2B2236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7FCDD96-ADFF-42A3-820C-93FA4403719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CEF110DE-81E7-4100-AC5F-A7BCBE1F06E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B759445A-504D-4C1B-ABF9-A9802247E2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F4C57078-6974-4CE6-86BF-9CD1D4A389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FC28A27-9C53-4396-AB85-6E976435B778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6E112DDC-9A97-4DCA-A2AA-2C78B5CF808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EDC707F-D813-47F3-A885-00E543324D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3ECA3C-49A0-4080-BE84-1F120EB2DDE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D5B4074-907B-4BA2-B8AB-A3F025C33F46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3866CFE9-A7C9-468B-AC57-FB99A08DF40F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063BE-3968-41C3-B1FA-98A48543A9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1BE8EC-5DE5-4D08-872E-34A21FEB84E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2245F4-55B7-434A-AA5A-12D74C90A9E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657366FC-38EF-4083-B7DB-9B002B51F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79ADAB-DC4D-48A8-B732-068A57AF1BDE}"/>
              </a:ext>
            </a:extLst>
          </p:cNvPr>
          <p:cNvSpPr/>
          <p:nvPr/>
        </p:nvSpPr>
        <p:spPr>
          <a:xfrm>
            <a:off x="5886779" y="2189043"/>
            <a:ext cx="4914231" cy="1283567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C7F843D-A3DD-47AA-AE56-B1CD00C361CB}"/>
              </a:ext>
            </a:extLst>
          </p:cNvPr>
          <p:cNvSpPr/>
          <p:nvPr/>
        </p:nvSpPr>
        <p:spPr>
          <a:xfrm>
            <a:off x="6845691" y="3714589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59F5DE-4B69-4D40-86E2-7AEF2FE96B43}"/>
              </a:ext>
            </a:extLst>
          </p:cNvPr>
          <p:cNvSpPr/>
          <p:nvPr/>
        </p:nvSpPr>
        <p:spPr>
          <a:xfrm>
            <a:off x="6845691" y="4961566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0DDD4D-9B40-4870-B7F7-F5B722568675}"/>
              </a:ext>
            </a:extLst>
          </p:cNvPr>
          <p:cNvSpPr txBox="1"/>
          <p:nvPr/>
        </p:nvSpPr>
        <p:spPr>
          <a:xfrm>
            <a:off x="923064" y="2157135"/>
            <a:ext cx="33294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MISSIONS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882846-A159-42BE-B70F-192B69768E6D}"/>
              </a:ext>
            </a:extLst>
          </p:cNvPr>
          <p:cNvGrpSpPr/>
          <p:nvPr/>
        </p:nvGrpSpPr>
        <p:grpSpPr>
          <a:xfrm>
            <a:off x="922095" y="4370845"/>
            <a:ext cx="1505018" cy="330020"/>
            <a:chOff x="1098482" y="4556305"/>
            <a:chExt cx="1505018" cy="330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FEBB362-8802-4807-A911-195E6F327CA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9E184F9-81EC-4EEF-BDA3-F7BFCEF9E40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ed Rectangle 11">
                <a:extLst>
                  <a:ext uri="{FF2B5EF4-FFF2-40B4-BE49-F238E27FC236}">
                    <a16:creationId xmlns:a16="http://schemas.microsoft.com/office/drawing/2014/main" id="{FAD86973-2A09-4AC0-9643-F39A0AFB98C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">
              <a:extLst>
                <a:ext uri="{FF2B5EF4-FFF2-40B4-BE49-F238E27FC236}">
                  <a16:creationId xmlns:a16="http://schemas.microsoft.com/office/drawing/2014/main" id="{26D14882-7C7B-46CF-A06A-69AA198682D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A7291CC9-B15B-4EC9-9BD8-B734D480E53A}"/>
              </a:ext>
            </a:extLst>
          </p:cNvPr>
          <p:cNvSpPr txBox="1"/>
          <p:nvPr/>
        </p:nvSpPr>
        <p:spPr>
          <a:xfrm>
            <a:off x="922096" y="2830827"/>
            <a:ext cx="4244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magna hendrerit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89DBA-78DF-4AAD-AE30-85FB57E203F6}"/>
              </a:ext>
            </a:extLst>
          </p:cNvPr>
          <p:cNvSpPr txBox="1"/>
          <p:nvPr/>
        </p:nvSpPr>
        <p:spPr>
          <a:xfrm>
            <a:off x="7290722" y="2646160"/>
            <a:ext cx="21063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</a:t>
            </a:r>
            <a:r>
              <a:rPr lang="en-US" sz="2400" b="1">
                <a:solidFill>
                  <a:schemeClr val="accent1"/>
                </a:solidFill>
              </a:rPr>
              <a:t>Description</a:t>
            </a:r>
            <a:endParaRPr lang="en-ID" sz="2400" b="1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5640F5-8C66-42BC-99B2-9D91AE7DAD66}"/>
              </a:ext>
            </a:extLst>
          </p:cNvPr>
          <p:cNvSpPr txBox="1"/>
          <p:nvPr/>
        </p:nvSpPr>
        <p:spPr>
          <a:xfrm>
            <a:off x="8069032" y="4093978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29CCE1-25A0-49BC-AE78-DDC69930D79C}"/>
              </a:ext>
            </a:extLst>
          </p:cNvPr>
          <p:cNvSpPr txBox="1"/>
          <p:nvPr/>
        </p:nvSpPr>
        <p:spPr>
          <a:xfrm>
            <a:off x="8069032" y="5340955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4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5A452A-A048-4DDD-9FD6-6E7C64062DE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7142E961-0CAB-4075-B8E1-89B42336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553DE579-9EA4-4E6C-8E33-71DC66B5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CA1638A1-76D9-43B5-B0E4-95DE28612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64CF62EC-AC2E-457E-BE62-790038AA8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BBC130-6886-4113-B981-41FC4174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AD1DA8-9B41-4A3D-931C-3A71DA36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9DA9C6-8F80-4074-99AE-57445628C29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391FA1-C1C8-46B1-98CD-DFB41EC06A2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AACC93-889C-4521-8ACA-D57A424B9B7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EC8B65A8-7CD8-4968-B770-53C665527A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3546F11C-70AA-48F7-B442-254C18A6812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C95C299-FE7F-42CA-A7B7-044F81D9DCB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B239225-4A17-46FE-B3B2-DDEF68D8030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0" name="Rectangle: Rounded Corners 29">
                      <a:extLst>
                        <a:ext uri="{FF2B5EF4-FFF2-40B4-BE49-F238E27FC236}">
                          <a16:creationId xmlns:a16="http://schemas.microsoft.com/office/drawing/2014/main" id="{486C4880-C6D8-4315-BB5F-45F57D15E9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1" name="Rectangle: Rounded Corners 30">
                      <a:extLst>
                        <a:ext uri="{FF2B5EF4-FFF2-40B4-BE49-F238E27FC236}">
                          <a16:creationId xmlns:a16="http://schemas.microsoft.com/office/drawing/2014/main" id="{99FB7776-BA7B-4051-9D89-A4F5A954596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3191692-6F8D-4E9E-B499-7E2AB5DC9F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7F88FB55-1B95-4EE8-B1B6-CBCE6CB6F24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9" name="Rectangle: Rounded Corners 28">
                      <a:extLst>
                        <a:ext uri="{FF2B5EF4-FFF2-40B4-BE49-F238E27FC236}">
                          <a16:creationId xmlns:a16="http://schemas.microsoft.com/office/drawing/2014/main" id="{28EC5DE4-D7BB-4795-8933-9C5FC65C1F1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9EDD86B-68DC-47E9-AC15-0EA81CF8672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F5ADD29-2BFC-43A4-B3A6-58D7FCF3FAA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9F079FDB-CF02-4C89-A155-9C5B6850E6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19CE28-DAC9-4478-9BE4-F482449FBC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B89274-CB72-4989-8455-80AE6FFE68F2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A0FC8A-6594-4C30-B16E-B9DAEB5FB9B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A693B-D7FD-46AD-A0D2-6AEE890EB124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42" name="PpSubtitle">
              <a:extLst>
                <a:ext uri="{FF2B5EF4-FFF2-40B4-BE49-F238E27FC236}">
                  <a16:creationId xmlns:a16="http://schemas.microsoft.com/office/drawing/2014/main" id="{59140B41-0DE9-441D-A548-76EA65970E74}"/>
                </a:ext>
              </a:extLst>
            </p:cNvPr>
            <p:cNvSpPr txBox="1"/>
            <p:nvPr/>
          </p:nvSpPr>
          <p:spPr>
            <a:xfrm>
              <a:off x="827413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About Team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3" name="Justify Text Body">
              <a:extLst>
                <a:ext uri="{FF2B5EF4-FFF2-40B4-BE49-F238E27FC236}">
                  <a16:creationId xmlns:a16="http://schemas.microsoft.com/office/drawing/2014/main" id="{45709DC8-3D35-4F09-B08C-F2265A1FE53F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D3C057-1D89-4DF7-BC04-EED0BAB7845B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2828A6B-9537-42AA-BCE9-1063F91B403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757E5A2-826F-4206-8718-EFF2685D110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ounded Rectangle 11">
                  <a:extLst>
                    <a:ext uri="{FF2B5EF4-FFF2-40B4-BE49-F238E27FC236}">
                      <a16:creationId xmlns:a16="http://schemas.microsoft.com/office/drawing/2014/main" id="{E9B96611-A87E-41F0-882F-2A80639CCE3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TextBox">
                <a:extLst>
                  <a:ext uri="{FF2B5EF4-FFF2-40B4-BE49-F238E27FC236}">
                    <a16:creationId xmlns:a16="http://schemas.microsoft.com/office/drawing/2014/main" id="{86135E0E-E89D-4FF2-8619-AB8A17099600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0216B5-B813-40E7-A7EE-B1F766750B38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TWO</a:t>
              </a:r>
            </a:p>
          </p:txBody>
        </p:sp>
      </p:grpSp>
      <p:sp>
        <p:nvSpPr>
          <p:cNvPr id="6" name="PpHolder4">
            <a:extLst>
              <a:ext uri="{FF2B5EF4-FFF2-40B4-BE49-F238E27FC236}">
                <a16:creationId xmlns:a16="http://schemas.microsoft.com/office/drawing/2014/main" id="{1E22F724-1CA9-4704-9F0E-C7169AADD1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610C9E-0EE6-4D05-9D0F-05B7E5F4B9A5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527F8-8F68-45FE-A680-E91AD2844CCA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04681D-4E4D-43FC-ADF0-0880B17D468E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id="{101F323D-5F19-49E4-B5DD-F6A695B37BA6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7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DBFA52-6C03-4933-A5EE-7E8B90A00EB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68B1DA8-6D96-42C1-8D62-211D47A4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F71C338-B759-4142-A969-0A3A006D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26A7B71B-36DD-4DE9-BD6D-15866C761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0C14D6C-ECB4-4DBB-A2A0-654270674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1C9810-8183-4579-B3E8-5D8236DB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7D47D4-3EB1-46F4-8150-F3C67D8B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848736-0AD3-4828-8EEF-8C72A4BA96C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AB5275-CDC9-448B-A33B-AD28A20DF70E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546AB45-ABFB-473B-8309-2E4A2187076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D661FE2-6BF9-46AA-862E-C158A14CE3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E08ECD3-50E5-4BDC-8813-A817CE9A59D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4C6D46F-A1D5-4B42-BD80-5BE85481DCD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BC6E985-02F6-4EB3-88F4-7AAED3906BB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772B6D7-2559-47AE-82D9-3D8E9B466F3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66F5C3B-2B36-4602-9029-B30F1332F0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837CFDD-282E-4814-A434-1A998511345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FF1EB89-E0B2-47D6-B7BE-03EA733AFDE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BBCBC1B9-3E08-4F1B-B5DD-3502D37C23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7165805-284A-4232-8D36-E3F77B10918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EECCE58-B29B-42F8-B5FB-E131C49573B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E62B4CC-FEA3-4B5B-A64E-6448BA496F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3CD2C-FE16-4DB3-B654-4AD1DE9F0D29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61B5FB-6F4C-4D4B-AE7B-9EC366B086E1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275310-24AE-4A00-9928-6D80C0F13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igures">
            <a:extLst>
              <a:ext uri="{FF2B5EF4-FFF2-40B4-BE49-F238E27FC236}">
                <a16:creationId xmlns:a16="http://schemas.microsoft.com/office/drawing/2014/main" id="{888D9B78-11BE-4260-BCF3-DE25C9049728}"/>
              </a:ext>
            </a:extLst>
          </p:cNvPr>
          <p:cNvSpPr>
            <a:spLocks/>
          </p:cNvSpPr>
          <p:nvPr/>
        </p:nvSpPr>
        <p:spPr bwMode="auto">
          <a:xfrm>
            <a:off x="7471428" y="421749"/>
            <a:ext cx="3694113" cy="6440488"/>
          </a:xfrm>
          <a:custGeom>
            <a:avLst/>
            <a:gdLst>
              <a:gd name="T0" fmla="*/ 201 w 1124"/>
              <a:gd name="T1" fmla="*/ 1983 h 2028"/>
              <a:gd name="T2" fmla="*/ 224 w 1124"/>
              <a:gd name="T3" fmla="*/ 1788 h 2028"/>
              <a:gd name="T4" fmla="*/ 109 w 1124"/>
              <a:gd name="T5" fmla="*/ 1729 h 2028"/>
              <a:gd name="T6" fmla="*/ 160 w 1124"/>
              <a:gd name="T7" fmla="*/ 1478 h 2028"/>
              <a:gd name="T8" fmla="*/ 224 w 1124"/>
              <a:gd name="T9" fmla="*/ 1254 h 2028"/>
              <a:gd name="T10" fmla="*/ 219 w 1124"/>
              <a:gd name="T11" fmla="*/ 1071 h 2028"/>
              <a:gd name="T12" fmla="*/ 109 w 1124"/>
              <a:gd name="T13" fmla="*/ 1100 h 2028"/>
              <a:gd name="T14" fmla="*/ 2 w 1124"/>
              <a:gd name="T15" fmla="*/ 954 h 2028"/>
              <a:gd name="T16" fmla="*/ 39 w 1124"/>
              <a:gd name="T17" fmla="*/ 816 h 2028"/>
              <a:gd name="T18" fmla="*/ 97 w 1124"/>
              <a:gd name="T19" fmla="*/ 730 h 2028"/>
              <a:gd name="T20" fmla="*/ 93 w 1124"/>
              <a:gd name="T21" fmla="*/ 654 h 2028"/>
              <a:gd name="T22" fmla="*/ 116 w 1124"/>
              <a:gd name="T23" fmla="*/ 597 h 2028"/>
              <a:gd name="T24" fmla="*/ 158 w 1124"/>
              <a:gd name="T25" fmla="*/ 529 h 2028"/>
              <a:gd name="T26" fmla="*/ 105 w 1124"/>
              <a:gd name="T27" fmla="*/ 434 h 2028"/>
              <a:gd name="T28" fmla="*/ 184 w 1124"/>
              <a:gd name="T29" fmla="*/ 468 h 2028"/>
              <a:gd name="T30" fmla="*/ 264 w 1124"/>
              <a:gd name="T31" fmla="*/ 606 h 2028"/>
              <a:gd name="T32" fmla="*/ 372 w 1124"/>
              <a:gd name="T33" fmla="*/ 625 h 2028"/>
              <a:gd name="T34" fmla="*/ 488 w 1124"/>
              <a:gd name="T35" fmla="*/ 580 h 2028"/>
              <a:gd name="T36" fmla="*/ 532 w 1124"/>
              <a:gd name="T37" fmla="*/ 533 h 2028"/>
              <a:gd name="T38" fmla="*/ 547 w 1124"/>
              <a:gd name="T39" fmla="*/ 457 h 2028"/>
              <a:gd name="T40" fmla="*/ 499 w 1124"/>
              <a:gd name="T41" fmla="*/ 389 h 2028"/>
              <a:gd name="T42" fmla="*/ 477 w 1124"/>
              <a:gd name="T43" fmla="*/ 290 h 2028"/>
              <a:gd name="T44" fmla="*/ 470 w 1124"/>
              <a:gd name="T45" fmla="*/ 175 h 2028"/>
              <a:gd name="T46" fmla="*/ 484 w 1124"/>
              <a:gd name="T47" fmla="*/ 132 h 2028"/>
              <a:gd name="T48" fmla="*/ 524 w 1124"/>
              <a:gd name="T49" fmla="*/ 63 h 2028"/>
              <a:gd name="T50" fmla="*/ 556 w 1124"/>
              <a:gd name="T51" fmla="*/ 35 h 2028"/>
              <a:gd name="T52" fmla="*/ 636 w 1124"/>
              <a:gd name="T53" fmla="*/ 8 h 2028"/>
              <a:gd name="T54" fmla="*/ 701 w 1124"/>
              <a:gd name="T55" fmla="*/ 13 h 2028"/>
              <a:gd name="T56" fmla="*/ 779 w 1124"/>
              <a:gd name="T57" fmla="*/ 73 h 2028"/>
              <a:gd name="T58" fmla="*/ 823 w 1124"/>
              <a:gd name="T59" fmla="*/ 260 h 2028"/>
              <a:gd name="T60" fmla="*/ 819 w 1124"/>
              <a:gd name="T61" fmla="*/ 358 h 2028"/>
              <a:gd name="T62" fmla="*/ 786 w 1124"/>
              <a:gd name="T63" fmla="*/ 430 h 2028"/>
              <a:gd name="T64" fmla="*/ 787 w 1124"/>
              <a:gd name="T65" fmla="*/ 531 h 2028"/>
              <a:gd name="T66" fmla="*/ 811 w 1124"/>
              <a:gd name="T67" fmla="*/ 572 h 2028"/>
              <a:gd name="T68" fmla="*/ 916 w 1124"/>
              <a:gd name="T69" fmla="*/ 657 h 2028"/>
              <a:gd name="T70" fmla="*/ 1088 w 1124"/>
              <a:gd name="T71" fmla="*/ 769 h 2028"/>
              <a:gd name="T72" fmla="*/ 1103 w 1124"/>
              <a:gd name="T73" fmla="*/ 892 h 2028"/>
              <a:gd name="T74" fmla="*/ 1112 w 1124"/>
              <a:gd name="T75" fmla="*/ 1060 h 2028"/>
              <a:gd name="T76" fmla="*/ 1113 w 1124"/>
              <a:gd name="T77" fmla="*/ 1154 h 2028"/>
              <a:gd name="T78" fmla="*/ 1120 w 1124"/>
              <a:gd name="T79" fmla="*/ 1247 h 2028"/>
              <a:gd name="T80" fmla="*/ 1116 w 1124"/>
              <a:gd name="T81" fmla="*/ 1373 h 2028"/>
              <a:gd name="T82" fmla="*/ 1015 w 1124"/>
              <a:gd name="T83" fmla="*/ 1523 h 2028"/>
              <a:gd name="T84" fmla="*/ 954 w 1124"/>
              <a:gd name="T85" fmla="*/ 1571 h 2028"/>
              <a:gd name="T86" fmla="*/ 963 w 1124"/>
              <a:gd name="T87" fmla="*/ 1706 h 2028"/>
              <a:gd name="T88" fmla="*/ 950 w 1124"/>
              <a:gd name="T89" fmla="*/ 1918 h 2028"/>
              <a:gd name="T90" fmla="*/ 942 w 1124"/>
              <a:gd name="T91" fmla="*/ 1930 h 2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4" h="2028">
                <a:moveTo>
                  <a:pt x="936" y="2028"/>
                </a:moveTo>
                <a:cubicBezTo>
                  <a:pt x="691" y="2028"/>
                  <a:pt x="445" y="2028"/>
                  <a:pt x="200" y="2028"/>
                </a:cubicBezTo>
                <a:cubicBezTo>
                  <a:pt x="198" y="2013"/>
                  <a:pt x="199" y="1998"/>
                  <a:pt x="201" y="1983"/>
                </a:cubicBezTo>
                <a:cubicBezTo>
                  <a:pt x="203" y="1965"/>
                  <a:pt x="207" y="1947"/>
                  <a:pt x="208" y="1929"/>
                </a:cubicBezTo>
                <a:cubicBezTo>
                  <a:pt x="209" y="1899"/>
                  <a:pt x="215" y="1871"/>
                  <a:pt x="218" y="1842"/>
                </a:cubicBezTo>
                <a:cubicBezTo>
                  <a:pt x="221" y="1824"/>
                  <a:pt x="223" y="1806"/>
                  <a:pt x="224" y="1788"/>
                </a:cubicBezTo>
                <a:cubicBezTo>
                  <a:pt x="224" y="1783"/>
                  <a:pt x="223" y="1780"/>
                  <a:pt x="218" y="1777"/>
                </a:cubicBezTo>
                <a:cubicBezTo>
                  <a:pt x="208" y="1771"/>
                  <a:pt x="197" y="1766"/>
                  <a:pt x="186" y="1761"/>
                </a:cubicBezTo>
                <a:cubicBezTo>
                  <a:pt x="160" y="1751"/>
                  <a:pt x="134" y="1741"/>
                  <a:pt x="109" y="1729"/>
                </a:cubicBezTo>
                <a:cubicBezTo>
                  <a:pt x="90" y="1721"/>
                  <a:pt x="90" y="1719"/>
                  <a:pt x="95" y="1699"/>
                </a:cubicBezTo>
                <a:cubicBezTo>
                  <a:pt x="100" y="1679"/>
                  <a:pt x="108" y="1660"/>
                  <a:pt x="114" y="1640"/>
                </a:cubicBezTo>
                <a:cubicBezTo>
                  <a:pt x="129" y="1586"/>
                  <a:pt x="145" y="1532"/>
                  <a:pt x="160" y="1478"/>
                </a:cubicBezTo>
                <a:cubicBezTo>
                  <a:pt x="167" y="1451"/>
                  <a:pt x="175" y="1425"/>
                  <a:pt x="182" y="1399"/>
                </a:cubicBezTo>
                <a:cubicBezTo>
                  <a:pt x="192" y="1363"/>
                  <a:pt x="206" y="1328"/>
                  <a:pt x="218" y="1292"/>
                </a:cubicBezTo>
                <a:cubicBezTo>
                  <a:pt x="223" y="1279"/>
                  <a:pt x="224" y="1267"/>
                  <a:pt x="224" y="1254"/>
                </a:cubicBezTo>
                <a:cubicBezTo>
                  <a:pt x="224" y="1251"/>
                  <a:pt x="223" y="1247"/>
                  <a:pt x="223" y="1243"/>
                </a:cubicBezTo>
                <a:cubicBezTo>
                  <a:pt x="222" y="1192"/>
                  <a:pt x="221" y="1140"/>
                  <a:pt x="220" y="1088"/>
                </a:cubicBezTo>
                <a:cubicBezTo>
                  <a:pt x="220" y="1083"/>
                  <a:pt x="219" y="1077"/>
                  <a:pt x="219" y="1071"/>
                </a:cubicBezTo>
                <a:cubicBezTo>
                  <a:pt x="219" y="1065"/>
                  <a:pt x="216" y="1066"/>
                  <a:pt x="212" y="1068"/>
                </a:cubicBezTo>
                <a:cubicBezTo>
                  <a:pt x="207" y="1072"/>
                  <a:pt x="201" y="1075"/>
                  <a:pt x="195" y="1078"/>
                </a:cubicBezTo>
                <a:cubicBezTo>
                  <a:pt x="168" y="1093"/>
                  <a:pt x="141" y="1104"/>
                  <a:pt x="109" y="1100"/>
                </a:cubicBezTo>
                <a:cubicBezTo>
                  <a:pt x="102" y="1100"/>
                  <a:pt x="95" y="1102"/>
                  <a:pt x="87" y="1101"/>
                </a:cubicBezTo>
                <a:cubicBezTo>
                  <a:pt x="62" y="1098"/>
                  <a:pt x="44" y="1083"/>
                  <a:pt x="30" y="1063"/>
                </a:cubicBezTo>
                <a:cubicBezTo>
                  <a:pt x="8" y="1031"/>
                  <a:pt x="0" y="993"/>
                  <a:pt x="2" y="954"/>
                </a:cubicBezTo>
                <a:cubicBezTo>
                  <a:pt x="4" y="930"/>
                  <a:pt x="8" y="907"/>
                  <a:pt x="13" y="883"/>
                </a:cubicBezTo>
                <a:cubicBezTo>
                  <a:pt x="18" y="861"/>
                  <a:pt x="29" y="840"/>
                  <a:pt x="37" y="819"/>
                </a:cubicBezTo>
                <a:cubicBezTo>
                  <a:pt x="38" y="818"/>
                  <a:pt x="38" y="816"/>
                  <a:pt x="39" y="816"/>
                </a:cubicBezTo>
                <a:cubicBezTo>
                  <a:pt x="44" y="813"/>
                  <a:pt x="46" y="807"/>
                  <a:pt x="49" y="802"/>
                </a:cubicBezTo>
                <a:cubicBezTo>
                  <a:pt x="56" y="789"/>
                  <a:pt x="64" y="775"/>
                  <a:pt x="73" y="763"/>
                </a:cubicBezTo>
                <a:cubicBezTo>
                  <a:pt x="81" y="752"/>
                  <a:pt x="89" y="741"/>
                  <a:pt x="97" y="730"/>
                </a:cubicBezTo>
                <a:cubicBezTo>
                  <a:pt x="102" y="723"/>
                  <a:pt x="104" y="714"/>
                  <a:pt x="98" y="707"/>
                </a:cubicBezTo>
                <a:cubicBezTo>
                  <a:pt x="91" y="697"/>
                  <a:pt x="93" y="688"/>
                  <a:pt x="95" y="678"/>
                </a:cubicBezTo>
                <a:cubicBezTo>
                  <a:pt x="98" y="670"/>
                  <a:pt x="99" y="661"/>
                  <a:pt x="93" y="654"/>
                </a:cubicBezTo>
                <a:cubicBezTo>
                  <a:pt x="91" y="651"/>
                  <a:pt x="91" y="649"/>
                  <a:pt x="91" y="646"/>
                </a:cubicBezTo>
                <a:cubicBezTo>
                  <a:pt x="92" y="636"/>
                  <a:pt x="98" y="629"/>
                  <a:pt x="105" y="622"/>
                </a:cubicBezTo>
                <a:cubicBezTo>
                  <a:pt x="112" y="616"/>
                  <a:pt x="116" y="608"/>
                  <a:pt x="116" y="597"/>
                </a:cubicBezTo>
                <a:cubicBezTo>
                  <a:pt x="115" y="585"/>
                  <a:pt x="120" y="574"/>
                  <a:pt x="131" y="567"/>
                </a:cubicBezTo>
                <a:cubicBezTo>
                  <a:pt x="141" y="562"/>
                  <a:pt x="147" y="554"/>
                  <a:pt x="155" y="547"/>
                </a:cubicBezTo>
                <a:cubicBezTo>
                  <a:pt x="161" y="540"/>
                  <a:pt x="161" y="537"/>
                  <a:pt x="158" y="529"/>
                </a:cubicBezTo>
                <a:cubicBezTo>
                  <a:pt x="157" y="526"/>
                  <a:pt x="155" y="524"/>
                  <a:pt x="153" y="521"/>
                </a:cubicBezTo>
                <a:cubicBezTo>
                  <a:pt x="145" y="508"/>
                  <a:pt x="135" y="495"/>
                  <a:pt x="127" y="482"/>
                </a:cubicBezTo>
                <a:cubicBezTo>
                  <a:pt x="117" y="467"/>
                  <a:pt x="107" y="452"/>
                  <a:pt x="105" y="434"/>
                </a:cubicBezTo>
                <a:cubicBezTo>
                  <a:pt x="104" y="424"/>
                  <a:pt x="112" y="409"/>
                  <a:pt x="121" y="408"/>
                </a:cubicBezTo>
                <a:cubicBezTo>
                  <a:pt x="130" y="406"/>
                  <a:pt x="140" y="407"/>
                  <a:pt x="147" y="415"/>
                </a:cubicBezTo>
                <a:cubicBezTo>
                  <a:pt x="162" y="431"/>
                  <a:pt x="174" y="448"/>
                  <a:pt x="184" y="468"/>
                </a:cubicBezTo>
                <a:cubicBezTo>
                  <a:pt x="193" y="487"/>
                  <a:pt x="205" y="504"/>
                  <a:pt x="218" y="520"/>
                </a:cubicBezTo>
                <a:cubicBezTo>
                  <a:pt x="235" y="539"/>
                  <a:pt x="249" y="561"/>
                  <a:pt x="255" y="587"/>
                </a:cubicBezTo>
                <a:cubicBezTo>
                  <a:pt x="257" y="594"/>
                  <a:pt x="260" y="600"/>
                  <a:pt x="264" y="606"/>
                </a:cubicBezTo>
                <a:cubicBezTo>
                  <a:pt x="265" y="608"/>
                  <a:pt x="267" y="610"/>
                  <a:pt x="270" y="609"/>
                </a:cubicBezTo>
                <a:cubicBezTo>
                  <a:pt x="282" y="605"/>
                  <a:pt x="295" y="609"/>
                  <a:pt x="307" y="610"/>
                </a:cubicBezTo>
                <a:cubicBezTo>
                  <a:pt x="329" y="612"/>
                  <a:pt x="350" y="621"/>
                  <a:pt x="372" y="625"/>
                </a:cubicBezTo>
                <a:cubicBezTo>
                  <a:pt x="379" y="626"/>
                  <a:pt x="385" y="629"/>
                  <a:pt x="392" y="626"/>
                </a:cubicBezTo>
                <a:cubicBezTo>
                  <a:pt x="417" y="616"/>
                  <a:pt x="442" y="606"/>
                  <a:pt x="465" y="593"/>
                </a:cubicBezTo>
                <a:cubicBezTo>
                  <a:pt x="473" y="589"/>
                  <a:pt x="480" y="583"/>
                  <a:pt x="488" y="580"/>
                </a:cubicBezTo>
                <a:cubicBezTo>
                  <a:pt x="504" y="576"/>
                  <a:pt x="515" y="566"/>
                  <a:pt x="525" y="553"/>
                </a:cubicBezTo>
                <a:cubicBezTo>
                  <a:pt x="528" y="548"/>
                  <a:pt x="532" y="544"/>
                  <a:pt x="530" y="538"/>
                </a:cubicBezTo>
                <a:cubicBezTo>
                  <a:pt x="530" y="536"/>
                  <a:pt x="531" y="535"/>
                  <a:pt x="532" y="533"/>
                </a:cubicBezTo>
                <a:cubicBezTo>
                  <a:pt x="538" y="527"/>
                  <a:pt x="539" y="519"/>
                  <a:pt x="546" y="513"/>
                </a:cubicBezTo>
                <a:cubicBezTo>
                  <a:pt x="548" y="511"/>
                  <a:pt x="552" y="506"/>
                  <a:pt x="552" y="502"/>
                </a:cubicBezTo>
                <a:cubicBezTo>
                  <a:pt x="553" y="487"/>
                  <a:pt x="554" y="471"/>
                  <a:pt x="547" y="457"/>
                </a:cubicBezTo>
                <a:cubicBezTo>
                  <a:pt x="538" y="439"/>
                  <a:pt x="529" y="421"/>
                  <a:pt x="523" y="402"/>
                </a:cubicBezTo>
                <a:cubicBezTo>
                  <a:pt x="522" y="399"/>
                  <a:pt x="520" y="398"/>
                  <a:pt x="517" y="399"/>
                </a:cubicBezTo>
                <a:cubicBezTo>
                  <a:pt x="508" y="402"/>
                  <a:pt x="503" y="396"/>
                  <a:pt x="499" y="389"/>
                </a:cubicBezTo>
                <a:cubicBezTo>
                  <a:pt x="488" y="367"/>
                  <a:pt x="485" y="343"/>
                  <a:pt x="485" y="319"/>
                </a:cubicBezTo>
                <a:cubicBezTo>
                  <a:pt x="485" y="310"/>
                  <a:pt x="484" y="302"/>
                  <a:pt x="479" y="295"/>
                </a:cubicBezTo>
                <a:cubicBezTo>
                  <a:pt x="479" y="293"/>
                  <a:pt x="477" y="291"/>
                  <a:pt x="477" y="290"/>
                </a:cubicBezTo>
                <a:cubicBezTo>
                  <a:pt x="475" y="273"/>
                  <a:pt x="470" y="257"/>
                  <a:pt x="470" y="240"/>
                </a:cubicBezTo>
                <a:cubicBezTo>
                  <a:pt x="471" y="225"/>
                  <a:pt x="470" y="211"/>
                  <a:pt x="472" y="197"/>
                </a:cubicBezTo>
                <a:cubicBezTo>
                  <a:pt x="472" y="189"/>
                  <a:pt x="472" y="182"/>
                  <a:pt x="470" y="175"/>
                </a:cubicBezTo>
                <a:cubicBezTo>
                  <a:pt x="469" y="171"/>
                  <a:pt x="470" y="167"/>
                  <a:pt x="471" y="163"/>
                </a:cubicBezTo>
                <a:cubicBezTo>
                  <a:pt x="474" y="152"/>
                  <a:pt x="482" y="144"/>
                  <a:pt x="483" y="133"/>
                </a:cubicBezTo>
                <a:cubicBezTo>
                  <a:pt x="483" y="132"/>
                  <a:pt x="484" y="132"/>
                  <a:pt x="484" y="132"/>
                </a:cubicBezTo>
                <a:cubicBezTo>
                  <a:pt x="495" y="118"/>
                  <a:pt x="503" y="102"/>
                  <a:pt x="509" y="85"/>
                </a:cubicBezTo>
                <a:cubicBezTo>
                  <a:pt x="510" y="82"/>
                  <a:pt x="512" y="78"/>
                  <a:pt x="515" y="76"/>
                </a:cubicBezTo>
                <a:cubicBezTo>
                  <a:pt x="519" y="72"/>
                  <a:pt x="522" y="68"/>
                  <a:pt x="524" y="63"/>
                </a:cubicBezTo>
                <a:cubicBezTo>
                  <a:pt x="527" y="58"/>
                  <a:pt x="532" y="54"/>
                  <a:pt x="536" y="50"/>
                </a:cubicBezTo>
                <a:cubicBezTo>
                  <a:pt x="538" y="48"/>
                  <a:pt x="541" y="51"/>
                  <a:pt x="542" y="48"/>
                </a:cubicBezTo>
                <a:cubicBezTo>
                  <a:pt x="545" y="42"/>
                  <a:pt x="551" y="39"/>
                  <a:pt x="556" y="35"/>
                </a:cubicBezTo>
                <a:cubicBezTo>
                  <a:pt x="566" y="28"/>
                  <a:pt x="576" y="20"/>
                  <a:pt x="590" y="20"/>
                </a:cubicBezTo>
                <a:cubicBezTo>
                  <a:pt x="597" y="20"/>
                  <a:pt x="604" y="18"/>
                  <a:pt x="611" y="15"/>
                </a:cubicBezTo>
                <a:cubicBezTo>
                  <a:pt x="619" y="12"/>
                  <a:pt x="627" y="9"/>
                  <a:pt x="636" y="8"/>
                </a:cubicBezTo>
                <a:cubicBezTo>
                  <a:pt x="640" y="8"/>
                  <a:pt x="644" y="7"/>
                  <a:pt x="648" y="5"/>
                </a:cubicBezTo>
                <a:cubicBezTo>
                  <a:pt x="656" y="3"/>
                  <a:pt x="665" y="0"/>
                  <a:pt x="673" y="4"/>
                </a:cubicBezTo>
                <a:cubicBezTo>
                  <a:pt x="682" y="8"/>
                  <a:pt x="692" y="9"/>
                  <a:pt x="701" y="13"/>
                </a:cubicBezTo>
                <a:cubicBezTo>
                  <a:pt x="711" y="17"/>
                  <a:pt x="722" y="20"/>
                  <a:pt x="733" y="23"/>
                </a:cubicBezTo>
                <a:cubicBezTo>
                  <a:pt x="741" y="26"/>
                  <a:pt x="749" y="31"/>
                  <a:pt x="754" y="39"/>
                </a:cubicBezTo>
                <a:cubicBezTo>
                  <a:pt x="762" y="50"/>
                  <a:pt x="769" y="62"/>
                  <a:pt x="779" y="73"/>
                </a:cubicBezTo>
                <a:cubicBezTo>
                  <a:pt x="796" y="91"/>
                  <a:pt x="800" y="115"/>
                  <a:pt x="806" y="138"/>
                </a:cubicBezTo>
                <a:cubicBezTo>
                  <a:pt x="814" y="169"/>
                  <a:pt x="818" y="201"/>
                  <a:pt x="823" y="233"/>
                </a:cubicBezTo>
                <a:cubicBezTo>
                  <a:pt x="824" y="241"/>
                  <a:pt x="825" y="251"/>
                  <a:pt x="823" y="260"/>
                </a:cubicBezTo>
                <a:cubicBezTo>
                  <a:pt x="821" y="268"/>
                  <a:pt x="819" y="277"/>
                  <a:pt x="819" y="285"/>
                </a:cubicBezTo>
                <a:cubicBezTo>
                  <a:pt x="819" y="299"/>
                  <a:pt x="820" y="312"/>
                  <a:pt x="819" y="325"/>
                </a:cubicBezTo>
                <a:cubicBezTo>
                  <a:pt x="819" y="336"/>
                  <a:pt x="818" y="347"/>
                  <a:pt x="819" y="358"/>
                </a:cubicBezTo>
                <a:cubicBezTo>
                  <a:pt x="820" y="369"/>
                  <a:pt x="818" y="372"/>
                  <a:pt x="807" y="373"/>
                </a:cubicBezTo>
                <a:cubicBezTo>
                  <a:pt x="802" y="373"/>
                  <a:pt x="799" y="376"/>
                  <a:pt x="799" y="381"/>
                </a:cubicBezTo>
                <a:cubicBezTo>
                  <a:pt x="800" y="398"/>
                  <a:pt x="794" y="414"/>
                  <a:pt x="786" y="430"/>
                </a:cubicBezTo>
                <a:cubicBezTo>
                  <a:pt x="782" y="438"/>
                  <a:pt x="779" y="447"/>
                  <a:pt x="779" y="457"/>
                </a:cubicBezTo>
                <a:cubicBezTo>
                  <a:pt x="781" y="476"/>
                  <a:pt x="780" y="495"/>
                  <a:pt x="780" y="515"/>
                </a:cubicBezTo>
                <a:cubicBezTo>
                  <a:pt x="780" y="521"/>
                  <a:pt x="781" y="527"/>
                  <a:pt x="787" y="531"/>
                </a:cubicBezTo>
                <a:cubicBezTo>
                  <a:pt x="790" y="532"/>
                  <a:pt x="792" y="536"/>
                  <a:pt x="793" y="539"/>
                </a:cubicBezTo>
                <a:cubicBezTo>
                  <a:pt x="794" y="552"/>
                  <a:pt x="802" y="562"/>
                  <a:pt x="810" y="572"/>
                </a:cubicBezTo>
                <a:cubicBezTo>
                  <a:pt x="811" y="572"/>
                  <a:pt x="811" y="572"/>
                  <a:pt x="811" y="572"/>
                </a:cubicBezTo>
                <a:cubicBezTo>
                  <a:pt x="818" y="588"/>
                  <a:pt x="830" y="600"/>
                  <a:pt x="841" y="613"/>
                </a:cubicBezTo>
                <a:cubicBezTo>
                  <a:pt x="851" y="625"/>
                  <a:pt x="862" y="633"/>
                  <a:pt x="876" y="638"/>
                </a:cubicBezTo>
                <a:cubicBezTo>
                  <a:pt x="890" y="643"/>
                  <a:pt x="903" y="649"/>
                  <a:pt x="916" y="657"/>
                </a:cubicBezTo>
                <a:cubicBezTo>
                  <a:pt x="965" y="690"/>
                  <a:pt x="1020" y="712"/>
                  <a:pt x="1073" y="736"/>
                </a:cubicBezTo>
                <a:cubicBezTo>
                  <a:pt x="1079" y="738"/>
                  <a:pt x="1084" y="742"/>
                  <a:pt x="1086" y="749"/>
                </a:cubicBezTo>
                <a:cubicBezTo>
                  <a:pt x="1088" y="755"/>
                  <a:pt x="1089" y="762"/>
                  <a:pt x="1088" y="769"/>
                </a:cubicBezTo>
                <a:cubicBezTo>
                  <a:pt x="1087" y="774"/>
                  <a:pt x="1086" y="780"/>
                  <a:pt x="1088" y="785"/>
                </a:cubicBezTo>
                <a:cubicBezTo>
                  <a:pt x="1092" y="798"/>
                  <a:pt x="1094" y="810"/>
                  <a:pt x="1093" y="824"/>
                </a:cubicBezTo>
                <a:cubicBezTo>
                  <a:pt x="1092" y="847"/>
                  <a:pt x="1100" y="869"/>
                  <a:pt x="1103" y="892"/>
                </a:cubicBezTo>
                <a:cubicBezTo>
                  <a:pt x="1105" y="911"/>
                  <a:pt x="1109" y="930"/>
                  <a:pt x="1110" y="950"/>
                </a:cubicBezTo>
                <a:cubicBezTo>
                  <a:pt x="1111" y="966"/>
                  <a:pt x="1113" y="981"/>
                  <a:pt x="1114" y="997"/>
                </a:cubicBezTo>
                <a:cubicBezTo>
                  <a:pt x="1116" y="1018"/>
                  <a:pt x="1116" y="1039"/>
                  <a:pt x="1112" y="1060"/>
                </a:cubicBezTo>
                <a:cubicBezTo>
                  <a:pt x="1108" y="1075"/>
                  <a:pt x="1109" y="1090"/>
                  <a:pt x="1110" y="1105"/>
                </a:cubicBezTo>
                <a:cubicBezTo>
                  <a:pt x="1111" y="1111"/>
                  <a:pt x="1111" y="1117"/>
                  <a:pt x="1110" y="1123"/>
                </a:cubicBezTo>
                <a:cubicBezTo>
                  <a:pt x="1107" y="1133"/>
                  <a:pt x="1108" y="1144"/>
                  <a:pt x="1113" y="1154"/>
                </a:cubicBezTo>
                <a:cubicBezTo>
                  <a:pt x="1117" y="1164"/>
                  <a:pt x="1120" y="1175"/>
                  <a:pt x="1119" y="1187"/>
                </a:cubicBezTo>
                <a:cubicBezTo>
                  <a:pt x="1118" y="1199"/>
                  <a:pt x="1116" y="1211"/>
                  <a:pt x="1117" y="1223"/>
                </a:cubicBezTo>
                <a:cubicBezTo>
                  <a:pt x="1118" y="1231"/>
                  <a:pt x="1119" y="1239"/>
                  <a:pt x="1120" y="1247"/>
                </a:cubicBezTo>
                <a:cubicBezTo>
                  <a:pt x="1124" y="1265"/>
                  <a:pt x="1119" y="1280"/>
                  <a:pt x="1111" y="1295"/>
                </a:cubicBezTo>
                <a:cubicBezTo>
                  <a:pt x="1104" y="1308"/>
                  <a:pt x="1102" y="1322"/>
                  <a:pt x="1107" y="1336"/>
                </a:cubicBezTo>
                <a:cubicBezTo>
                  <a:pt x="1111" y="1348"/>
                  <a:pt x="1115" y="1360"/>
                  <a:pt x="1116" y="1373"/>
                </a:cubicBezTo>
                <a:cubicBezTo>
                  <a:pt x="1116" y="1385"/>
                  <a:pt x="1119" y="1397"/>
                  <a:pt x="1113" y="1408"/>
                </a:cubicBezTo>
                <a:cubicBezTo>
                  <a:pt x="1109" y="1416"/>
                  <a:pt x="1105" y="1425"/>
                  <a:pt x="1101" y="1433"/>
                </a:cubicBezTo>
                <a:cubicBezTo>
                  <a:pt x="1080" y="1470"/>
                  <a:pt x="1053" y="1502"/>
                  <a:pt x="1015" y="1523"/>
                </a:cubicBezTo>
                <a:cubicBezTo>
                  <a:pt x="997" y="1533"/>
                  <a:pt x="978" y="1540"/>
                  <a:pt x="960" y="1548"/>
                </a:cubicBezTo>
                <a:cubicBezTo>
                  <a:pt x="955" y="1550"/>
                  <a:pt x="953" y="1553"/>
                  <a:pt x="954" y="1558"/>
                </a:cubicBezTo>
                <a:cubicBezTo>
                  <a:pt x="956" y="1562"/>
                  <a:pt x="955" y="1567"/>
                  <a:pt x="954" y="1571"/>
                </a:cubicBezTo>
                <a:cubicBezTo>
                  <a:pt x="952" y="1575"/>
                  <a:pt x="952" y="1578"/>
                  <a:pt x="953" y="1582"/>
                </a:cubicBezTo>
                <a:cubicBezTo>
                  <a:pt x="958" y="1603"/>
                  <a:pt x="960" y="1624"/>
                  <a:pt x="961" y="1646"/>
                </a:cubicBezTo>
                <a:cubicBezTo>
                  <a:pt x="962" y="1666"/>
                  <a:pt x="961" y="1686"/>
                  <a:pt x="963" y="1706"/>
                </a:cubicBezTo>
                <a:cubicBezTo>
                  <a:pt x="965" y="1741"/>
                  <a:pt x="967" y="1776"/>
                  <a:pt x="967" y="1811"/>
                </a:cubicBezTo>
                <a:cubicBezTo>
                  <a:pt x="967" y="1834"/>
                  <a:pt x="966" y="1857"/>
                  <a:pt x="968" y="1880"/>
                </a:cubicBezTo>
                <a:cubicBezTo>
                  <a:pt x="969" y="1896"/>
                  <a:pt x="965" y="1909"/>
                  <a:pt x="950" y="1918"/>
                </a:cubicBezTo>
                <a:cubicBezTo>
                  <a:pt x="948" y="1920"/>
                  <a:pt x="947" y="1922"/>
                  <a:pt x="947" y="1925"/>
                </a:cubicBezTo>
                <a:cubicBezTo>
                  <a:pt x="947" y="1927"/>
                  <a:pt x="947" y="1930"/>
                  <a:pt x="944" y="1929"/>
                </a:cubicBezTo>
                <a:cubicBezTo>
                  <a:pt x="943" y="1929"/>
                  <a:pt x="942" y="1927"/>
                  <a:pt x="942" y="1930"/>
                </a:cubicBezTo>
                <a:cubicBezTo>
                  <a:pt x="941" y="1941"/>
                  <a:pt x="940" y="1951"/>
                  <a:pt x="940" y="1962"/>
                </a:cubicBezTo>
                <a:cubicBezTo>
                  <a:pt x="939" y="1984"/>
                  <a:pt x="936" y="2006"/>
                  <a:pt x="936" y="20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B3E0B8-503D-43A4-942F-E9943A8435CC}"/>
              </a:ext>
            </a:extLst>
          </p:cNvPr>
          <p:cNvGrpSpPr/>
          <p:nvPr/>
        </p:nvGrpSpPr>
        <p:grpSpPr>
          <a:xfrm>
            <a:off x="8487889" y="3746978"/>
            <a:ext cx="2156754" cy="467636"/>
            <a:chOff x="8264504" y="3746978"/>
            <a:chExt cx="2156754" cy="46763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EFA837-B030-47B7-A27C-FF92B051184C}"/>
                </a:ext>
              </a:extLst>
            </p:cNvPr>
            <p:cNvGrpSpPr/>
            <p:nvPr/>
          </p:nvGrpSpPr>
          <p:grpSpPr>
            <a:xfrm>
              <a:off x="8478444" y="3746978"/>
              <a:ext cx="229836" cy="467636"/>
              <a:chOff x="5380530" y="1350457"/>
              <a:chExt cx="1639300" cy="333541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85FD519-1E6D-411C-BFF4-B18F72D79E46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2DD8119-B68F-4C08-BBD4-BA4B0B746F0B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93E768A-510D-40B3-B46A-F39BD8A4ACE0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41CAFA-451D-425E-839E-603977B04A55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3F5B26BB-4089-4530-9856-BB6E5B973B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4FCD9327-9FD2-4E2A-9F1C-12A8F2E4BC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F5FEF7B-B52A-45FD-9998-CD55ADFAE0A0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5F1D5252-B738-4C6F-B8AD-A216A9EE45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F27275F1-CB5F-44E6-B191-55DD00219C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AE03EDF-800D-4D6B-B785-6512E336E410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9E4502E-A92F-4922-89A8-9532F25B7324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C0C9789-2B57-4CF7-8849-E598BA7FE0D6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B61E9D-5DE2-47CF-88AA-492C11318702}"/>
                </a:ext>
              </a:extLst>
            </p:cNvPr>
            <p:cNvSpPr txBox="1"/>
            <p:nvPr/>
          </p:nvSpPr>
          <p:spPr>
            <a:xfrm>
              <a:off x="8264504" y="3894955"/>
              <a:ext cx="2156754" cy="193340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809897DA-A03F-478B-98D3-7B10BD23D3C7}"/>
              </a:ext>
            </a:extLst>
          </p:cNvPr>
          <p:cNvSpPr txBox="1"/>
          <p:nvPr/>
        </p:nvSpPr>
        <p:spPr>
          <a:xfrm>
            <a:off x="1093786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9CCD6E-720F-4653-B7A3-2FA055A498D8}"/>
              </a:ext>
            </a:extLst>
          </p:cNvPr>
          <p:cNvGrpSpPr/>
          <p:nvPr/>
        </p:nvGrpSpPr>
        <p:grpSpPr>
          <a:xfrm>
            <a:off x="1093786" y="4110836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0E2B43-0598-4BF9-B6F3-B066061F4262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AD7C825-D485-45DB-ACB3-4C0C80D53EF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6521787D-97EA-4743-832F-6DAE709DD21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5F91ED73-DAEA-4728-8AC1-ED011ED015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CF5EA6-51C9-422E-913F-8D8A6F715580}"/>
              </a:ext>
            </a:extLst>
          </p:cNvPr>
          <p:cNvSpPr txBox="1"/>
          <p:nvPr/>
        </p:nvSpPr>
        <p:spPr>
          <a:xfrm>
            <a:off x="1094755" y="990162"/>
            <a:ext cx="49628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THE FOUNDER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Icon 1">
            <a:extLst>
              <a:ext uri="{FF2B5EF4-FFF2-40B4-BE49-F238E27FC236}">
                <a16:creationId xmlns:a16="http://schemas.microsoft.com/office/drawing/2014/main" id="{B412C34C-1D30-4041-B435-03EF2FA07768}"/>
              </a:ext>
            </a:extLst>
          </p:cNvPr>
          <p:cNvSpPr>
            <a:spLocks/>
          </p:cNvSpPr>
          <p:nvPr/>
        </p:nvSpPr>
        <p:spPr>
          <a:xfrm>
            <a:off x="1103574" y="4803483"/>
            <a:ext cx="202812" cy="202812"/>
          </a:xfrm>
          <a:custGeom>
            <a:avLst/>
            <a:gdLst>
              <a:gd name="connsiteX0" fmla="*/ 514350 w 514350"/>
              <a:gd name="connsiteY0" fmla="*/ 494258 h 514350"/>
              <a:gd name="connsiteX1" fmla="*/ 494258 w 514350"/>
              <a:gd name="connsiteY1" fmla="*/ 514350 h 514350"/>
              <a:gd name="connsiteX2" fmla="*/ 297359 w 514350"/>
              <a:gd name="connsiteY2" fmla="*/ 514350 h 514350"/>
              <a:gd name="connsiteX3" fmla="*/ 277267 w 514350"/>
              <a:gd name="connsiteY3" fmla="*/ 494258 h 514350"/>
              <a:gd name="connsiteX4" fmla="*/ 277267 w 514350"/>
              <a:gd name="connsiteY4" fmla="*/ 119546 h 514350"/>
              <a:gd name="connsiteX5" fmla="*/ 257175 w 514350"/>
              <a:gd name="connsiteY5" fmla="*/ 119546 h 514350"/>
              <a:gd name="connsiteX6" fmla="*/ 237083 w 514350"/>
              <a:gd name="connsiteY6" fmla="*/ 99454 h 514350"/>
              <a:gd name="connsiteX7" fmla="*/ 237083 w 514350"/>
              <a:gd name="connsiteY7" fmla="*/ 79363 h 514350"/>
              <a:gd name="connsiteX8" fmla="*/ 116532 w 514350"/>
              <a:gd name="connsiteY8" fmla="*/ 79363 h 514350"/>
              <a:gd name="connsiteX9" fmla="*/ 116532 w 514350"/>
              <a:gd name="connsiteY9" fmla="*/ 99454 h 514350"/>
              <a:gd name="connsiteX10" fmla="*/ 96441 w 514350"/>
              <a:gd name="connsiteY10" fmla="*/ 119546 h 514350"/>
              <a:gd name="connsiteX11" fmla="*/ 76349 w 514350"/>
              <a:gd name="connsiteY11" fmla="*/ 119546 h 514350"/>
              <a:gd name="connsiteX12" fmla="*/ 76349 w 514350"/>
              <a:gd name="connsiteY12" fmla="*/ 494258 h 514350"/>
              <a:gd name="connsiteX13" fmla="*/ 56257 w 514350"/>
              <a:gd name="connsiteY13" fmla="*/ 514350 h 514350"/>
              <a:gd name="connsiteX14" fmla="*/ 20092 w 514350"/>
              <a:gd name="connsiteY14" fmla="*/ 514350 h 514350"/>
              <a:gd name="connsiteX15" fmla="*/ 0 w 514350"/>
              <a:gd name="connsiteY15" fmla="*/ 494258 h 514350"/>
              <a:gd name="connsiteX16" fmla="*/ 20092 w 514350"/>
              <a:gd name="connsiteY16" fmla="*/ 474166 h 514350"/>
              <a:gd name="connsiteX17" fmla="*/ 36165 w 514350"/>
              <a:gd name="connsiteY17" fmla="*/ 474166 h 514350"/>
              <a:gd name="connsiteX18" fmla="*/ 36165 w 514350"/>
              <a:gd name="connsiteY18" fmla="*/ 99454 h 514350"/>
              <a:gd name="connsiteX19" fmla="*/ 56257 w 514350"/>
              <a:gd name="connsiteY19" fmla="*/ 79363 h 514350"/>
              <a:gd name="connsiteX20" fmla="*/ 76349 w 514350"/>
              <a:gd name="connsiteY20" fmla="*/ 79363 h 514350"/>
              <a:gd name="connsiteX21" fmla="*/ 76349 w 514350"/>
              <a:gd name="connsiteY21" fmla="*/ 59271 h 514350"/>
              <a:gd name="connsiteX22" fmla="*/ 96441 w 514350"/>
              <a:gd name="connsiteY22" fmla="*/ 39179 h 514350"/>
              <a:gd name="connsiteX23" fmla="*/ 156716 w 514350"/>
              <a:gd name="connsiteY23" fmla="*/ 39179 h 514350"/>
              <a:gd name="connsiteX24" fmla="*/ 156716 w 514350"/>
              <a:gd name="connsiteY24" fmla="*/ 20092 h 514350"/>
              <a:gd name="connsiteX25" fmla="*/ 176808 w 514350"/>
              <a:gd name="connsiteY25" fmla="*/ 0 h 514350"/>
              <a:gd name="connsiteX26" fmla="*/ 196900 w 514350"/>
              <a:gd name="connsiteY26" fmla="*/ 20092 h 514350"/>
              <a:gd name="connsiteX27" fmla="*/ 196900 w 514350"/>
              <a:gd name="connsiteY27" fmla="*/ 39179 h 514350"/>
              <a:gd name="connsiteX28" fmla="*/ 257175 w 514350"/>
              <a:gd name="connsiteY28" fmla="*/ 39179 h 514350"/>
              <a:gd name="connsiteX29" fmla="*/ 277267 w 514350"/>
              <a:gd name="connsiteY29" fmla="*/ 59271 h 514350"/>
              <a:gd name="connsiteX30" fmla="*/ 277267 w 514350"/>
              <a:gd name="connsiteY30" fmla="*/ 79363 h 514350"/>
              <a:gd name="connsiteX31" fmla="*/ 297359 w 514350"/>
              <a:gd name="connsiteY31" fmla="*/ 79363 h 514350"/>
              <a:gd name="connsiteX32" fmla="*/ 297649 w 514350"/>
              <a:gd name="connsiteY32" fmla="*/ 79378 h 514350"/>
              <a:gd name="connsiteX33" fmla="*/ 309061 w 514350"/>
              <a:gd name="connsiteY33" fmla="*/ 82447 h 514350"/>
              <a:gd name="connsiteX34" fmla="*/ 436545 w 514350"/>
              <a:gd name="connsiteY34" fmla="*/ 162626 h 514350"/>
              <a:gd name="connsiteX35" fmla="*/ 478185 w 514350"/>
              <a:gd name="connsiteY35" fmla="*/ 238009 h 514350"/>
              <a:gd name="connsiteX36" fmla="*/ 478185 w 514350"/>
              <a:gd name="connsiteY36" fmla="*/ 313432 h 514350"/>
              <a:gd name="connsiteX37" fmla="*/ 458093 w 514350"/>
              <a:gd name="connsiteY37" fmla="*/ 333524 h 514350"/>
              <a:gd name="connsiteX38" fmla="*/ 438001 w 514350"/>
              <a:gd name="connsiteY38" fmla="*/ 313432 h 514350"/>
              <a:gd name="connsiteX39" fmla="*/ 438001 w 514350"/>
              <a:gd name="connsiteY39" fmla="*/ 238009 h 514350"/>
              <a:gd name="connsiteX40" fmla="*/ 415151 w 514350"/>
              <a:gd name="connsiteY40" fmla="*/ 196641 h 514350"/>
              <a:gd name="connsiteX41" fmla="*/ 317450 w 514350"/>
              <a:gd name="connsiteY41" fmla="*/ 135196 h 514350"/>
              <a:gd name="connsiteX42" fmla="*/ 317450 w 514350"/>
              <a:gd name="connsiteY42" fmla="*/ 474166 h 514350"/>
              <a:gd name="connsiteX43" fmla="*/ 356629 w 514350"/>
              <a:gd name="connsiteY43" fmla="*/ 474166 h 514350"/>
              <a:gd name="connsiteX44" fmla="*/ 356629 w 514350"/>
              <a:gd name="connsiteY44" fmla="*/ 442020 h 514350"/>
              <a:gd name="connsiteX45" fmla="*/ 376721 w 514350"/>
              <a:gd name="connsiteY45" fmla="*/ 421928 h 514350"/>
              <a:gd name="connsiteX46" fmla="*/ 396813 w 514350"/>
              <a:gd name="connsiteY46" fmla="*/ 442020 h 514350"/>
              <a:gd name="connsiteX47" fmla="*/ 396813 w 514350"/>
              <a:gd name="connsiteY47" fmla="*/ 474166 h 514350"/>
              <a:gd name="connsiteX48" fmla="*/ 438001 w 514350"/>
              <a:gd name="connsiteY48" fmla="*/ 474166 h 514350"/>
              <a:gd name="connsiteX49" fmla="*/ 438001 w 514350"/>
              <a:gd name="connsiteY49" fmla="*/ 412886 h 514350"/>
              <a:gd name="connsiteX50" fmla="*/ 458093 w 514350"/>
              <a:gd name="connsiteY50" fmla="*/ 392795 h 514350"/>
              <a:gd name="connsiteX51" fmla="*/ 478185 w 514350"/>
              <a:gd name="connsiteY51" fmla="*/ 412886 h 514350"/>
              <a:gd name="connsiteX52" fmla="*/ 478185 w 514350"/>
              <a:gd name="connsiteY52" fmla="*/ 474166 h 514350"/>
              <a:gd name="connsiteX53" fmla="*/ 494258 w 514350"/>
              <a:gd name="connsiteY53" fmla="*/ 474166 h 514350"/>
              <a:gd name="connsiteX54" fmla="*/ 514350 w 514350"/>
              <a:gd name="connsiteY54" fmla="*/ 494258 h 514350"/>
              <a:gd name="connsiteX55" fmla="*/ 135620 w 514350"/>
              <a:gd name="connsiteY55" fmla="*/ 241102 h 514350"/>
              <a:gd name="connsiteX56" fmla="*/ 115528 w 514350"/>
              <a:gd name="connsiteY56" fmla="*/ 261193 h 514350"/>
              <a:gd name="connsiteX57" fmla="*/ 115528 w 514350"/>
              <a:gd name="connsiteY57" fmla="*/ 281285 h 514350"/>
              <a:gd name="connsiteX58" fmla="*/ 135620 w 514350"/>
              <a:gd name="connsiteY58" fmla="*/ 301377 h 514350"/>
              <a:gd name="connsiteX59" fmla="*/ 155711 w 514350"/>
              <a:gd name="connsiteY59" fmla="*/ 281285 h 514350"/>
              <a:gd name="connsiteX60" fmla="*/ 155711 w 514350"/>
              <a:gd name="connsiteY60" fmla="*/ 261193 h 514350"/>
              <a:gd name="connsiteX61" fmla="*/ 135620 w 514350"/>
              <a:gd name="connsiteY61" fmla="*/ 241102 h 514350"/>
              <a:gd name="connsiteX62" fmla="*/ 215987 w 514350"/>
              <a:gd name="connsiteY62" fmla="*/ 241102 h 514350"/>
              <a:gd name="connsiteX63" fmla="*/ 195895 w 514350"/>
              <a:gd name="connsiteY63" fmla="*/ 261193 h 514350"/>
              <a:gd name="connsiteX64" fmla="*/ 195895 w 514350"/>
              <a:gd name="connsiteY64" fmla="*/ 281285 h 514350"/>
              <a:gd name="connsiteX65" fmla="*/ 215987 w 514350"/>
              <a:gd name="connsiteY65" fmla="*/ 301377 h 514350"/>
              <a:gd name="connsiteX66" fmla="*/ 236079 w 514350"/>
              <a:gd name="connsiteY66" fmla="*/ 281285 h 514350"/>
              <a:gd name="connsiteX67" fmla="*/ 236079 w 514350"/>
              <a:gd name="connsiteY67" fmla="*/ 261193 h 514350"/>
              <a:gd name="connsiteX68" fmla="*/ 215987 w 514350"/>
              <a:gd name="connsiteY68" fmla="*/ 241102 h 514350"/>
              <a:gd name="connsiteX69" fmla="*/ 135620 w 514350"/>
              <a:gd name="connsiteY69" fmla="*/ 331515 h 514350"/>
              <a:gd name="connsiteX70" fmla="*/ 115528 w 514350"/>
              <a:gd name="connsiteY70" fmla="*/ 351606 h 514350"/>
              <a:gd name="connsiteX71" fmla="*/ 115528 w 514350"/>
              <a:gd name="connsiteY71" fmla="*/ 371698 h 514350"/>
              <a:gd name="connsiteX72" fmla="*/ 135620 w 514350"/>
              <a:gd name="connsiteY72" fmla="*/ 391790 h 514350"/>
              <a:gd name="connsiteX73" fmla="*/ 155711 w 514350"/>
              <a:gd name="connsiteY73" fmla="*/ 371698 h 514350"/>
              <a:gd name="connsiteX74" fmla="*/ 155711 w 514350"/>
              <a:gd name="connsiteY74" fmla="*/ 351606 h 514350"/>
              <a:gd name="connsiteX75" fmla="*/ 135620 w 514350"/>
              <a:gd name="connsiteY75" fmla="*/ 331515 h 514350"/>
              <a:gd name="connsiteX76" fmla="*/ 215987 w 514350"/>
              <a:gd name="connsiteY76" fmla="*/ 331515 h 514350"/>
              <a:gd name="connsiteX77" fmla="*/ 195895 w 514350"/>
              <a:gd name="connsiteY77" fmla="*/ 351606 h 514350"/>
              <a:gd name="connsiteX78" fmla="*/ 195895 w 514350"/>
              <a:gd name="connsiteY78" fmla="*/ 371698 h 514350"/>
              <a:gd name="connsiteX79" fmla="*/ 215987 w 514350"/>
              <a:gd name="connsiteY79" fmla="*/ 391790 h 514350"/>
              <a:gd name="connsiteX80" fmla="*/ 236079 w 514350"/>
              <a:gd name="connsiteY80" fmla="*/ 371698 h 514350"/>
              <a:gd name="connsiteX81" fmla="*/ 236079 w 514350"/>
              <a:gd name="connsiteY81" fmla="*/ 351606 h 514350"/>
              <a:gd name="connsiteX82" fmla="*/ 215987 w 514350"/>
              <a:gd name="connsiteY82" fmla="*/ 331515 h 514350"/>
              <a:gd name="connsiteX83" fmla="*/ 215987 w 514350"/>
              <a:gd name="connsiteY83" fmla="*/ 421928 h 514350"/>
              <a:gd name="connsiteX84" fmla="*/ 195895 w 514350"/>
              <a:gd name="connsiteY84" fmla="*/ 442020 h 514350"/>
              <a:gd name="connsiteX85" fmla="*/ 195895 w 514350"/>
              <a:gd name="connsiteY85" fmla="*/ 462111 h 514350"/>
              <a:gd name="connsiteX86" fmla="*/ 215987 w 514350"/>
              <a:gd name="connsiteY86" fmla="*/ 482203 h 514350"/>
              <a:gd name="connsiteX87" fmla="*/ 236079 w 514350"/>
              <a:gd name="connsiteY87" fmla="*/ 462111 h 514350"/>
              <a:gd name="connsiteX88" fmla="*/ 236079 w 514350"/>
              <a:gd name="connsiteY88" fmla="*/ 442020 h 514350"/>
              <a:gd name="connsiteX89" fmla="*/ 215987 w 514350"/>
              <a:gd name="connsiteY89" fmla="*/ 421928 h 514350"/>
              <a:gd name="connsiteX90" fmla="*/ 396813 w 514350"/>
              <a:gd name="connsiteY90" fmla="*/ 261193 h 514350"/>
              <a:gd name="connsiteX91" fmla="*/ 376721 w 514350"/>
              <a:gd name="connsiteY91" fmla="*/ 241102 h 514350"/>
              <a:gd name="connsiteX92" fmla="*/ 356629 w 514350"/>
              <a:gd name="connsiteY92" fmla="*/ 261193 h 514350"/>
              <a:gd name="connsiteX93" fmla="*/ 356629 w 514350"/>
              <a:gd name="connsiteY93" fmla="*/ 281285 h 514350"/>
              <a:gd name="connsiteX94" fmla="*/ 376721 w 514350"/>
              <a:gd name="connsiteY94" fmla="*/ 301377 h 514350"/>
              <a:gd name="connsiteX95" fmla="*/ 396813 w 514350"/>
              <a:gd name="connsiteY95" fmla="*/ 281285 h 514350"/>
              <a:gd name="connsiteX96" fmla="*/ 376721 w 514350"/>
              <a:gd name="connsiteY96" fmla="*/ 331515 h 514350"/>
              <a:gd name="connsiteX97" fmla="*/ 356629 w 514350"/>
              <a:gd name="connsiteY97" fmla="*/ 351606 h 514350"/>
              <a:gd name="connsiteX98" fmla="*/ 356629 w 514350"/>
              <a:gd name="connsiteY98" fmla="*/ 371698 h 514350"/>
              <a:gd name="connsiteX99" fmla="*/ 376721 w 514350"/>
              <a:gd name="connsiteY99" fmla="*/ 391790 h 514350"/>
              <a:gd name="connsiteX100" fmla="*/ 396813 w 514350"/>
              <a:gd name="connsiteY100" fmla="*/ 371698 h 514350"/>
              <a:gd name="connsiteX101" fmla="*/ 396813 w 514350"/>
              <a:gd name="connsiteY101" fmla="*/ 351606 h 514350"/>
              <a:gd name="connsiteX102" fmla="*/ 376721 w 514350"/>
              <a:gd name="connsiteY102" fmla="*/ 331515 h 514350"/>
              <a:gd name="connsiteX103" fmla="*/ 135620 w 514350"/>
              <a:gd name="connsiteY103" fmla="*/ 421928 h 514350"/>
              <a:gd name="connsiteX104" fmla="*/ 115528 w 514350"/>
              <a:gd name="connsiteY104" fmla="*/ 442020 h 514350"/>
              <a:gd name="connsiteX105" fmla="*/ 115528 w 514350"/>
              <a:gd name="connsiteY105" fmla="*/ 462111 h 514350"/>
              <a:gd name="connsiteX106" fmla="*/ 135620 w 514350"/>
              <a:gd name="connsiteY106" fmla="*/ 482203 h 514350"/>
              <a:gd name="connsiteX107" fmla="*/ 155711 w 514350"/>
              <a:gd name="connsiteY107" fmla="*/ 462111 h 514350"/>
              <a:gd name="connsiteX108" fmla="*/ 155711 w 514350"/>
              <a:gd name="connsiteY108" fmla="*/ 442020 h 514350"/>
              <a:gd name="connsiteX109" fmla="*/ 135620 w 514350"/>
              <a:gd name="connsiteY109" fmla="*/ 421928 h 514350"/>
              <a:gd name="connsiteX110" fmla="*/ 135620 w 514350"/>
              <a:gd name="connsiteY110" fmla="*/ 150688 h 514350"/>
              <a:gd name="connsiteX111" fmla="*/ 115528 w 514350"/>
              <a:gd name="connsiteY111" fmla="*/ 170780 h 514350"/>
              <a:gd name="connsiteX112" fmla="*/ 115528 w 514350"/>
              <a:gd name="connsiteY112" fmla="*/ 190872 h 514350"/>
              <a:gd name="connsiteX113" fmla="*/ 135620 w 514350"/>
              <a:gd name="connsiteY113" fmla="*/ 210964 h 514350"/>
              <a:gd name="connsiteX114" fmla="*/ 155711 w 514350"/>
              <a:gd name="connsiteY114" fmla="*/ 190872 h 514350"/>
              <a:gd name="connsiteX115" fmla="*/ 155711 w 514350"/>
              <a:gd name="connsiteY115" fmla="*/ 170780 h 514350"/>
              <a:gd name="connsiteX116" fmla="*/ 135620 w 514350"/>
              <a:gd name="connsiteY116" fmla="*/ 150688 h 514350"/>
              <a:gd name="connsiteX117" fmla="*/ 215987 w 514350"/>
              <a:gd name="connsiteY117" fmla="*/ 150688 h 514350"/>
              <a:gd name="connsiteX118" fmla="*/ 195895 w 514350"/>
              <a:gd name="connsiteY118" fmla="*/ 170780 h 514350"/>
              <a:gd name="connsiteX119" fmla="*/ 195895 w 514350"/>
              <a:gd name="connsiteY119" fmla="*/ 190872 h 514350"/>
              <a:gd name="connsiteX120" fmla="*/ 215987 w 514350"/>
              <a:gd name="connsiteY120" fmla="*/ 210964 h 514350"/>
              <a:gd name="connsiteX121" fmla="*/ 236079 w 514350"/>
              <a:gd name="connsiteY121" fmla="*/ 190872 h 514350"/>
              <a:gd name="connsiteX122" fmla="*/ 236079 w 514350"/>
              <a:gd name="connsiteY122" fmla="*/ 170780 h 514350"/>
              <a:gd name="connsiteX123" fmla="*/ 215987 w 514350"/>
              <a:gd name="connsiteY123" fmla="*/ 15068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14350" h="514350">
                <a:moveTo>
                  <a:pt x="514350" y="494258"/>
                </a:moveTo>
                <a:cubicBezTo>
                  <a:pt x="514350" y="505356"/>
                  <a:pt x="505356" y="514350"/>
                  <a:pt x="494258" y="514350"/>
                </a:cubicBezTo>
                <a:lnTo>
                  <a:pt x="297359" y="514350"/>
                </a:lnTo>
                <a:cubicBezTo>
                  <a:pt x="286261" y="514350"/>
                  <a:pt x="277267" y="505356"/>
                  <a:pt x="277267" y="494258"/>
                </a:cubicBezTo>
                <a:lnTo>
                  <a:pt x="277267" y="119546"/>
                </a:lnTo>
                <a:lnTo>
                  <a:pt x="257175" y="119546"/>
                </a:lnTo>
                <a:cubicBezTo>
                  <a:pt x="246077" y="119546"/>
                  <a:pt x="237083" y="110552"/>
                  <a:pt x="237083" y="99454"/>
                </a:cubicBezTo>
                <a:lnTo>
                  <a:pt x="237083" y="79363"/>
                </a:lnTo>
                <a:lnTo>
                  <a:pt x="116532" y="79363"/>
                </a:lnTo>
                <a:lnTo>
                  <a:pt x="116532" y="99454"/>
                </a:lnTo>
                <a:cubicBezTo>
                  <a:pt x="116532" y="110552"/>
                  <a:pt x="107538" y="119546"/>
                  <a:pt x="96441" y="119546"/>
                </a:cubicBezTo>
                <a:lnTo>
                  <a:pt x="76349" y="119546"/>
                </a:lnTo>
                <a:lnTo>
                  <a:pt x="76349" y="494258"/>
                </a:lnTo>
                <a:cubicBezTo>
                  <a:pt x="76349" y="505356"/>
                  <a:pt x="67355" y="514350"/>
                  <a:pt x="56257" y="514350"/>
                </a:cubicBezTo>
                <a:lnTo>
                  <a:pt x="20092" y="514350"/>
                </a:lnTo>
                <a:cubicBezTo>
                  <a:pt x="8994" y="514350"/>
                  <a:pt x="0" y="505356"/>
                  <a:pt x="0" y="494258"/>
                </a:cubicBezTo>
                <a:cubicBezTo>
                  <a:pt x="0" y="483161"/>
                  <a:pt x="8994" y="474166"/>
                  <a:pt x="20092" y="474166"/>
                </a:cubicBezTo>
                <a:lnTo>
                  <a:pt x="36165" y="474166"/>
                </a:lnTo>
                <a:lnTo>
                  <a:pt x="36165" y="99454"/>
                </a:lnTo>
                <a:cubicBezTo>
                  <a:pt x="36165" y="88357"/>
                  <a:pt x="45159" y="79363"/>
                  <a:pt x="56257" y="79363"/>
                </a:cubicBezTo>
                <a:lnTo>
                  <a:pt x="76349" y="79363"/>
                </a:lnTo>
                <a:lnTo>
                  <a:pt x="76349" y="59271"/>
                </a:lnTo>
                <a:cubicBezTo>
                  <a:pt x="76349" y="48173"/>
                  <a:pt x="85343" y="39179"/>
                  <a:pt x="96441" y="39179"/>
                </a:cubicBezTo>
                <a:lnTo>
                  <a:pt x="156716" y="39179"/>
                </a:lnTo>
                <a:lnTo>
                  <a:pt x="156716" y="20092"/>
                </a:lnTo>
                <a:cubicBezTo>
                  <a:pt x="156716" y="8994"/>
                  <a:pt x="165710" y="0"/>
                  <a:pt x="176808" y="0"/>
                </a:cubicBezTo>
                <a:cubicBezTo>
                  <a:pt x="187905" y="0"/>
                  <a:pt x="196900" y="8994"/>
                  <a:pt x="196900" y="20092"/>
                </a:cubicBezTo>
                <a:lnTo>
                  <a:pt x="196900" y="39179"/>
                </a:lnTo>
                <a:lnTo>
                  <a:pt x="257175" y="39179"/>
                </a:lnTo>
                <a:cubicBezTo>
                  <a:pt x="268273" y="39179"/>
                  <a:pt x="277267" y="48173"/>
                  <a:pt x="277267" y="59271"/>
                </a:cubicBezTo>
                <a:lnTo>
                  <a:pt x="277267" y="79363"/>
                </a:lnTo>
                <a:lnTo>
                  <a:pt x="297359" y="79363"/>
                </a:lnTo>
                <a:cubicBezTo>
                  <a:pt x="297457" y="79363"/>
                  <a:pt x="297551" y="79374"/>
                  <a:pt x="297649" y="79378"/>
                </a:cubicBezTo>
                <a:cubicBezTo>
                  <a:pt x="301538" y="79233"/>
                  <a:pt x="305513" y="80218"/>
                  <a:pt x="309061" y="82447"/>
                </a:cubicBezTo>
                <a:lnTo>
                  <a:pt x="436545" y="162626"/>
                </a:lnTo>
                <a:cubicBezTo>
                  <a:pt x="462618" y="179025"/>
                  <a:pt x="478185" y="207205"/>
                  <a:pt x="478185" y="238009"/>
                </a:cubicBezTo>
                <a:lnTo>
                  <a:pt x="478185" y="313432"/>
                </a:lnTo>
                <a:cubicBezTo>
                  <a:pt x="478185" y="324530"/>
                  <a:pt x="469191" y="333524"/>
                  <a:pt x="458093" y="333524"/>
                </a:cubicBezTo>
                <a:cubicBezTo>
                  <a:pt x="446995" y="333524"/>
                  <a:pt x="438001" y="324530"/>
                  <a:pt x="438001" y="313432"/>
                </a:cubicBezTo>
                <a:lnTo>
                  <a:pt x="438001" y="238009"/>
                </a:lnTo>
                <a:cubicBezTo>
                  <a:pt x="438001" y="221104"/>
                  <a:pt x="429458" y="205639"/>
                  <a:pt x="415151" y="196641"/>
                </a:cubicBezTo>
                <a:lnTo>
                  <a:pt x="317450" y="135196"/>
                </a:lnTo>
                <a:lnTo>
                  <a:pt x="317450" y="474166"/>
                </a:lnTo>
                <a:lnTo>
                  <a:pt x="356629" y="474166"/>
                </a:lnTo>
                <a:lnTo>
                  <a:pt x="356629" y="442020"/>
                </a:lnTo>
                <a:cubicBezTo>
                  <a:pt x="356629" y="430922"/>
                  <a:pt x="365624" y="421928"/>
                  <a:pt x="376721" y="421928"/>
                </a:cubicBezTo>
                <a:cubicBezTo>
                  <a:pt x="387819" y="421928"/>
                  <a:pt x="396813" y="430922"/>
                  <a:pt x="396813" y="442020"/>
                </a:cubicBezTo>
                <a:lnTo>
                  <a:pt x="396813" y="474166"/>
                </a:lnTo>
                <a:lnTo>
                  <a:pt x="438001" y="474166"/>
                </a:lnTo>
                <a:lnTo>
                  <a:pt x="438001" y="412886"/>
                </a:lnTo>
                <a:cubicBezTo>
                  <a:pt x="438001" y="401789"/>
                  <a:pt x="446995" y="392795"/>
                  <a:pt x="458093" y="392795"/>
                </a:cubicBezTo>
                <a:cubicBezTo>
                  <a:pt x="469191" y="392795"/>
                  <a:pt x="478185" y="401789"/>
                  <a:pt x="478185" y="412886"/>
                </a:cubicBezTo>
                <a:lnTo>
                  <a:pt x="478185" y="474166"/>
                </a:lnTo>
                <a:lnTo>
                  <a:pt x="494258" y="474166"/>
                </a:lnTo>
                <a:cubicBezTo>
                  <a:pt x="505356" y="474166"/>
                  <a:pt x="514350" y="483161"/>
                  <a:pt x="514350" y="494258"/>
                </a:cubicBezTo>
                <a:close/>
                <a:moveTo>
                  <a:pt x="135620" y="241102"/>
                </a:moveTo>
                <a:cubicBezTo>
                  <a:pt x="124522" y="241102"/>
                  <a:pt x="115528" y="250096"/>
                  <a:pt x="115528" y="261193"/>
                </a:cubicBezTo>
                <a:lnTo>
                  <a:pt x="115528" y="281285"/>
                </a:lnTo>
                <a:cubicBezTo>
                  <a:pt x="115528" y="292383"/>
                  <a:pt x="124522" y="301377"/>
                  <a:pt x="135620" y="301377"/>
                </a:cubicBezTo>
                <a:cubicBezTo>
                  <a:pt x="146717" y="301377"/>
                  <a:pt x="155711" y="292383"/>
                  <a:pt x="155711" y="281285"/>
                </a:cubicBezTo>
                <a:lnTo>
                  <a:pt x="155711" y="261193"/>
                </a:lnTo>
                <a:cubicBezTo>
                  <a:pt x="155711" y="250096"/>
                  <a:pt x="146717" y="241102"/>
                  <a:pt x="135620" y="241102"/>
                </a:cubicBezTo>
                <a:close/>
                <a:moveTo>
                  <a:pt x="215987" y="241102"/>
                </a:moveTo>
                <a:cubicBezTo>
                  <a:pt x="204889" y="241102"/>
                  <a:pt x="195895" y="250096"/>
                  <a:pt x="195895" y="261193"/>
                </a:cubicBezTo>
                <a:lnTo>
                  <a:pt x="195895" y="281285"/>
                </a:lnTo>
                <a:cubicBezTo>
                  <a:pt x="195895" y="292383"/>
                  <a:pt x="204889" y="301377"/>
                  <a:pt x="215987" y="301377"/>
                </a:cubicBezTo>
                <a:cubicBezTo>
                  <a:pt x="227084" y="301377"/>
                  <a:pt x="236079" y="292383"/>
                  <a:pt x="236079" y="281285"/>
                </a:cubicBezTo>
                <a:lnTo>
                  <a:pt x="236079" y="261193"/>
                </a:lnTo>
                <a:cubicBezTo>
                  <a:pt x="236079" y="250096"/>
                  <a:pt x="227084" y="241102"/>
                  <a:pt x="215987" y="241102"/>
                </a:cubicBezTo>
                <a:close/>
                <a:moveTo>
                  <a:pt x="135620" y="331515"/>
                </a:moveTo>
                <a:cubicBezTo>
                  <a:pt x="124522" y="331515"/>
                  <a:pt x="115528" y="340509"/>
                  <a:pt x="115528" y="351606"/>
                </a:cubicBezTo>
                <a:lnTo>
                  <a:pt x="115528" y="371698"/>
                </a:lnTo>
                <a:cubicBezTo>
                  <a:pt x="115528" y="382796"/>
                  <a:pt x="124522" y="391790"/>
                  <a:pt x="135620" y="391790"/>
                </a:cubicBezTo>
                <a:cubicBezTo>
                  <a:pt x="146717" y="391790"/>
                  <a:pt x="155711" y="382796"/>
                  <a:pt x="155711" y="371698"/>
                </a:cubicBezTo>
                <a:lnTo>
                  <a:pt x="155711" y="351606"/>
                </a:lnTo>
                <a:cubicBezTo>
                  <a:pt x="155711" y="340509"/>
                  <a:pt x="146717" y="331515"/>
                  <a:pt x="135620" y="331515"/>
                </a:cubicBezTo>
                <a:close/>
                <a:moveTo>
                  <a:pt x="215987" y="331515"/>
                </a:moveTo>
                <a:cubicBezTo>
                  <a:pt x="204889" y="331515"/>
                  <a:pt x="195895" y="340509"/>
                  <a:pt x="195895" y="351606"/>
                </a:cubicBezTo>
                <a:lnTo>
                  <a:pt x="195895" y="371698"/>
                </a:lnTo>
                <a:cubicBezTo>
                  <a:pt x="195895" y="382796"/>
                  <a:pt x="204889" y="391790"/>
                  <a:pt x="215987" y="391790"/>
                </a:cubicBezTo>
                <a:cubicBezTo>
                  <a:pt x="227084" y="391790"/>
                  <a:pt x="236079" y="382796"/>
                  <a:pt x="236079" y="371698"/>
                </a:cubicBezTo>
                <a:lnTo>
                  <a:pt x="236079" y="351606"/>
                </a:lnTo>
                <a:cubicBezTo>
                  <a:pt x="236079" y="340509"/>
                  <a:pt x="227084" y="331515"/>
                  <a:pt x="215987" y="331515"/>
                </a:cubicBezTo>
                <a:close/>
                <a:moveTo>
                  <a:pt x="215987" y="421928"/>
                </a:moveTo>
                <a:cubicBezTo>
                  <a:pt x="204889" y="421928"/>
                  <a:pt x="195895" y="430922"/>
                  <a:pt x="195895" y="442020"/>
                </a:cubicBezTo>
                <a:lnTo>
                  <a:pt x="195895" y="462111"/>
                </a:lnTo>
                <a:cubicBezTo>
                  <a:pt x="195895" y="473209"/>
                  <a:pt x="204889" y="482203"/>
                  <a:pt x="215987" y="482203"/>
                </a:cubicBezTo>
                <a:cubicBezTo>
                  <a:pt x="227084" y="482203"/>
                  <a:pt x="236079" y="473209"/>
                  <a:pt x="236079" y="462111"/>
                </a:cubicBezTo>
                <a:lnTo>
                  <a:pt x="236079" y="442020"/>
                </a:lnTo>
                <a:cubicBezTo>
                  <a:pt x="236079" y="430922"/>
                  <a:pt x="227084" y="421928"/>
                  <a:pt x="215987" y="421928"/>
                </a:cubicBezTo>
                <a:close/>
                <a:moveTo>
                  <a:pt x="396813" y="261193"/>
                </a:moveTo>
                <a:cubicBezTo>
                  <a:pt x="396813" y="250096"/>
                  <a:pt x="387819" y="241102"/>
                  <a:pt x="376721" y="241102"/>
                </a:cubicBezTo>
                <a:cubicBezTo>
                  <a:pt x="365624" y="241102"/>
                  <a:pt x="356629" y="250096"/>
                  <a:pt x="356629" y="261193"/>
                </a:cubicBezTo>
                <a:lnTo>
                  <a:pt x="356629" y="281285"/>
                </a:lnTo>
                <a:cubicBezTo>
                  <a:pt x="356629" y="292383"/>
                  <a:pt x="365624" y="301377"/>
                  <a:pt x="376721" y="301377"/>
                </a:cubicBezTo>
                <a:cubicBezTo>
                  <a:pt x="387819" y="301377"/>
                  <a:pt x="396813" y="292383"/>
                  <a:pt x="396813" y="281285"/>
                </a:cubicBezTo>
                <a:close/>
                <a:moveTo>
                  <a:pt x="376721" y="331515"/>
                </a:moveTo>
                <a:cubicBezTo>
                  <a:pt x="365624" y="331515"/>
                  <a:pt x="356629" y="340509"/>
                  <a:pt x="356629" y="351606"/>
                </a:cubicBezTo>
                <a:lnTo>
                  <a:pt x="356629" y="371698"/>
                </a:lnTo>
                <a:cubicBezTo>
                  <a:pt x="356629" y="382796"/>
                  <a:pt x="365624" y="391790"/>
                  <a:pt x="376721" y="391790"/>
                </a:cubicBezTo>
                <a:cubicBezTo>
                  <a:pt x="387819" y="391790"/>
                  <a:pt x="396813" y="382796"/>
                  <a:pt x="396813" y="371698"/>
                </a:cubicBezTo>
                <a:lnTo>
                  <a:pt x="396813" y="351606"/>
                </a:lnTo>
                <a:cubicBezTo>
                  <a:pt x="396813" y="340509"/>
                  <a:pt x="387819" y="331515"/>
                  <a:pt x="376721" y="331515"/>
                </a:cubicBezTo>
                <a:close/>
                <a:moveTo>
                  <a:pt x="135620" y="421928"/>
                </a:moveTo>
                <a:cubicBezTo>
                  <a:pt x="124522" y="421928"/>
                  <a:pt x="115528" y="430922"/>
                  <a:pt x="115528" y="442020"/>
                </a:cubicBezTo>
                <a:lnTo>
                  <a:pt x="115528" y="462111"/>
                </a:lnTo>
                <a:cubicBezTo>
                  <a:pt x="115528" y="473209"/>
                  <a:pt x="124522" y="482203"/>
                  <a:pt x="135620" y="482203"/>
                </a:cubicBezTo>
                <a:cubicBezTo>
                  <a:pt x="146717" y="482203"/>
                  <a:pt x="155711" y="473209"/>
                  <a:pt x="155711" y="462111"/>
                </a:cubicBezTo>
                <a:lnTo>
                  <a:pt x="155711" y="442020"/>
                </a:lnTo>
                <a:cubicBezTo>
                  <a:pt x="155711" y="430922"/>
                  <a:pt x="146717" y="421928"/>
                  <a:pt x="135620" y="421928"/>
                </a:cubicBezTo>
                <a:close/>
                <a:moveTo>
                  <a:pt x="135620" y="150688"/>
                </a:moveTo>
                <a:cubicBezTo>
                  <a:pt x="124522" y="150688"/>
                  <a:pt x="115528" y="159683"/>
                  <a:pt x="115528" y="170780"/>
                </a:cubicBezTo>
                <a:lnTo>
                  <a:pt x="115528" y="190872"/>
                </a:lnTo>
                <a:cubicBezTo>
                  <a:pt x="115528" y="201970"/>
                  <a:pt x="124522" y="210964"/>
                  <a:pt x="135620" y="210964"/>
                </a:cubicBezTo>
                <a:cubicBezTo>
                  <a:pt x="146717" y="210964"/>
                  <a:pt x="155711" y="201970"/>
                  <a:pt x="155711" y="190872"/>
                </a:cubicBezTo>
                <a:lnTo>
                  <a:pt x="155711" y="170780"/>
                </a:lnTo>
                <a:cubicBezTo>
                  <a:pt x="155711" y="159683"/>
                  <a:pt x="146717" y="150688"/>
                  <a:pt x="135620" y="150688"/>
                </a:cubicBezTo>
                <a:close/>
                <a:moveTo>
                  <a:pt x="215987" y="150688"/>
                </a:moveTo>
                <a:cubicBezTo>
                  <a:pt x="204889" y="150688"/>
                  <a:pt x="195895" y="159683"/>
                  <a:pt x="195895" y="170780"/>
                </a:cubicBezTo>
                <a:lnTo>
                  <a:pt x="195895" y="190872"/>
                </a:lnTo>
                <a:cubicBezTo>
                  <a:pt x="195895" y="201970"/>
                  <a:pt x="204889" y="210964"/>
                  <a:pt x="215987" y="210964"/>
                </a:cubicBezTo>
                <a:cubicBezTo>
                  <a:pt x="227084" y="210964"/>
                  <a:pt x="236079" y="201970"/>
                  <a:pt x="236079" y="190872"/>
                </a:cubicBezTo>
                <a:lnTo>
                  <a:pt x="236079" y="170780"/>
                </a:lnTo>
                <a:cubicBezTo>
                  <a:pt x="236079" y="159683"/>
                  <a:pt x="227084" y="150688"/>
                  <a:pt x="215987" y="150688"/>
                </a:cubicBez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Icon 41">
            <a:extLst>
              <a:ext uri="{FF2B5EF4-FFF2-40B4-BE49-F238E27FC236}">
                <a16:creationId xmlns:a16="http://schemas.microsoft.com/office/drawing/2014/main" id="{4F1FA648-6A14-4253-9695-E1CD9A782C1D}"/>
              </a:ext>
            </a:extLst>
          </p:cNvPr>
          <p:cNvSpPr>
            <a:spLocks/>
          </p:cNvSpPr>
          <p:nvPr/>
        </p:nvSpPr>
        <p:spPr>
          <a:xfrm>
            <a:off x="4358224" y="4803483"/>
            <a:ext cx="202812" cy="202812"/>
          </a:xfrm>
          <a:custGeom>
            <a:avLst/>
            <a:gdLst>
              <a:gd name="connsiteX0" fmla="*/ 303798 w 514350"/>
              <a:gd name="connsiteY0" fmla="*/ 277267 h 514357"/>
              <a:gd name="connsiteX1" fmla="*/ 323851 w 514350"/>
              <a:gd name="connsiteY1" fmla="*/ 257175 h 514357"/>
              <a:gd name="connsiteX2" fmla="*/ 303798 w 514350"/>
              <a:gd name="connsiteY2" fmla="*/ 237083 h 514357"/>
              <a:gd name="connsiteX3" fmla="*/ 276725 w 514350"/>
              <a:gd name="connsiteY3" fmla="*/ 237083 h 514357"/>
              <a:gd name="connsiteX4" fmla="*/ 276725 w 514350"/>
              <a:gd name="connsiteY4" fmla="*/ 157439 h 514357"/>
              <a:gd name="connsiteX5" fmla="*/ 342051 w 514350"/>
              <a:gd name="connsiteY5" fmla="*/ 152462 h 514357"/>
              <a:gd name="connsiteX6" fmla="*/ 353145 w 514350"/>
              <a:gd name="connsiteY6" fmla="*/ 216779 h 514357"/>
              <a:gd name="connsiteX7" fmla="*/ 374908 w 514350"/>
              <a:gd name="connsiteY7" fmla="*/ 234995 h 514357"/>
              <a:gd name="connsiteX8" fmla="*/ 393089 w 514350"/>
              <a:gd name="connsiteY8" fmla="*/ 213185 h 514357"/>
              <a:gd name="connsiteX9" fmla="*/ 381858 w 514350"/>
              <a:gd name="connsiteY9" fmla="*/ 145955 h 514357"/>
              <a:gd name="connsiteX10" fmla="*/ 434316 w 514350"/>
              <a:gd name="connsiteY10" fmla="*/ 131757 h 514357"/>
              <a:gd name="connsiteX11" fmla="*/ 474245 w 514350"/>
              <a:gd name="connsiteY11" fmla="*/ 257175 h 514357"/>
              <a:gd name="connsiteX12" fmla="*/ 472510 w 514350"/>
              <a:gd name="connsiteY12" fmla="*/ 284785 h 514357"/>
              <a:gd name="connsiteX13" fmla="*/ 489879 w 514350"/>
              <a:gd name="connsiteY13" fmla="*/ 307243 h 514357"/>
              <a:gd name="connsiteX14" fmla="*/ 492430 w 514350"/>
              <a:gd name="connsiteY14" fmla="*/ 307408 h 514357"/>
              <a:gd name="connsiteX15" fmla="*/ 512298 w 514350"/>
              <a:gd name="connsiteY15" fmla="*/ 289841 h 514357"/>
              <a:gd name="connsiteX16" fmla="*/ 514350 w 514350"/>
              <a:gd name="connsiteY16" fmla="*/ 257175 h 514357"/>
              <a:gd name="connsiteX17" fmla="*/ 439175 w 514350"/>
              <a:gd name="connsiteY17" fmla="*/ 75323 h 514357"/>
              <a:gd name="connsiteX18" fmla="*/ 257677 w 514350"/>
              <a:gd name="connsiteY18" fmla="*/ 0 h 514357"/>
              <a:gd name="connsiteX19" fmla="*/ 257387 w 514350"/>
              <a:gd name="connsiteY19" fmla="*/ 16 h 514357"/>
              <a:gd name="connsiteX20" fmla="*/ 256673 w 514350"/>
              <a:gd name="connsiteY20" fmla="*/ 0 h 514357"/>
              <a:gd name="connsiteX21" fmla="*/ 75176 w 514350"/>
              <a:gd name="connsiteY21" fmla="*/ 75323 h 514357"/>
              <a:gd name="connsiteX22" fmla="*/ 0 w 514350"/>
              <a:gd name="connsiteY22" fmla="*/ 257175 h 514357"/>
              <a:gd name="connsiteX23" fmla="*/ 75176 w 514350"/>
              <a:gd name="connsiteY23" fmla="*/ 439027 h 514357"/>
              <a:gd name="connsiteX24" fmla="*/ 256673 w 514350"/>
              <a:gd name="connsiteY24" fmla="*/ 514350 h 514357"/>
              <a:gd name="connsiteX25" fmla="*/ 257395 w 514350"/>
              <a:gd name="connsiteY25" fmla="*/ 514338 h 514357"/>
              <a:gd name="connsiteX26" fmla="*/ 257677 w 514350"/>
              <a:gd name="connsiteY26" fmla="*/ 514350 h 514357"/>
              <a:gd name="connsiteX27" fmla="*/ 302244 w 514350"/>
              <a:gd name="connsiteY27" fmla="*/ 510485 h 514357"/>
              <a:gd name="connsiteX28" fmla="*/ 318537 w 514350"/>
              <a:gd name="connsiteY28" fmla="*/ 487228 h 514357"/>
              <a:gd name="connsiteX29" fmla="*/ 317984 w 514350"/>
              <a:gd name="connsiteY29" fmla="*/ 484936 h 514357"/>
              <a:gd name="connsiteX30" fmla="*/ 314574 w 514350"/>
              <a:gd name="connsiteY30" fmla="*/ 466806 h 514357"/>
              <a:gd name="connsiteX31" fmla="*/ 286422 w 514350"/>
              <a:gd name="connsiteY31" fmla="*/ 463373 h 514357"/>
              <a:gd name="connsiteX32" fmla="*/ 276725 w 514350"/>
              <a:gd name="connsiteY32" fmla="*/ 469582 h 514357"/>
              <a:gd name="connsiteX33" fmla="*/ 276725 w 514350"/>
              <a:gd name="connsiteY33" fmla="*/ 396099 h 514357"/>
              <a:gd name="connsiteX34" fmla="*/ 295648 w 514350"/>
              <a:gd name="connsiteY34" fmla="*/ 396901 h 514357"/>
              <a:gd name="connsiteX35" fmla="*/ 316799 w 514350"/>
              <a:gd name="connsiteY35" fmla="*/ 377977 h 514357"/>
              <a:gd name="connsiteX36" fmla="*/ 297912 w 514350"/>
              <a:gd name="connsiteY36" fmla="*/ 356781 h 514357"/>
              <a:gd name="connsiteX37" fmla="*/ 276729 w 514350"/>
              <a:gd name="connsiteY37" fmla="*/ 355904 h 514357"/>
              <a:gd name="connsiteX38" fmla="*/ 276729 w 514350"/>
              <a:gd name="connsiteY38" fmla="*/ 277271 h 514357"/>
              <a:gd name="connsiteX39" fmla="*/ 303798 w 514350"/>
              <a:gd name="connsiteY39" fmla="*/ 277271 h 514357"/>
              <a:gd name="connsiteX40" fmla="*/ 190951 w 514350"/>
              <a:gd name="connsiteY40" fmla="*/ 415833 h 514357"/>
              <a:gd name="connsiteX41" fmla="*/ 183695 w 514350"/>
              <a:gd name="connsiteY41" fmla="*/ 399815 h 514357"/>
              <a:gd name="connsiteX42" fmla="*/ 236620 w 514350"/>
              <a:gd name="connsiteY42" fmla="*/ 396107 h 514357"/>
              <a:gd name="connsiteX43" fmla="*/ 236620 w 514350"/>
              <a:gd name="connsiteY43" fmla="*/ 469035 h 514357"/>
              <a:gd name="connsiteX44" fmla="*/ 190951 w 514350"/>
              <a:gd name="connsiteY44" fmla="*/ 415833 h 514357"/>
              <a:gd name="connsiteX45" fmla="*/ 155080 w 514350"/>
              <a:gd name="connsiteY45" fmla="*/ 433806 h 514357"/>
              <a:gd name="connsiteX46" fmla="*/ 166778 w 514350"/>
              <a:gd name="connsiteY46" fmla="*/ 454570 h 514357"/>
              <a:gd name="connsiteX47" fmla="*/ 107683 w 514350"/>
              <a:gd name="connsiteY47" fmla="*/ 414508 h 514357"/>
              <a:gd name="connsiteX48" fmla="*/ 143048 w 514350"/>
              <a:gd name="connsiteY48" fmla="*/ 405988 h 514357"/>
              <a:gd name="connsiteX49" fmla="*/ 155080 w 514350"/>
              <a:gd name="connsiteY49" fmla="*/ 433806 h 514357"/>
              <a:gd name="connsiteX50" fmla="*/ 79280 w 514350"/>
              <a:gd name="connsiteY50" fmla="*/ 381500 h 514357"/>
              <a:gd name="connsiteX51" fmla="*/ 41043 w 514350"/>
              <a:gd name="connsiteY51" fmla="*/ 277267 h 514357"/>
              <a:gd name="connsiteX52" fmla="*/ 118718 w 514350"/>
              <a:gd name="connsiteY52" fmla="*/ 277267 h 514357"/>
              <a:gd name="connsiteX53" fmla="*/ 131201 w 514350"/>
              <a:gd name="connsiteY53" fmla="*/ 367440 h 514357"/>
              <a:gd name="connsiteX54" fmla="*/ 79280 w 514350"/>
              <a:gd name="connsiteY54" fmla="*/ 381500 h 514357"/>
              <a:gd name="connsiteX55" fmla="*/ 79834 w 514350"/>
              <a:gd name="connsiteY55" fmla="*/ 132051 h 514357"/>
              <a:gd name="connsiteX56" fmla="*/ 131440 w 514350"/>
              <a:gd name="connsiteY56" fmla="*/ 145939 h 514357"/>
              <a:gd name="connsiteX57" fmla="*/ 118718 w 514350"/>
              <a:gd name="connsiteY57" fmla="*/ 237083 h 514357"/>
              <a:gd name="connsiteX58" fmla="*/ 41043 w 514350"/>
              <a:gd name="connsiteY58" fmla="*/ 237083 h 514357"/>
              <a:gd name="connsiteX59" fmla="*/ 79834 w 514350"/>
              <a:gd name="connsiteY59" fmla="*/ 132051 h 514357"/>
              <a:gd name="connsiteX60" fmla="*/ 236620 w 514350"/>
              <a:gd name="connsiteY60" fmla="*/ 117236 h 514357"/>
              <a:gd name="connsiteX61" fmla="*/ 184107 w 514350"/>
              <a:gd name="connsiteY61" fmla="*/ 113560 h 514357"/>
              <a:gd name="connsiteX62" fmla="*/ 190951 w 514350"/>
              <a:gd name="connsiteY62" fmla="*/ 98517 h 514357"/>
              <a:gd name="connsiteX63" fmla="*/ 236620 w 514350"/>
              <a:gd name="connsiteY63" fmla="*/ 45315 h 514357"/>
              <a:gd name="connsiteX64" fmla="*/ 155080 w 514350"/>
              <a:gd name="connsiteY64" fmla="*/ 80548 h 514357"/>
              <a:gd name="connsiteX65" fmla="*/ 143417 w 514350"/>
              <a:gd name="connsiteY65" fmla="*/ 107395 h 514357"/>
              <a:gd name="connsiteX66" fmla="*/ 108519 w 514350"/>
              <a:gd name="connsiteY66" fmla="*/ 99059 h 514357"/>
              <a:gd name="connsiteX67" fmla="*/ 166778 w 514350"/>
              <a:gd name="connsiteY67" fmla="*/ 59780 h 514357"/>
              <a:gd name="connsiteX68" fmla="*/ 155080 w 514350"/>
              <a:gd name="connsiteY68" fmla="*/ 80548 h 514357"/>
              <a:gd name="connsiteX69" fmla="*/ 171149 w 514350"/>
              <a:gd name="connsiteY69" fmla="*/ 152426 h 514357"/>
              <a:gd name="connsiteX70" fmla="*/ 236620 w 514350"/>
              <a:gd name="connsiteY70" fmla="*/ 157439 h 514357"/>
              <a:gd name="connsiteX71" fmla="*/ 236620 w 514350"/>
              <a:gd name="connsiteY71" fmla="*/ 237083 h 514357"/>
              <a:gd name="connsiteX72" fmla="*/ 158855 w 514350"/>
              <a:gd name="connsiteY72" fmla="*/ 237083 h 514357"/>
              <a:gd name="connsiteX73" fmla="*/ 171149 w 514350"/>
              <a:gd name="connsiteY73" fmla="*/ 152426 h 514357"/>
              <a:gd name="connsiteX74" fmla="*/ 276725 w 514350"/>
              <a:gd name="connsiteY74" fmla="*/ 117240 h 514357"/>
              <a:gd name="connsiteX75" fmla="*/ 276725 w 514350"/>
              <a:gd name="connsiteY75" fmla="*/ 45244 h 514357"/>
              <a:gd name="connsiteX76" fmla="*/ 329101 w 514350"/>
              <a:gd name="connsiteY76" fmla="*/ 113584 h 514357"/>
              <a:gd name="connsiteX77" fmla="*/ 276725 w 514350"/>
              <a:gd name="connsiteY77" fmla="*/ 117240 h 514357"/>
              <a:gd name="connsiteX78" fmla="*/ 350233 w 514350"/>
              <a:gd name="connsiteY78" fmla="*/ 65752 h 514357"/>
              <a:gd name="connsiteX79" fmla="*/ 346144 w 514350"/>
              <a:gd name="connsiteY79" fmla="*/ 59131 h 514357"/>
              <a:gd name="connsiteX80" fmla="*/ 405595 w 514350"/>
              <a:gd name="connsiteY80" fmla="*/ 98843 h 514357"/>
              <a:gd name="connsiteX81" fmla="*/ 369893 w 514350"/>
              <a:gd name="connsiteY81" fmla="*/ 107418 h 514357"/>
              <a:gd name="connsiteX82" fmla="*/ 350233 w 514350"/>
              <a:gd name="connsiteY82" fmla="*/ 65752 h 514357"/>
              <a:gd name="connsiteX83" fmla="*/ 236620 w 514350"/>
              <a:gd name="connsiteY83" fmla="*/ 355908 h 514357"/>
              <a:gd name="connsiteX84" fmla="*/ 170890 w 514350"/>
              <a:gd name="connsiteY84" fmla="*/ 360925 h 514357"/>
              <a:gd name="connsiteX85" fmla="*/ 158855 w 514350"/>
              <a:gd name="connsiteY85" fmla="*/ 277267 h 514357"/>
              <a:gd name="connsiteX86" fmla="*/ 236620 w 514350"/>
              <a:gd name="connsiteY86" fmla="*/ 277267 h 514357"/>
              <a:gd name="connsiteX87" fmla="*/ 504155 w 514350"/>
              <a:gd name="connsiteY87" fmla="*/ 371148 h 514357"/>
              <a:gd name="connsiteX88" fmla="*/ 396248 w 514350"/>
              <a:gd name="connsiteY88" fmla="*/ 284600 h 514357"/>
              <a:gd name="connsiteX89" fmla="*/ 378487 w 514350"/>
              <a:gd name="connsiteY89" fmla="*/ 278273 h 514357"/>
              <a:gd name="connsiteX90" fmla="*/ 349919 w 514350"/>
              <a:gd name="connsiteY90" fmla="*/ 306469 h 514357"/>
              <a:gd name="connsiteX91" fmla="*/ 349919 w 514350"/>
              <a:gd name="connsiteY91" fmla="*/ 449934 h 514357"/>
              <a:gd name="connsiteX92" fmla="*/ 377565 w 514350"/>
              <a:gd name="connsiteY92" fmla="*/ 477182 h 514357"/>
              <a:gd name="connsiteX93" fmla="*/ 396126 w 514350"/>
              <a:gd name="connsiteY93" fmla="*/ 469822 h 514357"/>
              <a:gd name="connsiteX94" fmla="*/ 421547 w 514350"/>
              <a:gd name="connsiteY94" fmla="*/ 446356 h 514357"/>
              <a:gd name="connsiteX95" fmla="*/ 449209 w 514350"/>
              <a:gd name="connsiteY95" fmla="*/ 503081 h 514357"/>
              <a:gd name="connsiteX96" fmla="*/ 467240 w 514350"/>
              <a:gd name="connsiteY96" fmla="*/ 514358 h 514357"/>
              <a:gd name="connsiteX97" fmla="*/ 476026 w 514350"/>
              <a:gd name="connsiteY97" fmla="*/ 512313 h 514357"/>
              <a:gd name="connsiteX98" fmla="*/ 485240 w 514350"/>
              <a:gd name="connsiteY98" fmla="*/ 485439 h 514357"/>
              <a:gd name="connsiteX99" fmla="*/ 457665 w 514350"/>
              <a:gd name="connsiteY99" fmla="*/ 428891 h 514357"/>
              <a:gd name="connsiteX100" fmla="*/ 464729 w 514350"/>
              <a:gd name="connsiteY100" fmla="*/ 425553 h 514357"/>
              <a:gd name="connsiteX101" fmla="*/ 493320 w 514350"/>
              <a:gd name="connsiteY101" fmla="*/ 418708 h 514357"/>
              <a:gd name="connsiteX102" fmla="*/ 504155 w 514350"/>
              <a:gd name="connsiteY102" fmla="*/ 371148 h 514357"/>
              <a:gd name="connsiteX103" fmla="*/ 455409 w 514350"/>
              <a:gd name="connsiteY103" fmla="*/ 386470 h 514357"/>
              <a:gd name="connsiteX104" fmla="*/ 447627 w 514350"/>
              <a:gd name="connsiteY104" fmla="*/ 389207 h 514357"/>
              <a:gd name="connsiteX105" fmla="*/ 405328 w 514350"/>
              <a:gd name="connsiteY105" fmla="*/ 409192 h 514357"/>
              <a:gd name="connsiteX106" fmla="*/ 395263 w 514350"/>
              <a:gd name="connsiteY106" fmla="*/ 415983 h 514357"/>
              <a:gd name="connsiteX107" fmla="*/ 390024 w 514350"/>
              <a:gd name="connsiteY107" fmla="*/ 420819 h 514357"/>
              <a:gd name="connsiteX108" fmla="*/ 390024 w 514350"/>
              <a:gd name="connsiteY108" fmla="*/ 331082 h 514357"/>
              <a:gd name="connsiteX109" fmla="*/ 458238 w 514350"/>
              <a:gd name="connsiteY109" fmla="*/ 385794 h 5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14350" h="514357">
                <a:moveTo>
                  <a:pt x="303798" y="277267"/>
                </a:moveTo>
                <a:cubicBezTo>
                  <a:pt x="314872" y="277267"/>
                  <a:pt x="323851" y="268275"/>
                  <a:pt x="323851" y="257175"/>
                </a:cubicBezTo>
                <a:cubicBezTo>
                  <a:pt x="323851" y="246079"/>
                  <a:pt x="314872" y="237083"/>
                  <a:pt x="303798" y="237083"/>
                </a:cubicBezTo>
                <a:lnTo>
                  <a:pt x="276725" y="237083"/>
                </a:lnTo>
                <a:lnTo>
                  <a:pt x="276725" y="157439"/>
                </a:lnTo>
                <a:cubicBezTo>
                  <a:pt x="299203" y="156806"/>
                  <a:pt x="321163" y="155116"/>
                  <a:pt x="342051" y="152462"/>
                </a:cubicBezTo>
                <a:cubicBezTo>
                  <a:pt x="347274" y="172306"/>
                  <a:pt x="351100" y="193970"/>
                  <a:pt x="353145" y="216779"/>
                </a:cubicBezTo>
                <a:cubicBezTo>
                  <a:pt x="354134" y="227832"/>
                  <a:pt x="363889" y="235998"/>
                  <a:pt x="374908" y="234995"/>
                </a:cubicBezTo>
                <a:cubicBezTo>
                  <a:pt x="385939" y="234001"/>
                  <a:pt x="394078" y="224238"/>
                  <a:pt x="393089" y="213185"/>
                </a:cubicBezTo>
                <a:cubicBezTo>
                  <a:pt x="390990" y="189779"/>
                  <a:pt x="387179" y="167147"/>
                  <a:pt x="381858" y="145955"/>
                </a:cubicBezTo>
                <a:cubicBezTo>
                  <a:pt x="400933" y="142090"/>
                  <a:pt x="418596" y="137328"/>
                  <a:pt x="434316" y="131757"/>
                </a:cubicBezTo>
                <a:cubicBezTo>
                  <a:pt x="459451" y="167194"/>
                  <a:pt x="474245" y="210488"/>
                  <a:pt x="474245" y="257175"/>
                </a:cubicBezTo>
                <a:cubicBezTo>
                  <a:pt x="474245" y="266407"/>
                  <a:pt x="473660" y="275694"/>
                  <a:pt x="472510" y="284785"/>
                </a:cubicBezTo>
                <a:cubicBezTo>
                  <a:pt x="471117" y="295794"/>
                  <a:pt x="478895" y="305851"/>
                  <a:pt x="489879" y="307243"/>
                </a:cubicBezTo>
                <a:cubicBezTo>
                  <a:pt x="490738" y="307353"/>
                  <a:pt x="491586" y="307408"/>
                  <a:pt x="492430" y="307408"/>
                </a:cubicBezTo>
                <a:cubicBezTo>
                  <a:pt x="502377" y="307408"/>
                  <a:pt x="511011" y="299989"/>
                  <a:pt x="512298" y="289841"/>
                </a:cubicBezTo>
                <a:cubicBezTo>
                  <a:pt x="513659" y="279079"/>
                  <a:pt x="514350" y="268090"/>
                  <a:pt x="514350" y="257175"/>
                </a:cubicBezTo>
                <a:cubicBezTo>
                  <a:pt x="514350" y="188482"/>
                  <a:pt x="487654" y="123897"/>
                  <a:pt x="439175" y="75323"/>
                </a:cubicBezTo>
                <a:cubicBezTo>
                  <a:pt x="390691" y="26748"/>
                  <a:pt x="326237" y="0"/>
                  <a:pt x="257677" y="0"/>
                </a:cubicBezTo>
                <a:cubicBezTo>
                  <a:pt x="257579" y="0"/>
                  <a:pt x="257481" y="12"/>
                  <a:pt x="257387" y="16"/>
                </a:cubicBezTo>
                <a:cubicBezTo>
                  <a:pt x="257148" y="12"/>
                  <a:pt x="256912" y="0"/>
                  <a:pt x="256673" y="0"/>
                </a:cubicBezTo>
                <a:cubicBezTo>
                  <a:pt x="188113" y="0"/>
                  <a:pt x="123659" y="26752"/>
                  <a:pt x="75176" y="75323"/>
                </a:cubicBezTo>
                <a:cubicBezTo>
                  <a:pt x="26700" y="123901"/>
                  <a:pt x="0" y="188482"/>
                  <a:pt x="0" y="257175"/>
                </a:cubicBezTo>
                <a:cubicBezTo>
                  <a:pt x="0" y="325869"/>
                  <a:pt x="26700" y="390453"/>
                  <a:pt x="75176" y="439027"/>
                </a:cubicBezTo>
                <a:cubicBezTo>
                  <a:pt x="123655" y="487602"/>
                  <a:pt x="188113" y="514350"/>
                  <a:pt x="256673" y="514350"/>
                </a:cubicBezTo>
                <a:cubicBezTo>
                  <a:pt x="256916" y="514350"/>
                  <a:pt x="257151" y="514338"/>
                  <a:pt x="257395" y="514338"/>
                </a:cubicBezTo>
                <a:cubicBezTo>
                  <a:pt x="257489" y="514338"/>
                  <a:pt x="257579" y="514350"/>
                  <a:pt x="257677" y="514350"/>
                </a:cubicBezTo>
                <a:cubicBezTo>
                  <a:pt x="272636" y="514350"/>
                  <a:pt x="287631" y="513053"/>
                  <a:pt x="302244" y="510485"/>
                </a:cubicBezTo>
                <a:cubicBezTo>
                  <a:pt x="313153" y="508570"/>
                  <a:pt x="320448" y="498159"/>
                  <a:pt x="318537" y="487228"/>
                </a:cubicBezTo>
                <a:cubicBezTo>
                  <a:pt x="318400" y="486442"/>
                  <a:pt x="318208" y="485683"/>
                  <a:pt x="317984" y="484936"/>
                </a:cubicBezTo>
                <a:cubicBezTo>
                  <a:pt x="319774" y="478908"/>
                  <a:pt x="318738" y="472134"/>
                  <a:pt x="314574" y="466806"/>
                </a:cubicBezTo>
                <a:cubicBezTo>
                  <a:pt x="307746" y="458069"/>
                  <a:pt x="295141" y="456528"/>
                  <a:pt x="286422" y="463373"/>
                </a:cubicBezTo>
                <a:cubicBezTo>
                  <a:pt x="283181" y="465917"/>
                  <a:pt x="279978" y="467970"/>
                  <a:pt x="276725" y="469582"/>
                </a:cubicBezTo>
                <a:lnTo>
                  <a:pt x="276725" y="396099"/>
                </a:lnTo>
                <a:cubicBezTo>
                  <a:pt x="283086" y="396280"/>
                  <a:pt x="289408" y="396548"/>
                  <a:pt x="295648" y="396901"/>
                </a:cubicBezTo>
                <a:cubicBezTo>
                  <a:pt x="306694" y="397542"/>
                  <a:pt x="316175" y="389053"/>
                  <a:pt x="316799" y="377977"/>
                </a:cubicBezTo>
                <a:cubicBezTo>
                  <a:pt x="317427" y="366897"/>
                  <a:pt x="308970" y="357406"/>
                  <a:pt x="297912" y="356781"/>
                </a:cubicBezTo>
                <a:cubicBezTo>
                  <a:pt x="290927" y="356388"/>
                  <a:pt x="283848" y="356097"/>
                  <a:pt x="276729" y="355904"/>
                </a:cubicBezTo>
                <a:lnTo>
                  <a:pt x="276729" y="277271"/>
                </a:lnTo>
                <a:lnTo>
                  <a:pt x="303798" y="277271"/>
                </a:lnTo>
                <a:close/>
                <a:moveTo>
                  <a:pt x="190951" y="415833"/>
                </a:moveTo>
                <a:cubicBezTo>
                  <a:pt x="188392" y="410702"/>
                  <a:pt x="185971" y="405355"/>
                  <a:pt x="183695" y="399815"/>
                </a:cubicBezTo>
                <a:cubicBezTo>
                  <a:pt x="200671" y="397892"/>
                  <a:pt x="218420" y="396638"/>
                  <a:pt x="236620" y="396107"/>
                </a:cubicBezTo>
                <a:lnTo>
                  <a:pt x="236620" y="469035"/>
                </a:lnTo>
                <a:cubicBezTo>
                  <a:pt x="220107" y="460657"/>
                  <a:pt x="204144" y="442267"/>
                  <a:pt x="190951" y="415833"/>
                </a:cubicBezTo>
                <a:close/>
                <a:moveTo>
                  <a:pt x="155080" y="433806"/>
                </a:moveTo>
                <a:cubicBezTo>
                  <a:pt x="158776" y="441210"/>
                  <a:pt x="162685" y="448126"/>
                  <a:pt x="166778" y="454570"/>
                </a:cubicBezTo>
                <a:cubicBezTo>
                  <a:pt x="144881" y="444520"/>
                  <a:pt x="124938" y="430924"/>
                  <a:pt x="107683" y="414508"/>
                </a:cubicBezTo>
                <a:cubicBezTo>
                  <a:pt x="118667" y="411276"/>
                  <a:pt x="130514" y="408426"/>
                  <a:pt x="143048" y="405988"/>
                </a:cubicBezTo>
                <a:cubicBezTo>
                  <a:pt x="146686" y="415727"/>
                  <a:pt x="150700" y="425030"/>
                  <a:pt x="155080" y="433806"/>
                </a:cubicBezTo>
                <a:close/>
                <a:moveTo>
                  <a:pt x="79280" y="381500"/>
                </a:moveTo>
                <a:cubicBezTo>
                  <a:pt x="58227" y="351433"/>
                  <a:pt x="44590" y="315795"/>
                  <a:pt x="41043" y="277267"/>
                </a:cubicBezTo>
                <a:lnTo>
                  <a:pt x="118718" y="277267"/>
                </a:lnTo>
                <a:cubicBezTo>
                  <a:pt x="119986" y="308883"/>
                  <a:pt x="124240" y="339371"/>
                  <a:pt x="131201" y="367440"/>
                </a:cubicBezTo>
                <a:cubicBezTo>
                  <a:pt x="112341" y="371278"/>
                  <a:pt x="94867" y="375988"/>
                  <a:pt x="79280" y="381500"/>
                </a:cubicBezTo>
                <a:close/>
                <a:moveTo>
                  <a:pt x="79834" y="132051"/>
                </a:moveTo>
                <a:cubicBezTo>
                  <a:pt x="95322" y="137489"/>
                  <a:pt x="112702" y="142145"/>
                  <a:pt x="131440" y="145939"/>
                </a:cubicBezTo>
                <a:cubicBezTo>
                  <a:pt x="124334" y="174276"/>
                  <a:pt x="120001" y="205105"/>
                  <a:pt x="118718" y="237083"/>
                </a:cubicBezTo>
                <a:lnTo>
                  <a:pt x="41043" y="237083"/>
                </a:lnTo>
                <a:cubicBezTo>
                  <a:pt x="44622" y="198217"/>
                  <a:pt x="58462" y="162284"/>
                  <a:pt x="79834" y="132051"/>
                </a:cubicBezTo>
                <a:close/>
                <a:moveTo>
                  <a:pt x="236620" y="117236"/>
                </a:moveTo>
                <a:cubicBezTo>
                  <a:pt x="218600" y="116705"/>
                  <a:pt x="200981" y="115463"/>
                  <a:pt x="184107" y="113560"/>
                </a:cubicBezTo>
                <a:cubicBezTo>
                  <a:pt x="186265" y="108370"/>
                  <a:pt x="188541" y="103345"/>
                  <a:pt x="190951" y="98517"/>
                </a:cubicBezTo>
                <a:cubicBezTo>
                  <a:pt x="204144" y="72083"/>
                  <a:pt x="220107" y="53693"/>
                  <a:pt x="236620" y="45315"/>
                </a:cubicBezTo>
                <a:close/>
                <a:moveTo>
                  <a:pt x="155080" y="80548"/>
                </a:moveTo>
                <a:cubicBezTo>
                  <a:pt x="150845" y="89029"/>
                  <a:pt x="146961" y="98006"/>
                  <a:pt x="143417" y="107395"/>
                </a:cubicBezTo>
                <a:cubicBezTo>
                  <a:pt x="131064" y="105004"/>
                  <a:pt x="119374" y="102217"/>
                  <a:pt x="108519" y="99059"/>
                </a:cubicBezTo>
                <a:cubicBezTo>
                  <a:pt x="125586" y="82998"/>
                  <a:pt x="145234" y="69673"/>
                  <a:pt x="166778" y="59780"/>
                </a:cubicBezTo>
                <a:cubicBezTo>
                  <a:pt x="162685" y="66224"/>
                  <a:pt x="158776" y="73140"/>
                  <a:pt x="155080" y="80548"/>
                </a:cubicBezTo>
                <a:close/>
                <a:moveTo>
                  <a:pt x="171149" y="152426"/>
                </a:moveTo>
                <a:cubicBezTo>
                  <a:pt x="192096" y="155100"/>
                  <a:pt x="214107" y="156803"/>
                  <a:pt x="236620" y="157439"/>
                </a:cubicBezTo>
                <a:lnTo>
                  <a:pt x="236620" y="237083"/>
                </a:lnTo>
                <a:lnTo>
                  <a:pt x="158855" y="237083"/>
                </a:lnTo>
                <a:cubicBezTo>
                  <a:pt x="160154" y="207115"/>
                  <a:pt x="164341" y="178451"/>
                  <a:pt x="171149" y="152426"/>
                </a:cubicBezTo>
                <a:close/>
                <a:moveTo>
                  <a:pt x="276725" y="117240"/>
                </a:moveTo>
                <a:lnTo>
                  <a:pt x="276725" y="45244"/>
                </a:lnTo>
                <a:cubicBezTo>
                  <a:pt x="296727" y="55321"/>
                  <a:pt x="315167" y="79891"/>
                  <a:pt x="329101" y="113584"/>
                </a:cubicBezTo>
                <a:cubicBezTo>
                  <a:pt x="312282" y="115479"/>
                  <a:pt x="294714" y="116709"/>
                  <a:pt x="276725" y="117240"/>
                </a:cubicBezTo>
                <a:close/>
                <a:moveTo>
                  <a:pt x="350233" y="65752"/>
                </a:moveTo>
                <a:cubicBezTo>
                  <a:pt x="348895" y="63484"/>
                  <a:pt x="347529" y="61286"/>
                  <a:pt x="346144" y="59131"/>
                </a:cubicBezTo>
                <a:cubicBezTo>
                  <a:pt x="368151" y="69036"/>
                  <a:pt x="388207" y="82526"/>
                  <a:pt x="405595" y="98843"/>
                </a:cubicBezTo>
                <a:cubicBezTo>
                  <a:pt x="394513" y="102099"/>
                  <a:pt x="382553" y="104969"/>
                  <a:pt x="369893" y="107418"/>
                </a:cubicBezTo>
                <a:cubicBezTo>
                  <a:pt x="364187" y="92234"/>
                  <a:pt x="357607" y="78228"/>
                  <a:pt x="350233" y="65752"/>
                </a:cubicBezTo>
                <a:close/>
                <a:moveTo>
                  <a:pt x="236620" y="355908"/>
                </a:moveTo>
                <a:cubicBezTo>
                  <a:pt x="213974" y="356541"/>
                  <a:pt x="191885" y="358243"/>
                  <a:pt x="170890" y="360925"/>
                </a:cubicBezTo>
                <a:cubicBezTo>
                  <a:pt x="164235" y="335167"/>
                  <a:pt x="160134" y="306854"/>
                  <a:pt x="158855" y="277267"/>
                </a:cubicBezTo>
                <a:lnTo>
                  <a:pt x="236620" y="277267"/>
                </a:lnTo>
                <a:close/>
                <a:moveTo>
                  <a:pt x="504155" y="371148"/>
                </a:moveTo>
                <a:lnTo>
                  <a:pt x="396248" y="284600"/>
                </a:lnTo>
                <a:cubicBezTo>
                  <a:pt x="390805" y="280235"/>
                  <a:pt x="384573" y="278273"/>
                  <a:pt x="378487" y="278273"/>
                </a:cubicBezTo>
                <a:cubicBezTo>
                  <a:pt x="363791" y="278273"/>
                  <a:pt x="349919" y="289723"/>
                  <a:pt x="349919" y="306469"/>
                </a:cubicBezTo>
                <a:lnTo>
                  <a:pt x="349919" y="449934"/>
                </a:lnTo>
                <a:cubicBezTo>
                  <a:pt x="349919" y="466256"/>
                  <a:pt x="363418" y="477182"/>
                  <a:pt x="377565" y="477182"/>
                </a:cubicBezTo>
                <a:cubicBezTo>
                  <a:pt x="384024" y="477182"/>
                  <a:pt x="390617" y="474906"/>
                  <a:pt x="396126" y="469822"/>
                </a:cubicBezTo>
                <a:lnTo>
                  <a:pt x="421547" y="446356"/>
                </a:lnTo>
                <a:lnTo>
                  <a:pt x="449209" y="503081"/>
                </a:lnTo>
                <a:cubicBezTo>
                  <a:pt x="452685" y="510214"/>
                  <a:pt x="459820" y="514358"/>
                  <a:pt x="467240" y="514358"/>
                </a:cubicBezTo>
                <a:cubicBezTo>
                  <a:pt x="470195" y="514358"/>
                  <a:pt x="473193" y="513701"/>
                  <a:pt x="476026" y="512313"/>
                </a:cubicBezTo>
                <a:cubicBezTo>
                  <a:pt x="485978" y="507442"/>
                  <a:pt x="490103" y="495410"/>
                  <a:pt x="485240" y="485439"/>
                </a:cubicBezTo>
                <a:lnTo>
                  <a:pt x="457665" y="428891"/>
                </a:lnTo>
                <a:lnTo>
                  <a:pt x="464729" y="425553"/>
                </a:lnTo>
                <a:lnTo>
                  <a:pt x="493320" y="418708"/>
                </a:lnTo>
                <a:cubicBezTo>
                  <a:pt x="515433" y="413411"/>
                  <a:pt x="521833" y="385326"/>
                  <a:pt x="504155" y="371148"/>
                </a:cubicBezTo>
                <a:close/>
                <a:moveTo>
                  <a:pt x="455409" y="386470"/>
                </a:moveTo>
                <a:cubicBezTo>
                  <a:pt x="452729" y="387111"/>
                  <a:pt x="450119" y="388027"/>
                  <a:pt x="447627" y="389207"/>
                </a:cubicBezTo>
                <a:lnTo>
                  <a:pt x="405328" y="409192"/>
                </a:lnTo>
                <a:cubicBezTo>
                  <a:pt x="401648" y="410930"/>
                  <a:pt x="398253" y="413219"/>
                  <a:pt x="395263" y="415983"/>
                </a:cubicBezTo>
                <a:lnTo>
                  <a:pt x="390024" y="420819"/>
                </a:lnTo>
                <a:lnTo>
                  <a:pt x="390024" y="331082"/>
                </a:lnTo>
                <a:lnTo>
                  <a:pt x="458238" y="385794"/>
                </a:ln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CenterSub">
            <a:extLst>
              <a:ext uri="{FF2B5EF4-FFF2-40B4-BE49-F238E27FC236}">
                <a16:creationId xmlns:a16="http://schemas.microsoft.com/office/drawing/2014/main" id="{030BDDC0-38CD-4B19-9086-3BB119D70050}"/>
              </a:ext>
            </a:extLst>
          </p:cNvPr>
          <p:cNvSpPr txBox="1"/>
          <p:nvPr/>
        </p:nvSpPr>
        <p:spPr>
          <a:xfrm>
            <a:off x="1455902" y="4797167"/>
            <a:ext cx="18819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Street name, USA 4014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CenterSub">
            <a:extLst>
              <a:ext uri="{FF2B5EF4-FFF2-40B4-BE49-F238E27FC236}">
                <a16:creationId xmlns:a16="http://schemas.microsoft.com/office/drawing/2014/main" id="{DAB07096-9A29-476E-9837-47F9DAA6CCDA}"/>
              </a:ext>
            </a:extLst>
          </p:cNvPr>
          <p:cNvSpPr txBox="1"/>
          <p:nvPr/>
        </p:nvSpPr>
        <p:spPr>
          <a:xfrm>
            <a:off x="4701228" y="4797167"/>
            <a:ext cx="18915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Yourdomain@mail.com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Justify Text Body">
            <a:extLst>
              <a:ext uri="{FF2B5EF4-FFF2-40B4-BE49-F238E27FC236}">
                <a16:creationId xmlns:a16="http://schemas.microsoft.com/office/drawing/2014/main" id="{36B133E2-1123-471C-B745-9192F3BA3A8E}"/>
              </a:ext>
            </a:extLst>
          </p:cNvPr>
          <p:cNvSpPr txBox="1"/>
          <p:nvPr/>
        </p:nvSpPr>
        <p:spPr>
          <a:xfrm>
            <a:off x="1093786" y="3287436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416F28-BBC6-4209-ACAB-E8B98F9416B1}"/>
              </a:ext>
            </a:extLst>
          </p:cNvPr>
          <p:cNvSpPr txBox="1"/>
          <p:nvPr/>
        </p:nvSpPr>
        <p:spPr>
          <a:xfrm>
            <a:off x="1098963" y="3084574"/>
            <a:ext cx="11509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 Sinclair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Icon 48">
            <a:extLst>
              <a:ext uri="{FF2B5EF4-FFF2-40B4-BE49-F238E27FC236}">
                <a16:creationId xmlns:a16="http://schemas.microsoft.com/office/drawing/2014/main" id="{B52470A9-A76D-4B87-96CB-8D11DB440703}"/>
              </a:ext>
            </a:extLst>
          </p:cNvPr>
          <p:cNvSpPr>
            <a:spLocks/>
          </p:cNvSpPr>
          <p:nvPr/>
        </p:nvSpPr>
        <p:spPr>
          <a:xfrm>
            <a:off x="1103574" y="5407371"/>
            <a:ext cx="202812" cy="202812"/>
          </a:xfrm>
          <a:custGeom>
            <a:avLst/>
            <a:gdLst>
              <a:gd name="connsiteX0" fmla="*/ 249844 w 318212"/>
              <a:gd name="connsiteY0" fmla="*/ 94654 h 318835"/>
              <a:gd name="connsiteX1" fmla="*/ 249844 w 318212"/>
              <a:gd name="connsiteY1" fmla="*/ 12455 h 318835"/>
              <a:gd name="connsiteX2" fmla="*/ 262274 w 318212"/>
              <a:gd name="connsiteY2" fmla="*/ 0 h 318835"/>
              <a:gd name="connsiteX3" fmla="*/ 274704 w 318212"/>
              <a:gd name="connsiteY3" fmla="*/ 12455 h 318835"/>
              <a:gd name="connsiteX4" fmla="*/ 274704 w 318212"/>
              <a:gd name="connsiteY4" fmla="*/ 94654 h 318835"/>
              <a:gd name="connsiteX5" fmla="*/ 262274 w 318212"/>
              <a:gd name="connsiteY5" fmla="*/ 107109 h 318835"/>
              <a:gd name="connsiteX6" fmla="*/ 249844 w 318212"/>
              <a:gd name="connsiteY6" fmla="*/ 94654 h 318835"/>
              <a:gd name="connsiteX7" fmla="*/ 318181 w 318212"/>
              <a:gd name="connsiteY7" fmla="*/ 256906 h 318835"/>
              <a:gd name="connsiteX8" fmla="*/ 303745 w 318212"/>
              <a:gd name="connsiteY8" fmla="*/ 224498 h 318835"/>
              <a:gd name="connsiteX9" fmla="*/ 257972 w 318212"/>
              <a:gd name="connsiteY9" fmla="*/ 194028 h 318835"/>
              <a:gd name="connsiteX10" fmla="*/ 205367 w 318212"/>
              <a:gd name="connsiteY10" fmla="*/ 208985 h 318835"/>
              <a:gd name="connsiteX11" fmla="*/ 205297 w 318212"/>
              <a:gd name="connsiteY11" fmla="*/ 209056 h 318835"/>
              <a:gd name="connsiteX12" fmla="*/ 188696 w 318212"/>
              <a:gd name="connsiteY12" fmla="*/ 225565 h 318835"/>
              <a:gd name="connsiteX13" fmla="*/ 133755 w 318212"/>
              <a:gd name="connsiteY13" fmla="*/ 182955 h 318835"/>
              <a:gd name="connsiteX14" fmla="*/ 92881 w 318212"/>
              <a:gd name="connsiteY14" fmla="*/ 129975 h 318835"/>
              <a:gd name="connsiteX15" fmla="*/ 109562 w 318212"/>
              <a:gd name="connsiteY15" fmla="*/ 113137 h 318835"/>
              <a:gd name="connsiteX16" fmla="*/ 109633 w 318212"/>
              <a:gd name="connsiteY16" fmla="*/ 113066 h 318835"/>
              <a:gd name="connsiteX17" fmla="*/ 124561 w 318212"/>
              <a:gd name="connsiteY17" fmla="*/ 60358 h 318835"/>
              <a:gd name="connsiteX18" fmla="*/ 94151 w 318212"/>
              <a:gd name="connsiteY18" fmla="*/ 14495 h 318835"/>
              <a:gd name="connsiteX19" fmla="*/ 61806 w 318212"/>
              <a:gd name="connsiteY19" fmla="*/ 32 h 318835"/>
              <a:gd name="connsiteX20" fmla="*/ 28504 w 318212"/>
              <a:gd name="connsiteY20" fmla="*/ 12126 h 318835"/>
              <a:gd name="connsiteX21" fmla="*/ 28147 w 318212"/>
              <a:gd name="connsiteY21" fmla="*/ 12447 h 318835"/>
              <a:gd name="connsiteX22" fmla="*/ 27661 w 318212"/>
              <a:gd name="connsiteY22" fmla="*/ 12907 h 318835"/>
              <a:gd name="connsiteX23" fmla="*/ 2 w 318212"/>
              <a:gd name="connsiteY23" fmla="*/ 86924 h 318835"/>
              <a:gd name="connsiteX24" fmla="*/ 75129 w 318212"/>
              <a:gd name="connsiteY24" fmla="*/ 243556 h 318835"/>
              <a:gd name="connsiteX25" fmla="*/ 104930 w 318212"/>
              <a:gd name="connsiteY25" fmla="*/ 269558 h 318835"/>
              <a:gd name="connsiteX26" fmla="*/ 122359 w 318212"/>
              <a:gd name="connsiteY26" fmla="*/ 267254 h 318835"/>
              <a:gd name="connsiteX27" fmla="*/ 120058 w 318212"/>
              <a:gd name="connsiteY27" fmla="*/ 249791 h 318835"/>
              <a:gd name="connsiteX28" fmla="*/ 92709 w 318212"/>
              <a:gd name="connsiteY28" fmla="*/ 225945 h 318835"/>
              <a:gd name="connsiteX29" fmla="*/ 24862 w 318212"/>
              <a:gd name="connsiteY29" fmla="*/ 86800 h 318835"/>
              <a:gd name="connsiteX30" fmla="*/ 45018 w 318212"/>
              <a:gd name="connsiteY30" fmla="*/ 30747 h 318835"/>
              <a:gd name="connsiteX31" fmla="*/ 45112 w 318212"/>
              <a:gd name="connsiteY31" fmla="*/ 30660 h 318835"/>
              <a:gd name="connsiteX32" fmla="*/ 76253 w 318212"/>
              <a:gd name="connsiteY32" fmla="*/ 31786 h 318835"/>
              <a:gd name="connsiteX33" fmla="*/ 91886 w 318212"/>
              <a:gd name="connsiteY33" fmla="*/ 95623 h 318835"/>
              <a:gd name="connsiteX34" fmla="*/ 68844 w 318212"/>
              <a:gd name="connsiteY34" fmla="*/ 118882 h 318835"/>
              <a:gd name="connsiteX35" fmla="*/ 66312 w 318212"/>
              <a:gd name="connsiteY35" fmla="*/ 132723 h 318835"/>
              <a:gd name="connsiteX36" fmla="*/ 116285 w 318212"/>
              <a:gd name="connsiteY36" fmla="*/ 200681 h 318835"/>
              <a:gd name="connsiteX37" fmla="*/ 116508 w 318212"/>
              <a:gd name="connsiteY37" fmla="*/ 200897 h 318835"/>
              <a:gd name="connsiteX38" fmla="*/ 185333 w 318212"/>
              <a:gd name="connsiteY38" fmla="*/ 252199 h 318835"/>
              <a:gd name="connsiteX39" fmla="*/ 199560 w 318212"/>
              <a:gd name="connsiteY39" fmla="*/ 249854 h 318835"/>
              <a:gd name="connsiteX40" fmla="*/ 222772 w 318212"/>
              <a:gd name="connsiteY40" fmla="*/ 226772 h 318835"/>
              <a:gd name="connsiteX41" fmla="*/ 286489 w 318212"/>
              <a:gd name="connsiteY41" fmla="*/ 242430 h 318835"/>
              <a:gd name="connsiteX42" fmla="*/ 287605 w 318212"/>
              <a:gd name="connsiteY42" fmla="*/ 273642 h 318835"/>
              <a:gd name="connsiteX43" fmla="*/ 287523 w 318212"/>
              <a:gd name="connsiteY43" fmla="*/ 273732 h 318835"/>
              <a:gd name="connsiteX44" fmla="*/ 231580 w 318212"/>
              <a:gd name="connsiteY44" fmla="*/ 293924 h 318835"/>
              <a:gd name="connsiteX45" fmla="*/ 170244 w 318212"/>
              <a:gd name="connsiteY45" fmla="*/ 279378 h 318835"/>
              <a:gd name="connsiteX46" fmla="*/ 153908 w 318212"/>
              <a:gd name="connsiteY46" fmla="*/ 285880 h 318835"/>
              <a:gd name="connsiteX47" fmla="*/ 160397 w 318212"/>
              <a:gd name="connsiteY47" fmla="*/ 302248 h 318835"/>
              <a:gd name="connsiteX48" fmla="*/ 231456 w 318212"/>
              <a:gd name="connsiteY48" fmla="*/ 318833 h 318835"/>
              <a:gd name="connsiteX49" fmla="*/ 232155 w 318212"/>
              <a:gd name="connsiteY49" fmla="*/ 318836 h 318835"/>
              <a:gd name="connsiteX50" fmla="*/ 305331 w 318212"/>
              <a:gd name="connsiteY50" fmla="*/ 291117 h 318835"/>
              <a:gd name="connsiteX51" fmla="*/ 305797 w 318212"/>
              <a:gd name="connsiteY51" fmla="*/ 290623 h 318835"/>
              <a:gd name="connsiteX52" fmla="*/ 306112 w 318212"/>
              <a:gd name="connsiteY52" fmla="*/ 290273 h 318835"/>
              <a:gd name="connsiteX53" fmla="*/ 318181 w 318212"/>
              <a:gd name="connsiteY53" fmla="*/ 256906 h 318835"/>
              <a:gd name="connsiteX54" fmla="*/ 262274 w 318212"/>
              <a:gd name="connsiteY54" fmla="*/ 150700 h 318835"/>
              <a:gd name="connsiteX55" fmla="*/ 274704 w 318212"/>
              <a:gd name="connsiteY55" fmla="*/ 138245 h 318835"/>
              <a:gd name="connsiteX56" fmla="*/ 262274 w 318212"/>
              <a:gd name="connsiteY56" fmla="*/ 125791 h 318835"/>
              <a:gd name="connsiteX57" fmla="*/ 249844 w 318212"/>
              <a:gd name="connsiteY57" fmla="*/ 138245 h 318835"/>
              <a:gd name="connsiteX58" fmla="*/ 262274 w 318212"/>
              <a:gd name="connsiteY58" fmla="*/ 150700 h 3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8212" h="318835">
                <a:moveTo>
                  <a:pt x="249844" y="94654"/>
                </a:moveTo>
                <a:lnTo>
                  <a:pt x="249844" y="12455"/>
                </a:lnTo>
                <a:cubicBezTo>
                  <a:pt x="249844" y="5575"/>
                  <a:pt x="255411" y="0"/>
                  <a:pt x="262274" y="0"/>
                </a:cubicBezTo>
                <a:cubicBezTo>
                  <a:pt x="269140" y="0"/>
                  <a:pt x="274704" y="5575"/>
                  <a:pt x="274704" y="12455"/>
                </a:cubicBezTo>
                <a:lnTo>
                  <a:pt x="274704" y="94654"/>
                </a:lnTo>
                <a:cubicBezTo>
                  <a:pt x="274704" y="101531"/>
                  <a:pt x="269140" y="107109"/>
                  <a:pt x="262274" y="107109"/>
                </a:cubicBezTo>
                <a:cubicBezTo>
                  <a:pt x="255411" y="107109"/>
                  <a:pt x="249844" y="101531"/>
                  <a:pt x="249844" y="94654"/>
                </a:cubicBezTo>
                <a:close/>
                <a:moveTo>
                  <a:pt x="318181" y="256906"/>
                </a:moveTo>
                <a:cubicBezTo>
                  <a:pt x="317736" y="244573"/>
                  <a:pt x="312609" y="233065"/>
                  <a:pt x="303745" y="224498"/>
                </a:cubicBezTo>
                <a:cubicBezTo>
                  <a:pt x="286384" y="207725"/>
                  <a:pt x="271839" y="198044"/>
                  <a:pt x="257972" y="194028"/>
                </a:cubicBezTo>
                <a:cubicBezTo>
                  <a:pt x="238863" y="188499"/>
                  <a:pt x="221165" y="193527"/>
                  <a:pt x="205367" y="208985"/>
                </a:cubicBezTo>
                <a:cubicBezTo>
                  <a:pt x="205343" y="209007"/>
                  <a:pt x="205318" y="209032"/>
                  <a:pt x="205297" y="209056"/>
                </a:cubicBezTo>
                <a:lnTo>
                  <a:pt x="188696" y="225565"/>
                </a:lnTo>
                <a:cubicBezTo>
                  <a:pt x="178098" y="219217"/>
                  <a:pt x="157491" y="205556"/>
                  <a:pt x="133755" y="182955"/>
                </a:cubicBezTo>
                <a:cubicBezTo>
                  <a:pt x="111755" y="160887"/>
                  <a:pt x="98788" y="140471"/>
                  <a:pt x="92881" y="129975"/>
                </a:cubicBezTo>
                <a:lnTo>
                  <a:pt x="109562" y="113137"/>
                </a:lnTo>
                <a:cubicBezTo>
                  <a:pt x="109587" y="113112"/>
                  <a:pt x="109611" y="113090"/>
                  <a:pt x="109633" y="113066"/>
                </a:cubicBezTo>
                <a:cubicBezTo>
                  <a:pt x="125059" y="97240"/>
                  <a:pt x="130082" y="79507"/>
                  <a:pt x="124561" y="60358"/>
                </a:cubicBezTo>
                <a:cubicBezTo>
                  <a:pt x="120553" y="46461"/>
                  <a:pt x="110890" y="31890"/>
                  <a:pt x="94151" y="14495"/>
                </a:cubicBezTo>
                <a:cubicBezTo>
                  <a:pt x="85600" y="5612"/>
                  <a:pt x="74114" y="474"/>
                  <a:pt x="61806" y="32"/>
                </a:cubicBezTo>
                <a:cubicBezTo>
                  <a:pt x="49497" y="-411"/>
                  <a:pt x="37671" y="3880"/>
                  <a:pt x="28504" y="12126"/>
                </a:cubicBezTo>
                <a:lnTo>
                  <a:pt x="28147" y="12447"/>
                </a:lnTo>
                <a:cubicBezTo>
                  <a:pt x="27982" y="12596"/>
                  <a:pt x="27819" y="12749"/>
                  <a:pt x="27661" y="12907"/>
                </a:cubicBezTo>
                <a:cubicBezTo>
                  <a:pt x="9417" y="31190"/>
                  <a:pt x="-149" y="56785"/>
                  <a:pt x="2" y="86924"/>
                </a:cubicBezTo>
                <a:cubicBezTo>
                  <a:pt x="257" y="138124"/>
                  <a:pt x="28341" y="196679"/>
                  <a:pt x="75129" y="243556"/>
                </a:cubicBezTo>
                <a:cubicBezTo>
                  <a:pt x="83954" y="252399"/>
                  <a:pt x="93981" y="261146"/>
                  <a:pt x="104930" y="269558"/>
                </a:cubicBezTo>
                <a:cubicBezTo>
                  <a:pt x="110380" y="273744"/>
                  <a:pt x="118181" y="272713"/>
                  <a:pt x="122359" y="267254"/>
                </a:cubicBezTo>
                <a:cubicBezTo>
                  <a:pt x="126535" y="261793"/>
                  <a:pt x="125505" y="253977"/>
                  <a:pt x="120058" y="249791"/>
                </a:cubicBezTo>
                <a:cubicBezTo>
                  <a:pt x="109968" y="242041"/>
                  <a:pt x="100766" y="234019"/>
                  <a:pt x="92709" y="225945"/>
                </a:cubicBezTo>
                <a:cubicBezTo>
                  <a:pt x="50448" y="183602"/>
                  <a:pt x="25083" y="131585"/>
                  <a:pt x="24862" y="86800"/>
                </a:cubicBezTo>
                <a:cubicBezTo>
                  <a:pt x="24746" y="63586"/>
                  <a:pt x="31713" y="44214"/>
                  <a:pt x="45018" y="30747"/>
                </a:cubicBezTo>
                <a:lnTo>
                  <a:pt x="45112" y="30660"/>
                </a:lnTo>
                <a:cubicBezTo>
                  <a:pt x="54146" y="22535"/>
                  <a:pt x="67826" y="23026"/>
                  <a:pt x="76253" y="31786"/>
                </a:cubicBezTo>
                <a:cubicBezTo>
                  <a:pt x="108436" y="65226"/>
                  <a:pt x="106105" y="81013"/>
                  <a:pt x="91886" y="95623"/>
                </a:cubicBezTo>
                <a:lnTo>
                  <a:pt x="68844" y="118882"/>
                </a:lnTo>
                <a:cubicBezTo>
                  <a:pt x="65231" y="122531"/>
                  <a:pt x="64224" y="128029"/>
                  <a:pt x="66312" y="132723"/>
                </a:cubicBezTo>
                <a:cubicBezTo>
                  <a:pt x="66897" y="134039"/>
                  <a:pt x="81046" y="165373"/>
                  <a:pt x="116285" y="200681"/>
                </a:cubicBezTo>
                <a:cubicBezTo>
                  <a:pt x="116358" y="200754"/>
                  <a:pt x="116433" y="200824"/>
                  <a:pt x="116508" y="200897"/>
                </a:cubicBezTo>
                <a:cubicBezTo>
                  <a:pt x="153976" y="236604"/>
                  <a:pt x="184071" y="251579"/>
                  <a:pt x="185333" y="252199"/>
                </a:cubicBezTo>
                <a:cubicBezTo>
                  <a:pt x="190091" y="254534"/>
                  <a:pt x="195802" y="253593"/>
                  <a:pt x="199560" y="249854"/>
                </a:cubicBezTo>
                <a:lnTo>
                  <a:pt x="222772" y="226772"/>
                </a:lnTo>
                <a:cubicBezTo>
                  <a:pt x="237355" y="212522"/>
                  <a:pt x="253114" y="210185"/>
                  <a:pt x="286489" y="242430"/>
                </a:cubicBezTo>
                <a:cubicBezTo>
                  <a:pt x="295229" y="250876"/>
                  <a:pt x="295721" y="264581"/>
                  <a:pt x="287605" y="273642"/>
                </a:cubicBezTo>
                <a:lnTo>
                  <a:pt x="287523" y="273732"/>
                </a:lnTo>
                <a:cubicBezTo>
                  <a:pt x="274080" y="287060"/>
                  <a:pt x="254726" y="294041"/>
                  <a:pt x="231580" y="293924"/>
                </a:cubicBezTo>
                <a:cubicBezTo>
                  <a:pt x="213265" y="293834"/>
                  <a:pt x="192053" y="288801"/>
                  <a:pt x="170244" y="279378"/>
                </a:cubicBezTo>
                <a:cubicBezTo>
                  <a:pt x="163942" y="276653"/>
                  <a:pt x="156627" y="279563"/>
                  <a:pt x="153908" y="285880"/>
                </a:cubicBezTo>
                <a:cubicBezTo>
                  <a:pt x="151189" y="292197"/>
                  <a:pt x="154095" y="299524"/>
                  <a:pt x="160397" y="302248"/>
                </a:cubicBezTo>
                <a:cubicBezTo>
                  <a:pt x="185607" y="313144"/>
                  <a:pt x="209516" y="318724"/>
                  <a:pt x="231456" y="318833"/>
                </a:cubicBezTo>
                <a:cubicBezTo>
                  <a:pt x="231689" y="318833"/>
                  <a:pt x="231922" y="318836"/>
                  <a:pt x="232155" y="318836"/>
                </a:cubicBezTo>
                <a:cubicBezTo>
                  <a:pt x="261934" y="318836"/>
                  <a:pt x="287224" y="309259"/>
                  <a:pt x="305331" y="291117"/>
                </a:cubicBezTo>
                <a:cubicBezTo>
                  <a:pt x="305491" y="290957"/>
                  <a:pt x="305646" y="290794"/>
                  <a:pt x="305797" y="290623"/>
                </a:cubicBezTo>
                <a:lnTo>
                  <a:pt x="306112" y="290273"/>
                </a:lnTo>
                <a:cubicBezTo>
                  <a:pt x="314338" y="281088"/>
                  <a:pt x="318625" y="269239"/>
                  <a:pt x="318181" y="256906"/>
                </a:cubicBezTo>
                <a:close/>
                <a:moveTo>
                  <a:pt x="262274" y="150700"/>
                </a:moveTo>
                <a:cubicBezTo>
                  <a:pt x="269140" y="150700"/>
                  <a:pt x="274704" y="145122"/>
                  <a:pt x="274704" y="138245"/>
                </a:cubicBezTo>
                <a:cubicBezTo>
                  <a:pt x="274704" y="131366"/>
                  <a:pt x="269140" y="125791"/>
                  <a:pt x="262274" y="125791"/>
                </a:cubicBezTo>
                <a:cubicBezTo>
                  <a:pt x="255411" y="125791"/>
                  <a:pt x="249844" y="131366"/>
                  <a:pt x="249844" y="138245"/>
                </a:cubicBezTo>
                <a:cubicBezTo>
                  <a:pt x="249844" y="145122"/>
                  <a:pt x="255411" y="150700"/>
                  <a:pt x="262274" y="15070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CenterSub">
            <a:extLst>
              <a:ext uri="{FF2B5EF4-FFF2-40B4-BE49-F238E27FC236}">
                <a16:creationId xmlns:a16="http://schemas.microsoft.com/office/drawing/2014/main" id="{E78FC3B6-CEC7-446A-8CB8-F5B0FA04D634}"/>
              </a:ext>
            </a:extLst>
          </p:cNvPr>
          <p:cNvSpPr txBox="1"/>
          <p:nvPr/>
        </p:nvSpPr>
        <p:spPr>
          <a:xfrm>
            <a:off x="1455902" y="5401055"/>
            <a:ext cx="2173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+1 2035 228 / +1 2034 229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F995506E-2E54-4513-BFDA-3357AD959DCE}"/>
              </a:ext>
            </a:extLst>
          </p:cNvPr>
          <p:cNvSpPr>
            <a:spLocks noChangeAspect="1"/>
          </p:cNvSpPr>
          <p:nvPr/>
        </p:nvSpPr>
        <p:spPr>
          <a:xfrm>
            <a:off x="4358224" y="5407371"/>
            <a:ext cx="202812" cy="202812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CenterSub">
            <a:extLst>
              <a:ext uri="{FF2B5EF4-FFF2-40B4-BE49-F238E27FC236}">
                <a16:creationId xmlns:a16="http://schemas.microsoft.com/office/drawing/2014/main" id="{BC62A319-3ECF-4E64-822F-88983CC2B8F8}"/>
              </a:ext>
            </a:extLst>
          </p:cNvPr>
          <p:cNvSpPr txBox="1"/>
          <p:nvPr/>
        </p:nvSpPr>
        <p:spPr>
          <a:xfrm>
            <a:off x="4701228" y="5401055"/>
            <a:ext cx="16078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Harris_Sinclair/pptx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86465-22C6-448F-855E-35DC85A8205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7CF64A58-0431-4EA8-8D86-A934EC63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59AC2F7-3E33-4522-A6BB-4670F289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8188BAB-5463-4F5C-872B-36BD16A72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AD38921-EC4D-4F33-90E0-FCB1287E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E970F9-758F-4A3A-92E5-9BBD8350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9029D6-097F-49D3-A56D-ED044AAB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549DB-9C7A-441B-B20E-E5C6AC9B6E2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DABA4-1A72-4541-A2DC-227E129061C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8F57A09-9321-4D92-B619-81C85A750F13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C44FDAC-E93E-48C2-AF1C-4C5CAB5EF27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8D2FD6D-C560-4D2A-AE01-02BFDE430DF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937035-756C-4C4C-9647-8E5064F99B5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32C8A458-BADD-4319-A672-542FD014FA77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58BDABB7-4D38-4DFB-965F-55EB5D0BEE5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96D636-AADA-424D-852D-7B20413EE7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A66F598-7A30-4305-8722-CCBB0207E33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BCD2F2E6-B071-4CA9-84BE-8C9E36A30A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055A0B0-DFB4-47C4-A544-E5DAC8B2FD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AC67A50-B0F3-43C6-B822-24391A8E382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FBF87D8-9D5D-4D33-A873-9CF2D9AF659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081F6DE-0AD6-40A5-80C7-E2F93251AFD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CFE339-051C-4734-80F4-F0F4D10FE5B5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02C9B8-2022-44F2-AF91-B69319C4A77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8B5C85-0576-4128-B111-A506F4A67C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Holder3">
            <a:extLst>
              <a:ext uri="{FF2B5EF4-FFF2-40B4-BE49-F238E27FC236}">
                <a16:creationId xmlns:a16="http://schemas.microsoft.com/office/drawing/2014/main" id="{B93F2F8C-3671-48A4-9404-03EA93DFE8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1" name="PpHolder4">
            <a:extLst>
              <a:ext uri="{FF2B5EF4-FFF2-40B4-BE49-F238E27FC236}">
                <a16:creationId xmlns:a16="http://schemas.microsoft.com/office/drawing/2014/main" id="{60B36C64-6D24-4F4C-99BC-3556189452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9" name="PpHolder5">
            <a:extLst>
              <a:ext uri="{FF2B5EF4-FFF2-40B4-BE49-F238E27FC236}">
                <a16:creationId xmlns:a16="http://schemas.microsoft.com/office/drawing/2014/main" id="{EFCB8F6A-C804-4CB8-8BF2-82413F1D5E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7" name="PpHolder6">
            <a:extLst>
              <a:ext uri="{FF2B5EF4-FFF2-40B4-BE49-F238E27FC236}">
                <a16:creationId xmlns:a16="http://schemas.microsoft.com/office/drawing/2014/main" id="{0A3F0020-9F7C-4056-935D-F7907DA217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8" name="PpHolder7">
            <a:extLst>
              <a:ext uri="{FF2B5EF4-FFF2-40B4-BE49-F238E27FC236}">
                <a16:creationId xmlns:a16="http://schemas.microsoft.com/office/drawing/2014/main" id="{82E7C95B-33BD-40B3-AC8E-209C9517C8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9" name="Justify Text Body">
            <a:extLst>
              <a:ext uri="{FF2B5EF4-FFF2-40B4-BE49-F238E27FC236}">
                <a16:creationId xmlns:a16="http://schemas.microsoft.com/office/drawing/2014/main" id="{6081970F-EB7D-4BA0-93B6-CF0D216EA4F2}"/>
              </a:ext>
            </a:extLst>
          </p:cNvPr>
          <p:cNvSpPr txBox="1"/>
          <p:nvPr/>
        </p:nvSpPr>
        <p:spPr>
          <a:xfrm>
            <a:off x="663575" y="3683324"/>
            <a:ext cx="6096000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DEBD0C-EC80-45EC-9DD7-E6A7C6F7E45F}"/>
              </a:ext>
            </a:extLst>
          </p:cNvPr>
          <p:cNvGrpSpPr/>
          <p:nvPr/>
        </p:nvGrpSpPr>
        <p:grpSpPr>
          <a:xfrm>
            <a:off x="663575" y="5200324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79C3CF7-04EE-48EF-AB8A-14ACD3586E9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FD091A8-9B4F-46F9-A25A-8C27CCC706C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0AA0CA0B-A88D-4691-A4EA-2B5A4ECEA32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5CD0E458-E756-45A0-846C-40651708233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B943C6-A0FD-4B88-8F92-98E241EC7476}"/>
              </a:ext>
            </a:extLst>
          </p:cNvPr>
          <p:cNvSpPr txBox="1"/>
          <p:nvPr/>
        </p:nvSpPr>
        <p:spPr>
          <a:xfrm>
            <a:off x="664544" y="1327656"/>
            <a:ext cx="384881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THE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TEACHING TEAM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AD68F-EA30-491A-8379-56001FDB62BC}"/>
              </a:ext>
            </a:extLst>
          </p:cNvPr>
          <p:cNvSpPr txBox="1"/>
          <p:nvPr/>
        </p:nvSpPr>
        <p:spPr>
          <a:xfrm>
            <a:off x="613697" y="26670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“Do not worry about your difficulties in mathematics.</a:t>
            </a:r>
          </a:p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I can assure you that mine are still greater.”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– Albert Einstein</a:t>
            </a:r>
            <a:endParaRPr lang="en-ID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57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es">
            <a:extLst>
              <a:ext uri="{FF2B5EF4-FFF2-40B4-BE49-F238E27FC236}">
                <a16:creationId xmlns:a16="http://schemas.microsoft.com/office/drawing/2014/main" id="{198671BA-4F87-497C-9052-F5E1C3F75A51}"/>
              </a:ext>
            </a:extLst>
          </p:cNvPr>
          <p:cNvSpPr>
            <a:spLocks/>
          </p:cNvSpPr>
          <p:nvPr/>
        </p:nvSpPr>
        <p:spPr bwMode="auto">
          <a:xfrm flipH="1">
            <a:off x="961507" y="992544"/>
            <a:ext cx="3573656" cy="5862468"/>
          </a:xfrm>
          <a:custGeom>
            <a:avLst/>
            <a:gdLst>
              <a:gd name="T0" fmla="*/ 215 w 1174"/>
              <a:gd name="T1" fmla="*/ 1957 h 1957"/>
              <a:gd name="T2" fmla="*/ 219 w 1174"/>
              <a:gd name="T3" fmla="*/ 1817 h 1957"/>
              <a:gd name="T4" fmla="*/ 230 w 1174"/>
              <a:gd name="T5" fmla="*/ 1534 h 1957"/>
              <a:gd name="T6" fmla="*/ 213 w 1174"/>
              <a:gd name="T7" fmla="*/ 1520 h 1957"/>
              <a:gd name="T8" fmla="*/ 186 w 1174"/>
              <a:gd name="T9" fmla="*/ 1541 h 1957"/>
              <a:gd name="T10" fmla="*/ 120 w 1174"/>
              <a:gd name="T11" fmla="*/ 1541 h 1957"/>
              <a:gd name="T12" fmla="*/ 55 w 1174"/>
              <a:gd name="T13" fmla="*/ 1509 h 1957"/>
              <a:gd name="T14" fmla="*/ 5 w 1174"/>
              <a:gd name="T15" fmla="*/ 1411 h 1957"/>
              <a:gd name="T16" fmla="*/ 1 w 1174"/>
              <a:gd name="T17" fmla="*/ 1345 h 1957"/>
              <a:gd name="T18" fmla="*/ 27 w 1174"/>
              <a:gd name="T19" fmla="*/ 1112 h 1957"/>
              <a:gd name="T20" fmla="*/ 82 w 1174"/>
              <a:gd name="T21" fmla="*/ 957 h 1957"/>
              <a:gd name="T22" fmla="*/ 56 w 1174"/>
              <a:gd name="T23" fmla="*/ 915 h 1957"/>
              <a:gd name="T24" fmla="*/ 38 w 1174"/>
              <a:gd name="T25" fmla="*/ 853 h 1957"/>
              <a:gd name="T26" fmla="*/ 17 w 1174"/>
              <a:gd name="T27" fmla="*/ 795 h 1957"/>
              <a:gd name="T28" fmla="*/ 9 w 1174"/>
              <a:gd name="T29" fmla="*/ 758 h 1957"/>
              <a:gd name="T30" fmla="*/ 48 w 1174"/>
              <a:gd name="T31" fmla="*/ 723 h 1957"/>
              <a:gd name="T32" fmla="*/ 83 w 1174"/>
              <a:gd name="T33" fmla="*/ 710 h 1957"/>
              <a:gd name="T34" fmla="*/ 117 w 1174"/>
              <a:gd name="T35" fmla="*/ 702 h 1957"/>
              <a:gd name="T36" fmla="*/ 145 w 1174"/>
              <a:gd name="T37" fmla="*/ 723 h 1957"/>
              <a:gd name="T38" fmla="*/ 172 w 1174"/>
              <a:gd name="T39" fmla="*/ 732 h 1957"/>
              <a:gd name="T40" fmla="*/ 196 w 1174"/>
              <a:gd name="T41" fmla="*/ 752 h 1957"/>
              <a:gd name="T42" fmla="*/ 207 w 1174"/>
              <a:gd name="T43" fmla="*/ 743 h 1957"/>
              <a:gd name="T44" fmla="*/ 257 w 1174"/>
              <a:gd name="T45" fmla="*/ 728 h 1957"/>
              <a:gd name="T46" fmla="*/ 363 w 1174"/>
              <a:gd name="T47" fmla="*/ 690 h 1957"/>
              <a:gd name="T48" fmla="*/ 380 w 1174"/>
              <a:gd name="T49" fmla="*/ 664 h 1957"/>
              <a:gd name="T50" fmla="*/ 392 w 1174"/>
              <a:gd name="T51" fmla="*/ 631 h 1957"/>
              <a:gd name="T52" fmla="*/ 414 w 1174"/>
              <a:gd name="T53" fmla="*/ 581 h 1957"/>
              <a:gd name="T54" fmla="*/ 459 w 1174"/>
              <a:gd name="T55" fmla="*/ 512 h 1957"/>
              <a:gd name="T56" fmla="*/ 493 w 1174"/>
              <a:gd name="T57" fmla="*/ 427 h 1957"/>
              <a:gd name="T58" fmla="*/ 507 w 1174"/>
              <a:gd name="T59" fmla="*/ 389 h 1957"/>
              <a:gd name="T60" fmla="*/ 532 w 1174"/>
              <a:gd name="T61" fmla="*/ 335 h 1957"/>
              <a:gd name="T62" fmla="*/ 580 w 1174"/>
              <a:gd name="T63" fmla="*/ 260 h 1957"/>
              <a:gd name="T64" fmla="*/ 620 w 1174"/>
              <a:gd name="T65" fmla="*/ 186 h 1957"/>
              <a:gd name="T66" fmla="*/ 559 w 1174"/>
              <a:gd name="T67" fmla="*/ 96 h 1957"/>
              <a:gd name="T68" fmla="*/ 511 w 1174"/>
              <a:gd name="T69" fmla="*/ 46 h 1957"/>
              <a:gd name="T70" fmla="*/ 540 w 1174"/>
              <a:gd name="T71" fmla="*/ 33 h 1957"/>
              <a:gd name="T72" fmla="*/ 696 w 1174"/>
              <a:gd name="T73" fmla="*/ 15 h 1957"/>
              <a:gd name="T74" fmla="*/ 856 w 1174"/>
              <a:gd name="T75" fmla="*/ 0 h 1957"/>
              <a:gd name="T76" fmla="*/ 899 w 1174"/>
              <a:gd name="T77" fmla="*/ 31 h 1957"/>
              <a:gd name="T78" fmla="*/ 1022 w 1174"/>
              <a:gd name="T79" fmla="*/ 185 h 1957"/>
              <a:gd name="T80" fmla="*/ 1120 w 1174"/>
              <a:gd name="T81" fmla="*/ 298 h 1957"/>
              <a:gd name="T82" fmla="*/ 1126 w 1174"/>
              <a:gd name="T83" fmla="*/ 316 h 1957"/>
              <a:gd name="T84" fmla="*/ 1064 w 1174"/>
              <a:gd name="T85" fmla="*/ 317 h 1957"/>
              <a:gd name="T86" fmla="*/ 938 w 1174"/>
              <a:gd name="T87" fmla="*/ 321 h 1957"/>
              <a:gd name="T88" fmla="*/ 912 w 1174"/>
              <a:gd name="T89" fmla="*/ 370 h 1957"/>
              <a:gd name="T90" fmla="*/ 889 w 1174"/>
              <a:gd name="T91" fmla="*/ 397 h 1957"/>
              <a:gd name="T92" fmla="*/ 892 w 1174"/>
              <a:gd name="T93" fmla="*/ 476 h 1957"/>
              <a:gd name="T94" fmla="*/ 907 w 1174"/>
              <a:gd name="T95" fmla="*/ 553 h 1957"/>
              <a:gd name="T96" fmla="*/ 906 w 1174"/>
              <a:gd name="T97" fmla="*/ 625 h 1957"/>
              <a:gd name="T98" fmla="*/ 901 w 1174"/>
              <a:gd name="T99" fmla="*/ 694 h 1957"/>
              <a:gd name="T100" fmla="*/ 945 w 1174"/>
              <a:gd name="T101" fmla="*/ 754 h 1957"/>
              <a:gd name="T102" fmla="*/ 1005 w 1174"/>
              <a:gd name="T103" fmla="*/ 795 h 1957"/>
              <a:gd name="T104" fmla="*/ 1068 w 1174"/>
              <a:gd name="T105" fmla="*/ 916 h 1957"/>
              <a:gd name="T106" fmla="*/ 1143 w 1174"/>
              <a:gd name="T107" fmla="*/ 1118 h 1957"/>
              <a:gd name="T108" fmla="*/ 1162 w 1174"/>
              <a:gd name="T109" fmla="*/ 1211 h 1957"/>
              <a:gd name="T110" fmla="*/ 1168 w 1174"/>
              <a:gd name="T111" fmla="*/ 1366 h 1957"/>
              <a:gd name="T112" fmla="*/ 1097 w 1174"/>
              <a:gd name="T113" fmla="*/ 1477 h 1957"/>
              <a:gd name="T114" fmla="*/ 1076 w 1174"/>
              <a:gd name="T115" fmla="*/ 1518 h 1957"/>
              <a:gd name="T116" fmla="*/ 947 w 1174"/>
              <a:gd name="T117" fmla="*/ 1697 h 1957"/>
              <a:gd name="T118" fmla="*/ 945 w 1174"/>
              <a:gd name="T119" fmla="*/ 1724 h 1957"/>
              <a:gd name="T120" fmla="*/ 960 w 1174"/>
              <a:gd name="T121" fmla="*/ 1957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74" h="1957">
                <a:moveTo>
                  <a:pt x="960" y="1957"/>
                </a:moveTo>
                <a:cubicBezTo>
                  <a:pt x="712" y="1957"/>
                  <a:pt x="463" y="1957"/>
                  <a:pt x="215" y="1957"/>
                </a:cubicBezTo>
                <a:cubicBezTo>
                  <a:pt x="214" y="1929"/>
                  <a:pt x="217" y="1901"/>
                  <a:pt x="218" y="1873"/>
                </a:cubicBezTo>
                <a:cubicBezTo>
                  <a:pt x="218" y="1855"/>
                  <a:pt x="218" y="1836"/>
                  <a:pt x="219" y="1817"/>
                </a:cubicBezTo>
                <a:cubicBezTo>
                  <a:pt x="220" y="1782"/>
                  <a:pt x="222" y="1748"/>
                  <a:pt x="224" y="1714"/>
                </a:cubicBezTo>
                <a:cubicBezTo>
                  <a:pt x="229" y="1654"/>
                  <a:pt x="228" y="1594"/>
                  <a:pt x="230" y="1534"/>
                </a:cubicBezTo>
                <a:cubicBezTo>
                  <a:pt x="231" y="1524"/>
                  <a:pt x="230" y="1524"/>
                  <a:pt x="221" y="1522"/>
                </a:cubicBezTo>
                <a:cubicBezTo>
                  <a:pt x="218" y="1521"/>
                  <a:pt x="215" y="1521"/>
                  <a:pt x="213" y="1520"/>
                </a:cubicBezTo>
                <a:cubicBezTo>
                  <a:pt x="207" y="1518"/>
                  <a:pt x="203" y="1520"/>
                  <a:pt x="200" y="1525"/>
                </a:cubicBezTo>
                <a:cubicBezTo>
                  <a:pt x="196" y="1531"/>
                  <a:pt x="191" y="1537"/>
                  <a:pt x="186" y="1541"/>
                </a:cubicBezTo>
                <a:cubicBezTo>
                  <a:pt x="175" y="1551"/>
                  <a:pt x="163" y="1554"/>
                  <a:pt x="149" y="1548"/>
                </a:cubicBezTo>
                <a:cubicBezTo>
                  <a:pt x="140" y="1544"/>
                  <a:pt x="130" y="1543"/>
                  <a:pt x="120" y="1541"/>
                </a:cubicBezTo>
                <a:cubicBezTo>
                  <a:pt x="111" y="1540"/>
                  <a:pt x="101" y="1538"/>
                  <a:pt x="91" y="1537"/>
                </a:cubicBezTo>
                <a:cubicBezTo>
                  <a:pt x="73" y="1535"/>
                  <a:pt x="62" y="1525"/>
                  <a:pt x="55" y="1509"/>
                </a:cubicBezTo>
                <a:cubicBezTo>
                  <a:pt x="54" y="1507"/>
                  <a:pt x="53" y="1504"/>
                  <a:pt x="52" y="1501"/>
                </a:cubicBezTo>
                <a:cubicBezTo>
                  <a:pt x="40" y="1469"/>
                  <a:pt x="22" y="1440"/>
                  <a:pt x="5" y="1411"/>
                </a:cubicBezTo>
                <a:cubicBezTo>
                  <a:pt x="2" y="1405"/>
                  <a:pt x="0" y="1400"/>
                  <a:pt x="0" y="1393"/>
                </a:cubicBezTo>
                <a:cubicBezTo>
                  <a:pt x="1" y="1377"/>
                  <a:pt x="1" y="1361"/>
                  <a:pt x="1" y="1345"/>
                </a:cubicBezTo>
                <a:cubicBezTo>
                  <a:pt x="2" y="1318"/>
                  <a:pt x="4" y="1291"/>
                  <a:pt x="7" y="1265"/>
                </a:cubicBezTo>
                <a:cubicBezTo>
                  <a:pt x="13" y="1214"/>
                  <a:pt x="19" y="1163"/>
                  <a:pt x="27" y="1112"/>
                </a:cubicBezTo>
                <a:cubicBezTo>
                  <a:pt x="34" y="1075"/>
                  <a:pt x="43" y="1038"/>
                  <a:pt x="62" y="1006"/>
                </a:cubicBezTo>
                <a:cubicBezTo>
                  <a:pt x="71" y="990"/>
                  <a:pt x="77" y="974"/>
                  <a:pt x="82" y="957"/>
                </a:cubicBezTo>
                <a:cubicBezTo>
                  <a:pt x="83" y="953"/>
                  <a:pt x="84" y="949"/>
                  <a:pt x="81" y="945"/>
                </a:cubicBezTo>
                <a:cubicBezTo>
                  <a:pt x="74" y="935"/>
                  <a:pt x="67" y="923"/>
                  <a:pt x="56" y="915"/>
                </a:cubicBezTo>
                <a:cubicBezTo>
                  <a:pt x="40" y="903"/>
                  <a:pt x="36" y="887"/>
                  <a:pt x="40" y="868"/>
                </a:cubicBezTo>
                <a:cubicBezTo>
                  <a:pt x="42" y="862"/>
                  <a:pt x="41" y="858"/>
                  <a:pt x="38" y="853"/>
                </a:cubicBezTo>
                <a:cubicBezTo>
                  <a:pt x="32" y="844"/>
                  <a:pt x="23" y="837"/>
                  <a:pt x="17" y="828"/>
                </a:cubicBezTo>
                <a:cubicBezTo>
                  <a:pt x="7" y="816"/>
                  <a:pt x="7" y="806"/>
                  <a:pt x="17" y="795"/>
                </a:cubicBezTo>
                <a:cubicBezTo>
                  <a:pt x="20" y="792"/>
                  <a:pt x="20" y="790"/>
                  <a:pt x="18" y="788"/>
                </a:cubicBezTo>
                <a:cubicBezTo>
                  <a:pt x="9" y="780"/>
                  <a:pt x="8" y="769"/>
                  <a:pt x="9" y="758"/>
                </a:cubicBezTo>
                <a:cubicBezTo>
                  <a:pt x="10" y="742"/>
                  <a:pt x="21" y="729"/>
                  <a:pt x="38" y="728"/>
                </a:cubicBezTo>
                <a:cubicBezTo>
                  <a:pt x="42" y="728"/>
                  <a:pt x="46" y="727"/>
                  <a:pt x="48" y="723"/>
                </a:cubicBezTo>
                <a:cubicBezTo>
                  <a:pt x="53" y="716"/>
                  <a:pt x="60" y="713"/>
                  <a:pt x="68" y="714"/>
                </a:cubicBezTo>
                <a:cubicBezTo>
                  <a:pt x="74" y="715"/>
                  <a:pt x="78" y="714"/>
                  <a:pt x="83" y="710"/>
                </a:cubicBezTo>
                <a:cubicBezTo>
                  <a:pt x="88" y="706"/>
                  <a:pt x="94" y="702"/>
                  <a:pt x="101" y="699"/>
                </a:cubicBezTo>
                <a:cubicBezTo>
                  <a:pt x="106" y="697"/>
                  <a:pt x="112" y="697"/>
                  <a:pt x="117" y="702"/>
                </a:cubicBezTo>
                <a:cubicBezTo>
                  <a:pt x="123" y="709"/>
                  <a:pt x="129" y="715"/>
                  <a:pt x="135" y="722"/>
                </a:cubicBezTo>
                <a:cubicBezTo>
                  <a:pt x="138" y="726"/>
                  <a:pt x="141" y="728"/>
                  <a:pt x="145" y="723"/>
                </a:cubicBezTo>
                <a:cubicBezTo>
                  <a:pt x="151" y="716"/>
                  <a:pt x="157" y="716"/>
                  <a:pt x="164" y="722"/>
                </a:cubicBezTo>
                <a:cubicBezTo>
                  <a:pt x="167" y="725"/>
                  <a:pt x="170" y="728"/>
                  <a:pt x="172" y="732"/>
                </a:cubicBezTo>
                <a:cubicBezTo>
                  <a:pt x="176" y="737"/>
                  <a:pt x="180" y="740"/>
                  <a:pt x="185" y="743"/>
                </a:cubicBezTo>
                <a:cubicBezTo>
                  <a:pt x="189" y="745"/>
                  <a:pt x="193" y="748"/>
                  <a:pt x="196" y="752"/>
                </a:cubicBezTo>
                <a:cubicBezTo>
                  <a:pt x="198" y="756"/>
                  <a:pt x="200" y="755"/>
                  <a:pt x="202" y="752"/>
                </a:cubicBezTo>
                <a:cubicBezTo>
                  <a:pt x="204" y="749"/>
                  <a:pt x="205" y="746"/>
                  <a:pt x="207" y="743"/>
                </a:cubicBezTo>
                <a:cubicBezTo>
                  <a:pt x="212" y="733"/>
                  <a:pt x="222" y="726"/>
                  <a:pt x="230" y="730"/>
                </a:cubicBezTo>
                <a:cubicBezTo>
                  <a:pt x="240" y="735"/>
                  <a:pt x="248" y="732"/>
                  <a:pt x="257" y="728"/>
                </a:cubicBezTo>
                <a:cubicBezTo>
                  <a:pt x="279" y="718"/>
                  <a:pt x="302" y="710"/>
                  <a:pt x="325" y="704"/>
                </a:cubicBezTo>
                <a:cubicBezTo>
                  <a:pt x="338" y="700"/>
                  <a:pt x="351" y="695"/>
                  <a:pt x="363" y="690"/>
                </a:cubicBezTo>
                <a:cubicBezTo>
                  <a:pt x="369" y="688"/>
                  <a:pt x="375" y="685"/>
                  <a:pt x="375" y="677"/>
                </a:cubicBezTo>
                <a:cubicBezTo>
                  <a:pt x="375" y="672"/>
                  <a:pt x="377" y="668"/>
                  <a:pt x="380" y="664"/>
                </a:cubicBezTo>
                <a:cubicBezTo>
                  <a:pt x="384" y="655"/>
                  <a:pt x="385" y="644"/>
                  <a:pt x="391" y="636"/>
                </a:cubicBezTo>
                <a:cubicBezTo>
                  <a:pt x="392" y="634"/>
                  <a:pt x="392" y="633"/>
                  <a:pt x="392" y="631"/>
                </a:cubicBezTo>
                <a:cubicBezTo>
                  <a:pt x="391" y="625"/>
                  <a:pt x="393" y="620"/>
                  <a:pt x="396" y="615"/>
                </a:cubicBezTo>
                <a:cubicBezTo>
                  <a:pt x="401" y="604"/>
                  <a:pt x="408" y="593"/>
                  <a:pt x="414" y="581"/>
                </a:cubicBezTo>
                <a:cubicBezTo>
                  <a:pt x="420" y="569"/>
                  <a:pt x="429" y="558"/>
                  <a:pt x="437" y="546"/>
                </a:cubicBezTo>
                <a:cubicBezTo>
                  <a:pt x="444" y="535"/>
                  <a:pt x="448" y="522"/>
                  <a:pt x="459" y="512"/>
                </a:cubicBezTo>
                <a:cubicBezTo>
                  <a:pt x="469" y="502"/>
                  <a:pt x="475" y="488"/>
                  <a:pt x="478" y="473"/>
                </a:cubicBezTo>
                <a:cubicBezTo>
                  <a:pt x="481" y="457"/>
                  <a:pt x="487" y="442"/>
                  <a:pt x="493" y="427"/>
                </a:cubicBezTo>
                <a:cubicBezTo>
                  <a:pt x="495" y="423"/>
                  <a:pt x="498" y="418"/>
                  <a:pt x="498" y="414"/>
                </a:cubicBezTo>
                <a:cubicBezTo>
                  <a:pt x="498" y="404"/>
                  <a:pt x="503" y="397"/>
                  <a:pt x="507" y="389"/>
                </a:cubicBezTo>
                <a:cubicBezTo>
                  <a:pt x="509" y="386"/>
                  <a:pt x="511" y="383"/>
                  <a:pt x="512" y="379"/>
                </a:cubicBezTo>
                <a:cubicBezTo>
                  <a:pt x="517" y="364"/>
                  <a:pt x="523" y="349"/>
                  <a:pt x="532" y="335"/>
                </a:cubicBezTo>
                <a:cubicBezTo>
                  <a:pt x="535" y="331"/>
                  <a:pt x="537" y="326"/>
                  <a:pt x="539" y="321"/>
                </a:cubicBezTo>
                <a:cubicBezTo>
                  <a:pt x="549" y="298"/>
                  <a:pt x="562" y="278"/>
                  <a:pt x="580" y="260"/>
                </a:cubicBezTo>
                <a:cubicBezTo>
                  <a:pt x="586" y="255"/>
                  <a:pt x="589" y="248"/>
                  <a:pt x="591" y="240"/>
                </a:cubicBezTo>
                <a:cubicBezTo>
                  <a:pt x="595" y="219"/>
                  <a:pt x="604" y="201"/>
                  <a:pt x="620" y="186"/>
                </a:cubicBezTo>
                <a:cubicBezTo>
                  <a:pt x="627" y="180"/>
                  <a:pt x="627" y="177"/>
                  <a:pt x="621" y="170"/>
                </a:cubicBezTo>
                <a:cubicBezTo>
                  <a:pt x="601" y="144"/>
                  <a:pt x="580" y="121"/>
                  <a:pt x="559" y="96"/>
                </a:cubicBezTo>
                <a:cubicBezTo>
                  <a:pt x="546" y="80"/>
                  <a:pt x="535" y="63"/>
                  <a:pt x="515" y="55"/>
                </a:cubicBezTo>
                <a:cubicBezTo>
                  <a:pt x="512" y="53"/>
                  <a:pt x="511" y="50"/>
                  <a:pt x="511" y="46"/>
                </a:cubicBezTo>
                <a:cubicBezTo>
                  <a:pt x="511" y="42"/>
                  <a:pt x="514" y="40"/>
                  <a:pt x="517" y="39"/>
                </a:cubicBezTo>
                <a:cubicBezTo>
                  <a:pt x="525" y="36"/>
                  <a:pt x="532" y="34"/>
                  <a:pt x="540" y="33"/>
                </a:cubicBezTo>
                <a:cubicBezTo>
                  <a:pt x="556" y="30"/>
                  <a:pt x="572" y="28"/>
                  <a:pt x="588" y="26"/>
                </a:cubicBezTo>
                <a:cubicBezTo>
                  <a:pt x="624" y="22"/>
                  <a:pt x="660" y="19"/>
                  <a:pt x="696" y="15"/>
                </a:cubicBezTo>
                <a:cubicBezTo>
                  <a:pt x="727" y="12"/>
                  <a:pt x="758" y="11"/>
                  <a:pt x="789" y="6"/>
                </a:cubicBezTo>
                <a:cubicBezTo>
                  <a:pt x="811" y="3"/>
                  <a:pt x="833" y="0"/>
                  <a:pt x="856" y="0"/>
                </a:cubicBezTo>
                <a:cubicBezTo>
                  <a:pt x="869" y="1"/>
                  <a:pt x="879" y="6"/>
                  <a:pt x="887" y="16"/>
                </a:cubicBezTo>
                <a:cubicBezTo>
                  <a:pt x="891" y="21"/>
                  <a:pt x="895" y="26"/>
                  <a:pt x="899" y="31"/>
                </a:cubicBezTo>
                <a:cubicBezTo>
                  <a:pt x="926" y="63"/>
                  <a:pt x="953" y="95"/>
                  <a:pt x="979" y="128"/>
                </a:cubicBezTo>
                <a:cubicBezTo>
                  <a:pt x="994" y="146"/>
                  <a:pt x="1008" y="166"/>
                  <a:pt x="1022" y="185"/>
                </a:cubicBezTo>
                <a:cubicBezTo>
                  <a:pt x="1040" y="208"/>
                  <a:pt x="1059" y="230"/>
                  <a:pt x="1077" y="252"/>
                </a:cubicBezTo>
                <a:cubicBezTo>
                  <a:pt x="1091" y="268"/>
                  <a:pt x="1103" y="285"/>
                  <a:pt x="1120" y="298"/>
                </a:cubicBezTo>
                <a:cubicBezTo>
                  <a:pt x="1121" y="299"/>
                  <a:pt x="1122" y="301"/>
                  <a:pt x="1123" y="302"/>
                </a:cubicBezTo>
                <a:cubicBezTo>
                  <a:pt x="1125" y="306"/>
                  <a:pt x="1130" y="311"/>
                  <a:pt x="1126" y="316"/>
                </a:cubicBezTo>
                <a:cubicBezTo>
                  <a:pt x="1123" y="321"/>
                  <a:pt x="1117" y="319"/>
                  <a:pt x="1112" y="318"/>
                </a:cubicBezTo>
                <a:cubicBezTo>
                  <a:pt x="1096" y="315"/>
                  <a:pt x="1080" y="316"/>
                  <a:pt x="1064" y="317"/>
                </a:cubicBezTo>
                <a:cubicBezTo>
                  <a:pt x="1035" y="319"/>
                  <a:pt x="1005" y="322"/>
                  <a:pt x="976" y="321"/>
                </a:cubicBezTo>
                <a:cubicBezTo>
                  <a:pt x="963" y="321"/>
                  <a:pt x="951" y="321"/>
                  <a:pt x="938" y="321"/>
                </a:cubicBezTo>
                <a:cubicBezTo>
                  <a:pt x="933" y="321"/>
                  <a:pt x="930" y="324"/>
                  <a:pt x="928" y="329"/>
                </a:cubicBezTo>
                <a:cubicBezTo>
                  <a:pt x="925" y="343"/>
                  <a:pt x="916" y="356"/>
                  <a:pt x="912" y="370"/>
                </a:cubicBezTo>
                <a:cubicBezTo>
                  <a:pt x="911" y="374"/>
                  <a:pt x="907" y="378"/>
                  <a:pt x="904" y="381"/>
                </a:cubicBezTo>
                <a:cubicBezTo>
                  <a:pt x="899" y="387"/>
                  <a:pt x="895" y="392"/>
                  <a:pt x="889" y="397"/>
                </a:cubicBezTo>
                <a:cubicBezTo>
                  <a:pt x="881" y="405"/>
                  <a:pt x="879" y="414"/>
                  <a:pt x="880" y="424"/>
                </a:cubicBezTo>
                <a:cubicBezTo>
                  <a:pt x="881" y="442"/>
                  <a:pt x="886" y="459"/>
                  <a:pt x="892" y="476"/>
                </a:cubicBezTo>
                <a:cubicBezTo>
                  <a:pt x="897" y="493"/>
                  <a:pt x="906" y="509"/>
                  <a:pt x="904" y="527"/>
                </a:cubicBezTo>
                <a:cubicBezTo>
                  <a:pt x="903" y="536"/>
                  <a:pt x="906" y="545"/>
                  <a:pt x="907" y="553"/>
                </a:cubicBezTo>
                <a:cubicBezTo>
                  <a:pt x="907" y="568"/>
                  <a:pt x="906" y="584"/>
                  <a:pt x="907" y="599"/>
                </a:cubicBezTo>
                <a:cubicBezTo>
                  <a:pt x="908" y="608"/>
                  <a:pt x="906" y="616"/>
                  <a:pt x="906" y="625"/>
                </a:cubicBezTo>
                <a:cubicBezTo>
                  <a:pt x="906" y="642"/>
                  <a:pt x="905" y="659"/>
                  <a:pt x="901" y="676"/>
                </a:cubicBezTo>
                <a:cubicBezTo>
                  <a:pt x="900" y="682"/>
                  <a:pt x="900" y="688"/>
                  <a:pt x="901" y="694"/>
                </a:cubicBezTo>
                <a:cubicBezTo>
                  <a:pt x="904" y="712"/>
                  <a:pt x="914" y="725"/>
                  <a:pt x="926" y="737"/>
                </a:cubicBezTo>
                <a:cubicBezTo>
                  <a:pt x="931" y="744"/>
                  <a:pt x="936" y="751"/>
                  <a:pt x="945" y="754"/>
                </a:cubicBezTo>
                <a:cubicBezTo>
                  <a:pt x="964" y="761"/>
                  <a:pt x="979" y="775"/>
                  <a:pt x="994" y="788"/>
                </a:cubicBezTo>
                <a:cubicBezTo>
                  <a:pt x="998" y="791"/>
                  <a:pt x="1001" y="793"/>
                  <a:pt x="1005" y="795"/>
                </a:cubicBezTo>
                <a:cubicBezTo>
                  <a:pt x="1025" y="805"/>
                  <a:pt x="1038" y="821"/>
                  <a:pt x="1046" y="842"/>
                </a:cubicBezTo>
                <a:cubicBezTo>
                  <a:pt x="1055" y="866"/>
                  <a:pt x="1059" y="892"/>
                  <a:pt x="1068" y="916"/>
                </a:cubicBezTo>
                <a:cubicBezTo>
                  <a:pt x="1081" y="952"/>
                  <a:pt x="1088" y="989"/>
                  <a:pt x="1104" y="1024"/>
                </a:cubicBezTo>
                <a:cubicBezTo>
                  <a:pt x="1119" y="1055"/>
                  <a:pt x="1129" y="1087"/>
                  <a:pt x="1143" y="1118"/>
                </a:cubicBezTo>
                <a:cubicBezTo>
                  <a:pt x="1148" y="1129"/>
                  <a:pt x="1152" y="1141"/>
                  <a:pt x="1154" y="1153"/>
                </a:cubicBezTo>
                <a:cubicBezTo>
                  <a:pt x="1156" y="1173"/>
                  <a:pt x="1160" y="1192"/>
                  <a:pt x="1162" y="1211"/>
                </a:cubicBezTo>
                <a:cubicBezTo>
                  <a:pt x="1166" y="1246"/>
                  <a:pt x="1168" y="1281"/>
                  <a:pt x="1171" y="1316"/>
                </a:cubicBezTo>
                <a:cubicBezTo>
                  <a:pt x="1173" y="1333"/>
                  <a:pt x="1174" y="1350"/>
                  <a:pt x="1168" y="1366"/>
                </a:cubicBezTo>
                <a:cubicBezTo>
                  <a:pt x="1163" y="1383"/>
                  <a:pt x="1158" y="1399"/>
                  <a:pt x="1150" y="1415"/>
                </a:cubicBezTo>
                <a:cubicBezTo>
                  <a:pt x="1137" y="1440"/>
                  <a:pt x="1123" y="1464"/>
                  <a:pt x="1097" y="1477"/>
                </a:cubicBezTo>
                <a:cubicBezTo>
                  <a:pt x="1093" y="1479"/>
                  <a:pt x="1092" y="1482"/>
                  <a:pt x="1090" y="1486"/>
                </a:cubicBezTo>
                <a:cubicBezTo>
                  <a:pt x="1087" y="1497"/>
                  <a:pt x="1082" y="1507"/>
                  <a:pt x="1076" y="1518"/>
                </a:cubicBezTo>
                <a:cubicBezTo>
                  <a:pt x="1058" y="1556"/>
                  <a:pt x="1034" y="1592"/>
                  <a:pt x="1012" y="1627"/>
                </a:cubicBezTo>
                <a:cubicBezTo>
                  <a:pt x="994" y="1655"/>
                  <a:pt x="974" y="1680"/>
                  <a:pt x="947" y="1697"/>
                </a:cubicBezTo>
                <a:cubicBezTo>
                  <a:pt x="943" y="1699"/>
                  <a:pt x="942" y="1702"/>
                  <a:pt x="943" y="1706"/>
                </a:cubicBezTo>
                <a:cubicBezTo>
                  <a:pt x="944" y="1712"/>
                  <a:pt x="944" y="1718"/>
                  <a:pt x="945" y="1724"/>
                </a:cubicBezTo>
                <a:cubicBezTo>
                  <a:pt x="949" y="1765"/>
                  <a:pt x="953" y="1806"/>
                  <a:pt x="956" y="1847"/>
                </a:cubicBezTo>
                <a:cubicBezTo>
                  <a:pt x="959" y="1884"/>
                  <a:pt x="962" y="1920"/>
                  <a:pt x="960" y="195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27B9F-CCA5-42E4-9B90-57A49964DB61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E469C029-7ADB-4E25-8EA5-6D2F5857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1343945-1C6B-40BA-A6CD-DA53978C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8068D9F-2E5D-4565-95CB-DD019C23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85D0D7CE-B8EE-4AA9-9ECC-F52023AD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BEA087-2436-4B68-A4CC-C9FCAD7B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B852CD-77CC-47A2-B21E-825370A58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69DB1-A7C8-47D9-A62D-8ABF5451F44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1EB3EB-68BD-4866-9768-D954AF2499A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DBB179D-B6F3-4FC5-A627-79CCAAAE3F9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ABB739A2-3D69-40E9-AE0B-721BE609F01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013CBEF-B2A8-4A81-8066-A21F8ED48E2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0F9444C-7919-478F-9F1A-9936C9418DD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A0415D3-4CEA-41C3-A877-EB1FBBF9BE5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5D705ED-F061-45AB-BCE3-E76CDC63EF5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F37BBA-BA12-411A-B7FC-2D83DA8096C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5D454AA-3FA3-434C-95A9-1DA62EDBEBA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3DEF4C-00A2-4B45-8186-BE46B4AD79B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CBDC30-17D6-4F6A-B076-C5DE7C06D7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B99113F-2D11-4AFC-981F-85033C1DE48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4555BA1-4516-46B6-8185-A4EDEEABDFD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27B8FFD-49BB-4739-8D0C-297862D3714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1DEA26-03E3-4569-9901-987CD647B7D1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C93571-F51A-4490-B82D-B29B7C07DE0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D56090-C255-4526-88E5-63D96344C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Justify Text Body">
            <a:extLst>
              <a:ext uri="{FF2B5EF4-FFF2-40B4-BE49-F238E27FC236}">
                <a16:creationId xmlns:a16="http://schemas.microsoft.com/office/drawing/2014/main" id="{A768577C-B604-4A69-A892-3D0F68322B14}"/>
              </a:ext>
            </a:extLst>
          </p:cNvPr>
          <p:cNvSpPr txBox="1"/>
          <p:nvPr/>
        </p:nvSpPr>
        <p:spPr>
          <a:xfrm>
            <a:off x="5574914" y="2370847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ipsum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24435F-101C-4297-8353-D33AEC52B066}"/>
              </a:ext>
            </a:extLst>
          </p:cNvPr>
          <p:cNvGrpSpPr/>
          <p:nvPr/>
        </p:nvGrpSpPr>
        <p:grpSpPr>
          <a:xfrm>
            <a:off x="5574914" y="4198749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5C21BC-5DA5-420B-A428-E00BA64F49FA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65B69D7F-8FD2-4F25-B3F4-610B10411D0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8DF0050E-7FA0-4FE1-B0F3-8203C2C13AC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7947A560-7E90-4291-A4AF-4E2B59385D4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97F7AE-E577-4CBE-A8AB-919032F8815A}"/>
              </a:ext>
            </a:extLst>
          </p:cNvPr>
          <p:cNvSpPr txBox="1"/>
          <p:nvPr/>
        </p:nvSpPr>
        <p:spPr>
          <a:xfrm>
            <a:off x="5575883" y="838035"/>
            <a:ext cx="334546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MATHEMATICS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GRADUATE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6774F9-EB83-4309-996A-0FDBBE3E2A9E}"/>
              </a:ext>
            </a:extLst>
          </p:cNvPr>
          <p:cNvSpPr txBox="1"/>
          <p:nvPr/>
        </p:nvSpPr>
        <p:spPr>
          <a:xfrm>
            <a:off x="5574914" y="2138286"/>
            <a:ext cx="13882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Anna Early Ph.Ds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7D450BD-4520-4570-BB47-5D283F4F67B0}"/>
              </a:ext>
            </a:extLst>
          </p:cNvPr>
          <p:cNvSpPr/>
          <p:nvPr/>
        </p:nvSpPr>
        <p:spPr>
          <a:xfrm>
            <a:off x="7130732" y="526467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369DF1-1140-4106-A631-978D3101E396}"/>
              </a:ext>
            </a:extLst>
          </p:cNvPr>
          <p:cNvSpPr/>
          <p:nvPr/>
        </p:nvSpPr>
        <p:spPr>
          <a:xfrm>
            <a:off x="5574914" y="5264674"/>
            <a:ext cx="484602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96513D-A88D-422F-8D86-E4679C728B4E}"/>
              </a:ext>
            </a:extLst>
          </p:cNvPr>
          <p:cNvSpPr txBox="1"/>
          <p:nvPr/>
        </p:nvSpPr>
        <p:spPr>
          <a:xfrm>
            <a:off x="5574914" y="4985630"/>
            <a:ext cx="6892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Math Skill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D064C3-E987-4ED0-AA5C-795F4710B833}"/>
              </a:ext>
            </a:extLst>
          </p:cNvPr>
          <p:cNvSpPr txBox="1"/>
          <p:nvPr/>
        </p:nvSpPr>
        <p:spPr>
          <a:xfrm>
            <a:off x="10799404" y="5209919"/>
            <a:ext cx="2853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90%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9FDC69B-D9B1-4102-B15E-6F73854AD825}"/>
              </a:ext>
            </a:extLst>
          </p:cNvPr>
          <p:cNvSpPr/>
          <p:nvPr/>
        </p:nvSpPr>
        <p:spPr>
          <a:xfrm>
            <a:off x="7130732" y="589005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79BEE47-F054-4B90-9B6C-22BE5CA1F5C5}"/>
              </a:ext>
            </a:extLst>
          </p:cNvPr>
          <p:cNvSpPr/>
          <p:nvPr/>
        </p:nvSpPr>
        <p:spPr>
          <a:xfrm>
            <a:off x="5574914" y="5890054"/>
            <a:ext cx="431897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46E180-36D1-4F88-A1FC-96A32DA6EC51}"/>
              </a:ext>
            </a:extLst>
          </p:cNvPr>
          <p:cNvSpPr txBox="1"/>
          <p:nvPr/>
        </p:nvSpPr>
        <p:spPr>
          <a:xfrm>
            <a:off x="5574914" y="5611010"/>
            <a:ext cx="10996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Counting Speed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DD1C9B-80F2-44FE-AC57-F8EC9BAC844C}"/>
              </a:ext>
            </a:extLst>
          </p:cNvPr>
          <p:cNvSpPr txBox="1"/>
          <p:nvPr/>
        </p:nvSpPr>
        <p:spPr>
          <a:xfrm>
            <a:off x="10799403" y="5835299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80%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0CD5B50B-0B65-42A6-B6E6-B27CB08AF859}"/>
              </a:ext>
            </a:extLst>
          </p:cNvPr>
          <p:cNvSpPr txBox="1"/>
          <p:nvPr/>
        </p:nvSpPr>
        <p:spPr>
          <a:xfrm>
            <a:off x="5574914" y="3386398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816F0B-90D9-4F66-8103-9223BE8AD555}"/>
              </a:ext>
            </a:extLst>
          </p:cNvPr>
          <p:cNvSpPr txBox="1"/>
          <p:nvPr/>
        </p:nvSpPr>
        <p:spPr>
          <a:xfrm>
            <a:off x="5574914" y="3153837"/>
            <a:ext cx="29527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 bachelor’s degree  in mathematics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FE89EA4B-81AE-4BB7-A14A-10830941E1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FAF89E-452E-4E8C-93AE-7FE838123F72}"/>
              </a:ext>
            </a:extLst>
          </p:cNvPr>
          <p:cNvSpPr/>
          <p:nvPr/>
        </p:nvSpPr>
        <p:spPr>
          <a:xfrm>
            <a:off x="5429012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18E63F-FC25-4CEB-9760-5F8D42627AA6}"/>
              </a:ext>
            </a:extLst>
          </p:cNvPr>
          <p:cNvSpPr/>
          <p:nvPr/>
        </p:nvSpPr>
        <p:spPr>
          <a:xfrm>
            <a:off x="5473258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EA6382-30FA-4A68-83EA-913538941303}"/>
              </a:ext>
            </a:extLst>
          </p:cNvPr>
          <p:cNvSpPr/>
          <p:nvPr/>
        </p:nvSpPr>
        <p:spPr>
          <a:xfrm>
            <a:off x="5518169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90404091-446C-4F84-B884-0272A7EE0449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36881-BB76-48DF-874D-202AACEDFD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F802F7C-E9F0-4404-81D6-62416034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F4DC34C7-CF8E-4B9F-B5DF-7F9CB081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07AF126-BEAE-4FE2-B6EC-DA6D53E5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4DDCCA2-438E-4B94-BA09-6C8C9334E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7D98B6-2D7A-473F-A832-B5AD345F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7DBAF4-9390-4E5F-8B11-6153DAC02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C18C2-6034-41B5-922C-04EE8B92CE8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CCBA3D9-C605-4F80-B3B9-BCF6E205A9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31EFD16-7D2F-4C95-B610-A61420B6D6D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2007E550-7009-4569-8BB0-77DB681CCB3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195C9FB3-276E-4B1E-836D-85F9D26A76B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8918DAC-5F36-4D00-B5ED-E2E7145A7C9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7C8A019-20D7-46E7-A596-1C4B5A87822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FAE93BB7-8191-4E05-B8B6-657496EE9E8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7835EFE7-F74C-4B98-89EC-10A31B8A9E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D64D7D33-58EF-417D-970B-9408944CE89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5" name="Rectangle: Rounded Corners 34">
                      <a:extLst>
                        <a:ext uri="{FF2B5EF4-FFF2-40B4-BE49-F238E27FC236}">
                          <a16:creationId xmlns:a16="http://schemas.microsoft.com/office/drawing/2014/main" id="{4ABAA133-EA09-4916-84A2-22BDB1A1557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A7AA84F2-6DE1-40E3-8483-50CF18C4A0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16C7D93-2AD9-488B-8035-5EB3ED34AC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96F9031-FCA1-450A-B50B-8BD97B767F9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425B9466-9C66-41A2-9594-4AB922488C9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EFF90-3EB6-44FD-80EA-1ED06D15A8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DE2AEC-F9A7-4132-9E41-3CA628D9F3C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FC1177-0AAF-4A0E-A35E-EB1DDC15B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8BADB-B55E-45F6-AAD0-69979D31EB7F}"/>
              </a:ext>
            </a:extLst>
          </p:cNvPr>
          <p:cNvGrpSpPr/>
          <p:nvPr/>
        </p:nvGrpSpPr>
        <p:grpSpPr>
          <a:xfrm>
            <a:off x="870341" y="1924105"/>
            <a:ext cx="4209660" cy="3009790"/>
            <a:chOff x="870341" y="3002892"/>
            <a:chExt cx="4209660" cy="3009790"/>
          </a:xfrm>
        </p:grpSpPr>
        <p:sp>
          <p:nvSpPr>
            <p:cNvPr id="40" name="PpSubtitle">
              <a:extLst>
                <a:ext uri="{FF2B5EF4-FFF2-40B4-BE49-F238E27FC236}">
                  <a16:creationId xmlns:a16="http://schemas.microsoft.com/office/drawing/2014/main" id="{AA0FC948-F6FA-491C-B4F3-DE24B85ADFA6}"/>
                </a:ext>
              </a:extLst>
            </p:cNvPr>
            <p:cNvSpPr txBox="1"/>
            <p:nvPr/>
          </p:nvSpPr>
          <p:spPr>
            <a:xfrm>
              <a:off x="870401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Image Gallery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1" name="Justify Text Body">
              <a:extLst>
                <a:ext uri="{FF2B5EF4-FFF2-40B4-BE49-F238E27FC236}">
                  <a16:creationId xmlns:a16="http://schemas.microsoft.com/office/drawing/2014/main" id="{56ED12E0-2FDA-47B7-BD3A-71E2AAA55B5D}"/>
                </a:ext>
              </a:extLst>
            </p:cNvPr>
            <p:cNvSpPr txBox="1"/>
            <p:nvPr/>
          </p:nvSpPr>
          <p:spPr>
            <a:xfrm>
              <a:off x="870403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059234-021C-4827-BB82-499707F2470E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B2E3F11-A382-49A4-A749-C9EF47C98738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B7914FD1-EE93-4DF4-B394-2BC68D728A3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ounded Rectangle 11">
                  <a:extLst>
                    <a:ext uri="{FF2B5EF4-FFF2-40B4-BE49-F238E27FC236}">
                      <a16:creationId xmlns:a16="http://schemas.microsoft.com/office/drawing/2014/main" id="{2C26F1CB-1ABC-4C18-9670-D664E3496763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TextBox">
                <a:extLst>
                  <a:ext uri="{FF2B5EF4-FFF2-40B4-BE49-F238E27FC236}">
                    <a16:creationId xmlns:a16="http://schemas.microsoft.com/office/drawing/2014/main" id="{1DEE00E8-A840-4E5C-A178-4A50274F2E06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E51490-C8DD-4A86-9D7D-8D0830510F8B}"/>
                </a:ext>
              </a:extLst>
            </p:cNvPr>
            <p:cNvSpPr txBox="1"/>
            <p:nvPr/>
          </p:nvSpPr>
          <p:spPr>
            <a:xfrm>
              <a:off x="870341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THREE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90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pHolder1">
            <a:extLst>
              <a:ext uri="{FF2B5EF4-FFF2-40B4-BE49-F238E27FC236}">
                <a16:creationId xmlns:a16="http://schemas.microsoft.com/office/drawing/2014/main" id="{90CA4E90-32F6-4703-BE66-DA8A9ADCE2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E87AF6-D647-446A-8943-DF1416891DE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63728C0C-5EF8-4D0D-8186-313ECDA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0A008AE1-F1E5-4472-8BE2-70ACAF48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1EC2075-920D-467A-93EA-4F9553A7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D21087CE-7153-421E-B4B0-CA90857F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E815B0-67E8-4D37-B49D-923A1CB5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6D78C9-606B-4481-B6A7-4A0F6943B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D09BE5-AE0E-4C0F-B79B-B152D85F7A2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BFBBF9-6A9B-4D4F-9082-B5FEB7AC11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BC6036E-1D87-4486-85EC-5E39BDF3A7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8B4970-3E20-4C9E-81B6-A462831492D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4A4C1C33-58EC-4881-ABC1-A154DE92F283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7AC1058-B575-40F0-8CC2-97F518112CB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70F38A0D-B085-4B78-B7DC-022906E1B29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3DC48793-6000-42F4-AFA4-A23ADF60A94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CCF7DB14-D6BB-4386-81F0-3067327F82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DC8436B-9CE1-4D53-8FA3-49F2921BE54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55AD4EA-0A28-4F23-A273-3227B01A69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9D1E2CFB-E331-4561-97BB-894CBA0760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733766-9539-4C3C-B1A0-CB1D0267504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8B06936-4972-49E6-B79B-A4D1A3CEBFE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73DE612-DC03-4891-8410-8B34C18219D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0BD8-8BDB-4C4F-8998-C1EDA02F2BC2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7AC2D0-0B0C-4BC7-8F4D-8F9AEFBC1D0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2DF20-B1C0-4FB5-803B-D94F272D202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4">
            <a:extLst>
              <a:ext uri="{FF2B5EF4-FFF2-40B4-BE49-F238E27FC236}">
                <a16:creationId xmlns:a16="http://schemas.microsoft.com/office/drawing/2014/main" id="{98472448-27A0-4743-8282-D36B58B93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C0F201-2908-4031-8CBF-474D5565C3E4}"/>
              </a:ext>
            </a:extLst>
          </p:cNvPr>
          <p:cNvSpPr txBox="1"/>
          <p:nvPr/>
        </p:nvSpPr>
        <p:spPr>
          <a:xfrm>
            <a:off x="830682" y="4301319"/>
            <a:ext cx="45316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PORTFOLIO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B97340-E519-4A10-A65B-FB0B47B066E3}"/>
              </a:ext>
            </a:extLst>
          </p:cNvPr>
          <p:cNvGrpSpPr/>
          <p:nvPr/>
        </p:nvGrpSpPr>
        <p:grpSpPr>
          <a:xfrm>
            <a:off x="829713" y="5140773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B0CBEF-53C1-4007-9FCF-F131E2B42F7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50E659D-1DA8-4016-8CCB-837B94BA1B1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FCD1596A-9CAB-400B-8179-190489FE581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85002A88-FF51-4FC2-A868-C31A905E2CD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8F1E140-54FF-4AAD-894D-7DB266CA7E10}"/>
              </a:ext>
            </a:extLst>
          </p:cNvPr>
          <p:cNvSpPr txBox="1"/>
          <p:nvPr/>
        </p:nvSpPr>
        <p:spPr>
          <a:xfrm>
            <a:off x="5630417" y="1366921"/>
            <a:ext cx="17617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HD Picture, 720HD Px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5832644-15EC-4F5F-9F66-406AA2193E6F}"/>
              </a:ext>
            </a:extLst>
          </p:cNvPr>
          <p:cNvSpPr txBox="1"/>
          <p:nvPr/>
        </p:nvSpPr>
        <p:spPr>
          <a:xfrm>
            <a:off x="5630417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31DE24-6C7C-42E6-9A83-844043C2365B}"/>
              </a:ext>
            </a:extLst>
          </p:cNvPr>
          <p:cNvGrpSpPr/>
          <p:nvPr/>
        </p:nvGrpSpPr>
        <p:grpSpPr>
          <a:xfrm>
            <a:off x="4038855" y="970225"/>
            <a:ext cx="1071880" cy="1071880"/>
            <a:chOff x="5200468" y="1717040"/>
            <a:chExt cx="1169126" cy="116912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1D771B-4FD6-43E8-AD67-54921625DD6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04594A-9BA5-4D7C-B232-2B8AE410F486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A0AC65B-2367-4C8C-AD5E-72E678CB9E83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FF674E73-DF88-4AE7-BC95-A03B3F549163}"/>
              </a:ext>
            </a:extLst>
          </p:cNvPr>
          <p:cNvSpPr>
            <a:spLocks noChangeAspect="1"/>
          </p:cNvSpPr>
          <p:nvPr/>
        </p:nvSpPr>
        <p:spPr>
          <a:xfrm>
            <a:off x="4396536" y="1327906"/>
            <a:ext cx="356518" cy="356518"/>
          </a:xfrm>
          <a:custGeom>
            <a:avLst/>
            <a:gdLst>
              <a:gd name="connsiteX0" fmla="*/ 306680 w 319147"/>
              <a:gd name="connsiteY0" fmla="*/ 206324 h 319147"/>
              <a:gd name="connsiteX1" fmla="*/ 319147 w 319147"/>
              <a:gd name="connsiteY1" fmla="*/ 218791 h 319147"/>
              <a:gd name="connsiteX2" fmla="*/ 285299 w 319147"/>
              <a:gd name="connsiteY2" fmla="*/ 261601 h 319147"/>
              <a:gd name="connsiteX3" fmla="*/ 211747 w 319147"/>
              <a:gd name="connsiteY3" fmla="*/ 282680 h 319147"/>
              <a:gd name="connsiteX4" fmla="*/ 210048 w 319147"/>
              <a:gd name="connsiteY4" fmla="*/ 282796 h 319147"/>
              <a:gd name="connsiteX5" fmla="*/ 197711 w 319147"/>
              <a:gd name="connsiteY5" fmla="*/ 272011 h 319147"/>
              <a:gd name="connsiteX6" fmla="*/ 208380 w 319147"/>
              <a:gd name="connsiteY6" fmla="*/ 257975 h 319147"/>
              <a:gd name="connsiteX7" fmla="*/ 294214 w 319147"/>
              <a:gd name="connsiteY7" fmla="*/ 218791 h 319147"/>
              <a:gd name="connsiteX8" fmla="*/ 306680 w 319147"/>
              <a:gd name="connsiteY8" fmla="*/ 206324 h 319147"/>
              <a:gd name="connsiteX9" fmla="*/ 12467 w 319147"/>
              <a:gd name="connsiteY9" fmla="*/ 206324 h 319147"/>
              <a:gd name="connsiteX10" fmla="*/ 24933 w 319147"/>
              <a:gd name="connsiteY10" fmla="*/ 218791 h 319147"/>
              <a:gd name="connsiteX11" fmla="*/ 59909 w 319147"/>
              <a:gd name="connsiteY11" fmla="*/ 245896 h 319147"/>
              <a:gd name="connsiteX12" fmla="*/ 135895 w 319147"/>
              <a:gd name="connsiteY12" fmla="*/ 260452 h 319147"/>
              <a:gd name="connsiteX13" fmla="*/ 124064 w 319147"/>
              <a:gd name="connsiteY13" fmla="*/ 248907 h 319147"/>
              <a:gd name="connsiteX14" fmla="*/ 123848 w 319147"/>
              <a:gd name="connsiteY14" fmla="*/ 231277 h 319147"/>
              <a:gd name="connsiteX15" fmla="*/ 141477 w 319147"/>
              <a:gd name="connsiteY15" fmla="*/ 231062 h 319147"/>
              <a:gd name="connsiteX16" fmla="*/ 164154 w 319147"/>
              <a:gd name="connsiteY16" fmla="*/ 253191 h 319147"/>
              <a:gd name="connsiteX17" fmla="*/ 172664 w 319147"/>
              <a:gd name="connsiteY17" fmla="*/ 273333 h 319147"/>
              <a:gd name="connsiteX18" fmla="*/ 164154 w 319147"/>
              <a:gd name="connsiteY18" fmla="*/ 293474 h 319147"/>
              <a:gd name="connsiteX19" fmla="*/ 141477 w 319147"/>
              <a:gd name="connsiteY19" fmla="*/ 315603 h 319147"/>
              <a:gd name="connsiteX20" fmla="*/ 132772 w 319147"/>
              <a:gd name="connsiteY20" fmla="*/ 319147 h 319147"/>
              <a:gd name="connsiteX21" fmla="*/ 123849 w 319147"/>
              <a:gd name="connsiteY21" fmla="*/ 315387 h 319147"/>
              <a:gd name="connsiteX22" fmla="*/ 124064 w 319147"/>
              <a:gd name="connsiteY22" fmla="*/ 297758 h 319147"/>
              <a:gd name="connsiteX23" fmla="*/ 136658 w 319147"/>
              <a:gd name="connsiteY23" fmla="*/ 285470 h 319147"/>
              <a:gd name="connsiteX24" fmla="*/ 51198 w 319147"/>
              <a:gd name="connsiteY24" fmla="*/ 269258 h 319147"/>
              <a:gd name="connsiteX25" fmla="*/ 15783 w 319147"/>
              <a:gd name="connsiteY25" fmla="*/ 249493 h 319147"/>
              <a:gd name="connsiteX26" fmla="*/ 0 w 319147"/>
              <a:gd name="connsiteY26" fmla="*/ 218791 h 319147"/>
              <a:gd name="connsiteX27" fmla="*/ 12467 w 319147"/>
              <a:gd name="connsiteY27" fmla="*/ 206324 h 319147"/>
              <a:gd name="connsiteX28" fmla="*/ 142120 w 319147"/>
              <a:gd name="connsiteY28" fmla="*/ 94123 h 319147"/>
              <a:gd name="connsiteX29" fmla="*/ 117186 w 319147"/>
              <a:gd name="connsiteY29" fmla="*/ 119057 h 319147"/>
              <a:gd name="connsiteX30" fmla="*/ 142120 w 319147"/>
              <a:gd name="connsiteY30" fmla="*/ 143990 h 319147"/>
              <a:gd name="connsiteX31" fmla="*/ 167053 w 319147"/>
              <a:gd name="connsiteY31" fmla="*/ 119057 h 319147"/>
              <a:gd name="connsiteX32" fmla="*/ 142120 w 319147"/>
              <a:gd name="connsiteY32" fmla="*/ 94123 h 319147"/>
              <a:gd name="connsiteX33" fmla="*/ 218791 w 319147"/>
              <a:gd name="connsiteY33" fmla="*/ 76047 h 319147"/>
              <a:gd name="connsiteX34" fmla="*/ 231257 w 319147"/>
              <a:gd name="connsiteY34" fmla="*/ 88514 h 319147"/>
              <a:gd name="connsiteX35" fmla="*/ 218791 w 319147"/>
              <a:gd name="connsiteY35" fmla="*/ 100980 h 319147"/>
              <a:gd name="connsiteX36" fmla="*/ 206324 w 319147"/>
              <a:gd name="connsiteY36" fmla="*/ 88514 h 319147"/>
              <a:gd name="connsiteX37" fmla="*/ 218791 w 319147"/>
              <a:gd name="connsiteY37" fmla="*/ 76047 h 319147"/>
              <a:gd name="connsiteX38" fmla="*/ 142120 w 319147"/>
              <a:gd name="connsiteY38" fmla="*/ 69190 h 319147"/>
              <a:gd name="connsiteX39" fmla="*/ 191987 w 319147"/>
              <a:gd name="connsiteY39" fmla="*/ 119057 h 319147"/>
              <a:gd name="connsiteX40" fmla="*/ 142120 w 319147"/>
              <a:gd name="connsiteY40" fmla="*/ 168924 h 319147"/>
              <a:gd name="connsiteX41" fmla="*/ 92253 w 319147"/>
              <a:gd name="connsiteY41" fmla="*/ 119057 h 319147"/>
              <a:gd name="connsiteX42" fmla="*/ 142120 w 319147"/>
              <a:gd name="connsiteY42" fmla="*/ 69190 h 319147"/>
              <a:gd name="connsiteX43" fmla="*/ 117900 w 319147"/>
              <a:gd name="connsiteY43" fmla="*/ 0 h 319147"/>
              <a:gd name="connsiteX44" fmla="*/ 174596 w 319147"/>
              <a:gd name="connsiteY44" fmla="*/ 0 h 319147"/>
              <a:gd name="connsiteX45" fmla="*/ 203198 w 319147"/>
              <a:gd name="connsiteY45" fmla="*/ 20459 h 319147"/>
              <a:gd name="connsiteX46" fmla="*/ 205883 w 319147"/>
              <a:gd name="connsiteY46" fmla="*/ 28336 h 319147"/>
              <a:gd name="connsiteX47" fmla="*/ 210886 w 319147"/>
              <a:gd name="connsiteY47" fmla="*/ 32413 h 319147"/>
              <a:gd name="connsiteX48" fmla="*/ 237670 w 319147"/>
              <a:gd name="connsiteY48" fmla="*/ 32413 h 319147"/>
              <a:gd name="connsiteX49" fmla="*/ 265186 w 319147"/>
              <a:gd name="connsiteY49" fmla="*/ 43475 h 319147"/>
              <a:gd name="connsiteX50" fmla="*/ 276760 w 319147"/>
              <a:gd name="connsiteY50" fmla="*/ 70960 h 319147"/>
              <a:gd name="connsiteX51" fmla="*/ 276760 w 319147"/>
              <a:gd name="connsiteY51" fmla="*/ 110954 h 319147"/>
              <a:gd name="connsiteX52" fmla="*/ 264294 w 319147"/>
              <a:gd name="connsiteY52" fmla="*/ 123421 h 319147"/>
              <a:gd name="connsiteX53" fmla="*/ 251827 w 319147"/>
              <a:gd name="connsiteY53" fmla="*/ 110954 h 319147"/>
              <a:gd name="connsiteX54" fmla="*/ 251827 w 319147"/>
              <a:gd name="connsiteY54" fmla="*/ 70960 h 319147"/>
              <a:gd name="connsiteX55" fmla="*/ 237670 w 319147"/>
              <a:gd name="connsiteY55" fmla="*/ 57347 h 319147"/>
              <a:gd name="connsiteX56" fmla="*/ 210886 w 319147"/>
              <a:gd name="connsiteY56" fmla="*/ 57347 h 319147"/>
              <a:gd name="connsiteX57" fmla="*/ 182283 w 319147"/>
              <a:gd name="connsiteY57" fmla="*/ 36380 h 319147"/>
              <a:gd name="connsiteX58" fmla="*/ 179598 w 319147"/>
              <a:gd name="connsiteY58" fmla="*/ 28503 h 319147"/>
              <a:gd name="connsiteX59" fmla="*/ 174596 w 319147"/>
              <a:gd name="connsiteY59" fmla="*/ 24933 h 319147"/>
              <a:gd name="connsiteX60" fmla="*/ 117899 w 319147"/>
              <a:gd name="connsiteY60" fmla="*/ 24933 h 319147"/>
              <a:gd name="connsiteX61" fmla="*/ 112929 w 319147"/>
              <a:gd name="connsiteY61" fmla="*/ 28411 h 319147"/>
              <a:gd name="connsiteX62" fmla="*/ 109857 w 319147"/>
              <a:gd name="connsiteY62" fmla="*/ 36906 h 319147"/>
              <a:gd name="connsiteX63" fmla="*/ 81548 w 319147"/>
              <a:gd name="connsiteY63" fmla="*/ 57347 h 319147"/>
              <a:gd name="connsiteX64" fmla="*/ 81477 w 319147"/>
              <a:gd name="connsiteY64" fmla="*/ 57347 h 319147"/>
              <a:gd name="connsiteX65" fmla="*/ 67319 w 319147"/>
              <a:gd name="connsiteY65" fmla="*/ 70960 h 319147"/>
              <a:gd name="connsiteX66" fmla="*/ 67319 w 319147"/>
              <a:gd name="connsiteY66" fmla="*/ 172880 h 319147"/>
              <a:gd name="connsiteX67" fmla="*/ 81477 w 319147"/>
              <a:gd name="connsiteY67" fmla="*/ 187001 h 319147"/>
              <a:gd name="connsiteX68" fmla="*/ 237670 w 319147"/>
              <a:gd name="connsiteY68" fmla="*/ 187001 h 319147"/>
              <a:gd name="connsiteX69" fmla="*/ 251827 w 319147"/>
              <a:gd name="connsiteY69" fmla="*/ 173287 h 319147"/>
              <a:gd name="connsiteX70" fmla="*/ 264294 w 319147"/>
              <a:gd name="connsiteY70" fmla="*/ 160821 h 319147"/>
              <a:gd name="connsiteX71" fmla="*/ 276760 w 319147"/>
              <a:gd name="connsiteY71" fmla="*/ 173287 h 319147"/>
              <a:gd name="connsiteX72" fmla="*/ 265210 w 319147"/>
              <a:gd name="connsiteY72" fmla="*/ 200799 h 319147"/>
              <a:gd name="connsiteX73" fmla="*/ 237670 w 319147"/>
              <a:gd name="connsiteY73" fmla="*/ 211934 h 319147"/>
              <a:gd name="connsiteX74" fmla="*/ 81477 w 319147"/>
              <a:gd name="connsiteY74" fmla="*/ 211934 h 319147"/>
              <a:gd name="connsiteX75" fmla="*/ 42386 w 319147"/>
              <a:gd name="connsiteY75" fmla="*/ 172880 h 319147"/>
              <a:gd name="connsiteX76" fmla="*/ 42386 w 319147"/>
              <a:gd name="connsiteY76" fmla="*/ 70960 h 319147"/>
              <a:gd name="connsiteX77" fmla="*/ 53960 w 319147"/>
              <a:gd name="connsiteY77" fmla="*/ 43475 h 319147"/>
              <a:gd name="connsiteX78" fmla="*/ 81394 w 319147"/>
              <a:gd name="connsiteY78" fmla="*/ 32413 h 319147"/>
              <a:gd name="connsiteX79" fmla="*/ 81439 w 319147"/>
              <a:gd name="connsiteY79" fmla="*/ 32413 h 319147"/>
              <a:gd name="connsiteX80" fmla="*/ 86410 w 319147"/>
              <a:gd name="connsiteY80" fmla="*/ 28428 h 319147"/>
              <a:gd name="connsiteX81" fmla="*/ 89482 w 319147"/>
              <a:gd name="connsiteY81" fmla="*/ 19932 h 319147"/>
              <a:gd name="connsiteX82" fmla="*/ 117900 w 319147"/>
              <a:gd name="connsiteY82" fmla="*/ 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19147" h="319147">
                <a:moveTo>
                  <a:pt x="306680" y="206324"/>
                </a:moveTo>
                <a:cubicBezTo>
                  <a:pt x="313566" y="206324"/>
                  <a:pt x="319147" y="211905"/>
                  <a:pt x="319147" y="218791"/>
                </a:cubicBezTo>
                <a:cubicBezTo>
                  <a:pt x="319147" y="230230"/>
                  <a:pt x="313275" y="246942"/>
                  <a:pt x="285299" y="261601"/>
                </a:cubicBezTo>
                <a:cubicBezTo>
                  <a:pt x="266643" y="271377"/>
                  <a:pt x="241209" y="278666"/>
                  <a:pt x="211747" y="282680"/>
                </a:cubicBezTo>
                <a:cubicBezTo>
                  <a:pt x="211176" y="282758"/>
                  <a:pt x="210608" y="282796"/>
                  <a:pt x="210048" y="282796"/>
                </a:cubicBezTo>
                <a:cubicBezTo>
                  <a:pt x="203910" y="282796"/>
                  <a:pt x="198562" y="278263"/>
                  <a:pt x="197711" y="272011"/>
                </a:cubicBezTo>
                <a:cubicBezTo>
                  <a:pt x="196781" y="265189"/>
                  <a:pt x="201558" y="258905"/>
                  <a:pt x="208380" y="257975"/>
                </a:cubicBezTo>
                <a:cubicBezTo>
                  <a:pt x="267583" y="249909"/>
                  <a:pt x="294214" y="230205"/>
                  <a:pt x="294214" y="218791"/>
                </a:cubicBezTo>
                <a:cubicBezTo>
                  <a:pt x="294214" y="211905"/>
                  <a:pt x="299795" y="206324"/>
                  <a:pt x="306680" y="206324"/>
                </a:cubicBezTo>
                <a:close/>
                <a:moveTo>
                  <a:pt x="12467" y="206324"/>
                </a:moveTo>
                <a:cubicBezTo>
                  <a:pt x="19352" y="206324"/>
                  <a:pt x="24933" y="211905"/>
                  <a:pt x="24933" y="218791"/>
                </a:cubicBezTo>
                <a:cubicBezTo>
                  <a:pt x="24933" y="225279"/>
                  <a:pt x="34093" y="236270"/>
                  <a:pt x="59909" y="245896"/>
                </a:cubicBezTo>
                <a:cubicBezTo>
                  <a:pt x="80732" y="253661"/>
                  <a:pt x="107125" y="258674"/>
                  <a:pt x="135895" y="260452"/>
                </a:cubicBezTo>
                <a:lnTo>
                  <a:pt x="124064" y="248907"/>
                </a:lnTo>
                <a:cubicBezTo>
                  <a:pt x="119136" y="244098"/>
                  <a:pt x="119039" y="236205"/>
                  <a:pt x="123848" y="231277"/>
                </a:cubicBezTo>
                <a:cubicBezTo>
                  <a:pt x="128656" y="226349"/>
                  <a:pt x="136549" y="226252"/>
                  <a:pt x="141477" y="231062"/>
                </a:cubicBezTo>
                <a:lnTo>
                  <a:pt x="164154" y="253191"/>
                </a:lnTo>
                <a:cubicBezTo>
                  <a:pt x="169642" y="258545"/>
                  <a:pt x="172664" y="265699"/>
                  <a:pt x="172664" y="273333"/>
                </a:cubicBezTo>
                <a:cubicBezTo>
                  <a:pt x="172664" y="280967"/>
                  <a:pt x="169642" y="288120"/>
                  <a:pt x="164154" y="293474"/>
                </a:cubicBezTo>
                <a:lnTo>
                  <a:pt x="141477" y="315603"/>
                </a:lnTo>
                <a:cubicBezTo>
                  <a:pt x="139053" y="317968"/>
                  <a:pt x="135911" y="319147"/>
                  <a:pt x="132772" y="319147"/>
                </a:cubicBezTo>
                <a:cubicBezTo>
                  <a:pt x="129530" y="319147"/>
                  <a:pt x="126292" y="317891"/>
                  <a:pt x="123849" y="315387"/>
                </a:cubicBezTo>
                <a:cubicBezTo>
                  <a:pt x="119040" y="310460"/>
                  <a:pt x="119136" y="302566"/>
                  <a:pt x="124064" y="297758"/>
                </a:cubicBezTo>
                <a:lnTo>
                  <a:pt x="136658" y="285470"/>
                </a:lnTo>
                <a:cubicBezTo>
                  <a:pt x="104552" y="283661"/>
                  <a:pt x="74808" y="278062"/>
                  <a:pt x="51198" y="269258"/>
                </a:cubicBezTo>
                <a:cubicBezTo>
                  <a:pt x="36255" y="263686"/>
                  <a:pt x="24340" y="257037"/>
                  <a:pt x="15783" y="249493"/>
                </a:cubicBezTo>
                <a:cubicBezTo>
                  <a:pt x="2738" y="237994"/>
                  <a:pt x="0" y="226450"/>
                  <a:pt x="0" y="218791"/>
                </a:cubicBezTo>
                <a:cubicBezTo>
                  <a:pt x="0" y="211905"/>
                  <a:pt x="5581" y="206324"/>
                  <a:pt x="12467" y="206324"/>
                </a:cubicBezTo>
                <a:close/>
                <a:moveTo>
                  <a:pt x="142120" y="94123"/>
                </a:moveTo>
                <a:cubicBezTo>
                  <a:pt x="128372" y="94123"/>
                  <a:pt x="117186" y="105309"/>
                  <a:pt x="117186" y="119057"/>
                </a:cubicBezTo>
                <a:cubicBezTo>
                  <a:pt x="117186" y="132805"/>
                  <a:pt x="128372" y="143990"/>
                  <a:pt x="142120" y="143990"/>
                </a:cubicBezTo>
                <a:cubicBezTo>
                  <a:pt x="155868" y="143990"/>
                  <a:pt x="167053" y="132805"/>
                  <a:pt x="167053" y="119057"/>
                </a:cubicBezTo>
                <a:cubicBezTo>
                  <a:pt x="167053" y="105309"/>
                  <a:pt x="155868" y="94123"/>
                  <a:pt x="142120" y="94123"/>
                </a:cubicBezTo>
                <a:close/>
                <a:moveTo>
                  <a:pt x="218791" y="76047"/>
                </a:moveTo>
                <a:cubicBezTo>
                  <a:pt x="225676" y="76047"/>
                  <a:pt x="231257" y="81629"/>
                  <a:pt x="231257" y="88514"/>
                </a:cubicBezTo>
                <a:cubicBezTo>
                  <a:pt x="231257" y="95399"/>
                  <a:pt x="225676" y="100980"/>
                  <a:pt x="218791" y="100980"/>
                </a:cubicBezTo>
                <a:cubicBezTo>
                  <a:pt x="211906" y="100980"/>
                  <a:pt x="206324" y="95399"/>
                  <a:pt x="206324" y="88514"/>
                </a:cubicBezTo>
                <a:cubicBezTo>
                  <a:pt x="206324" y="81629"/>
                  <a:pt x="211906" y="76047"/>
                  <a:pt x="218791" y="76047"/>
                </a:cubicBezTo>
                <a:close/>
                <a:moveTo>
                  <a:pt x="142120" y="69190"/>
                </a:moveTo>
                <a:cubicBezTo>
                  <a:pt x="169616" y="69190"/>
                  <a:pt x="191987" y="91560"/>
                  <a:pt x="191987" y="119057"/>
                </a:cubicBezTo>
                <a:cubicBezTo>
                  <a:pt x="191987" y="146553"/>
                  <a:pt x="169616" y="168924"/>
                  <a:pt x="142120" y="168924"/>
                </a:cubicBezTo>
                <a:cubicBezTo>
                  <a:pt x="114623" y="168924"/>
                  <a:pt x="92253" y="146553"/>
                  <a:pt x="92253" y="119057"/>
                </a:cubicBezTo>
                <a:cubicBezTo>
                  <a:pt x="92253" y="91560"/>
                  <a:pt x="114623" y="69190"/>
                  <a:pt x="142120" y="69190"/>
                </a:cubicBezTo>
                <a:close/>
                <a:moveTo>
                  <a:pt x="117900" y="0"/>
                </a:moveTo>
                <a:lnTo>
                  <a:pt x="174596" y="0"/>
                </a:lnTo>
                <a:cubicBezTo>
                  <a:pt x="187532" y="0"/>
                  <a:pt x="199027" y="8221"/>
                  <a:pt x="203198" y="20459"/>
                </a:cubicBezTo>
                <a:lnTo>
                  <a:pt x="205883" y="28336"/>
                </a:lnTo>
                <a:cubicBezTo>
                  <a:pt x="206676" y="30661"/>
                  <a:pt x="208826" y="32413"/>
                  <a:pt x="210886" y="32413"/>
                </a:cubicBezTo>
                <a:lnTo>
                  <a:pt x="237670" y="32413"/>
                </a:lnTo>
                <a:cubicBezTo>
                  <a:pt x="248078" y="32413"/>
                  <a:pt x="257850" y="36342"/>
                  <a:pt x="265186" y="43475"/>
                </a:cubicBezTo>
                <a:cubicBezTo>
                  <a:pt x="272650" y="50732"/>
                  <a:pt x="276760" y="60493"/>
                  <a:pt x="276760" y="70960"/>
                </a:cubicBezTo>
                <a:lnTo>
                  <a:pt x="276760" y="110954"/>
                </a:lnTo>
                <a:cubicBezTo>
                  <a:pt x="276760" y="117839"/>
                  <a:pt x="271179" y="123421"/>
                  <a:pt x="264294" y="123421"/>
                </a:cubicBezTo>
                <a:cubicBezTo>
                  <a:pt x="257408" y="123421"/>
                  <a:pt x="251827" y="117839"/>
                  <a:pt x="251827" y="110954"/>
                </a:cubicBezTo>
                <a:lnTo>
                  <a:pt x="251827" y="70960"/>
                </a:lnTo>
                <a:cubicBezTo>
                  <a:pt x="251827" y="63327"/>
                  <a:pt x="245608" y="57347"/>
                  <a:pt x="237670" y="57347"/>
                </a:cubicBezTo>
                <a:lnTo>
                  <a:pt x="210886" y="57347"/>
                </a:lnTo>
                <a:cubicBezTo>
                  <a:pt x="198051" y="57347"/>
                  <a:pt x="186557" y="48921"/>
                  <a:pt x="182283" y="36380"/>
                </a:cubicBezTo>
                <a:lnTo>
                  <a:pt x="179598" y="28503"/>
                </a:lnTo>
                <a:cubicBezTo>
                  <a:pt x="178870" y="26368"/>
                  <a:pt x="176860" y="24933"/>
                  <a:pt x="174596" y="24933"/>
                </a:cubicBezTo>
                <a:lnTo>
                  <a:pt x="117899" y="24933"/>
                </a:lnTo>
                <a:cubicBezTo>
                  <a:pt x="115678" y="24933"/>
                  <a:pt x="113681" y="26332"/>
                  <a:pt x="112929" y="28411"/>
                </a:cubicBezTo>
                <a:lnTo>
                  <a:pt x="109857" y="36906"/>
                </a:lnTo>
                <a:cubicBezTo>
                  <a:pt x="105449" y="49098"/>
                  <a:pt x="94082" y="57300"/>
                  <a:pt x="81548" y="57347"/>
                </a:cubicBezTo>
                <a:cubicBezTo>
                  <a:pt x="81525" y="57347"/>
                  <a:pt x="81500" y="57347"/>
                  <a:pt x="81477" y="57347"/>
                </a:cubicBezTo>
                <a:cubicBezTo>
                  <a:pt x="73538" y="57347"/>
                  <a:pt x="67319" y="63327"/>
                  <a:pt x="67319" y="70960"/>
                </a:cubicBezTo>
                <a:lnTo>
                  <a:pt x="67319" y="172880"/>
                </a:lnTo>
                <a:cubicBezTo>
                  <a:pt x="67319" y="180666"/>
                  <a:pt x="73670" y="187001"/>
                  <a:pt x="81477" y="187001"/>
                </a:cubicBezTo>
                <a:lnTo>
                  <a:pt x="237670" y="187001"/>
                </a:lnTo>
                <a:cubicBezTo>
                  <a:pt x="245608" y="187001"/>
                  <a:pt x="251827" y="180977"/>
                  <a:pt x="251827" y="173287"/>
                </a:cubicBezTo>
                <a:cubicBezTo>
                  <a:pt x="251827" y="166402"/>
                  <a:pt x="257408" y="160821"/>
                  <a:pt x="264294" y="160821"/>
                </a:cubicBezTo>
                <a:cubicBezTo>
                  <a:pt x="271179" y="160821"/>
                  <a:pt x="276760" y="166402"/>
                  <a:pt x="276760" y="173287"/>
                </a:cubicBezTo>
                <a:cubicBezTo>
                  <a:pt x="276760" y="183748"/>
                  <a:pt x="272658" y="193518"/>
                  <a:pt x="265210" y="200799"/>
                </a:cubicBezTo>
                <a:cubicBezTo>
                  <a:pt x="257864" y="207980"/>
                  <a:pt x="248084" y="211934"/>
                  <a:pt x="237670" y="211934"/>
                </a:cubicBezTo>
                <a:lnTo>
                  <a:pt x="81477" y="211934"/>
                </a:lnTo>
                <a:cubicBezTo>
                  <a:pt x="59922" y="211934"/>
                  <a:pt x="42386" y="194415"/>
                  <a:pt x="42386" y="172880"/>
                </a:cubicBezTo>
                <a:lnTo>
                  <a:pt x="42386" y="70960"/>
                </a:lnTo>
                <a:cubicBezTo>
                  <a:pt x="42386" y="60493"/>
                  <a:pt x="46496" y="50732"/>
                  <a:pt x="53960" y="43475"/>
                </a:cubicBezTo>
                <a:cubicBezTo>
                  <a:pt x="61277" y="36361"/>
                  <a:pt x="71018" y="32435"/>
                  <a:pt x="81394" y="32413"/>
                </a:cubicBezTo>
                <a:cubicBezTo>
                  <a:pt x="81408" y="32413"/>
                  <a:pt x="81424" y="32413"/>
                  <a:pt x="81439" y="32413"/>
                </a:cubicBezTo>
                <a:cubicBezTo>
                  <a:pt x="83451" y="32413"/>
                  <a:pt x="85588" y="30700"/>
                  <a:pt x="86410" y="28428"/>
                </a:cubicBezTo>
                <a:lnTo>
                  <a:pt x="89482" y="19932"/>
                </a:lnTo>
                <a:cubicBezTo>
                  <a:pt x="93793" y="8010"/>
                  <a:pt x="105213" y="0"/>
                  <a:pt x="117900" y="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FF40B6-A21E-4DAA-BCB8-872C84DAD992}"/>
              </a:ext>
            </a:extLst>
          </p:cNvPr>
          <p:cNvGrpSpPr/>
          <p:nvPr/>
        </p:nvGrpSpPr>
        <p:grpSpPr>
          <a:xfrm>
            <a:off x="7066594" y="4042378"/>
            <a:ext cx="1071880" cy="1071880"/>
            <a:chOff x="5200468" y="1717040"/>
            <a:chExt cx="1169126" cy="116912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5B13251-44B6-41D1-9305-F26DC77FF67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975030-824F-4844-83E1-0AF9D1E260A7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412E180-5BD8-417D-9EC2-B2CA11CE6262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FA7AC24-B301-4CA3-B833-E94D4C1E6D85}"/>
              </a:ext>
            </a:extLst>
          </p:cNvPr>
          <p:cNvSpPr txBox="1"/>
          <p:nvPr/>
        </p:nvSpPr>
        <p:spPr>
          <a:xfrm>
            <a:off x="7471889" y="4470596"/>
            <a:ext cx="2612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b="1">
                <a:solidFill>
                  <a:schemeClr val="bg1"/>
                </a:solidFill>
                <a:latin typeface="+mj-lt"/>
              </a:rPr>
              <a:t>HD</a:t>
            </a:r>
            <a:endParaRPr lang="en-ID" sz="14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3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73E4C739-8DC6-4649-A38A-6CCEB4FE6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A905C-01E5-45B8-ABEA-8946C9F5D995}"/>
              </a:ext>
            </a:extLst>
          </p:cNvPr>
          <p:cNvGrpSpPr/>
          <p:nvPr/>
        </p:nvGrpSpPr>
        <p:grpSpPr>
          <a:xfrm>
            <a:off x="6816067" y="1780541"/>
            <a:ext cx="1071880" cy="1071880"/>
            <a:chOff x="5200468" y="1717040"/>
            <a:chExt cx="1169126" cy="11691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A3B0CC-E398-46EB-9E15-C9FEF6E42520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BE2574-89EF-424E-871C-98A207CAC4F1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5295CE-6BF9-4DD6-A1B3-45E7DC0986DB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96DA7-CABB-46E1-9F64-2DD3468EF7A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8575813-D81F-4B42-A69C-3EBD11F47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22EEF862-8115-4BAA-BE15-4622E0A4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F080AB4E-6ED8-4215-9929-5C26C523A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76A9320B-CA61-4A50-9868-61454FE5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8A6AEA0-F784-46CF-A369-641A56A6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6A8EDA-2170-442A-A005-A46D1B7A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FDE3DA-C638-4F46-8B1A-D8FEA14010C1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AEE73B-7B99-4847-850B-F6C1E393542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00A070-1489-4136-BD9A-3B5228553DFA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813D4F7-4CB1-4872-9694-FF97B4D2E1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0151B506-C129-414E-970E-EBE0ABE3820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8944AC8-03CB-4CA6-9701-B4BA1274142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2697325-4EEA-4BFA-85A5-2558095AF9B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FE312FF-F733-4BF4-9E35-DBF2DEAD47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D841D79B-A7C0-4324-9B7A-6764CBBC03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4C68174A-0254-472D-A398-DA5CBA0B74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BFA07C0A-444C-42CC-AA5C-0F41EDDB70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DC6FF0DA-466C-4506-85D7-9F48DD6D89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40B2607-F695-4EBB-8C03-197460B0B1E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B9CE3C8-72DF-485C-8FB1-DF8057D9411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6E93507-62B4-4B98-9C93-4920BC1E4DB1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2DEE61-5C92-4A26-AF45-296032CE5D9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FCCD4-85BF-4B75-9568-CEC969CD597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B7FFAC-1141-4347-8323-9E52B201247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723B82F6-666A-4EB4-92CE-BD6B4ADD742A}"/>
              </a:ext>
            </a:extLst>
          </p:cNvPr>
          <p:cNvSpPr txBox="1"/>
          <p:nvPr/>
        </p:nvSpPr>
        <p:spPr>
          <a:xfrm>
            <a:off x="870400" y="2784276"/>
            <a:ext cx="271187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Creative Slide Template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B90E7739-9E08-48D3-933A-4B3F34F5B19C}"/>
              </a:ext>
            </a:extLst>
          </p:cNvPr>
          <p:cNvSpPr txBox="1"/>
          <p:nvPr/>
        </p:nvSpPr>
        <p:spPr>
          <a:xfrm>
            <a:off x="870401" y="3319022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E34661-C2F0-4C71-B655-671679949FFA}"/>
              </a:ext>
            </a:extLst>
          </p:cNvPr>
          <p:cNvGrpSpPr/>
          <p:nvPr/>
        </p:nvGrpSpPr>
        <p:grpSpPr>
          <a:xfrm>
            <a:off x="870401" y="4853530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A434F8-C676-4A4F-8D76-B1602B75263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1A135B0-A75C-4BA4-A75F-32632ABAA6A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CD0A798-4E83-413F-B098-780E7B10BFD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DCD253A8-394A-4BD1-81A9-9BD06894450D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18A9A4-0DC7-4B8E-B388-D0F52708E3E4}"/>
              </a:ext>
            </a:extLst>
          </p:cNvPr>
          <p:cNvGrpSpPr/>
          <p:nvPr/>
        </p:nvGrpSpPr>
        <p:grpSpPr>
          <a:xfrm>
            <a:off x="870400" y="1674451"/>
            <a:ext cx="4898939" cy="1062211"/>
            <a:chOff x="2686072" y="2699147"/>
            <a:chExt cx="6732194" cy="145970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8B2F89-75D1-4560-A553-B9DD18A7087A}"/>
                </a:ext>
              </a:extLst>
            </p:cNvPr>
            <p:cNvGrpSpPr/>
            <p:nvPr/>
          </p:nvGrpSpPr>
          <p:grpSpPr>
            <a:xfrm>
              <a:off x="3353873" y="2699147"/>
              <a:ext cx="717420" cy="1459706"/>
              <a:chOff x="5380530" y="1350457"/>
              <a:chExt cx="1639300" cy="333541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150F968-A941-41A8-94C6-80CA239D383E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51CE6B7-C936-481E-A27F-F74DB9E684C0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CA5602-90CF-4A6E-8C2E-8688D146401A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9076C7B-B9AC-4973-B25E-FE18D11898E3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61" name="Rectangle: Rounded Corners 60">
                    <a:extLst>
                      <a:ext uri="{FF2B5EF4-FFF2-40B4-BE49-F238E27FC236}">
                        <a16:creationId xmlns:a16="http://schemas.microsoft.com/office/drawing/2014/main" id="{44008458-1749-473B-8E35-AA35B1E57F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49C996BE-35CA-40FA-947C-DA316F9660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4299022-ADF3-4A31-820B-F60423FEAF97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9A5E662E-D693-4852-ABF5-33C68A5F0A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3A6AD5AA-33F6-4CA6-866E-A173F0FB68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5874BBF-0937-42EE-B47D-19DD5EF3F589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30DC46A-728F-451D-AB91-4E0C28092C75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32558F2-F4FA-4EDF-9115-33B7B6107A7B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0D5E49-D462-4FBF-B52F-07DDAED835FD}"/>
                </a:ext>
              </a:extLst>
            </p:cNvPr>
            <p:cNvSpPr txBox="1"/>
            <p:nvPr/>
          </p:nvSpPr>
          <p:spPr>
            <a:xfrm>
              <a:off x="2686072" y="3161052"/>
              <a:ext cx="6732194" cy="603504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92" name="Graphic 90">
            <a:extLst>
              <a:ext uri="{FF2B5EF4-FFF2-40B4-BE49-F238E27FC236}">
                <a16:creationId xmlns:a16="http://schemas.microsoft.com/office/drawing/2014/main" id="{AEA091DD-7B76-48D5-B508-E59D92D95936}"/>
              </a:ext>
            </a:extLst>
          </p:cNvPr>
          <p:cNvSpPr/>
          <p:nvPr/>
        </p:nvSpPr>
        <p:spPr>
          <a:xfrm>
            <a:off x="7173868" y="2138222"/>
            <a:ext cx="356278" cy="356518"/>
          </a:xfrm>
          <a:custGeom>
            <a:avLst/>
            <a:gdLst>
              <a:gd name="connsiteX0" fmla="*/ 353035 w 356278"/>
              <a:gd name="connsiteY0" fmla="*/ 111270 h 356518"/>
              <a:gd name="connsiteX1" fmla="*/ 279772 w 356278"/>
              <a:gd name="connsiteY1" fmla="*/ 181913 h 356518"/>
              <a:gd name="connsiteX2" fmla="*/ 264741 w 356278"/>
              <a:gd name="connsiteY2" fmla="*/ 165984 h 356518"/>
              <a:gd name="connsiteX3" fmla="*/ 320186 w 356278"/>
              <a:gd name="connsiteY3" fmla="*/ 112518 h 356518"/>
              <a:gd name="connsiteX4" fmla="*/ 320523 w 356278"/>
              <a:gd name="connsiteY4" fmla="*/ 93451 h 356518"/>
              <a:gd name="connsiteX5" fmla="*/ 271026 w 356278"/>
              <a:gd name="connsiteY5" fmla="*/ 42121 h 356518"/>
              <a:gd name="connsiteX6" fmla="*/ 261549 w 356278"/>
              <a:gd name="connsiteY6" fmla="*/ 38007 h 356518"/>
              <a:gd name="connsiteX7" fmla="*/ 251948 w 356278"/>
              <a:gd name="connsiteY7" fmla="*/ 41773 h 356518"/>
              <a:gd name="connsiteX8" fmla="*/ 208251 w 356278"/>
              <a:gd name="connsiteY8" fmla="*/ 83896 h 356518"/>
              <a:gd name="connsiteX9" fmla="*/ 246192 w 356278"/>
              <a:gd name="connsiteY9" fmla="*/ 123186 h 356518"/>
              <a:gd name="connsiteX10" fmla="*/ 245799 w 356278"/>
              <a:gd name="connsiteY10" fmla="*/ 134945 h 356518"/>
              <a:gd name="connsiteX11" fmla="*/ 237345 w 356278"/>
              <a:gd name="connsiteY11" fmla="*/ 136890 h 356518"/>
              <a:gd name="connsiteX12" fmla="*/ 182305 w 356278"/>
              <a:gd name="connsiteY12" fmla="*/ 78534 h 356518"/>
              <a:gd name="connsiteX13" fmla="*/ 254320 w 356278"/>
              <a:gd name="connsiteY13" fmla="*/ 9025 h 356518"/>
              <a:gd name="connsiteX14" fmla="*/ 269901 w 356278"/>
              <a:gd name="connsiteY14" fmla="*/ 9441 h 356518"/>
              <a:gd name="connsiteX15" fmla="*/ 353147 w 356278"/>
              <a:gd name="connsiteY15" fmla="*/ 95734 h 356518"/>
              <a:gd name="connsiteX16" fmla="*/ 353035 w 356278"/>
              <a:gd name="connsiteY16" fmla="*/ 111270 h 356518"/>
              <a:gd name="connsiteX17" fmla="*/ 104320 w 356278"/>
              <a:gd name="connsiteY17" fmla="*/ 320705 h 356518"/>
              <a:gd name="connsiteX18" fmla="*/ 94742 w 356278"/>
              <a:gd name="connsiteY18" fmla="*/ 324460 h 356518"/>
              <a:gd name="connsiteX19" fmla="*/ 85254 w 356278"/>
              <a:gd name="connsiteY19" fmla="*/ 320368 h 356518"/>
              <a:gd name="connsiteX20" fmla="*/ 35756 w 356278"/>
              <a:gd name="connsiteY20" fmla="*/ 269015 h 356518"/>
              <a:gd name="connsiteX21" fmla="*/ 36094 w 356278"/>
              <a:gd name="connsiteY21" fmla="*/ 249983 h 356518"/>
              <a:gd name="connsiteX22" fmla="*/ 58858 w 356278"/>
              <a:gd name="connsiteY22" fmla="*/ 273636 h 356518"/>
              <a:gd name="connsiteX23" fmla="*/ 70392 w 356278"/>
              <a:gd name="connsiteY23" fmla="*/ 273872 h 356518"/>
              <a:gd name="connsiteX24" fmla="*/ 70561 w 356278"/>
              <a:gd name="connsiteY24" fmla="*/ 262371 h 356518"/>
              <a:gd name="connsiteX25" fmla="*/ 47830 w 356278"/>
              <a:gd name="connsiteY25" fmla="*/ 238685 h 356518"/>
              <a:gd name="connsiteX26" fmla="*/ 53889 w 356278"/>
              <a:gd name="connsiteY26" fmla="*/ 232828 h 356518"/>
              <a:gd name="connsiteX27" fmla="*/ 76654 w 356278"/>
              <a:gd name="connsiteY27" fmla="*/ 256481 h 356518"/>
              <a:gd name="connsiteX28" fmla="*/ 88188 w 356278"/>
              <a:gd name="connsiteY28" fmla="*/ 256717 h 356518"/>
              <a:gd name="connsiteX29" fmla="*/ 88357 w 356278"/>
              <a:gd name="connsiteY29" fmla="*/ 245171 h 356518"/>
              <a:gd name="connsiteX30" fmla="*/ 65603 w 356278"/>
              <a:gd name="connsiteY30" fmla="*/ 221552 h 356518"/>
              <a:gd name="connsiteX31" fmla="*/ 71674 w 356278"/>
              <a:gd name="connsiteY31" fmla="*/ 215695 h 356518"/>
              <a:gd name="connsiteX32" fmla="*/ 94416 w 356278"/>
              <a:gd name="connsiteY32" fmla="*/ 239326 h 356518"/>
              <a:gd name="connsiteX33" fmla="*/ 105950 w 356278"/>
              <a:gd name="connsiteY33" fmla="*/ 239562 h 356518"/>
              <a:gd name="connsiteX34" fmla="*/ 106153 w 356278"/>
              <a:gd name="connsiteY34" fmla="*/ 228039 h 356518"/>
              <a:gd name="connsiteX35" fmla="*/ 83388 w 356278"/>
              <a:gd name="connsiteY35" fmla="*/ 204408 h 356518"/>
              <a:gd name="connsiteX36" fmla="*/ 89447 w 356278"/>
              <a:gd name="connsiteY36" fmla="*/ 198551 h 356518"/>
              <a:gd name="connsiteX37" fmla="*/ 112212 w 356278"/>
              <a:gd name="connsiteY37" fmla="*/ 222159 h 356518"/>
              <a:gd name="connsiteX38" fmla="*/ 123746 w 356278"/>
              <a:gd name="connsiteY38" fmla="*/ 222395 h 356518"/>
              <a:gd name="connsiteX39" fmla="*/ 126051 w 356278"/>
              <a:gd name="connsiteY39" fmla="*/ 218258 h 356518"/>
              <a:gd name="connsiteX40" fmla="*/ 83905 w 356278"/>
              <a:gd name="connsiteY40" fmla="*/ 173516 h 356518"/>
              <a:gd name="connsiteX41" fmla="*/ 3256 w 356278"/>
              <a:gd name="connsiteY41" fmla="*/ 251231 h 356518"/>
              <a:gd name="connsiteX42" fmla="*/ 3110 w 356278"/>
              <a:gd name="connsiteY42" fmla="*/ 266778 h 356518"/>
              <a:gd name="connsiteX43" fmla="*/ 86356 w 356278"/>
              <a:gd name="connsiteY43" fmla="*/ 353127 h 356518"/>
              <a:gd name="connsiteX44" fmla="*/ 101892 w 356278"/>
              <a:gd name="connsiteY44" fmla="*/ 353487 h 356518"/>
              <a:gd name="connsiteX45" fmla="*/ 181338 w 356278"/>
              <a:gd name="connsiteY45" fmla="*/ 276907 h 356518"/>
              <a:gd name="connsiteX46" fmla="*/ 166319 w 356278"/>
              <a:gd name="connsiteY46" fmla="*/ 260977 h 356518"/>
              <a:gd name="connsiteX47" fmla="*/ 104320 w 356278"/>
              <a:gd name="connsiteY47" fmla="*/ 320705 h 356518"/>
              <a:gd name="connsiteX48" fmla="*/ 249779 w 356278"/>
              <a:gd name="connsiteY48" fmla="*/ 108538 h 356518"/>
              <a:gd name="connsiteX49" fmla="*/ 250476 w 356278"/>
              <a:gd name="connsiteY49" fmla="*/ 69844 h 356518"/>
              <a:gd name="connsiteX50" fmla="*/ 289136 w 356278"/>
              <a:gd name="connsiteY50" fmla="*/ 70529 h 356518"/>
              <a:gd name="connsiteX51" fmla="*/ 288439 w 356278"/>
              <a:gd name="connsiteY51" fmla="*/ 109224 h 356518"/>
              <a:gd name="connsiteX52" fmla="*/ 249779 w 356278"/>
              <a:gd name="connsiteY52" fmla="*/ 108538 h 356518"/>
              <a:gd name="connsiteX53" fmla="*/ 261526 w 356278"/>
              <a:gd name="connsiteY53" fmla="*/ 97206 h 356518"/>
              <a:gd name="connsiteX54" fmla="*/ 277130 w 356278"/>
              <a:gd name="connsiteY54" fmla="*/ 97465 h 356518"/>
              <a:gd name="connsiteX55" fmla="*/ 277377 w 356278"/>
              <a:gd name="connsiteY55" fmla="*/ 81895 h 356518"/>
              <a:gd name="connsiteX56" fmla="*/ 261807 w 356278"/>
              <a:gd name="connsiteY56" fmla="*/ 81603 h 356518"/>
              <a:gd name="connsiteX57" fmla="*/ 261526 w 356278"/>
              <a:gd name="connsiteY57" fmla="*/ 97206 h 356518"/>
              <a:gd name="connsiteX58" fmla="*/ 305740 w 356278"/>
              <a:gd name="connsiteY58" fmla="*/ 237381 h 356518"/>
              <a:gd name="connsiteX59" fmla="*/ 234096 w 356278"/>
              <a:gd name="connsiteY59" fmla="*/ 304888 h 356518"/>
              <a:gd name="connsiteX60" fmla="*/ 74428 w 356278"/>
              <a:gd name="connsiteY60" fmla="*/ 135473 h 356518"/>
              <a:gd name="connsiteX61" fmla="*/ 146095 w 356278"/>
              <a:gd name="connsiteY61" fmla="*/ 67966 h 356518"/>
              <a:gd name="connsiteX62" fmla="*/ 305740 w 356278"/>
              <a:gd name="connsiteY62" fmla="*/ 237381 h 356518"/>
              <a:gd name="connsiteX63" fmla="*/ 158113 w 356278"/>
              <a:gd name="connsiteY63" fmla="*/ 115204 h 356518"/>
              <a:gd name="connsiteX64" fmla="*/ 156415 w 356278"/>
              <a:gd name="connsiteY64" fmla="*/ 110798 h 356518"/>
              <a:gd name="connsiteX65" fmla="*/ 148613 w 356278"/>
              <a:gd name="connsiteY65" fmla="*/ 102546 h 356518"/>
              <a:gd name="connsiteX66" fmla="*/ 139912 w 356278"/>
              <a:gd name="connsiteY66" fmla="*/ 102288 h 356518"/>
              <a:gd name="connsiteX67" fmla="*/ 135685 w 356278"/>
              <a:gd name="connsiteY67" fmla="*/ 106256 h 356518"/>
              <a:gd name="connsiteX68" fmla="*/ 135415 w 356278"/>
              <a:gd name="connsiteY68" fmla="*/ 114957 h 356518"/>
              <a:gd name="connsiteX69" fmla="*/ 143172 w 356278"/>
              <a:gd name="connsiteY69" fmla="*/ 123265 h 356518"/>
              <a:gd name="connsiteX70" fmla="*/ 147512 w 356278"/>
              <a:gd name="connsiteY70" fmla="*/ 125187 h 356518"/>
              <a:gd name="connsiteX71" fmla="*/ 156156 w 356278"/>
              <a:gd name="connsiteY71" fmla="*/ 119533 h 356518"/>
              <a:gd name="connsiteX72" fmla="*/ 158113 w 356278"/>
              <a:gd name="connsiteY72" fmla="*/ 115204 h 356518"/>
              <a:gd name="connsiteX73" fmla="*/ 269025 w 356278"/>
              <a:gd name="connsiteY73" fmla="*/ 239303 h 356518"/>
              <a:gd name="connsiteX74" fmla="*/ 269272 w 356278"/>
              <a:gd name="connsiteY74" fmla="*/ 230579 h 356518"/>
              <a:gd name="connsiteX75" fmla="*/ 179573 w 356278"/>
              <a:gd name="connsiteY75" fmla="*/ 135417 h 356518"/>
              <a:gd name="connsiteX76" fmla="*/ 175256 w 356278"/>
              <a:gd name="connsiteY76" fmla="*/ 133472 h 356518"/>
              <a:gd name="connsiteX77" fmla="*/ 170861 w 356278"/>
              <a:gd name="connsiteY77" fmla="*/ 135136 h 356518"/>
              <a:gd name="connsiteX78" fmla="*/ 166623 w 356278"/>
              <a:gd name="connsiteY78" fmla="*/ 139138 h 356518"/>
              <a:gd name="connsiteX79" fmla="*/ 166364 w 356278"/>
              <a:gd name="connsiteY79" fmla="*/ 147839 h 356518"/>
              <a:gd name="connsiteX80" fmla="*/ 256052 w 356278"/>
              <a:gd name="connsiteY80" fmla="*/ 243013 h 356518"/>
              <a:gd name="connsiteX81" fmla="*/ 260402 w 356278"/>
              <a:gd name="connsiteY81" fmla="*/ 244969 h 356518"/>
              <a:gd name="connsiteX82" fmla="*/ 264831 w 356278"/>
              <a:gd name="connsiteY82" fmla="*/ 243283 h 356518"/>
              <a:gd name="connsiteX83" fmla="*/ 269025 w 356278"/>
              <a:gd name="connsiteY83" fmla="*/ 239303 h 356518"/>
              <a:gd name="connsiteX84" fmla="*/ 67177 w 356278"/>
              <a:gd name="connsiteY84" fmla="*/ 127750 h 356518"/>
              <a:gd name="connsiteX85" fmla="*/ 138822 w 356278"/>
              <a:gd name="connsiteY85" fmla="*/ 60221 h 356518"/>
              <a:gd name="connsiteX86" fmla="*/ 120317 w 356278"/>
              <a:gd name="connsiteY86" fmla="*/ 40592 h 356518"/>
              <a:gd name="connsiteX87" fmla="*/ 48684 w 356278"/>
              <a:gd name="connsiteY87" fmla="*/ 108133 h 356518"/>
              <a:gd name="connsiteX88" fmla="*/ 67177 w 356278"/>
              <a:gd name="connsiteY88" fmla="*/ 127750 h 356518"/>
              <a:gd name="connsiteX89" fmla="*/ 16746 w 356278"/>
              <a:gd name="connsiteY89" fmla="*/ 74205 h 356518"/>
              <a:gd name="connsiteX90" fmla="*/ 10934 w 356278"/>
              <a:gd name="connsiteY90" fmla="*/ 58950 h 356518"/>
              <a:gd name="connsiteX91" fmla="*/ 17634 w 356278"/>
              <a:gd name="connsiteY91" fmla="*/ 44088 h 356518"/>
              <a:gd name="connsiteX92" fmla="*/ 58240 w 356278"/>
              <a:gd name="connsiteY92" fmla="*/ 5833 h 356518"/>
              <a:gd name="connsiteX93" fmla="*/ 88357 w 356278"/>
              <a:gd name="connsiteY93" fmla="*/ 6698 h 356518"/>
              <a:gd name="connsiteX94" fmla="*/ 113527 w 356278"/>
              <a:gd name="connsiteY94" fmla="*/ 33398 h 356518"/>
              <a:gd name="connsiteX95" fmla="*/ 41883 w 356278"/>
              <a:gd name="connsiteY95" fmla="*/ 100905 h 356518"/>
              <a:gd name="connsiteX96" fmla="*/ 16746 w 356278"/>
              <a:gd name="connsiteY96" fmla="*/ 74205 h 356518"/>
              <a:gd name="connsiteX97" fmla="*/ 29528 w 356278"/>
              <a:gd name="connsiteY97" fmla="*/ 59512 h 356518"/>
              <a:gd name="connsiteX98" fmla="*/ 42681 w 356278"/>
              <a:gd name="connsiteY98" fmla="*/ 73497 h 356518"/>
              <a:gd name="connsiteX99" fmla="*/ 86109 w 356278"/>
              <a:gd name="connsiteY99" fmla="*/ 32577 h 356518"/>
              <a:gd name="connsiteX100" fmla="*/ 72922 w 356278"/>
              <a:gd name="connsiteY100" fmla="*/ 18614 h 356518"/>
              <a:gd name="connsiteX101" fmla="*/ 29528 w 356278"/>
              <a:gd name="connsiteY101" fmla="*/ 59512 h 356518"/>
              <a:gd name="connsiteX102" fmla="*/ 342085 w 356278"/>
              <a:gd name="connsiteY102" fmla="*/ 333813 h 356518"/>
              <a:gd name="connsiteX103" fmla="*/ 339252 w 356278"/>
              <a:gd name="connsiteY103" fmla="*/ 344729 h 356518"/>
              <a:gd name="connsiteX104" fmla="*/ 328202 w 356278"/>
              <a:gd name="connsiteY104" fmla="*/ 346899 h 356518"/>
              <a:gd name="connsiteX105" fmla="*/ 243168 w 356278"/>
              <a:gd name="connsiteY105" fmla="*/ 314455 h 356518"/>
              <a:gd name="connsiteX106" fmla="*/ 314734 w 356278"/>
              <a:gd name="connsiteY106" fmla="*/ 246925 h 356518"/>
              <a:gd name="connsiteX107" fmla="*/ 342085 w 356278"/>
              <a:gd name="connsiteY107" fmla="*/ 333813 h 356518"/>
              <a:gd name="connsiteX108" fmla="*/ 319366 w 356278"/>
              <a:gd name="connsiteY108" fmla="*/ 304652 h 356518"/>
              <a:gd name="connsiteX109" fmla="*/ 308607 w 356278"/>
              <a:gd name="connsiteY109" fmla="*/ 270488 h 356518"/>
              <a:gd name="connsiteX110" fmla="*/ 267001 w 356278"/>
              <a:gd name="connsiteY110" fmla="*/ 309733 h 356518"/>
              <a:gd name="connsiteX111" fmla="*/ 300479 w 356278"/>
              <a:gd name="connsiteY111" fmla="*/ 322504 h 356518"/>
              <a:gd name="connsiteX112" fmla="*/ 319366 w 356278"/>
              <a:gd name="connsiteY112" fmla="*/ 304652 h 3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56278" h="356518">
                <a:moveTo>
                  <a:pt x="353035" y="111270"/>
                </a:moveTo>
                <a:lnTo>
                  <a:pt x="279772" y="181913"/>
                </a:lnTo>
                <a:lnTo>
                  <a:pt x="264741" y="165984"/>
                </a:lnTo>
                <a:lnTo>
                  <a:pt x="320186" y="112518"/>
                </a:lnTo>
                <a:cubicBezTo>
                  <a:pt x="325549" y="107346"/>
                  <a:pt x="325695" y="98814"/>
                  <a:pt x="320523" y="93451"/>
                </a:cubicBezTo>
                <a:lnTo>
                  <a:pt x="271026" y="42121"/>
                </a:lnTo>
                <a:cubicBezTo>
                  <a:pt x="268519" y="39536"/>
                  <a:pt x="265146" y="38063"/>
                  <a:pt x="261549" y="38007"/>
                </a:cubicBezTo>
                <a:cubicBezTo>
                  <a:pt x="257985" y="37928"/>
                  <a:pt x="254534" y="39288"/>
                  <a:pt x="251948" y="41773"/>
                </a:cubicBezTo>
                <a:lnTo>
                  <a:pt x="208251" y="83896"/>
                </a:lnTo>
                <a:lnTo>
                  <a:pt x="246192" y="123186"/>
                </a:lnTo>
                <a:cubicBezTo>
                  <a:pt x="249295" y="126435"/>
                  <a:pt x="249048" y="131786"/>
                  <a:pt x="245799" y="134945"/>
                </a:cubicBezTo>
                <a:cubicBezTo>
                  <a:pt x="243517" y="137126"/>
                  <a:pt x="240178" y="137812"/>
                  <a:pt x="237345" y="136890"/>
                </a:cubicBezTo>
                <a:lnTo>
                  <a:pt x="182305" y="78534"/>
                </a:lnTo>
                <a:lnTo>
                  <a:pt x="254320" y="9025"/>
                </a:lnTo>
                <a:cubicBezTo>
                  <a:pt x="258693" y="4854"/>
                  <a:pt x="265708" y="5091"/>
                  <a:pt x="269901" y="9441"/>
                </a:cubicBezTo>
                <a:lnTo>
                  <a:pt x="353147" y="95734"/>
                </a:lnTo>
                <a:cubicBezTo>
                  <a:pt x="357341" y="100073"/>
                  <a:pt x="357341" y="107077"/>
                  <a:pt x="353035" y="111270"/>
                </a:cubicBezTo>
                <a:close/>
                <a:moveTo>
                  <a:pt x="104320" y="320705"/>
                </a:moveTo>
                <a:cubicBezTo>
                  <a:pt x="101768" y="323190"/>
                  <a:pt x="98306" y="324550"/>
                  <a:pt x="94742" y="324460"/>
                </a:cubicBezTo>
                <a:cubicBezTo>
                  <a:pt x="91156" y="324393"/>
                  <a:pt x="87750" y="322920"/>
                  <a:pt x="85254" y="320368"/>
                </a:cubicBezTo>
                <a:lnTo>
                  <a:pt x="35756" y="269015"/>
                </a:lnTo>
                <a:cubicBezTo>
                  <a:pt x="30596" y="263653"/>
                  <a:pt x="30731" y="255199"/>
                  <a:pt x="36094" y="249983"/>
                </a:cubicBezTo>
                <a:lnTo>
                  <a:pt x="58858" y="273636"/>
                </a:lnTo>
                <a:cubicBezTo>
                  <a:pt x="61995" y="276885"/>
                  <a:pt x="67144" y="276975"/>
                  <a:pt x="70392" y="273872"/>
                </a:cubicBezTo>
                <a:cubicBezTo>
                  <a:pt x="73641" y="270769"/>
                  <a:pt x="73709" y="265632"/>
                  <a:pt x="70561" y="262371"/>
                </a:cubicBezTo>
                <a:lnTo>
                  <a:pt x="47830" y="238685"/>
                </a:lnTo>
                <a:lnTo>
                  <a:pt x="53889" y="232828"/>
                </a:lnTo>
                <a:lnTo>
                  <a:pt x="76654" y="256481"/>
                </a:lnTo>
                <a:cubicBezTo>
                  <a:pt x="79768" y="259707"/>
                  <a:pt x="84917" y="259819"/>
                  <a:pt x="88188" y="256717"/>
                </a:cubicBezTo>
                <a:cubicBezTo>
                  <a:pt x="91426" y="253558"/>
                  <a:pt x="91505" y="248443"/>
                  <a:pt x="88357" y="245171"/>
                </a:cubicBezTo>
                <a:lnTo>
                  <a:pt x="65603" y="221552"/>
                </a:lnTo>
                <a:lnTo>
                  <a:pt x="71674" y="215695"/>
                </a:lnTo>
                <a:lnTo>
                  <a:pt x="94416" y="239326"/>
                </a:lnTo>
                <a:cubicBezTo>
                  <a:pt x="97553" y="242552"/>
                  <a:pt x="102724" y="242664"/>
                  <a:pt x="105950" y="239562"/>
                </a:cubicBezTo>
                <a:cubicBezTo>
                  <a:pt x="109222" y="236436"/>
                  <a:pt x="109278" y="231310"/>
                  <a:pt x="106153" y="228039"/>
                </a:cubicBezTo>
                <a:lnTo>
                  <a:pt x="83388" y="204408"/>
                </a:lnTo>
                <a:lnTo>
                  <a:pt x="89447" y="198551"/>
                </a:lnTo>
                <a:lnTo>
                  <a:pt x="112212" y="222159"/>
                </a:lnTo>
                <a:cubicBezTo>
                  <a:pt x="115337" y="225431"/>
                  <a:pt x="120486" y="225532"/>
                  <a:pt x="123746" y="222395"/>
                </a:cubicBezTo>
                <a:cubicBezTo>
                  <a:pt x="124949" y="221226"/>
                  <a:pt x="125736" y="219765"/>
                  <a:pt x="126051" y="218258"/>
                </a:cubicBezTo>
                <a:lnTo>
                  <a:pt x="83905" y="173516"/>
                </a:lnTo>
                <a:lnTo>
                  <a:pt x="3256" y="251231"/>
                </a:lnTo>
                <a:cubicBezTo>
                  <a:pt x="-1061" y="255424"/>
                  <a:pt x="-1061" y="262450"/>
                  <a:pt x="3110" y="266778"/>
                </a:cubicBezTo>
                <a:lnTo>
                  <a:pt x="86356" y="353127"/>
                </a:lnTo>
                <a:cubicBezTo>
                  <a:pt x="90538" y="357466"/>
                  <a:pt x="97575" y="357702"/>
                  <a:pt x="101892" y="353487"/>
                </a:cubicBezTo>
                <a:lnTo>
                  <a:pt x="181338" y="276907"/>
                </a:lnTo>
                <a:lnTo>
                  <a:pt x="166319" y="260977"/>
                </a:lnTo>
                <a:lnTo>
                  <a:pt x="104320" y="320705"/>
                </a:lnTo>
                <a:close/>
                <a:moveTo>
                  <a:pt x="249779" y="108538"/>
                </a:moveTo>
                <a:cubicBezTo>
                  <a:pt x="239279" y="97690"/>
                  <a:pt x="239593" y="80310"/>
                  <a:pt x="250476" y="69844"/>
                </a:cubicBezTo>
                <a:cubicBezTo>
                  <a:pt x="261301" y="59355"/>
                  <a:pt x="278670" y="59670"/>
                  <a:pt x="289136" y="70529"/>
                </a:cubicBezTo>
                <a:cubicBezTo>
                  <a:pt x="299636" y="81400"/>
                  <a:pt x="299265" y="98780"/>
                  <a:pt x="288439" y="109224"/>
                </a:cubicBezTo>
                <a:cubicBezTo>
                  <a:pt x="277636" y="119712"/>
                  <a:pt x="260267" y="119398"/>
                  <a:pt x="249779" y="108538"/>
                </a:cubicBezTo>
                <a:close/>
                <a:moveTo>
                  <a:pt x="261526" y="97206"/>
                </a:moveTo>
                <a:cubicBezTo>
                  <a:pt x="265753" y="101546"/>
                  <a:pt x="272723" y="101669"/>
                  <a:pt x="277130" y="97465"/>
                </a:cubicBezTo>
                <a:cubicBezTo>
                  <a:pt x="281481" y="93249"/>
                  <a:pt x="281604" y="86257"/>
                  <a:pt x="277377" y="81895"/>
                </a:cubicBezTo>
                <a:cubicBezTo>
                  <a:pt x="273162" y="77533"/>
                  <a:pt x="266169" y="77387"/>
                  <a:pt x="261807" y="81603"/>
                </a:cubicBezTo>
                <a:cubicBezTo>
                  <a:pt x="257445" y="85818"/>
                  <a:pt x="257311" y="92811"/>
                  <a:pt x="261526" y="97206"/>
                </a:cubicBezTo>
                <a:close/>
                <a:moveTo>
                  <a:pt x="305740" y="237381"/>
                </a:moveTo>
                <a:lnTo>
                  <a:pt x="234096" y="304888"/>
                </a:lnTo>
                <a:lnTo>
                  <a:pt x="74428" y="135473"/>
                </a:lnTo>
                <a:lnTo>
                  <a:pt x="146095" y="67966"/>
                </a:lnTo>
                <a:lnTo>
                  <a:pt x="305740" y="237381"/>
                </a:lnTo>
                <a:close/>
                <a:moveTo>
                  <a:pt x="158113" y="115204"/>
                </a:moveTo>
                <a:cubicBezTo>
                  <a:pt x="158146" y="113586"/>
                  <a:pt x="157562" y="111989"/>
                  <a:pt x="156415" y="110798"/>
                </a:cubicBezTo>
                <a:lnTo>
                  <a:pt x="148613" y="102546"/>
                </a:lnTo>
                <a:cubicBezTo>
                  <a:pt x="146297" y="100084"/>
                  <a:pt x="142396" y="99960"/>
                  <a:pt x="139912" y="102288"/>
                </a:cubicBezTo>
                <a:lnTo>
                  <a:pt x="135685" y="106256"/>
                </a:lnTo>
                <a:cubicBezTo>
                  <a:pt x="133201" y="108572"/>
                  <a:pt x="133099" y="112506"/>
                  <a:pt x="135415" y="114957"/>
                </a:cubicBezTo>
                <a:lnTo>
                  <a:pt x="143172" y="123265"/>
                </a:lnTo>
                <a:cubicBezTo>
                  <a:pt x="144330" y="124456"/>
                  <a:pt x="145859" y="125176"/>
                  <a:pt x="147512" y="125187"/>
                </a:cubicBezTo>
                <a:cubicBezTo>
                  <a:pt x="149142" y="125255"/>
                  <a:pt x="156156" y="119533"/>
                  <a:pt x="156156" y="119533"/>
                </a:cubicBezTo>
                <a:cubicBezTo>
                  <a:pt x="157348" y="118397"/>
                  <a:pt x="158045" y="116846"/>
                  <a:pt x="158113" y="115204"/>
                </a:cubicBezTo>
                <a:close/>
                <a:moveTo>
                  <a:pt x="269025" y="239303"/>
                </a:moveTo>
                <a:cubicBezTo>
                  <a:pt x="271532" y="236965"/>
                  <a:pt x="271621" y="233053"/>
                  <a:pt x="269272" y="230579"/>
                </a:cubicBezTo>
                <a:lnTo>
                  <a:pt x="179573" y="135417"/>
                </a:lnTo>
                <a:cubicBezTo>
                  <a:pt x="178449" y="134203"/>
                  <a:pt x="176920" y="133506"/>
                  <a:pt x="175256" y="133472"/>
                </a:cubicBezTo>
                <a:cubicBezTo>
                  <a:pt x="173649" y="133416"/>
                  <a:pt x="172041" y="134034"/>
                  <a:pt x="170861" y="135136"/>
                </a:cubicBezTo>
                <a:lnTo>
                  <a:pt x="166623" y="139138"/>
                </a:lnTo>
                <a:cubicBezTo>
                  <a:pt x="164138" y="141465"/>
                  <a:pt x="164026" y="145355"/>
                  <a:pt x="166364" y="147839"/>
                </a:cubicBezTo>
                <a:lnTo>
                  <a:pt x="256052" y="243013"/>
                </a:lnTo>
                <a:cubicBezTo>
                  <a:pt x="257221" y="244205"/>
                  <a:pt x="258727" y="244924"/>
                  <a:pt x="260402" y="244969"/>
                </a:cubicBezTo>
                <a:cubicBezTo>
                  <a:pt x="262043" y="245025"/>
                  <a:pt x="263629" y="244407"/>
                  <a:pt x="264831" y="243283"/>
                </a:cubicBezTo>
                <a:lnTo>
                  <a:pt x="269025" y="239303"/>
                </a:lnTo>
                <a:close/>
                <a:moveTo>
                  <a:pt x="67177" y="127750"/>
                </a:moveTo>
                <a:lnTo>
                  <a:pt x="138822" y="60221"/>
                </a:lnTo>
                <a:lnTo>
                  <a:pt x="120317" y="40592"/>
                </a:lnTo>
                <a:lnTo>
                  <a:pt x="48684" y="108133"/>
                </a:lnTo>
                <a:lnTo>
                  <a:pt x="67177" y="127750"/>
                </a:lnTo>
                <a:close/>
                <a:moveTo>
                  <a:pt x="16746" y="74205"/>
                </a:moveTo>
                <a:cubicBezTo>
                  <a:pt x="12845" y="70068"/>
                  <a:pt x="10777" y="64616"/>
                  <a:pt x="10934" y="58950"/>
                </a:cubicBezTo>
                <a:cubicBezTo>
                  <a:pt x="11114" y="53296"/>
                  <a:pt x="13509" y="47967"/>
                  <a:pt x="17634" y="44088"/>
                </a:cubicBezTo>
                <a:lnTo>
                  <a:pt x="58240" y="5833"/>
                </a:lnTo>
                <a:cubicBezTo>
                  <a:pt x="66784" y="-2284"/>
                  <a:pt x="80274" y="-1868"/>
                  <a:pt x="88357" y="6698"/>
                </a:cubicBezTo>
                <a:lnTo>
                  <a:pt x="113527" y="33398"/>
                </a:lnTo>
                <a:lnTo>
                  <a:pt x="41883" y="100905"/>
                </a:lnTo>
                <a:lnTo>
                  <a:pt x="16746" y="74205"/>
                </a:lnTo>
                <a:close/>
                <a:moveTo>
                  <a:pt x="29528" y="59512"/>
                </a:moveTo>
                <a:lnTo>
                  <a:pt x="42681" y="73497"/>
                </a:lnTo>
                <a:lnTo>
                  <a:pt x="86109" y="32577"/>
                </a:lnTo>
                <a:lnTo>
                  <a:pt x="72922" y="18614"/>
                </a:lnTo>
                <a:lnTo>
                  <a:pt x="29528" y="59512"/>
                </a:lnTo>
                <a:close/>
                <a:moveTo>
                  <a:pt x="342085" y="333813"/>
                </a:moveTo>
                <a:cubicBezTo>
                  <a:pt x="343311" y="337703"/>
                  <a:pt x="342198" y="341941"/>
                  <a:pt x="339252" y="344729"/>
                </a:cubicBezTo>
                <a:cubicBezTo>
                  <a:pt x="336285" y="347528"/>
                  <a:pt x="331990" y="348349"/>
                  <a:pt x="328202" y="346899"/>
                </a:cubicBezTo>
                <a:lnTo>
                  <a:pt x="243168" y="314455"/>
                </a:lnTo>
                <a:lnTo>
                  <a:pt x="314734" y="246925"/>
                </a:lnTo>
                <a:lnTo>
                  <a:pt x="342085" y="333813"/>
                </a:lnTo>
                <a:close/>
                <a:moveTo>
                  <a:pt x="319366" y="304652"/>
                </a:moveTo>
                <a:lnTo>
                  <a:pt x="308607" y="270488"/>
                </a:lnTo>
                <a:lnTo>
                  <a:pt x="267001" y="309733"/>
                </a:lnTo>
                <a:lnTo>
                  <a:pt x="300479" y="322504"/>
                </a:lnTo>
                <a:lnTo>
                  <a:pt x="319366" y="304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013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82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DD8AF0-952A-4A1C-A563-6B50C8125B9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F9A12BD-699B-433F-8B2C-C3CE5F13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F568B62-9681-4DD3-9588-5150081E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1B95335-8827-436D-BA23-A99691635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AFF7949-90C7-4B73-813B-F2D6DDE12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C5E6D6-3727-4FBC-972A-D9389F15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F9B343-CF91-47DA-8DC8-46D2B607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18ABF9-F675-495F-9BC1-47830E389AC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46E2D5-FF15-4C70-9C5F-721BC81CA11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01F37-40E4-40DD-A136-0791B9E22D4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0B712EB0-7E5F-4819-9DDF-1CB170AAF8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ACFBD7C-D80A-4C11-B7A2-3230058636C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35F32D9-416A-4C97-9709-02721F55519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123C677-9702-41BF-88E7-A5DA8F74D5D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B2CFEA-C921-422E-885E-DA211B051B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EE583CC-295F-4F0D-B0B6-0D009E7FE1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42DEC94-30AB-4B59-9A12-BBEAB8B8C65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E7F0FDE-63C2-4BA6-8F98-385C490C52B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D1CA741B-99B1-4CB1-BC29-1DC13D9E9B6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EF691B1-F09D-4421-9E0A-CB764400C5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BCA210B-C11D-4AC0-B846-FF8098FECCC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F05370B-DA0E-4840-ABCF-24E1B1AC4A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BAB0C2-521B-4C12-AEFA-F5BA2EDF92B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AA2E81-3DBC-4C1D-B9C6-A702F4C3D21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5E1B88-E294-4130-8744-454CCE79BB1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pHolder3">
            <a:extLst>
              <a:ext uri="{FF2B5EF4-FFF2-40B4-BE49-F238E27FC236}">
                <a16:creationId xmlns:a16="http://schemas.microsoft.com/office/drawing/2014/main" id="{D3284545-1299-4838-AA89-23628DDB3D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9" name="Mockup">
            <a:extLst>
              <a:ext uri="{FF2B5EF4-FFF2-40B4-BE49-F238E27FC236}">
                <a16:creationId xmlns:a16="http://schemas.microsoft.com/office/drawing/2014/main" id="{E3B5D83D-5F08-4B35-A3C7-CD6FF00FF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3654" y="934066"/>
            <a:ext cx="3462968" cy="5923934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4BB10FE-D33B-421F-B894-1EDE46C612D7}"/>
              </a:ext>
            </a:extLst>
          </p:cNvPr>
          <p:cNvSpPr/>
          <p:nvPr/>
        </p:nvSpPr>
        <p:spPr>
          <a:xfrm>
            <a:off x="10084986" y="1363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F760B1-C0C1-4011-9DFE-551423548DB6}"/>
              </a:ext>
            </a:extLst>
          </p:cNvPr>
          <p:cNvSpPr/>
          <p:nvPr/>
        </p:nvSpPr>
        <p:spPr>
          <a:xfrm>
            <a:off x="10129232" y="1407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81D3E3-AC26-4CB9-BAAF-C0767DFF4FC0}"/>
              </a:ext>
            </a:extLst>
          </p:cNvPr>
          <p:cNvSpPr/>
          <p:nvPr/>
        </p:nvSpPr>
        <p:spPr>
          <a:xfrm>
            <a:off x="10174143" y="1452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E0D33234-A45A-436F-80EE-FD857E7E7AD0}"/>
              </a:ext>
            </a:extLst>
          </p:cNvPr>
          <p:cNvSpPr>
            <a:spLocks noChangeAspect="1"/>
          </p:cNvSpPr>
          <p:nvPr/>
        </p:nvSpPr>
        <p:spPr>
          <a:xfrm>
            <a:off x="10442667" y="1720704"/>
            <a:ext cx="356518" cy="356518"/>
          </a:xfrm>
          <a:custGeom>
            <a:avLst/>
            <a:gdLst>
              <a:gd name="connsiteX0" fmla="*/ 87272 w 319148"/>
              <a:gd name="connsiteY0" fmla="*/ 263671 h 319148"/>
              <a:gd name="connsiteX1" fmla="*/ 68572 w 319148"/>
              <a:gd name="connsiteY1" fmla="*/ 263671 h 319148"/>
              <a:gd name="connsiteX2" fmla="*/ 56105 w 319148"/>
              <a:gd name="connsiteY2" fmla="*/ 251204 h 319148"/>
              <a:gd name="connsiteX3" fmla="*/ 56105 w 319148"/>
              <a:gd name="connsiteY3" fmla="*/ 135264 h 319148"/>
              <a:gd name="connsiteX4" fmla="*/ 68572 w 319148"/>
              <a:gd name="connsiteY4" fmla="*/ 122797 h 319148"/>
              <a:gd name="connsiteX5" fmla="*/ 87272 w 319148"/>
              <a:gd name="connsiteY5" fmla="*/ 122797 h 319148"/>
              <a:gd name="connsiteX6" fmla="*/ 99739 w 319148"/>
              <a:gd name="connsiteY6" fmla="*/ 135264 h 319148"/>
              <a:gd name="connsiteX7" fmla="*/ 99739 w 319148"/>
              <a:gd name="connsiteY7" fmla="*/ 251204 h 319148"/>
              <a:gd name="connsiteX8" fmla="*/ 87272 w 319148"/>
              <a:gd name="connsiteY8" fmla="*/ 263671 h 319148"/>
              <a:gd name="connsiteX9" fmla="*/ 104092 w 319148"/>
              <a:gd name="connsiteY9" fmla="*/ 77915 h 319148"/>
              <a:gd name="connsiteX10" fmla="*/ 78550 w 319148"/>
              <a:gd name="connsiteY10" fmla="*/ 52360 h 319148"/>
              <a:gd name="connsiteX11" fmla="*/ 52984 w 319148"/>
              <a:gd name="connsiteY11" fmla="*/ 77915 h 319148"/>
              <a:gd name="connsiteX12" fmla="*/ 78550 w 319148"/>
              <a:gd name="connsiteY12" fmla="*/ 103474 h 319148"/>
              <a:gd name="connsiteX13" fmla="*/ 104092 w 319148"/>
              <a:gd name="connsiteY13" fmla="*/ 77915 h 319148"/>
              <a:gd name="connsiteX14" fmla="*/ 263048 w 319148"/>
              <a:gd name="connsiteY14" fmla="*/ 251204 h 319148"/>
              <a:gd name="connsiteX15" fmla="*/ 263048 w 319148"/>
              <a:gd name="connsiteY15" fmla="*/ 186168 h 319148"/>
              <a:gd name="connsiteX16" fmla="*/ 210882 w 319148"/>
              <a:gd name="connsiteY16" fmla="*/ 120304 h 319148"/>
              <a:gd name="connsiteX17" fmla="*/ 169589 w 319148"/>
              <a:gd name="connsiteY17" fmla="*/ 141960 h 319148"/>
              <a:gd name="connsiteX18" fmla="*/ 169547 w 319148"/>
              <a:gd name="connsiteY18" fmla="*/ 141960 h 319148"/>
              <a:gd name="connsiteX19" fmla="*/ 169547 w 319148"/>
              <a:gd name="connsiteY19" fmla="*/ 135264 h 319148"/>
              <a:gd name="connsiteX20" fmla="*/ 157081 w 319148"/>
              <a:gd name="connsiteY20" fmla="*/ 122797 h 319148"/>
              <a:gd name="connsiteX21" fmla="*/ 139627 w 319148"/>
              <a:gd name="connsiteY21" fmla="*/ 122797 h 319148"/>
              <a:gd name="connsiteX22" fmla="*/ 127161 w 319148"/>
              <a:gd name="connsiteY22" fmla="*/ 135264 h 319148"/>
              <a:gd name="connsiteX23" fmla="*/ 127161 w 319148"/>
              <a:gd name="connsiteY23" fmla="*/ 251204 h 319148"/>
              <a:gd name="connsiteX24" fmla="*/ 139627 w 319148"/>
              <a:gd name="connsiteY24" fmla="*/ 263671 h 319148"/>
              <a:gd name="connsiteX25" fmla="*/ 157081 w 319148"/>
              <a:gd name="connsiteY25" fmla="*/ 263671 h 319148"/>
              <a:gd name="connsiteX26" fmla="*/ 169547 w 319148"/>
              <a:gd name="connsiteY26" fmla="*/ 251204 h 319148"/>
              <a:gd name="connsiteX27" fmla="*/ 169547 w 319148"/>
              <a:gd name="connsiteY27" fmla="*/ 193726 h 319148"/>
              <a:gd name="connsiteX28" fmla="*/ 196916 w 319148"/>
              <a:gd name="connsiteY28" fmla="*/ 157663 h 319148"/>
              <a:gd name="connsiteX29" fmla="*/ 220038 w 319148"/>
              <a:gd name="connsiteY29" fmla="*/ 194890 h 319148"/>
              <a:gd name="connsiteX30" fmla="*/ 220038 w 319148"/>
              <a:gd name="connsiteY30" fmla="*/ 251204 h 319148"/>
              <a:gd name="connsiteX31" fmla="*/ 232504 w 319148"/>
              <a:gd name="connsiteY31" fmla="*/ 263671 h 319148"/>
              <a:gd name="connsiteX32" fmla="*/ 250581 w 319148"/>
              <a:gd name="connsiteY32" fmla="*/ 263671 h 319148"/>
              <a:gd name="connsiteX33" fmla="*/ 263048 w 319148"/>
              <a:gd name="connsiteY33" fmla="*/ 251204 h 319148"/>
              <a:gd name="connsiteX34" fmla="*/ 319148 w 319148"/>
              <a:gd name="connsiteY34" fmla="*/ 269281 h 319148"/>
              <a:gd name="connsiteX35" fmla="*/ 306681 w 319148"/>
              <a:gd name="connsiteY35" fmla="*/ 256814 h 319148"/>
              <a:gd name="connsiteX36" fmla="*/ 294215 w 319148"/>
              <a:gd name="connsiteY36" fmla="*/ 269281 h 319148"/>
              <a:gd name="connsiteX37" fmla="*/ 269281 w 319148"/>
              <a:gd name="connsiteY37" fmla="*/ 294215 h 319148"/>
              <a:gd name="connsiteX38" fmla="*/ 49867 w 319148"/>
              <a:gd name="connsiteY38" fmla="*/ 294215 h 319148"/>
              <a:gd name="connsiteX39" fmla="*/ 24933 w 319148"/>
              <a:gd name="connsiteY39" fmla="*/ 269281 h 319148"/>
              <a:gd name="connsiteX40" fmla="*/ 24933 w 319148"/>
              <a:gd name="connsiteY40" fmla="*/ 49867 h 319148"/>
              <a:gd name="connsiteX41" fmla="*/ 49867 w 319148"/>
              <a:gd name="connsiteY41" fmla="*/ 24933 h 319148"/>
              <a:gd name="connsiteX42" fmla="*/ 269281 w 319148"/>
              <a:gd name="connsiteY42" fmla="*/ 24933 h 319148"/>
              <a:gd name="connsiteX43" fmla="*/ 294215 w 319148"/>
              <a:gd name="connsiteY43" fmla="*/ 49867 h 319148"/>
              <a:gd name="connsiteX44" fmla="*/ 294215 w 319148"/>
              <a:gd name="connsiteY44" fmla="*/ 206324 h 319148"/>
              <a:gd name="connsiteX45" fmla="*/ 306681 w 319148"/>
              <a:gd name="connsiteY45" fmla="*/ 218791 h 319148"/>
              <a:gd name="connsiteX46" fmla="*/ 319148 w 319148"/>
              <a:gd name="connsiteY46" fmla="*/ 206324 h 319148"/>
              <a:gd name="connsiteX47" fmla="*/ 319148 w 319148"/>
              <a:gd name="connsiteY47" fmla="*/ 49867 h 319148"/>
              <a:gd name="connsiteX48" fmla="*/ 269281 w 319148"/>
              <a:gd name="connsiteY48" fmla="*/ 0 h 319148"/>
              <a:gd name="connsiteX49" fmla="*/ 49867 w 319148"/>
              <a:gd name="connsiteY49" fmla="*/ 0 h 319148"/>
              <a:gd name="connsiteX50" fmla="*/ 0 w 319148"/>
              <a:gd name="connsiteY50" fmla="*/ 49867 h 319148"/>
              <a:gd name="connsiteX51" fmla="*/ 0 w 319148"/>
              <a:gd name="connsiteY51" fmla="*/ 269281 h 319148"/>
              <a:gd name="connsiteX52" fmla="*/ 49867 w 319148"/>
              <a:gd name="connsiteY52" fmla="*/ 319148 h 319148"/>
              <a:gd name="connsiteX53" fmla="*/ 269281 w 319148"/>
              <a:gd name="connsiteY53" fmla="*/ 319148 h 319148"/>
              <a:gd name="connsiteX54" fmla="*/ 319148 w 319148"/>
              <a:gd name="connsiteY54" fmla="*/ 26928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9148" h="319148">
                <a:moveTo>
                  <a:pt x="87272" y="263671"/>
                </a:moveTo>
                <a:lnTo>
                  <a:pt x="68572" y="263671"/>
                </a:lnTo>
                <a:cubicBezTo>
                  <a:pt x="61686" y="263671"/>
                  <a:pt x="56105" y="258090"/>
                  <a:pt x="56105" y="251204"/>
                </a:cubicBezTo>
                <a:lnTo>
                  <a:pt x="56105" y="135264"/>
                </a:lnTo>
                <a:cubicBezTo>
                  <a:pt x="56105" y="128378"/>
                  <a:pt x="61686" y="122797"/>
                  <a:pt x="68572" y="122797"/>
                </a:cubicBezTo>
                <a:lnTo>
                  <a:pt x="87272" y="122797"/>
                </a:lnTo>
                <a:cubicBezTo>
                  <a:pt x="94158" y="122797"/>
                  <a:pt x="99739" y="128378"/>
                  <a:pt x="99739" y="135264"/>
                </a:cubicBezTo>
                <a:lnTo>
                  <a:pt x="99739" y="251204"/>
                </a:lnTo>
                <a:cubicBezTo>
                  <a:pt x="99739" y="258090"/>
                  <a:pt x="94158" y="263671"/>
                  <a:pt x="87272" y="263671"/>
                </a:cubicBezTo>
                <a:close/>
                <a:moveTo>
                  <a:pt x="104092" y="77915"/>
                </a:moveTo>
                <a:cubicBezTo>
                  <a:pt x="104092" y="63809"/>
                  <a:pt x="92648" y="52360"/>
                  <a:pt x="78550" y="52360"/>
                </a:cubicBezTo>
                <a:cubicBezTo>
                  <a:pt x="64398" y="52360"/>
                  <a:pt x="52984" y="63809"/>
                  <a:pt x="52984" y="77915"/>
                </a:cubicBezTo>
                <a:cubicBezTo>
                  <a:pt x="52984" y="92025"/>
                  <a:pt x="64398" y="103474"/>
                  <a:pt x="78550" y="103474"/>
                </a:cubicBezTo>
                <a:cubicBezTo>
                  <a:pt x="92648" y="103474"/>
                  <a:pt x="104092" y="92025"/>
                  <a:pt x="104092" y="77915"/>
                </a:cubicBezTo>
                <a:close/>
                <a:moveTo>
                  <a:pt x="263048" y="251204"/>
                </a:moveTo>
                <a:lnTo>
                  <a:pt x="263048" y="186168"/>
                </a:lnTo>
                <a:cubicBezTo>
                  <a:pt x="263048" y="148352"/>
                  <a:pt x="255059" y="120304"/>
                  <a:pt x="210882" y="120304"/>
                </a:cubicBezTo>
                <a:cubicBezTo>
                  <a:pt x="189655" y="120304"/>
                  <a:pt x="175406" y="130920"/>
                  <a:pt x="169589" y="141960"/>
                </a:cubicBezTo>
                <a:lnTo>
                  <a:pt x="169547" y="141960"/>
                </a:lnTo>
                <a:lnTo>
                  <a:pt x="169547" y="135264"/>
                </a:lnTo>
                <a:cubicBezTo>
                  <a:pt x="169547" y="128378"/>
                  <a:pt x="163967" y="122797"/>
                  <a:pt x="157081" y="122797"/>
                </a:cubicBezTo>
                <a:lnTo>
                  <a:pt x="139627" y="122797"/>
                </a:lnTo>
                <a:cubicBezTo>
                  <a:pt x="132741" y="122797"/>
                  <a:pt x="127161" y="128378"/>
                  <a:pt x="127161" y="135264"/>
                </a:cubicBezTo>
                <a:lnTo>
                  <a:pt x="127161" y="251204"/>
                </a:lnTo>
                <a:cubicBezTo>
                  <a:pt x="127161" y="258090"/>
                  <a:pt x="132741" y="263671"/>
                  <a:pt x="139627" y="263671"/>
                </a:cubicBezTo>
                <a:lnTo>
                  <a:pt x="157081" y="263671"/>
                </a:lnTo>
                <a:cubicBezTo>
                  <a:pt x="163967" y="263671"/>
                  <a:pt x="169547" y="258090"/>
                  <a:pt x="169547" y="251204"/>
                </a:cubicBezTo>
                <a:lnTo>
                  <a:pt x="169547" y="193726"/>
                </a:lnTo>
                <a:cubicBezTo>
                  <a:pt x="169547" y="175408"/>
                  <a:pt x="174210" y="157663"/>
                  <a:pt x="196916" y="157663"/>
                </a:cubicBezTo>
                <a:cubicBezTo>
                  <a:pt x="219312" y="157663"/>
                  <a:pt x="220038" y="178610"/>
                  <a:pt x="220038" y="194890"/>
                </a:cubicBezTo>
                <a:lnTo>
                  <a:pt x="220038" y="251204"/>
                </a:lnTo>
                <a:cubicBezTo>
                  <a:pt x="220038" y="258090"/>
                  <a:pt x="225618" y="263671"/>
                  <a:pt x="232504" y="263671"/>
                </a:cubicBezTo>
                <a:lnTo>
                  <a:pt x="250581" y="263671"/>
                </a:lnTo>
                <a:cubicBezTo>
                  <a:pt x="257467" y="263671"/>
                  <a:pt x="263048" y="258090"/>
                  <a:pt x="263048" y="251204"/>
                </a:cubicBezTo>
                <a:close/>
                <a:moveTo>
                  <a:pt x="319148" y="269281"/>
                </a:move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324"/>
                </a:lnTo>
                <a:cubicBezTo>
                  <a:pt x="294215" y="213210"/>
                  <a:pt x="299795" y="218791"/>
                  <a:pt x="306681" y="218791"/>
                </a:cubicBezTo>
                <a:cubicBezTo>
                  <a:pt x="313567" y="218791"/>
                  <a:pt x="319148" y="213210"/>
                  <a:pt x="319148" y="206324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B7841ADB-483C-4C5A-9242-428857616078}"/>
              </a:ext>
            </a:extLst>
          </p:cNvPr>
          <p:cNvSpPr txBox="1"/>
          <p:nvPr/>
        </p:nvSpPr>
        <p:spPr>
          <a:xfrm>
            <a:off x="1036722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F6F1F8-E139-45F9-888E-AEE3FCB1A714}"/>
              </a:ext>
            </a:extLst>
          </p:cNvPr>
          <p:cNvGrpSpPr/>
          <p:nvPr/>
        </p:nvGrpSpPr>
        <p:grpSpPr>
          <a:xfrm>
            <a:off x="1036722" y="4824327"/>
            <a:ext cx="1505018" cy="330020"/>
            <a:chOff x="1098482" y="4556305"/>
            <a:chExt cx="1505018" cy="3300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571AEED-AD76-4456-A5C9-E1DF1FCA0CD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C23B227-1DFC-4D77-ABCA-8C37B703B0E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ounded Rectangle 11">
                <a:extLst>
                  <a:ext uri="{FF2B5EF4-FFF2-40B4-BE49-F238E27FC236}">
                    <a16:creationId xmlns:a16="http://schemas.microsoft.com/office/drawing/2014/main" id="{3797BE5D-FD79-459A-AA4B-29F7835D6B6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">
              <a:extLst>
                <a:ext uri="{FF2B5EF4-FFF2-40B4-BE49-F238E27FC236}">
                  <a16:creationId xmlns:a16="http://schemas.microsoft.com/office/drawing/2014/main" id="{B707277F-0DC6-4049-931A-257FA829CA26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C04DE98-1E1B-4062-8DB5-A80386BA885A}"/>
              </a:ext>
            </a:extLst>
          </p:cNvPr>
          <p:cNvSpPr txBox="1"/>
          <p:nvPr/>
        </p:nvSpPr>
        <p:spPr>
          <a:xfrm>
            <a:off x="1037691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7A505226-6D96-45B2-BEA3-D5FBE9E54FE0}"/>
              </a:ext>
            </a:extLst>
          </p:cNvPr>
          <p:cNvSpPr txBox="1"/>
          <p:nvPr/>
        </p:nvSpPr>
        <p:spPr>
          <a:xfrm>
            <a:off x="1036722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eros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iste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metus</a:t>
            </a:r>
            <a:r>
              <a:rPr lang="en-US" sz="1400" i="1" dirty="0">
                <a:solidFill>
                  <a:schemeClr val="accent1"/>
                </a:solidFill>
              </a:rPr>
              <a:t> auctor id </a:t>
            </a:r>
            <a:r>
              <a:rPr lang="en-US" sz="1400" i="1" dirty="0" err="1">
                <a:solidFill>
                  <a:schemeClr val="accent1"/>
                </a:solidFill>
              </a:rPr>
              <a:t>dapibus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1"/>
                </a:solidFill>
              </a:rPr>
              <a:t>antes </a:t>
            </a:r>
            <a:r>
              <a:rPr lang="en-US" sz="1400" i="1">
                <a:solidFill>
                  <a:schemeClr val="accent1"/>
                </a:solidFill>
              </a:rPr>
              <a:t>dolor elementum</a:t>
            </a:r>
            <a:endParaRPr lang="en-ID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471D01-2A5C-482E-A45A-175FA40F651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4C3152CC-7220-498A-A2BE-5AF056EB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FCE43CC7-6727-4EC2-BC81-E44D675C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62114E15-6118-42B1-8940-AA57D5FF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CBFEA10-D8C0-4B6B-8F65-4F6DE2EF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2201BF-E990-40B2-B266-82A0EBE4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7C94B2-3287-4482-A273-6A3F284F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1A2F39-3402-4BC1-A616-C5A3E62EF44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A7FA97-4F6E-4559-B094-C64C973B1A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4DC38A6-62AF-47ED-9A9D-554122B715B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00CD65-73BE-48FA-BE5C-AD198CF3CE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D6BBCB9-828E-4ADA-A75D-76257BF9B04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5B5E30E-5F8D-4480-86EF-2A2D16C3706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DA5710A0-A452-4AB0-BDA2-1EFBB9E4A76A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ECE467E-5D78-4C77-B84B-42AB080FCB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16DEC9FB-94F9-402E-AFE2-04A36DE99E6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2D184CD-7953-40BC-9907-63F37CE153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EB783F3-3C30-4BEE-BA4C-C42E68D72E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8343DD35-5634-4239-9C32-00514F4D6D5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8CFEBBC-66B7-42FF-9F0E-F7E25F267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EEEBF79-9544-492F-9212-9E9D2E0C29C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71FEFBDA-7405-48BE-93FB-6D84C6F090A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86837-9291-4485-8184-4FF5676040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27CD4E-38DE-4D0F-B446-177B645E6BF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60F48A-EFB7-4FF4-9DA0-C15A873FD28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FBA2FCEE-1C62-4B05-8AF9-A390B10846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30" name="Mockup">
            <a:extLst>
              <a:ext uri="{FF2B5EF4-FFF2-40B4-BE49-F238E27FC236}">
                <a16:creationId xmlns:a16="http://schemas.microsoft.com/office/drawing/2014/main" id="{719DD32C-4B8E-4996-99E8-2984D263C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-1053135" y="729176"/>
            <a:ext cx="4484918" cy="2564548"/>
          </a:xfrm>
          <a:prstGeom prst="rect">
            <a:avLst/>
          </a:prstGeom>
        </p:spPr>
      </p:pic>
      <p:sp>
        <p:nvSpPr>
          <p:cNvPr id="27" name="PpHolder5">
            <a:extLst>
              <a:ext uri="{FF2B5EF4-FFF2-40B4-BE49-F238E27FC236}">
                <a16:creationId xmlns:a16="http://schemas.microsoft.com/office/drawing/2014/main" id="{732191A2-5032-415E-AFE5-20D9D43003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7" name="Mockup">
            <a:extLst>
              <a:ext uri="{FF2B5EF4-FFF2-40B4-BE49-F238E27FC236}">
                <a16:creationId xmlns:a16="http://schemas.microsoft.com/office/drawing/2014/main" id="{927562F6-3CE6-4265-AD92-CD2D7534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968316" y="3564276"/>
            <a:ext cx="4484918" cy="256454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7DAE389-21D3-445C-9BA2-0995F8B23EF2}"/>
              </a:ext>
            </a:extLst>
          </p:cNvPr>
          <p:cNvSpPr/>
          <p:nvPr/>
        </p:nvSpPr>
        <p:spPr>
          <a:xfrm>
            <a:off x="2328598" y="412201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9F056C-3D47-451D-9944-4F1411FD526E}"/>
              </a:ext>
            </a:extLst>
          </p:cNvPr>
          <p:cNvSpPr/>
          <p:nvPr/>
        </p:nvSpPr>
        <p:spPr>
          <a:xfrm>
            <a:off x="2372844" y="456447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47929E-C3DC-45F8-B4CE-CCBFBC5C7954}"/>
              </a:ext>
            </a:extLst>
          </p:cNvPr>
          <p:cNvSpPr/>
          <p:nvPr/>
        </p:nvSpPr>
        <p:spPr>
          <a:xfrm>
            <a:off x="2417755" y="501358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89B457F7-40E5-4822-932A-48A0D2CE71F3}"/>
              </a:ext>
            </a:extLst>
          </p:cNvPr>
          <p:cNvSpPr>
            <a:spLocks noChangeAspect="1"/>
          </p:cNvSpPr>
          <p:nvPr/>
        </p:nvSpPr>
        <p:spPr>
          <a:xfrm>
            <a:off x="2686286" y="769882"/>
            <a:ext cx="356505" cy="356518"/>
          </a:xfrm>
          <a:custGeom>
            <a:avLst/>
            <a:gdLst>
              <a:gd name="connsiteX0" fmla="*/ 162715 w 319135"/>
              <a:gd name="connsiteY0" fmla="*/ 319147 h 319147"/>
              <a:gd name="connsiteX1" fmla="*/ 159537 w 319135"/>
              <a:gd name="connsiteY1" fmla="*/ 319142 h 319147"/>
              <a:gd name="connsiteX2" fmla="*/ 88928 w 319135"/>
              <a:gd name="connsiteY2" fmla="*/ 317199 h 319147"/>
              <a:gd name="connsiteX3" fmla="*/ 34522 w 319135"/>
              <a:gd name="connsiteY3" fmla="*/ 296605 h 319147"/>
              <a:gd name="connsiteX4" fmla="*/ 5177 w 319135"/>
              <a:gd name="connsiteY4" fmla="*/ 249229 h 319147"/>
              <a:gd name="connsiteX5" fmla="*/ 360 w 319135"/>
              <a:gd name="connsiteY5" fmla="*/ 199099 h 319147"/>
              <a:gd name="connsiteX6" fmla="*/ 0 w 319135"/>
              <a:gd name="connsiteY6" fmla="*/ 159602 h 319147"/>
              <a:gd name="connsiteX7" fmla="*/ 360 w 319135"/>
              <a:gd name="connsiteY7" fmla="*/ 120047 h 319147"/>
              <a:gd name="connsiteX8" fmla="*/ 5177 w 319135"/>
              <a:gd name="connsiteY8" fmla="*/ 69917 h 319147"/>
              <a:gd name="connsiteX9" fmla="*/ 34522 w 319135"/>
              <a:gd name="connsiteY9" fmla="*/ 22541 h 319147"/>
              <a:gd name="connsiteX10" fmla="*/ 88930 w 319135"/>
              <a:gd name="connsiteY10" fmla="*/ 1947 h 319147"/>
              <a:gd name="connsiteX11" fmla="*/ 159598 w 319135"/>
              <a:gd name="connsiteY11" fmla="*/ 4 h 319147"/>
              <a:gd name="connsiteX12" fmla="*/ 230208 w 319135"/>
              <a:gd name="connsiteY12" fmla="*/ 1947 h 319147"/>
              <a:gd name="connsiteX13" fmla="*/ 284614 w 319135"/>
              <a:gd name="connsiteY13" fmla="*/ 22541 h 319147"/>
              <a:gd name="connsiteX14" fmla="*/ 313959 w 319135"/>
              <a:gd name="connsiteY14" fmla="*/ 69917 h 319147"/>
              <a:gd name="connsiteX15" fmla="*/ 318775 w 319135"/>
              <a:gd name="connsiteY15" fmla="*/ 120047 h 319147"/>
              <a:gd name="connsiteX16" fmla="*/ 319136 w 319135"/>
              <a:gd name="connsiteY16" fmla="*/ 159544 h 319147"/>
              <a:gd name="connsiteX17" fmla="*/ 318775 w 319135"/>
              <a:gd name="connsiteY17" fmla="*/ 199099 h 319147"/>
              <a:gd name="connsiteX18" fmla="*/ 306141 w 319135"/>
              <a:gd name="connsiteY18" fmla="*/ 211395 h 319147"/>
              <a:gd name="connsiteX19" fmla="*/ 293844 w 319135"/>
              <a:gd name="connsiteY19" fmla="*/ 198758 h 319147"/>
              <a:gd name="connsiteX20" fmla="*/ 294202 w 319135"/>
              <a:gd name="connsiteY20" fmla="*/ 159544 h 319147"/>
              <a:gd name="connsiteX21" fmla="*/ 293844 w 319135"/>
              <a:gd name="connsiteY21" fmla="*/ 120388 h 319147"/>
              <a:gd name="connsiteX22" fmla="*/ 289800 w 319135"/>
              <a:gd name="connsiteY22" fmla="*/ 76083 h 319147"/>
              <a:gd name="connsiteX23" fmla="*/ 268857 w 319135"/>
              <a:gd name="connsiteY23" fmla="*/ 41865 h 319147"/>
              <a:gd name="connsiteX24" fmla="*/ 228694 w 319135"/>
              <a:gd name="connsiteY24" fmla="*/ 26834 h 319147"/>
              <a:gd name="connsiteX25" fmla="*/ 159598 w 319135"/>
              <a:gd name="connsiteY25" fmla="*/ 24935 h 319147"/>
              <a:gd name="connsiteX26" fmla="*/ 90442 w 319135"/>
              <a:gd name="connsiteY26" fmla="*/ 26834 h 319147"/>
              <a:gd name="connsiteX27" fmla="*/ 50278 w 319135"/>
              <a:gd name="connsiteY27" fmla="*/ 41862 h 319147"/>
              <a:gd name="connsiteX28" fmla="*/ 29336 w 319135"/>
              <a:gd name="connsiteY28" fmla="*/ 76083 h 319147"/>
              <a:gd name="connsiteX29" fmla="*/ 25291 w 319135"/>
              <a:gd name="connsiteY29" fmla="*/ 120388 h 319147"/>
              <a:gd name="connsiteX30" fmla="*/ 24933 w 319135"/>
              <a:gd name="connsiteY30" fmla="*/ 159602 h 319147"/>
              <a:gd name="connsiteX31" fmla="*/ 25291 w 319135"/>
              <a:gd name="connsiteY31" fmla="*/ 198758 h 319147"/>
              <a:gd name="connsiteX32" fmla="*/ 29336 w 319135"/>
              <a:gd name="connsiteY32" fmla="*/ 243064 h 319147"/>
              <a:gd name="connsiteX33" fmla="*/ 50278 w 319135"/>
              <a:gd name="connsiteY33" fmla="*/ 277281 h 319147"/>
              <a:gd name="connsiteX34" fmla="*/ 90442 w 319135"/>
              <a:gd name="connsiteY34" fmla="*/ 292312 h 319147"/>
              <a:gd name="connsiteX35" fmla="*/ 159540 w 319135"/>
              <a:gd name="connsiteY35" fmla="*/ 294209 h 319147"/>
              <a:gd name="connsiteX36" fmla="*/ 228694 w 319135"/>
              <a:gd name="connsiteY36" fmla="*/ 292312 h 319147"/>
              <a:gd name="connsiteX37" fmla="*/ 268857 w 319135"/>
              <a:gd name="connsiteY37" fmla="*/ 277281 h 319147"/>
              <a:gd name="connsiteX38" fmla="*/ 285972 w 319135"/>
              <a:gd name="connsiteY38" fmla="*/ 254352 h 319147"/>
              <a:gd name="connsiteX39" fmla="*/ 302367 w 319135"/>
              <a:gd name="connsiteY39" fmla="*/ 247868 h 319147"/>
              <a:gd name="connsiteX40" fmla="*/ 308853 w 319135"/>
              <a:gd name="connsiteY40" fmla="*/ 264262 h 319147"/>
              <a:gd name="connsiteX41" fmla="*/ 284614 w 319135"/>
              <a:gd name="connsiteY41" fmla="*/ 296605 h 319147"/>
              <a:gd name="connsiteX42" fmla="*/ 230208 w 319135"/>
              <a:gd name="connsiteY42" fmla="*/ 317199 h 319147"/>
              <a:gd name="connsiteX43" fmla="*/ 162715 w 319135"/>
              <a:gd name="connsiteY43" fmla="*/ 319147 h 319147"/>
              <a:gd name="connsiteX44" fmla="*/ 236860 w 319135"/>
              <a:gd name="connsiteY44" fmla="*/ 159573 h 319147"/>
              <a:gd name="connsiteX45" fmla="*/ 158943 w 319135"/>
              <a:gd name="connsiteY45" fmla="*/ 81656 h 319147"/>
              <a:gd name="connsiteX46" fmla="*/ 81026 w 319135"/>
              <a:gd name="connsiteY46" fmla="*/ 159573 h 319147"/>
              <a:gd name="connsiteX47" fmla="*/ 158943 w 319135"/>
              <a:gd name="connsiteY47" fmla="*/ 237490 h 319147"/>
              <a:gd name="connsiteX48" fmla="*/ 236860 w 319135"/>
              <a:gd name="connsiteY48" fmla="*/ 159573 h 319147"/>
              <a:gd name="connsiteX49" fmla="*/ 211927 w 319135"/>
              <a:gd name="connsiteY49" fmla="*/ 159573 h 319147"/>
              <a:gd name="connsiteX50" fmla="*/ 158943 w 319135"/>
              <a:gd name="connsiteY50" fmla="*/ 212557 h 319147"/>
              <a:gd name="connsiteX51" fmla="*/ 105960 w 319135"/>
              <a:gd name="connsiteY51" fmla="*/ 159573 h 319147"/>
              <a:gd name="connsiteX52" fmla="*/ 158943 w 319135"/>
              <a:gd name="connsiteY52" fmla="*/ 106590 h 319147"/>
              <a:gd name="connsiteX53" fmla="*/ 211927 w 319135"/>
              <a:gd name="connsiteY53" fmla="*/ 159573 h 319147"/>
              <a:gd name="connsiteX54" fmla="*/ 245587 w 319135"/>
              <a:gd name="connsiteY54" fmla="*/ 56723 h 319147"/>
              <a:gd name="connsiteX55" fmla="*/ 226887 w 319135"/>
              <a:gd name="connsiteY55" fmla="*/ 75423 h 319147"/>
              <a:gd name="connsiteX56" fmla="*/ 245587 w 319135"/>
              <a:gd name="connsiteY56" fmla="*/ 94123 h 319147"/>
              <a:gd name="connsiteX57" fmla="*/ 264287 w 319135"/>
              <a:gd name="connsiteY57" fmla="*/ 75423 h 319147"/>
              <a:gd name="connsiteX58" fmla="*/ 245587 w 319135"/>
              <a:gd name="connsiteY58" fmla="*/ 56723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135" h="319147">
                <a:moveTo>
                  <a:pt x="162715" y="319147"/>
                </a:moveTo>
                <a:cubicBezTo>
                  <a:pt x="161658" y="319147"/>
                  <a:pt x="160602" y="319147"/>
                  <a:pt x="159537" y="319142"/>
                </a:cubicBezTo>
                <a:cubicBezTo>
                  <a:pt x="134521" y="319203"/>
                  <a:pt x="111407" y="318568"/>
                  <a:pt x="88928" y="317199"/>
                </a:cubicBezTo>
                <a:cubicBezTo>
                  <a:pt x="68319" y="315945"/>
                  <a:pt x="49507" y="308823"/>
                  <a:pt x="34522" y="296605"/>
                </a:cubicBezTo>
                <a:cubicBezTo>
                  <a:pt x="20064" y="284815"/>
                  <a:pt x="10190" y="268874"/>
                  <a:pt x="5177" y="249229"/>
                </a:cubicBezTo>
                <a:cubicBezTo>
                  <a:pt x="813" y="232126"/>
                  <a:pt x="582" y="215337"/>
                  <a:pt x="360" y="199099"/>
                </a:cubicBezTo>
                <a:cubicBezTo>
                  <a:pt x="200" y="187448"/>
                  <a:pt x="34" y="173642"/>
                  <a:pt x="0" y="159602"/>
                </a:cubicBezTo>
                <a:cubicBezTo>
                  <a:pt x="34" y="145504"/>
                  <a:pt x="200" y="131698"/>
                  <a:pt x="360" y="120047"/>
                </a:cubicBezTo>
                <a:cubicBezTo>
                  <a:pt x="582" y="103811"/>
                  <a:pt x="813" y="87023"/>
                  <a:pt x="5177" y="69917"/>
                </a:cubicBezTo>
                <a:cubicBezTo>
                  <a:pt x="10190" y="50273"/>
                  <a:pt x="20064" y="34331"/>
                  <a:pt x="34522" y="22541"/>
                </a:cubicBezTo>
                <a:cubicBezTo>
                  <a:pt x="49507" y="10323"/>
                  <a:pt x="68319" y="3201"/>
                  <a:pt x="88930" y="1947"/>
                </a:cubicBezTo>
                <a:cubicBezTo>
                  <a:pt x="111409" y="581"/>
                  <a:pt x="134529" y="-57"/>
                  <a:pt x="159598" y="4"/>
                </a:cubicBezTo>
                <a:cubicBezTo>
                  <a:pt x="184622" y="-50"/>
                  <a:pt x="207729" y="581"/>
                  <a:pt x="230208" y="1947"/>
                </a:cubicBezTo>
                <a:cubicBezTo>
                  <a:pt x="250817" y="3201"/>
                  <a:pt x="269629" y="10323"/>
                  <a:pt x="284614" y="22541"/>
                </a:cubicBezTo>
                <a:cubicBezTo>
                  <a:pt x="299075" y="34331"/>
                  <a:pt x="308946" y="50273"/>
                  <a:pt x="313959" y="69917"/>
                </a:cubicBezTo>
                <a:cubicBezTo>
                  <a:pt x="318323" y="87020"/>
                  <a:pt x="318554" y="103811"/>
                  <a:pt x="318775" y="120047"/>
                </a:cubicBezTo>
                <a:cubicBezTo>
                  <a:pt x="318936" y="131698"/>
                  <a:pt x="319104" y="145504"/>
                  <a:pt x="319136" y="159544"/>
                </a:cubicBezTo>
                <a:cubicBezTo>
                  <a:pt x="319104" y="173642"/>
                  <a:pt x="318936" y="187448"/>
                  <a:pt x="318775" y="199099"/>
                </a:cubicBezTo>
                <a:cubicBezTo>
                  <a:pt x="318683" y="205985"/>
                  <a:pt x="312995" y="211488"/>
                  <a:pt x="306141" y="211395"/>
                </a:cubicBezTo>
                <a:cubicBezTo>
                  <a:pt x="299255" y="211300"/>
                  <a:pt x="293752" y="205642"/>
                  <a:pt x="293844" y="198758"/>
                </a:cubicBezTo>
                <a:cubicBezTo>
                  <a:pt x="294003" y="187175"/>
                  <a:pt x="294171" y="173459"/>
                  <a:pt x="294202" y="159544"/>
                </a:cubicBezTo>
                <a:cubicBezTo>
                  <a:pt x="294171" y="145687"/>
                  <a:pt x="294003" y="131971"/>
                  <a:pt x="293844" y="120388"/>
                </a:cubicBezTo>
                <a:cubicBezTo>
                  <a:pt x="293642" y="105606"/>
                  <a:pt x="293433" y="90320"/>
                  <a:pt x="289800" y="76083"/>
                </a:cubicBezTo>
                <a:cubicBezTo>
                  <a:pt x="286136" y="61722"/>
                  <a:pt x="279089" y="50209"/>
                  <a:pt x="268857" y="41865"/>
                </a:cubicBezTo>
                <a:cubicBezTo>
                  <a:pt x="257791" y="32839"/>
                  <a:pt x="244277" y="27781"/>
                  <a:pt x="228694" y="26834"/>
                </a:cubicBezTo>
                <a:cubicBezTo>
                  <a:pt x="206743" y="25500"/>
                  <a:pt x="184147" y="24884"/>
                  <a:pt x="159598" y="24935"/>
                </a:cubicBezTo>
                <a:cubicBezTo>
                  <a:pt x="134991" y="24877"/>
                  <a:pt x="112393" y="25500"/>
                  <a:pt x="90442" y="26834"/>
                </a:cubicBezTo>
                <a:cubicBezTo>
                  <a:pt x="74859" y="27781"/>
                  <a:pt x="61347" y="32839"/>
                  <a:pt x="50278" y="41862"/>
                </a:cubicBezTo>
                <a:cubicBezTo>
                  <a:pt x="40047" y="50207"/>
                  <a:pt x="33000" y="61719"/>
                  <a:pt x="29336" y="76083"/>
                </a:cubicBezTo>
                <a:cubicBezTo>
                  <a:pt x="25703" y="90320"/>
                  <a:pt x="25493" y="105606"/>
                  <a:pt x="25291" y="120388"/>
                </a:cubicBezTo>
                <a:cubicBezTo>
                  <a:pt x="25133" y="131971"/>
                  <a:pt x="24968" y="145687"/>
                  <a:pt x="24933" y="159602"/>
                </a:cubicBezTo>
                <a:cubicBezTo>
                  <a:pt x="24968" y="173459"/>
                  <a:pt x="25133" y="187175"/>
                  <a:pt x="25291" y="198758"/>
                </a:cubicBezTo>
                <a:cubicBezTo>
                  <a:pt x="25493" y="213540"/>
                  <a:pt x="25703" y="228827"/>
                  <a:pt x="29336" y="243064"/>
                </a:cubicBezTo>
                <a:cubicBezTo>
                  <a:pt x="33000" y="257425"/>
                  <a:pt x="40047" y="268937"/>
                  <a:pt x="50278" y="277281"/>
                </a:cubicBezTo>
                <a:cubicBezTo>
                  <a:pt x="61347" y="286308"/>
                  <a:pt x="74859" y="291365"/>
                  <a:pt x="90442" y="292312"/>
                </a:cubicBezTo>
                <a:cubicBezTo>
                  <a:pt x="112393" y="293646"/>
                  <a:pt x="134996" y="294270"/>
                  <a:pt x="159540" y="294209"/>
                </a:cubicBezTo>
                <a:cubicBezTo>
                  <a:pt x="184150" y="294267"/>
                  <a:pt x="206743" y="293646"/>
                  <a:pt x="228694" y="292312"/>
                </a:cubicBezTo>
                <a:cubicBezTo>
                  <a:pt x="244277" y="291365"/>
                  <a:pt x="257788" y="286308"/>
                  <a:pt x="268857" y="277281"/>
                </a:cubicBezTo>
                <a:cubicBezTo>
                  <a:pt x="276228" y="271270"/>
                  <a:pt x="281986" y="263556"/>
                  <a:pt x="285972" y="254352"/>
                </a:cubicBezTo>
                <a:cubicBezTo>
                  <a:pt x="288709" y="248036"/>
                  <a:pt x="296048" y="245131"/>
                  <a:pt x="302367" y="247868"/>
                </a:cubicBezTo>
                <a:cubicBezTo>
                  <a:pt x="308685" y="250605"/>
                  <a:pt x="311588" y="257943"/>
                  <a:pt x="308853" y="264262"/>
                </a:cubicBezTo>
                <a:cubicBezTo>
                  <a:pt x="303265" y="277164"/>
                  <a:pt x="295111" y="288046"/>
                  <a:pt x="284614" y="296605"/>
                </a:cubicBezTo>
                <a:cubicBezTo>
                  <a:pt x="269629" y="308826"/>
                  <a:pt x="250817" y="315945"/>
                  <a:pt x="230208" y="317199"/>
                </a:cubicBezTo>
                <a:cubicBezTo>
                  <a:pt x="208681" y="318509"/>
                  <a:pt x="186567" y="319147"/>
                  <a:pt x="162715" y="319147"/>
                </a:cubicBezTo>
                <a:close/>
                <a:moveTo>
                  <a:pt x="236860" y="159573"/>
                </a:moveTo>
                <a:cubicBezTo>
                  <a:pt x="236860" y="116609"/>
                  <a:pt x="201907" y="81656"/>
                  <a:pt x="158943" y="81656"/>
                </a:cubicBezTo>
                <a:cubicBezTo>
                  <a:pt x="115982" y="81656"/>
                  <a:pt x="81026" y="116609"/>
                  <a:pt x="81026" y="159573"/>
                </a:cubicBezTo>
                <a:cubicBezTo>
                  <a:pt x="81026" y="202537"/>
                  <a:pt x="115982" y="237490"/>
                  <a:pt x="158943" y="237490"/>
                </a:cubicBezTo>
                <a:cubicBezTo>
                  <a:pt x="201907" y="237490"/>
                  <a:pt x="236860" y="202537"/>
                  <a:pt x="236860" y="159573"/>
                </a:cubicBezTo>
                <a:close/>
                <a:moveTo>
                  <a:pt x="211927" y="159573"/>
                </a:moveTo>
                <a:cubicBezTo>
                  <a:pt x="211927" y="188787"/>
                  <a:pt x="188160" y="212557"/>
                  <a:pt x="158943" y="212557"/>
                </a:cubicBezTo>
                <a:cubicBezTo>
                  <a:pt x="129729" y="212557"/>
                  <a:pt x="105960" y="188787"/>
                  <a:pt x="105960" y="159573"/>
                </a:cubicBezTo>
                <a:cubicBezTo>
                  <a:pt x="105960" y="130359"/>
                  <a:pt x="129729" y="106590"/>
                  <a:pt x="158943" y="106590"/>
                </a:cubicBezTo>
                <a:cubicBezTo>
                  <a:pt x="188160" y="106590"/>
                  <a:pt x="211927" y="130359"/>
                  <a:pt x="211927" y="159573"/>
                </a:cubicBezTo>
                <a:close/>
                <a:moveTo>
                  <a:pt x="245587" y="56723"/>
                </a:moveTo>
                <a:cubicBezTo>
                  <a:pt x="235261" y="56723"/>
                  <a:pt x="226887" y="65094"/>
                  <a:pt x="226887" y="75423"/>
                </a:cubicBezTo>
                <a:cubicBezTo>
                  <a:pt x="226887" y="85752"/>
                  <a:pt x="235261" y="94123"/>
                  <a:pt x="245587" y="94123"/>
                </a:cubicBezTo>
                <a:cubicBezTo>
                  <a:pt x="255916" y="94123"/>
                  <a:pt x="264287" y="85752"/>
                  <a:pt x="264287" y="75423"/>
                </a:cubicBezTo>
                <a:cubicBezTo>
                  <a:pt x="264287" y="65094"/>
                  <a:pt x="255916" y="56723"/>
                  <a:pt x="245587" y="56723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CFD9CB26-0A32-4465-B318-17B60B62CD96}"/>
              </a:ext>
            </a:extLst>
          </p:cNvPr>
          <p:cNvSpPr txBox="1"/>
          <p:nvPr/>
        </p:nvSpPr>
        <p:spPr>
          <a:xfrm>
            <a:off x="5973540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E39B15-FB49-4161-A9DE-1683513C6220}"/>
              </a:ext>
            </a:extLst>
          </p:cNvPr>
          <p:cNvGrpSpPr/>
          <p:nvPr/>
        </p:nvGrpSpPr>
        <p:grpSpPr>
          <a:xfrm>
            <a:off x="5973540" y="4824327"/>
            <a:ext cx="1505018" cy="330020"/>
            <a:chOff x="1098482" y="4556305"/>
            <a:chExt cx="1505018" cy="3300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B02AFFE-26D2-4EEF-87B8-5D74ECE776E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8CDD9FA-5592-4FBD-86E1-516EEA6B9E8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ounded Rectangle 11">
                <a:extLst>
                  <a:ext uri="{FF2B5EF4-FFF2-40B4-BE49-F238E27FC236}">
                    <a16:creationId xmlns:a16="http://schemas.microsoft.com/office/drawing/2014/main" id="{42E23E46-4EF6-4943-A206-97ACB23F419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">
              <a:extLst>
                <a:ext uri="{FF2B5EF4-FFF2-40B4-BE49-F238E27FC236}">
                  <a16:creationId xmlns:a16="http://schemas.microsoft.com/office/drawing/2014/main" id="{26254170-8A53-4C3B-8AD7-262B97CDB8C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950CB16-DF6B-452F-82A5-AD0A1D8FBD99}"/>
              </a:ext>
            </a:extLst>
          </p:cNvPr>
          <p:cNvSpPr txBox="1"/>
          <p:nvPr/>
        </p:nvSpPr>
        <p:spPr>
          <a:xfrm>
            <a:off x="5974509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Justify Text Body">
            <a:extLst>
              <a:ext uri="{FF2B5EF4-FFF2-40B4-BE49-F238E27FC236}">
                <a16:creationId xmlns:a16="http://schemas.microsoft.com/office/drawing/2014/main" id="{931321DC-E5CB-43DA-AB97-08C27B0B9440}"/>
              </a:ext>
            </a:extLst>
          </p:cNvPr>
          <p:cNvSpPr txBox="1"/>
          <p:nvPr/>
        </p:nvSpPr>
        <p:spPr>
          <a:xfrm>
            <a:off x="5973540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9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ockup">
            <a:extLst>
              <a:ext uri="{FF2B5EF4-FFF2-40B4-BE49-F238E27FC236}">
                <a16:creationId xmlns:a16="http://schemas.microsoft.com/office/drawing/2014/main" id="{6BFBDC84-C587-4FB5-93A2-CC652595F5E6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84" y="1397400"/>
            <a:ext cx="2062460" cy="4063200"/>
          </a:xfrm>
          <a:prstGeom prst="rect">
            <a:avLst/>
          </a:prstGeom>
        </p:spPr>
      </p:pic>
      <p:pic>
        <p:nvPicPr>
          <p:cNvPr id="31" name="Mockup">
            <a:extLst>
              <a:ext uri="{FF2B5EF4-FFF2-40B4-BE49-F238E27FC236}">
                <a16:creationId xmlns:a16="http://schemas.microsoft.com/office/drawing/2014/main" id="{299C6986-E887-4C11-A1A3-B7CD62C8365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0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864ACB-D4F7-4E03-84EC-314A8E1C68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2484E057-5747-48CE-BC93-2493FE63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18710D45-527F-488E-846B-959428A5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78D1BFCE-E3C4-45DC-A17A-B307CCFBE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36454EB-38F9-4A5C-A08B-57D8830A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E95AF3-6CCB-43C2-9E4B-92086723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1CF08D-55F0-418E-810A-6B65E2E5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855BC5-7C75-4B20-BA29-3EB1CACA85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8DBCB-D9E2-4EED-B7C5-B4787B4E86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77C9D9-741F-48D4-9A64-73770EC67BA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0FD7F7C-5D92-4F85-B6B3-6818FEABA30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0EFAEF57-DD6F-4F49-9CF3-B2C8CE14CBB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885B76E-4BB8-4726-A21A-46E251D9FE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8CB4A79-F297-428C-8425-604F4522EE81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44A2324A-4778-450D-8EC7-2C68E8FA0D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2F481A4B-FD07-435F-AE13-254BFDFD7FE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1A7C9CE-F96D-4E86-A651-7BB05D3D4113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C1FE18E9-7433-4D5E-970F-D4A81AC323A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F8E25DE-8809-42EF-A6EA-BFD937A5898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C328F36-9A35-4676-8D86-5C7BA4B15DC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8939EE-BE3A-4412-8937-B42B56E2D8FD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F8884-0586-404D-A718-180BABD01324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37E33-9C33-4FCF-BB0C-958B8AF8FE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E9826A-6E2A-4A20-9633-A66C80FC72D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1B7D7C-E96E-47F6-95A7-9A27C4E2880A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5">
            <a:extLst>
              <a:ext uri="{FF2B5EF4-FFF2-40B4-BE49-F238E27FC236}">
                <a16:creationId xmlns:a16="http://schemas.microsoft.com/office/drawing/2014/main" id="{0BCC40E2-9EC3-4C04-B3A1-C47ADE33CA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PpHolder6">
            <a:extLst>
              <a:ext uri="{FF2B5EF4-FFF2-40B4-BE49-F238E27FC236}">
                <a16:creationId xmlns:a16="http://schemas.microsoft.com/office/drawing/2014/main" id="{42A954AD-EC55-4741-82FC-ED55892D1B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7" name="Mockup">
            <a:extLst>
              <a:ext uri="{FF2B5EF4-FFF2-40B4-BE49-F238E27FC236}">
                <a16:creationId xmlns:a16="http://schemas.microsoft.com/office/drawing/2014/main" id="{D1C67B0A-82C6-4261-8391-8D1813D2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67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2B97B9D-E23E-4ECE-9799-9E490179CDB2}"/>
              </a:ext>
            </a:extLst>
          </p:cNvPr>
          <p:cNvSpPr txBox="1"/>
          <p:nvPr/>
        </p:nvSpPr>
        <p:spPr>
          <a:xfrm>
            <a:off x="773855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064E-EF3D-4C2B-9A33-89626F29E6DD}"/>
              </a:ext>
            </a:extLst>
          </p:cNvPr>
          <p:cNvGrpSpPr/>
          <p:nvPr/>
        </p:nvGrpSpPr>
        <p:grpSpPr>
          <a:xfrm>
            <a:off x="773855" y="4824327"/>
            <a:ext cx="1505018" cy="330020"/>
            <a:chOff x="1098482" y="4556305"/>
            <a:chExt cx="1505018" cy="3300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5FA297-62F4-4E76-AABF-C0BD217539BD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66555F5D-D970-4DB7-88E6-55DAE00C7A8E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ounded Rectangle 11">
                <a:extLst>
                  <a:ext uri="{FF2B5EF4-FFF2-40B4-BE49-F238E27FC236}">
                    <a16:creationId xmlns:a16="http://schemas.microsoft.com/office/drawing/2014/main" id="{3590FC23-7AEC-40BD-A91D-2120BAC8469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">
              <a:extLst>
                <a:ext uri="{FF2B5EF4-FFF2-40B4-BE49-F238E27FC236}">
                  <a16:creationId xmlns:a16="http://schemas.microsoft.com/office/drawing/2014/main" id="{76011459-3D4F-4B49-A480-BCC5C54ED4BB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23980A5-0AFE-4DDE-BFE1-CCC295F0A67B}"/>
              </a:ext>
            </a:extLst>
          </p:cNvPr>
          <p:cNvSpPr txBox="1"/>
          <p:nvPr/>
        </p:nvSpPr>
        <p:spPr>
          <a:xfrm>
            <a:off x="774824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42CA3AB1-0EC9-4C83-8447-8EB875919775}"/>
              </a:ext>
            </a:extLst>
          </p:cNvPr>
          <p:cNvSpPr txBox="1"/>
          <p:nvPr/>
        </p:nvSpPr>
        <p:spPr>
          <a:xfrm>
            <a:off x="773855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92FCC44-2D5E-4C0C-A49D-E7BF5A2D3CC9}"/>
              </a:ext>
            </a:extLst>
          </p:cNvPr>
          <p:cNvSpPr/>
          <p:nvPr/>
        </p:nvSpPr>
        <p:spPr>
          <a:xfrm>
            <a:off x="7250818" y="2589429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3B93EE-EFD2-42C4-8CFE-14822AC25FD6}"/>
              </a:ext>
            </a:extLst>
          </p:cNvPr>
          <p:cNvSpPr/>
          <p:nvPr/>
        </p:nvSpPr>
        <p:spPr>
          <a:xfrm>
            <a:off x="7295064" y="2633675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3707BF-9453-419A-BC92-74D26536F54C}"/>
              </a:ext>
            </a:extLst>
          </p:cNvPr>
          <p:cNvSpPr/>
          <p:nvPr/>
        </p:nvSpPr>
        <p:spPr>
          <a:xfrm>
            <a:off x="7339975" y="2678586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C5B9E8B7-D494-471F-9027-5D306DEF9603}"/>
              </a:ext>
            </a:extLst>
          </p:cNvPr>
          <p:cNvSpPr>
            <a:spLocks noChangeAspect="1"/>
          </p:cNvSpPr>
          <p:nvPr/>
        </p:nvSpPr>
        <p:spPr>
          <a:xfrm>
            <a:off x="7608500" y="2947110"/>
            <a:ext cx="356518" cy="356518"/>
          </a:xfrm>
          <a:custGeom>
            <a:avLst/>
            <a:gdLst>
              <a:gd name="connsiteX0" fmla="*/ 225319 w 319148"/>
              <a:gd name="connsiteY0" fmla="*/ 319148 h 319148"/>
              <a:gd name="connsiteX1" fmla="*/ 184951 w 319148"/>
              <a:gd name="connsiteY1" fmla="*/ 310146 h 319148"/>
              <a:gd name="connsiteX2" fmla="*/ 161145 w 319148"/>
              <a:gd name="connsiteY2" fmla="*/ 312291 h 319148"/>
              <a:gd name="connsiteX3" fmla="*/ 8103 w 319148"/>
              <a:gd name="connsiteY3" fmla="*/ 161101 h 319148"/>
              <a:gd name="connsiteX4" fmla="*/ 10558 w 319148"/>
              <a:gd name="connsiteY4" fmla="*/ 135410 h 319148"/>
              <a:gd name="connsiteX5" fmla="*/ 0 w 319148"/>
              <a:gd name="connsiteY5" fmla="*/ 92690 h 319148"/>
              <a:gd name="connsiteX6" fmla="*/ 93849 w 319148"/>
              <a:gd name="connsiteY6" fmla="*/ 0 h 319148"/>
              <a:gd name="connsiteX7" fmla="*/ 139644 w 319148"/>
              <a:gd name="connsiteY7" fmla="*/ 11800 h 319148"/>
              <a:gd name="connsiteX8" fmla="*/ 161145 w 319148"/>
              <a:gd name="connsiteY8" fmla="*/ 10597 h 319148"/>
              <a:gd name="connsiteX9" fmla="*/ 268931 w 319148"/>
              <a:gd name="connsiteY9" fmla="*/ 54561 h 319148"/>
              <a:gd name="connsiteX10" fmla="*/ 313538 w 319148"/>
              <a:gd name="connsiteY10" fmla="*/ 161106 h 319148"/>
              <a:gd name="connsiteX11" fmla="*/ 311264 w 319148"/>
              <a:gd name="connsiteY11" fmla="*/ 189226 h 319148"/>
              <a:gd name="connsiteX12" fmla="*/ 319148 w 319148"/>
              <a:gd name="connsiteY12" fmla="*/ 226458 h 319148"/>
              <a:gd name="connsiteX13" fmla="*/ 313321 w 319148"/>
              <a:gd name="connsiteY13" fmla="*/ 258684 h 319148"/>
              <a:gd name="connsiteX14" fmla="*/ 297268 w 319148"/>
              <a:gd name="connsiteY14" fmla="*/ 265975 h 319148"/>
              <a:gd name="connsiteX15" fmla="*/ 289975 w 319148"/>
              <a:gd name="connsiteY15" fmla="*/ 249924 h 319148"/>
              <a:gd name="connsiteX16" fmla="*/ 294215 w 319148"/>
              <a:gd name="connsiteY16" fmla="*/ 226458 h 319148"/>
              <a:gd name="connsiteX17" fmla="*/ 287097 w 319148"/>
              <a:gd name="connsiteY17" fmla="*/ 196460 h 319148"/>
              <a:gd name="connsiteX18" fmla="*/ 286053 w 319148"/>
              <a:gd name="connsiteY18" fmla="*/ 188089 h 319148"/>
              <a:gd name="connsiteX19" fmla="*/ 288605 w 319148"/>
              <a:gd name="connsiteY19" fmla="*/ 161106 h 319148"/>
              <a:gd name="connsiteX20" fmla="*/ 161145 w 319148"/>
              <a:gd name="connsiteY20" fmla="*/ 35530 h 319148"/>
              <a:gd name="connsiteX21" fmla="*/ 139208 w 319148"/>
              <a:gd name="connsiteY21" fmla="*/ 37067 h 319148"/>
              <a:gd name="connsiteX22" fmla="*/ 130547 w 319148"/>
              <a:gd name="connsiteY22" fmla="*/ 35362 h 319148"/>
              <a:gd name="connsiteX23" fmla="*/ 93849 w 319148"/>
              <a:gd name="connsiteY23" fmla="*/ 24933 h 319148"/>
              <a:gd name="connsiteX24" fmla="*/ 24933 w 319148"/>
              <a:gd name="connsiteY24" fmla="*/ 92690 h 319148"/>
              <a:gd name="connsiteX25" fmla="*/ 34369 w 319148"/>
              <a:gd name="connsiteY25" fmla="*/ 126905 h 319148"/>
              <a:gd name="connsiteX26" fmla="*/ 35873 w 319148"/>
              <a:gd name="connsiteY26" fmla="*/ 135817 h 319148"/>
              <a:gd name="connsiteX27" fmla="*/ 33037 w 319148"/>
              <a:gd name="connsiteY27" fmla="*/ 161101 h 319148"/>
              <a:gd name="connsiteX28" fmla="*/ 161145 w 319148"/>
              <a:gd name="connsiteY28" fmla="*/ 287358 h 319148"/>
              <a:gd name="connsiteX29" fmla="*/ 184624 w 319148"/>
              <a:gd name="connsiteY29" fmla="*/ 284899 h 319148"/>
              <a:gd name="connsiteX30" fmla="*/ 192718 w 319148"/>
              <a:gd name="connsiteY30" fmla="*/ 286155 h 319148"/>
              <a:gd name="connsiteX31" fmla="*/ 225319 w 319148"/>
              <a:gd name="connsiteY31" fmla="*/ 294215 h 319148"/>
              <a:gd name="connsiteX32" fmla="*/ 255507 w 319148"/>
              <a:gd name="connsiteY32" fmla="*/ 287387 h 319148"/>
              <a:gd name="connsiteX33" fmla="*/ 272140 w 319148"/>
              <a:gd name="connsiteY33" fmla="*/ 293231 h 319148"/>
              <a:gd name="connsiteX34" fmla="*/ 266298 w 319148"/>
              <a:gd name="connsiteY34" fmla="*/ 309864 h 319148"/>
              <a:gd name="connsiteX35" fmla="*/ 225319 w 319148"/>
              <a:gd name="connsiteY35" fmla="*/ 319148 h 319148"/>
              <a:gd name="connsiteX36" fmla="*/ 239984 w 319148"/>
              <a:gd name="connsiteY36" fmla="*/ 193772 h 319148"/>
              <a:gd name="connsiteX37" fmla="*/ 234684 w 319148"/>
              <a:gd name="connsiteY37" fmla="*/ 170860 h 319148"/>
              <a:gd name="connsiteX38" fmla="*/ 219943 w 319148"/>
              <a:gd name="connsiteY38" fmla="*/ 155388 h 319148"/>
              <a:gd name="connsiteX39" fmla="*/ 197561 w 319148"/>
              <a:gd name="connsiteY39" fmla="*/ 145225 h 319148"/>
              <a:gd name="connsiteX40" fmla="*/ 168642 w 319148"/>
              <a:gd name="connsiteY40" fmla="*/ 137721 h 319148"/>
              <a:gd name="connsiteX41" fmla="*/ 150538 w 319148"/>
              <a:gd name="connsiteY41" fmla="*/ 133304 h 319148"/>
              <a:gd name="connsiteX42" fmla="*/ 140014 w 319148"/>
              <a:gd name="connsiteY42" fmla="*/ 129245 h 319148"/>
              <a:gd name="connsiteX43" fmla="*/ 132203 w 319148"/>
              <a:gd name="connsiteY43" fmla="*/ 123372 h 319148"/>
              <a:gd name="connsiteX44" fmla="*/ 129031 w 319148"/>
              <a:gd name="connsiteY44" fmla="*/ 115804 h 319148"/>
              <a:gd name="connsiteX45" fmla="*/ 137716 w 319148"/>
              <a:gd name="connsiteY45" fmla="*/ 103337 h 319148"/>
              <a:gd name="connsiteX46" fmla="*/ 160368 w 319148"/>
              <a:gd name="connsiteY46" fmla="*/ 98112 h 319148"/>
              <a:gd name="connsiteX47" fmla="*/ 182209 w 319148"/>
              <a:gd name="connsiteY47" fmla="*/ 102790 h 319148"/>
              <a:gd name="connsiteX48" fmla="*/ 193943 w 319148"/>
              <a:gd name="connsiteY48" fmla="*/ 117226 h 319148"/>
              <a:gd name="connsiteX49" fmla="*/ 201754 w 319148"/>
              <a:gd name="connsiteY49" fmla="*/ 127562 h 319148"/>
              <a:gd name="connsiteX50" fmla="*/ 213030 w 319148"/>
              <a:gd name="connsiteY50" fmla="*/ 130901 h 319148"/>
              <a:gd name="connsiteX51" fmla="*/ 226456 w 319148"/>
              <a:gd name="connsiteY51" fmla="*/ 125471 h 319148"/>
              <a:gd name="connsiteX52" fmla="*/ 232504 w 319148"/>
              <a:gd name="connsiteY52" fmla="*/ 112919 h 319148"/>
              <a:gd name="connsiteX53" fmla="*/ 227729 w 319148"/>
              <a:gd name="connsiteY53" fmla="*/ 98102 h 319148"/>
              <a:gd name="connsiteX54" fmla="*/ 215014 w 319148"/>
              <a:gd name="connsiteY54" fmla="*/ 83880 h 319148"/>
              <a:gd name="connsiteX55" fmla="*/ 193424 w 319148"/>
              <a:gd name="connsiteY55" fmla="*/ 73186 h 319148"/>
              <a:gd name="connsiteX56" fmla="*/ 162878 w 319148"/>
              <a:gd name="connsiteY56" fmla="*/ 69190 h 319148"/>
              <a:gd name="connsiteX57" fmla="*/ 124521 w 319148"/>
              <a:gd name="connsiteY57" fmla="*/ 75190 h 319148"/>
              <a:gd name="connsiteX58" fmla="*/ 99132 w 319148"/>
              <a:gd name="connsiteY58" fmla="*/ 92711 h 319148"/>
              <a:gd name="connsiteX59" fmla="*/ 89760 w 319148"/>
              <a:gd name="connsiteY59" fmla="*/ 119023 h 319148"/>
              <a:gd name="connsiteX60" fmla="*/ 98692 w 319148"/>
              <a:gd name="connsiteY60" fmla="*/ 145079 h 319148"/>
              <a:gd name="connsiteX61" fmla="*/ 121178 w 319148"/>
              <a:gd name="connsiteY61" fmla="*/ 161417 h 319148"/>
              <a:gd name="connsiteX62" fmla="*/ 155440 w 319148"/>
              <a:gd name="connsiteY62" fmla="*/ 171602 h 319148"/>
              <a:gd name="connsiteX63" fmla="*/ 179450 w 319148"/>
              <a:gd name="connsiteY63" fmla="*/ 177524 h 319148"/>
              <a:gd name="connsiteX64" fmla="*/ 193419 w 319148"/>
              <a:gd name="connsiteY64" fmla="*/ 185175 h 319148"/>
              <a:gd name="connsiteX65" fmla="*/ 198654 w 319148"/>
              <a:gd name="connsiteY65" fmla="*/ 197498 h 319148"/>
              <a:gd name="connsiteX66" fmla="*/ 188761 w 319148"/>
              <a:gd name="connsiteY66" fmla="*/ 213731 h 319148"/>
              <a:gd name="connsiteX67" fmla="*/ 162433 w 319148"/>
              <a:gd name="connsiteY67" fmla="*/ 220038 h 319148"/>
              <a:gd name="connsiteX68" fmla="*/ 143431 w 319148"/>
              <a:gd name="connsiteY68" fmla="*/ 217174 h 319148"/>
              <a:gd name="connsiteX69" fmla="*/ 132466 w 319148"/>
              <a:gd name="connsiteY69" fmla="*/ 208762 h 319148"/>
              <a:gd name="connsiteX70" fmla="*/ 124933 w 319148"/>
              <a:gd name="connsiteY70" fmla="*/ 195511 h 319148"/>
              <a:gd name="connsiteX71" fmla="*/ 117270 w 319148"/>
              <a:gd name="connsiteY71" fmla="*/ 184376 h 319148"/>
              <a:gd name="connsiteX72" fmla="*/ 105748 w 319148"/>
              <a:gd name="connsiteY72" fmla="*/ 180144 h 319148"/>
              <a:gd name="connsiteX73" fmla="*/ 92093 w 319148"/>
              <a:gd name="connsiteY73" fmla="*/ 185430 h 319148"/>
              <a:gd name="connsiteX74" fmla="*/ 86644 w 319148"/>
              <a:gd name="connsiteY74" fmla="*/ 197707 h 319148"/>
              <a:gd name="connsiteX75" fmla="*/ 95037 w 319148"/>
              <a:gd name="connsiteY75" fmla="*/ 221189 h 319148"/>
              <a:gd name="connsiteX76" fmla="*/ 116561 w 319148"/>
              <a:gd name="connsiteY76" fmla="*/ 240191 h 319148"/>
              <a:gd name="connsiteX77" fmla="*/ 163392 w 319148"/>
              <a:gd name="connsiteY77" fmla="*/ 249958 h 319148"/>
              <a:gd name="connsiteX78" fmla="*/ 204250 w 319148"/>
              <a:gd name="connsiteY78" fmla="*/ 242819 h 319148"/>
              <a:gd name="connsiteX79" fmla="*/ 230827 w 319148"/>
              <a:gd name="connsiteY79" fmla="*/ 222784 h 319148"/>
              <a:gd name="connsiteX80" fmla="*/ 239984 w 319148"/>
              <a:gd name="connsiteY80" fmla="*/ 193772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9148" h="319148">
                <a:moveTo>
                  <a:pt x="225319" y="319148"/>
                </a:moveTo>
                <a:cubicBezTo>
                  <a:pt x="211323" y="319148"/>
                  <a:pt x="197459" y="316046"/>
                  <a:pt x="184951" y="310146"/>
                </a:cubicBezTo>
                <a:cubicBezTo>
                  <a:pt x="176056" y="311605"/>
                  <a:pt x="168405" y="312291"/>
                  <a:pt x="161145" y="312291"/>
                </a:cubicBezTo>
                <a:cubicBezTo>
                  <a:pt x="76758" y="312291"/>
                  <a:pt x="8103" y="244467"/>
                  <a:pt x="8103" y="161101"/>
                </a:cubicBezTo>
                <a:cubicBezTo>
                  <a:pt x="8103" y="152983"/>
                  <a:pt x="8909" y="144536"/>
                  <a:pt x="10558" y="135410"/>
                </a:cubicBezTo>
                <a:cubicBezTo>
                  <a:pt x="3638" y="122269"/>
                  <a:pt x="0" y="107601"/>
                  <a:pt x="0" y="92690"/>
                </a:cubicBezTo>
                <a:cubicBezTo>
                  <a:pt x="0" y="41581"/>
                  <a:pt x="42100" y="0"/>
                  <a:pt x="93849" y="0"/>
                </a:cubicBezTo>
                <a:cubicBezTo>
                  <a:pt x="109953" y="0"/>
                  <a:pt x="125687" y="4066"/>
                  <a:pt x="139644" y="11800"/>
                </a:cubicBezTo>
                <a:cubicBezTo>
                  <a:pt x="146002" y="10981"/>
                  <a:pt x="152958" y="10597"/>
                  <a:pt x="161145" y="10597"/>
                </a:cubicBezTo>
                <a:cubicBezTo>
                  <a:pt x="201922" y="10597"/>
                  <a:pt x="240201" y="26212"/>
                  <a:pt x="268931" y="54561"/>
                </a:cubicBezTo>
                <a:cubicBezTo>
                  <a:pt x="297696" y="82950"/>
                  <a:pt x="313538" y="120788"/>
                  <a:pt x="313538" y="161106"/>
                </a:cubicBezTo>
                <a:cubicBezTo>
                  <a:pt x="313538" y="171787"/>
                  <a:pt x="312810" y="180848"/>
                  <a:pt x="311264" y="189226"/>
                </a:cubicBezTo>
                <a:cubicBezTo>
                  <a:pt x="316499" y="200921"/>
                  <a:pt x="319148" y="213424"/>
                  <a:pt x="319148" y="226458"/>
                </a:cubicBezTo>
                <a:cubicBezTo>
                  <a:pt x="319148" y="237537"/>
                  <a:pt x="317188" y="248380"/>
                  <a:pt x="313321" y="258684"/>
                </a:cubicBezTo>
                <a:cubicBezTo>
                  <a:pt x="310901" y="265130"/>
                  <a:pt x="303713" y="268395"/>
                  <a:pt x="297268" y="265975"/>
                </a:cubicBezTo>
                <a:cubicBezTo>
                  <a:pt x="290823" y="263557"/>
                  <a:pt x="287558" y="256369"/>
                  <a:pt x="289975" y="249924"/>
                </a:cubicBezTo>
                <a:cubicBezTo>
                  <a:pt x="292788" y="242429"/>
                  <a:pt x="294215" y="234535"/>
                  <a:pt x="294215" y="226458"/>
                </a:cubicBezTo>
                <a:cubicBezTo>
                  <a:pt x="294215" y="215864"/>
                  <a:pt x="291821" y="205771"/>
                  <a:pt x="287097" y="196460"/>
                </a:cubicBezTo>
                <a:cubicBezTo>
                  <a:pt x="285787" y="193875"/>
                  <a:pt x="285417" y="190916"/>
                  <a:pt x="286053" y="188089"/>
                </a:cubicBezTo>
                <a:cubicBezTo>
                  <a:pt x="287794" y="180336"/>
                  <a:pt x="288605" y="171763"/>
                  <a:pt x="288605" y="161106"/>
                </a:cubicBezTo>
                <a:cubicBezTo>
                  <a:pt x="288605" y="91864"/>
                  <a:pt x="231426" y="35530"/>
                  <a:pt x="161145" y="35530"/>
                </a:cubicBezTo>
                <a:cubicBezTo>
                  <a:pt x="152369" y="35530"/>
                  <a:pt x="145400" y="36017"/>
                  <a:pt x="139208" y="37067"/>
                </a:cubicBezTo>
                <a:cubicBezTo>
                  <a:pt x="136211" y="37575"/>
                  <a:pt x="133128" y="36967"/>
                  <a:pt x="130547" y="35362"/>
                </a:cubicBezTo>
                <a:cubicBezTo>
                  <a:pt x="119571" y="28540"/>
                  <a:pt x="106880" y="24933"/>
                  <a:pt x="93849" y="24933"/>
                </a:cubicBezTo>
                <a:cubicBezTo>
                  <a:pt x="55849" y="24933"/>
                  <a:pt x="24933" y="55328"/>
                  <a:pt x="24933" y="92690"/>
                </a:cubicBezTo>
                <a:cubicBezTo>
                  <a:pt x="24933" y="104742"/>
                  <a:pt x="28196" y="116574"/>
                  <a:pt x="34369" y="126905"/>
                </a:cubicBezTo>
                <a:cubicBezTo>
                  <a:pt x="35968" y="129581"/>
                  <a:pt x="36504" y="132763"/>
                  <a:pt x="35873" y="135817"/>
                </a:cubicBezTo>
                <a:cubicBezTo>
                  <a:pt x="33965" y="145069"/>
                  <a:pt x="33037" y="153338"/>
                  <a:pt x="33037" y="161101"/>
                </a:cubicBezTo>
                <a:cubicBezTo>
                  <a:pt x="33037" y="230720"/>
                  <a:pt x="90505" y="287358"/>
                  <a:pt x="161145" y="287358"/>
                </a:cubicBezTo>
                <a:cubicBezTo>
                  <a:pt x="167970" y="287358"/>
                  <a:pt x="175430" y="286576"/>
                  <a:pt x="184624" y="284899"/>
                </a:cubicBezTo>
                <a:cubicBezTo>
                  <a:pt x="187386" y="284395"/>
                  <a:pt x="190239" y="284838"/>
                  <a:pt x="192718" y="286155"/>
                </a:cubicBezTo>
                <a:cubicBezTo>
                  <a:pt x="202628" y="291427"/>
                  <a:pt x="213902" y="294215"/>
                  <a:pt x="225319" y="294215"/>
                </a:cubicBezTo>
                <a:cubicBezTo>
                  <a:pt x="235913" y="294215"/>
                  <a:pt x="246072" y="291918"/>
                  <a:pt x="255507" y="287387"/>
                </a:cubicBezTo>
                <a:cubicBezTo>
                  <a:pt x="261713" y="284407"/>
                  <a:pt x="269159" y="287024"/>
                  <a:pt x="272140" y="293231"/>
                </a:cubicBezTo>
                <a:cubicBezTo>
                  <a:pt x="275120" y="299437"/>
                  <a:pt x="272505" y="306883"/>
                  <a:pt x="266298" y="309864"/>
                </a:cubicBezTo>
                <a:cubicBezTo>
                  <a:pt x="253466" y="316024"/>
                  <a:pt x="239680" y="319148"/>
                  <a:pt x="225319" y="319148"/>
                </a:cubicBezTo>
                <a:close/>
                <a:moveTo>
                  <a:pt x="239984" y="193772"/>
                </a:moveTo>
                <a:cubicBezTo>
                  <a:pt x="239984" y="184807"/>
                  <a:pt x="238214" y="177098"/>
                  <a:pt x="234684" y="170860"/>
                </a:cubicBezTo>
                <a:cubicBezTo>
                  <a:pt x="231153" y="164648"/>
                  <a:pt x="226188" y="159447"/>
                  <a:pt x="219943" y="155388"/>
                </a:cubicBezTo>
                <a:cubicBezTo>
                  <a:pt x="213802" y="151415"/>
                  <a:pt x="206266" y="148011"/>
                  <a:pt x="197561" y="145225"/>
                </a:cubicBezTo>
                <a:cubicBezTo>
                  <a:pt x="188956" y="142496"/>
                  <a:pt x="179226" y="139983"/>
                  <a:pt x="168642" y="137721"/>
                </a:cubicBezTo>
                <a:cubicBezTo>
                  <a:pt x="160266" y="135797"/>
                  <a:pt x="154171" y="134300"/>
                  <a:pt x="150538" y="133304"/>
                </a:cubicBezTo>
                <a:cubicBezTo>
                  <a:pt x="146988" y="132332"/>
                  <a:pt x="143457" y="130954"/>
                  <a:pt x="140014" y="129245"/>
                </a:cubicBezTo>
                <a:cubicBezTo>
                  <a:pt x="136696" y="127596"/>
                  <a:pt x="134083" y="125612"/>
                  <a:pt x="132203" y="123372"/>
                </a:cubicBezTo>
                <a:cubicBezTo>
                  <a:pt x="130450" y="121234"/>
                  <a:pt x="129031" y="118765"/>
                  <a:pt x="129031" y="115804"/>
                </a:cubicBezTo>
                <a:cubicBezTo>
                  <a:pt x="129031" y="110966"/>
                  <a:pt x="132249" y="106890"/>
                  <a:pt x="137716" y="103337"/>
                </a:cubicBezTo>
                <a:cubicBezTo>
                  <a:pt x="143372" y="99641"/>
                  <a:pt x="150993" y="98112"/>
                  <a:pt x="160368" y="98112"/>
                </a:cubicBezTo>
                <a:cubicBezTo>
                  <a:pt x="170451" y="98112"/>
                  <a:pt x="177821" y="99473"/>
                  <a:pt x="182209" y="102790"/>
                </a:cubicBezTo>
                <a:cubicBezTo>
                  <a:pt x="186740" y="106194"/>
                  <a:pt x="190687" y="111054"/>
                  <a:pt x="193943" y="117226"/>
                </a:cubicBezTo>
                <a:cubicBezTo>
                  <a:pt x="196765" y="122047"/>
                  <a:pt x="199307" y="125410"/>
                  <a:pt x="201754" y="127562"/>
                </a:cubicBezTo>
                <a:cubicBezTo>
                  <a:pt x="204386" y="129866"/>
                  <a:pt x="208187" y="130901"/>
                  <a:pt x="213030" y="130901"/>
                </a:cubicBezTo>
                <a:cubicBezTo>
                  <a:pt x="218355" y="130901"/>
                  <a:pt x="222886" y="129169"/>
                  <a:pt x="226456" y="125471"/>
                </a:cubicBezTo>
                <a:cubicBezTo>
                  <a:pt x="230026" y="121792"/>
                  <a:pt x="232504" y="117565"/>
                  <a:pt x="232504" y="112919"/>
                </a:cubicBezTo>
                <a:cubicBezTo>
                  <a:pt x="232504" y="108100"/>
                  <a:pt x="230444" y="103113"/>
                  <a:pt x="227729" y="98102"/>
                </a:cubicBezTo>
                <a:cubicBezTo>
                  <a:pt x="225034" y="93133"/>
                  <a:pt x="220778" y="88360"/>
                  <a:pt x="215014" y="83880"/>
                </a:cubicBezTo>
                <a:cubicBezTo>
                  <a:pt x="209312" y="79439"/>
                  <a:pt x="202029" y="75847"/>
                  <a:pt x="193424" y="73186"/>
                </a:cubicBezTo>
                <a:cubicBezTo>
                  <a:pt x="184843" y="70520"/>
                  <a:pt x="174566" y="69190"/>
                  <a:pt x="162878" y="69190"/>
                </a:cubicBezTo>
                <a:cubicBezTo>
                  <a:pt x="148281" y="69190"/>
                  <a:pt x="135359" y="71194"/>
                  <a:pt x="124521" y="75190"/>
                </a:cubicBezTo>
                <a:cubicBezTo>
                  <a:pt x="113518" y="79227"/>
                  <a:pt x="104959" y="85146"/>
                  <a:pt x="99132" y="92711"/>
                </a:cubicBezTo>
                <a:cubicBezTo>
                  <a:pt x="93225" y="100338"/>
                  <a:pt x="89760" y="109193"/>
                  <a:pt x="89760" y="119023"/>
                </a:cubicBezTo>
                <a:cubicBezTo>
                  <a:pt x="89760" y="129337"/>
                  <a:pt x="93077" y="138084"/>
                  <a:pt x="98692" y="145079"/>
                </a:cubicBezTo>
                <a:cubicBezTo>
                  <a:pt x="104229" y="151950"/>
                  <a:pt x="111779" y="157443"/>
                  <a:pt x="121178" y="161417"/>
                </a:cubicBezTo>
                <a:cubicBezTo>
                  <a:pt x="130343" y="165286"/>
                  <a:pt x="141865" y="168707"/>
                  <a:pt x="155440" y="171602"/>
                </a:cubicBezTo>
                <a:cubicBezTo>
                  <a:pt x="165420" y="173699"/>
                  <a:pt x="173497" y="175686"/>
                  <a:pt x="179450" y="177524"/>
                </a:cubicBezTo>
                <a:cubicBezTo>
                  <a:pt x="185128" y="179280"/>
                  <a:pt x="189847" y="181858"/>
                  <a:pt x="193419" y="185175"/>
                </a:cubicBezTo>
                <a:cubicBezTo>
                  <a:pt x="196801" y="188325"/>
                  <a:pt x="198654" y="192362"/>
                  <a:pt x="198654" y="197498"/>
                </a:cubicBezTo>
                <a:cubicBezTo>
                  <a:pt x="198654" y="203989"/>
                  <a:pt x="195275" y="209314"/>
                  <a:pt x="188761" y="213731"/>
                </a:cubicBezTo>
                <a:cubicBezTo>
                  <a:pt x="182102" y="218253"/>
                  <a:pt x="173246" y="220038"/>
                  <a:pt x="162433" y="220038"/>
                </a:cubicBezTo>
                <a:cubicBezTo>
                  <a:pt x="154558" y="220038"/>
                  <a:pt x="148171" y="219417"/>
                  <a:pt x="143431" y="217174"/>
                </a:cubicBezTo>
                <a:cubicBezTo>
                  <a:pt x="138712" y="214975"/>
                  <a:pt x="135016" y="212119"/>
                  <a:pt x="132466" y="208762"/>
                </a:cubicBezTo>
                <a:cubicBezTo>
                  <a:pt x="129776" y="205231"/>
                  <a:pt x="127251" y="200799"/>
                  <a:pt x="124933" y="195511"/>
                </a:cubicBezTo>
                <a:cubicBezTo>
                  <a:pt x="122863" y="190675"/>
                  <a:pt x="120299" y="186908"/>
                  <a:pt x="117270" y="184376"/>
                </a:cubicBezTo>
                <a:cubicBezTo>
                  <a:pt x="114117" y="181732"/>
                  <a:pt x="110238" y="180144"/>
                  <a:pt x="105748" y="180144"/>
                </a:cubicBezTo>
                <a:cubicBezTo>
                  <a:pt x="100282" y="180144"/>
                  <a:pt x="95687" y="182090"/>
                  <a:pt x="92093" y="185430"/>
                </a:cubicBezTo>
                <a:cubicBezTo>
                  <a:pt x="88482" y="188810"/>
                  <a:pt x="86644" y="192949"/>
                  <a:pt x="86644" y="197707"/>
                </a:cubicBezTo>
                <a:cubicBezTo>
                  <a:pt x="86644" y="205336"/>
                  <a:pt x="89461" y="213242"/>
                  <a:pt x="95037" y="221189"/>
                </a:cubicBezTo>
                <a:cubicBezTo>
                  <a:pt x="100508" y="229071"/>
                  <a:pt x="107771" y="235475"/>
                  <a:pt x="116561" y="240191"/>
                </a:cubicBezTo>
                <a:cubicBezTo>
                  <a:pt x="128838" y="246680"/>
                  <a:pt x="144602" y="249958"/>
                  <a:pt x="163392" y="249958"/>
                </a:cubicBezTo>
                <a:cubicBezTo>
                  <a:pt x="179029" y="249958"/>
                  <a:pt x="192791" y="247550"/>
                  <a:pt x="204250" y="242819"/>
                </a:cubicBezTo>
                <a:cubicBezTo>
                  <a:pt x="215837" y="238044"/>
                  <a:pt x="224771" y="231301"/>
                  <a:pt x="230827" y="222784"/>
                </a:cubicBezTo>
                <a:cubicBezTo>
                  <a:pt x="236904" y="214245"/>
                  <a:pt x="239972" y="204483"/>
                  <a:pt x="239984" y="193772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pHolder1">
            <a:extLst>
              <a:ext uri="{FF2B5EF4-FFF2-40B4-BE49-F238E27FC236}">
                <a16:creationId xmlns:a16="http://schemas.microsoft.com/office/drawing/2014/main" id="{138FDB7F-4A60-4835-BF57-F794479EEA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5" name="Mockup">
            <a:extLst>
              <a:ext uri="{FF2B5EF4-FFF2-40B4-BE49-F238E27FC236}">
                <a16:creationId xmlns:a16="http://schemas.microsoft.com/office/drawing/2014/main" id="{6B0CDC2A-52F8-4DF5-A093-AC239A88F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97363" y="0"/>
            <a:ext cx="4664755" cy="5552717"/>
          </a:xfrm>
          <a:custGeom>
            <a:avLst/>
            <a:gdLst>
              <a:gd name="connsiteX0" fmla="*/ 786493 w 4803049"/>
              <a:gd name="connsiteY0" fmla="*/ 0 h 5717188"/>
              <a:gd name="connsiteX1" fmla="*/ 4658451 w 4803049"/>
              <a:gd name="connsiteY1" fmla="*/ 0 h 5717188"/>
              <a:gd name="connsiteX2" fmla="*/ 4658451 w 4803049"/>
              <a:gd name="connsiteY2" fmla="*/ 1857306 h 5717188"/>
              <a:gd name="connsiteX3" fmla="*/ 4803049 w 4803049"/>
              <a:gd name="connsiteY3" fmla="*/ 1857306 h 5717188"/>
              <a:gd name="connsiteX4" fmla="*/ 4803049 w 4803049"/>
              <a:gd name="connsiteY4" fmla="*/ 5717188 h 5717188"/>
              <a:gd name="connsiteX5" fmla="*/ 3278464 w 4803049"/>
              <a:gd name="connsiteY5" fmla="*/ 5717188 h 5717188"/>
              <a:gd name="connsiteX6" fmla="*/ 3278464 w 4803049"/>
              <a:gd name="connsiteY6" fmla="*/ 4694725 h 5717188"/>
              <a:gd name="connsiteX7" fmla="*/ 1524584 w 4803049"/>
              <a:gd name="connsiteY7" fmla="*/ 4694725 h 5717188"/>
              <a:gd name="connsiteX8" fmla="*/ 1524584 w 4803049"/>
              <a:gd name="connsiteY8" fmla="*/ 5717188 h 5717188"/>
              <a:gd name="connsiteX9" fmla="*/ 0 w 4803049"/>
              <a:gd name="connsiteY9" fmla="*/ 5717188 h 5717188"/>
              <a:gd name="connsiteX10" fmla="*/ 0 w 4803049"/>
              <a:gd name="connsiteY10" fmla="*/ 647319 h 5717188"/>
              <a:gd name="connsiteX11" fmla="*/ 786493 w 4803049"/>
              <a:gd name="connsiteY11" fmla="*/ 647319 h 57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049" h="5717188">
                <a:moveTo>
                  <a:pt x="786493" y="0"/>
                </a:moveTo>
                <a:lnTo>
                  <a:pt x="4658451" y="0"/>
                </a:lnTo>
                <a:lnTo>
                  <a:pt x="4658451" y="1857306"/>
                </a:lnTo>
                <a:lnTo>
                  <a:pt x="4803049" y="1857306"/>
                </a:lnTo>
                <a:lnTo>
                  <a:pt x="4803049" y="5717188"/>
                </a:lnTo>
                <a:lnTo>
                  <a:pt x="3278464" y="5717188"/>
                </a:lnTo>
                <a:lnTo>
                  <a:pt x="3278464" y="4694725"/>
                </a:lnTo>
                <a:lnTo>
                  <a:pt x="1524584" y="4694725"/>
                </a:lnTo>
                <a:lnTo>
                  <a:pt x="1524584" y="5717188"/>
                </a:lnTo>
                <a:lnTo>
                  <a:pt x="0" y="5717188"/>
                </a:lnTo>
                <a:lnTo>
                  <a:pt x="0" y="647319"/>
                </a:lnTo>
                <a:lnTo>
                  <a:pt x="786493" y="647319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1F8E3F-C9A9-42FB-B9C2-BD3D4C245B3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79807F4-03A1-4D97-844D-4FD44ECA8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C572884-E6F0-4CF0-BC2E-90D000834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7C6E75B-E9D9-4A4A-A2E8-7F0C8B40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B51DF7A-DA28-4550-A797-4A614F434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54E7A7-E554-43B3-BE2E-3273FEDC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B053BD-16F2-46E3-87D1-6EE7A2C31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D3D737-AC55-4FF4-9268-87E164F1AA1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764C4C-55C3-4907-9B57-DDA60E3A4794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075470-8B22-4574-AFF9-11122D2157F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D8AD426B-F0B6-465A-A169-02625999E16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B88961F-1C36-4A86-9C5A-DAAD9019B87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3F35498-8D0C-4C0B-94F7-444FD99AD70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657F8DC0-EE65-4863-9C58-77695417C48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24BB0DC-1728-4966-902E-4197C80670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3654D7B-F10B-4B78-B711-9DCA3ECD53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A4BAB2D-82D8-48A8-9322-4D75AD0ADA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337E1EA1-441C-4E92-9C92-13B9F9706D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39F0F9C-35A6-4EB1-89E9-342F9FB939D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1938484-9B35-4CD6-8552-AFA52A633D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9D22111-5985-4313-9592-91AD776BE6B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632DE2B2-E1BB-41CD-A763-1E5B4636B638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DE9238-4504-46D0-9D75-6A59D636793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AD7BA-A85A-45FB-8412-63F894D661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E6E91-C55F-4599-9BE5-0DF51C1C499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36652058-770C-4E5D-96C5-4C0980619FD1}"/>
              </a:ext>
            </a:extLst>
          </p:cNvPr>
          <p:cNvSpPr txBox="1"/>
          <p:nvPr/>
        </p:nvSpPr>
        <p:spPr>
          <a:xfrm>
            <a:off x="5839059" y="212601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CB073E-9EB2-4F74-A7A0-181384A60897}"/>
              </a:ext>
            </a:extLst>
          </p:cNvPr>
          <p:cNvGrpSpPr/>
          <p:nvPr/>
        </p:nvGrpSpPr>
        <p:grpSpPr>
          <a:xfrm>
            <a:off x="5839059" y="3635630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3739E1-171A-40B6-8D94-BEEB44FE2FAB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72D63D2-1B6B-4566-A4F1-854B5489AB9B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8354D69F-BB49-49EC-9915-81B938D1F6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C49A7D28-7922-45D4-8B1E-1DB51CBFB1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DE8894-2140-4D0D-94E5-91B732FF2D7A}"/>
              </a:ext>
            </a:extLst>
          </p:cNvPr>
          <p:cNvSpPr txBox="1"/>
          <p:nvPr/>
        </p:nvSpPr>
        <p:spPr>
          <a:xfrm>
            <a:off x="5840028" y="1454756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CE157AA-F8BE-4E66-87D6-0FF2B4A1FE85}"/>
              </a:ext>
            </a:extLst>
          </p:cNvPr>
          <p:cNvSpPr/>
          <p:nvPr/>
        </p:nvSpPr>
        <p:spPr>
          <a:xfrm>
            <a:off x="10356197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7858488-67B8-4716-AA2D-4DC6EDBB88E0}"/>
              </a:ext>
            </a:extLst>
          </p:cNvPr>
          <p:cNvSpPr/>
          <p:nvPr/>
        </p:nvSpPr>
        <p:spPr>
          <a:xfrm>
            <a:off x="10400443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3F0E33-A04E-4E72-8F59-C9C2303CFBD1}"/>
              </a:ext>
            </a:extLst>
          </p:cNvPr>
          <p:cNvSpPr/>
          <p:nvPr/>
        </p:nvSpPr>
        <p:spPr>
          <a:xfrm>
            <a:off x="10445354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id="{00F246CD-FEF7-4DBD-99CB-75EAFAED1840}"/>
              </a:ext>
            </a:extLst>
          </p:cNvPr>
          <p:cNvSpPr>
            <a:spLocks noChangeAspect="1"/>
          </p:cNvSpPr>
          <p:nvPr/>
        </p:nvSpPr>
        <p:spPr>
          <a:xfrm>
            <a:off x="10713879" y="4722124"/>
            <a:ext cx="356518" cy="290361"/>
          </a:xfrm>
          <a:custGeom>
            <a:avLst/>
            <a:gdLst>
              <a:gd name="connsiteX0" fmla="*/ 281283 w 319151"/>
              <a:gd name="connsiteY0" fmla="*/ 41754 h 259928"/>
              <a:gd name="connsiteX1" fmla="*/ 281125 w 319151"/>
              <a:gd name="connsiteY1" fmla="*/ 41140 h 259928"/>
              <a:gd name="connsiteX2" fmla="*/ 310422 w 319151"/>
              <a:gd name="connsiteY2" fmla="*/ 4363 h 259928"/>
              <a:gd name="connsiteX3" fmla="*/ 268035 w 319151"/>
              <a:gd name="connsiteY3" fmla="*/ 20570 h 259928"/>
              <a:gd name="connsiteX4" fmla="*/ 221285 w 319151"/>
              <a:gd name="connsiteY4" fmla="*/ 0 h 259928"/>
              <a:gd name="connsiteX5" fmla="*/ 155211 w 319151"/>
              <a:gd name="connsiteY5" fmla="*/ 65450 h 259928"/>
              <a:gd name="connsiteX6" fmla="*/ 156280 w 319151"/>
              <a:gd name="connsiteY6" fmla="*/ 81073 h 259928"/>
              <a:gd name="connsiteX7" fmla="*/ 67216 w 319151"/>
              <a:gd name="connsiteY7" fmla="*/ 50288 h 259928"/>
              <a:gd name="connsiteX8" fmla="*/ 30359 w 319151"/>
              <a:gd name="connsiteY8" fmla="*/ 18459 h 259928"/>
              <a:gd name="connsiteX9" fmla="*/ 15603 w 319151"/>
              <a:gd name="connsiteY9" fmla="*/ 14746 h 259928"/>
              <a:gd name="connsiteX10" fmla="*/ 8248 w 319151"/>
              <a:gd name="connsiteY10" fmla="*/ 28065 h 259928"/>
              <a:gd name="connsiteX11" fmla="*/ 37634 w 319151"/>
              <a:gd name="connsiteY11" fmla="*/ 101414 h 259928"/>
              <a:gd name="connsiteX12" fmla="*/ 28460 w 319151"/>
              <a:gd name="connsiteY12" fmla="*/ 98784 h 259928"/>
              <a:gd name="connsiteX13" fmla="*/ 14503 w 319151"/>
              <a:gd name="connsiteY13" fmla="*/ 99860 h 259928"/>
              <a:gd name="connsiteX14" fmla="*/ 10597 w 319151"/>
              <a:gd name="connsiteY14" fmla="*/ 113593 h 259928"/>
              <a:gd name="connsiteX15" fmla="*/ 62008 w 319151"/>
              <a:gd name="connsiteY15" fmla="*/ 164006 h 259928"/>
              <a:gd name="connsiteX16" fmla="*/ 45760 w 319151"/>
              <a:gd name="connsiteY16" fmla="*/ 166433 h 259928"/>
              <a:gd name="connsiteX17" fmla="*/ 45504 w 319151"/>
              <a:gd name="connsiteY17" fmla="*/ 166431 h 259928"/>
              <a:gd name="connsiteX18" fmla="*/ 33751 w 319151"/>
              <a:gd name="connsiteY18" fmla="*/ 174751 h 259928"/>
              <a:gd name="connsiteX19" fmla="*/ 37883 w 319151"/>
              <a:gd name="connsiteY19" fmla="*/ 188761 h 259928"/>
              <a:gd name="connsiteX20" fmla="*/ 85787 w 319151"/>
              <a:gd name="connsiteY20" fmla="*/ 209957 h 259928"/>
              <a:gd name="connsiteX21" fmla="*/ 49880 w 319151"/>
              <a:gd name="connsiteY21" fmla="*/ 220018 h 259928"/>
              <a:gd name="connsiteX22" fmla="*/ 15440 w 319151"/>
              <a:gd name="connsiteY22" fmla="*/ 217902 h 259928"/>
              <a:gd name="connsiteX23" fmla="*/ 629 w 319151"/>
              <a:gd name="connsiteY23" fmla="*/ 226110 h 259928"/>
              <a:gd name="connsiteX24" fmla="*/ 7663 w 319151"/>
              <a:gd name="connsiteY24" fmla="*/ 241513 h 259928"/>
              <a:gd name="connsiteX25" fmla="*/ 94750 w 319151"/>
              <a:gd name="connsiteY25" fmla="*/ 259929 h 259928"/>
              <a:gd name="connsiteX26" fmla="*/ 166439 w 319151"/>
              <a:gd name="connsiteY26" fmla="*/ 251212 h 259928"/>
              <a:gd name="connsiteX27" fmla="*/ 231395 w 319151"/>
              <a:gd name="connsiteY27" fmla="*/ 211976 h 259928"/>
              <a:gd name="connsiteX28" fmla="*/ 231302 w 319151"/>
              <a:gd name="connsiteY28" fmla="*/ 194344 h 259928"/>
              <a:gd name="connsiteX29" fmla="*/ 213671 w 319151"/>
              <a:gd name="connsiteY29" fmla="*/ 194439 h 259928"/>
              <a:gd name="connsiteX30" fmla="*/ 94750 w 319151"/>
              <a:gd name="connsiteY30" fmla="*/ 234998 h 259928"/>
              <a:gd name="connsiteX31" fmla="*/ 91424 w 319151"/>
              <a:gd name="connsiteY31" fmla="*/ 234954 h 259928"/>
              <a:gd name="connsiteX32" fmla="*/ 124962 w 319151"/>
              <a:gd name="connsiteY32" fmla="*/ 209239 h 259928"/>
              <a:gd name="connsiteX33" fmla="*/ 126664 w 319151"/>
              <a:gd name="connsiteY33" fmla="*/ 196168 h 259928"/>
              <a:gd name="connsiteX34" fmla="*/ 115685 w 319151"/>
              <a:gd name="connsiteY34" fmla="*/ 188876 h 259928"/>
              <a:gd name="connsiteX35" fmla="*/ 81699 w 319151"/>
              <a:gd name="connsiteY35" fmla="*/ 182905 h 259928"/>
              <a:gd name="connsiteX36" fmla="*/ 100983 w 319151"/>
              <a:gd name="connsiteY36" fmla="*/ 167054 h 259928"/>
              <a:gd name="connsiteX37" fmla="*/ 102612 w 319151"/>
              <a:gd name="connsiteY37" fmla="*/ 155011 h 259928"/>
              <a:gd name="connsiteX38" fmla="*/ 93216 w 319151"/>
              <a:gd name="connsiteY38" fmla="*/ 147305 h 259928"/>
              <a:gd name="connsiteX39" fmla="*/ 49368 w 319151"/>
              <a:gd name="connsiteY39" fmla="*/ 126825 h 259928"/>
              <a:gd name="connsiteX40" fmla="*/ 65984 w 319151"/>
              <a:gd name="connsiteY40" fmla="*/ 124297 h 259928"/>
              <a:gd name="connsiteX41" fmla="*/ 75005 w 319151"/>
              <a:gd name="connsiteY41" fmla="*/ 115417 h 259928"/>
              <a:gd name="connsiteX42" fmla="*/ 71611 w 319151"/>
              <a:gd name="connsiteY42" fmla="*/ 103225 h 259928"/>
              <a:gd name="connsiteX43" fmla="*/ 46222 w 319151"/>
              <a:gd name="connsiteY43" fmla="*/ 66113 h 259928"/>
              <a:gd name="connsiteX44" fmla="*/ 52631 w 319151"/>
              <a:gd name="connsiteY44" fmla="*/ 70537 h 259928"/>
              <a:gd name="connsiteX45" fmla="*/ 171420 w 319151"/>
              <a:gd name="connsiteY45" fmla="*/ 106590 h 259928"/>
              <a:gd name="connsiteX46" fmla="*/ 181313 w 319151"/>
              <a:gd name="connsiteY46" fmla="*/ 101696 h 259928"/>
              <a:gd name="connsiteX47" fmla="*/ 183454 w 319151"/>
              <a:gd name="connsiteY47" fmla="*/ 90861 h 259928"/>
              <a:gd name="connsiteX48" fmla="*/ 180147 w 319151"/>
              <a:gd name="connsiteY48" fmla="*/ 65450 h 259928"/>
              <a:gd name="connsiteX49" fmla="*/ 192210 w 319151"/>
              <a:gd name="connsiteY49" fmla="*/ 36903 h 259928"/>
              <a:gd name="connsiteX50" fmla="*/ 221287 w 319151"/>
              <a:gd name="connsiteY50" fmla="*/ 24933 h 259928"/>
              <a:gd name="connsiteX51" fmla="*/ 249858 w 319151"/>
              <a:gd name="connsiteY51" fmla="*/ 37634 h 259928"/>
              <a:gd name="connsiteX52" fmla="*/ 261804 w 319151"/>
              <a:gd name="connsiteY52" fmla="*/ 66001 h 259928"/>
              <a:gd name="connsiteX53" fmla="*/ 261804 w 319151"/>
              <a:gd name="connsiteY53" fmla="*/ 73554 h 259928"/>
              <a:gd name="connsiteX54" fmla="*/ 261894 w 319151"/>
              <a:gd name="connsiteY54" fmla="*/ 74598 h 259928"/>
              <a:gd name="connsiteX55" fmla="*/ 261804 w 319151"/>
              <a:gd name="connsiteY55" fmla="*/ 76047 h 259928"/>
              <a:gd name="connsiteX56" fmla="*/ 246213 w 319151"/>
              <a:gd name="connsiteY56" fmla="*/ 151035 h 259928"/>
              <a:gd name="connsiteX57" fmla="*/ 252018 w 319151"/>
              <a:gd name="connsiteY57" fmla="*/ 167685 h 259928"/>
              <a:gd name="connsiteX58" fmla="*/ 257431 w 319151"/>
              <a:gd name="connsiteY58" fmla="*/ 168926 h 259928"/>
              <a:gd name="connsiteX59" fmla="*/ 268666 w 319151"/>
              <a:gd name="connsiteY59" fmla="*/ 161880 h 259928"/>
              <a:gd name="connsiteX60" fmla="*/ 286738 w 319151"/>
              <a:gd name="connsiteY60" fmla="*/ 76047 h 259928"/>
              <a:gd name="connsiteX61" fmla="*/ 286652 w 319151"/>
              <a:gd name="connsiteY61" fmla="*/ 74644 h 259928"/>
              <a:gd name="connsiteX62" fmla="*/ 286738 w 319151"/>
              <a:gd name="connsiteY62" fmla="*/ 73554 h 259928"/>
              <a:gd name="connsiteX63" fmla="*/ 286738 w 319151"/>
              <a:gd name="connsiteY63" fmla="*/ 64827 h 259928"/>
              <a:gd name="connsiteX64" fmla="*/ 319151 w 319151"/>
              <a:gd name="connsiteY64" fmla="*/ 29920 h 259928"/>
              <a:gd name="connsiteX65" fmla="*/ 281283 w 319151"/>
              <a:gd name="connsiteY65" fmla="*/ 41754 h 2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19151" h="259928">
                <a:moveTo>
                  <a:pt x="281283" y="41754"/>
                </a:moveTo>
                <a:lnTo>
                  <a:pt x="281125" y="41140"/>
                </a:lnTo>
                <a:cubicBezTo>
                  <a:pt x="294646" y="33034"/>
                  <a:pt x="305564" y="19672"/>
                  <a:pt x="310422" y="4363"/>
                </a:cubicBezTo>
                <a:cubicBezTo>
                  <a:pt x="297756" y="11899"/>
                  <a:pt x="282937" y="17614"/>
                  <a:pt x="268035" y="20570"/>
                </a:cubicBezTo>
                <a:cubicBezTo>
                  <a:pt x="256085" y="7838"/>
                  <a:pt x="240141" y="0"/>
                  <a:pt x="221285" y="0"/>
                </a:cubicBezTo>
                <a:cubicBezTo>
                  <a:pt x="185148" y="0"/>
                  <a:pt x="155211" y="29258"/>
                  <a:pt x="155211" y="65450"/>
                </a:cubicBezTo>
                <a:cubicBezTo>
                  <a:pt x="155211" y="70997"/>
                  <a:pt x="155669" y="76368"/>
                  <a:pt x="156280" y="81073"/>
                </a:cubicBezTo>
                <a:cubicBezTo>
                  <a:pt x="124461" y="78601"/>
                  <a:pt x="94560" y="68277"/>
                  <a:pt x="67216" y="50288"/>
                </a:cubicBezTo>
                <a:cubicBezTo>
                  <a:pt x="43339" y="34583"/>
                  <a:pt x="30469" y="18595"/>
                  <a:pt x="30359" y="18459"/>
                </a:cubicBezTo>
                <a:cubicBezTo>
                  <a:pt x="26853" y="14015"/>
                  <a:pt x="20792" y="12489"/>
                  <a:pt x="15603" y="14746"/>
                </a:cubicBezTo>
                <a:cubicBezTo>
                  <a:pt x="10412" y="17003"/>
                  <a:pt x="7393" y="22472"/>
                  <a:pt x="8248" y="28065"/>
                </a:cubicBezTo>
                <a:cubicBezTo>
                  <a:pt x="8545" y="29996"/>
                  <a:pt x="14632" y="68160"/>
                  <a:pt x="37634" y="101414"/>
                </a:cubicBezTo>
                <a:cubicBezTo>
                  <a:pt x="32273" y="100579"/>
                  <a:pt x="29073" y="99089"/>
                  <a:pt x="28460" y="98784"/>
                </a:cubicBezTo>
                <a:cubicBezTo>
                  <a:pt x="24009" y="96147"/>
                  <a:pt x="18552" y="96632"/>
                  <a:pt x="14503" y="99860"/>
                </a:cubicBezTo>
                <a:cubicBezTo>
                  <a:pt x="10429" y="103109"/>
                  <a:pt x="8973" y="108643"/>
                  <a:pt x="10597" y="113593"/>
                </a:cubicBezTo>
                <a:cubicBezTo>
                  <a:pt x="11123" y="115200"/>
                  <a:pt x="22063" y="147100"/>
                  <a:pt x="62008" y="164006"/>
                </a:cubicBezTo>
                <a:cubicBezTo>
                  <a:pt x="53449" y="166475"/>
                  <a:pt x="45857" y="166433"/>
                  <a:pt x="45760" y="166433"/>
                </a:cubicBezTo>
                <a:cubicBezTo>
                  <a:pt x="45675" y="166433"/>
                  <a:pt x="45589" y="166431"/>
                  <a:pt x="45504" y="166431"/>
                </a:cubicBezTo>
                <a:cubicBezTo>
                  <a:pt x="40228" y="166431"/>
                  <a:pt x="35511" y="169759"/>
                  <a:pt x="33751" y="174751"/>
                </a:cubicBezTo>
                <a:cubicBezTo>
                  <a:pt x="31959" y="179823"/>
                  <a:pt x="33627" y="185472"/>
                  <a:pt x="37883" y="188761"/>
                </a:cubicBezTo>
                <a:cubicBezTo>
                  <a:pt x="38845" y="189504"/>
                  <a:pt x="56727" y="203091"/>
                  <a:pt x="85787" y="209957"/>
                </a:cubicBezTo>
                <a:cubicBezTo>
                  <a:pt x="75621" y="215552"/>
                  <a:pt x="63622" y="218920"/>
                  <a:pt x="49880" y="220018"/>
                </a:cubicBezTo>
                <a:cubicBezTo>
                  <a:pt x="30861" y="221537"/>
                  <a:pt x="15565" y="217934"/>
                  <a:pt x="15440" y="217902"/>
                </a:cubicBezTo>
                <a:cubicBezTo>
                  <a:pt x="9117" y="216354"/>
                  <a:pt x="2667" y="219928"/>
                  <a:pt x="629" y="226110"/>
                </a:cubicBezTo>
                <a:cubicBezTo>
                  <a:pt x="-1409" y="232292"/>
                  <a:pt x="1656" y="239003"/>
                  <a:pt x="7663" y="241513"/>
                </a:cubicBezTo>
                <a:cubicBezTo>
                  <a:pt x="9463" y="242263"/>
                  <a:pt x="52222" y="259929"/>
                  <a:pt x="94750" y="259929"/>
                </a:cubicBezTo>
                <a:cubicBezTo>
                  <a:pt x="124271" y="259929"/>
                  <a:pt x="146382" y="257241"/>
                  <a:pt x="166439" y="251212"/>
                </a:cubicBezTo>
                <a:cubicBezTo>
                  <a:pt x="191467" y="243685"/>
                  <a:pt x="212716" y="230851"/>
                  <a:pt x="231395" y="211976"/>
                </a:cubicBezTo>
                <a:cubicBezTo>
                  <a:pt x="236238" y="207081"/>
                  <a:pt x="236196" y="199187"/>
                  <a:pt x="231302" y="194344"/>
                </a:cubicBezTo>
                <a:cubicBezTo>
                  <a:pt x="226405" y="189501"/>
                  <a:pt x="218514" y="189543"/>
                  <a:pt x="213671" y="194439"/>
                </a:cubicBezTo>
                <a:cubicBezTo>
                  <a:pt x="180364" y="228100"/>
                  <a:pt x="142041" y="234998"/>
                  <a:pt x="94750" y="234998"/>
                </a:cubicBezTo>
                <a:cubicBezTo>
                  <a:pt x="93642" y="234998"/>
                  <a:pt x="92534" y="234983"/>
                  <a:pt x="91424" y="234954"/>
                </a:cubicBezTo>
                <a:cubicBezTo>
                  <a:pt x="104616" y="228898"/>
                  <a:pt x="115929" y="220262"/>
                  <a:pt x="124962" y="209239"/>
                </a:cubicBezTo>
                <a:cubicBezTo>
                  <a:pt x="127974" y="205562"/>
                  <a:pt x="128637" y="200495"/>
                  <a:pt x="126664" y="196168"/>
                </a:cubicBezTo>
                <a:cubicBezTo>
                  <a:pt x="124695" y="191844"/>
                  <a:pt x="120436" y="189017"/>
                  <a:pt x="115685" y="188876"/>
                </a:cubicBezTo>
                <a:cubicBezTo>
                  <a:pt x="102668" y="188493"/>
                  <a:pt x="91171" y="186000"/>
                  <a:pt x="81699" y="182905"/>
                </a:cubicBezTo>
                <a:cubicBezTo>
                  <a:pt x="88731" y="179333"/>
                  <a:pt x="95580" y="174259"/>
                  <a:pt x="100983" y="167054"/>
                </a:cubicBezTo>
                <a:cubicBezTo>
                  <a:pt x="103579" y="163594"/>
                  <a:pt x="104195" y="159036"/>
                  <a:pt x="102612" y="155011"/>
                </a:cubicBezTo>
                <a:cubicBezTo>
                  <a:pt x="101030" y="150986"/>
                  <a:pt x="97472" y="148069"/>
                  <a:pt x="93216" y="147305"/>
                </a:cubicBezTo>
                <a:cubicBezTo>
                  <a:pt x="72286" y="143543"/>
                  <a:pt x="58385" y="135118"/>
                  <a:pt x="49368" y="126825"/>
                </a:cubicBezTo>
                <a:cubicBezTo>
                  <a:pt x="54428" y="126562"/>
                  <a:pt x="59987" y="125795"/>
                  <a:pt x="65984" y="124297"/>
                </a:cubicBezTo>
                <a:cubicBezTo>
                  <a:pt x="70382" y="123197"/>
                  <a:pt x="73837" y="119797"/>
                  <a:pt x="75005" y="115417"/>
                </a:cubicBezTo>
                <a:cubicBezTo>
                  <a:pt x="76174" y="111039"/>
                  <a:pt x="74876" y="106369"/>
                  <a:pt x="71611" y="103225"/>
                </a:cubicBezTo>
                <a:cubicBezTo>
                  <a:pt x="60311" y="92337"/>
                  <a:pt x="52098" y="78842"/>
                  <a:pt x="46222" y="66113"/>
                </a:cubicBezTo>
                <a:cubicBezTo>
                  <a:pt x="48273" y="67581"/>
                  <a:pt x="50410" y="69059"/>
                  <a:pt x="52631" y="70537"/>
                </a:cubicBezTo>
                <a:cubicBezTo>
                  <a:pt x="77379" y="86985"/>
                  <a:pt x="118076" y="106590"/>
                  <a:pt x="171420" y="106590"/>
                </a:cubicBezTo>
                <a:cubicBezTo>
                  <a:pt x="175299" y="106590"/>
                  <a:pt x="178956" y="104776"/>
                  <a:pt x="181313" y="101696"/>
                </a:cubicBezTo>
                <a:cubicBezTo>
                  <a:pt x="183673" y="98619"/>
                  <a:pt x="184462" y="94606"/>
                  <a:pt x="183454" y="90861"/>
                </a:cubicBezTo>
                <a:cubicBezTo>
                  <a:pt x="183420" y="90739"/>
                  <a:pt x="180147" y="78450"/>
                  <a:pt x="180147" y="65450"/>
                </a:cubicBezTo>
                <a:cubicBezTo>
                  <a:pt x="180147" y="54715"/>
                  <a:pt x="184430" y="44576"/>
                  <a:pt x="192210" y="36903"/>
                </a:cubicBezTo>
                <a:cubicBezTo>
                  <a:pt x="200033" y="29185"/>
                  <a:pt x="210359" y="24933"/>
                  <a:pt x="221287" y="24933"/>
                </a:cubicBezTo>
                <a:cubicBezTo>
                  <a:pt x="232334" y="24933"/>
                  <a:pt x="241947" y="29207"/>
                  <a:pt x="249858" y="37634"/>
                </a:cubicBezTo>
                <a:cubicBezTo>
                  <a:pt x="255571" y="43010"/>
                  <a:pt x="261804" y="57347"/>
                  <a:pt x="261804" y="66001"/>
                </a:cubicBezTo>
                <a:lnTo>
                  <a:pt x="261804" y="73554"/>
                </a:lnTo>
                <a:cubicBezTo>
                  <a:pt x="261804" y="73817"/>
                  <a:pt x="261831" y="74175"/>
                  <a:pt x="261894" y="74598"/>
                </a:cubicBezTo>
                <a:cubicBezTo>
                  <a:pt x="261841" y="75075"/>
                  <a:pt x="261804" y="75558"/>
                  <a:pt x="261804" y="76047"/>
                </a:cubicBezTo>
                <a:cubicBezTo>
                  <a:pt x="261804" y="104387"/>
                  <a:pt x="256559" y="129617"/>
                  <a:pt x="246213" y="151035"/>
                </a:cubicBezTo>
                <a:cubicBezTo>
                  <a:pt x="243218" y="157236"/>
                  <a:pt x="245819" y="164690"/>
                  <a:pt x="252018" y="167685"/>
                </a:cubicBezTo>
                <a:cubicBezTo>
                  <a:pt x="253766" y="168527"/>
                  <a:pt x="255612" y="168926"/>
                  <a:pt x="257431" y="168926"/>
                </a:cubicBezTo>
                <a:cubicBezTo>
                  <a:pt x="262067" y="168926"/>
                  <a:pt x="266516" y="166331"/>
                  <a:pt x="268666" y="161880"/>
                </a:cubicBezTo>
                <a:cubicBezTo>
                  <a:pt x="280658" y="137051"/>
                  <a:pt x="286738" y="108173"/>
                  <a:pt x="286738" y="76047"/>
                </a:cubicBezTo>
                <a:cubicBezTo>
                  <a:pt x="286738" y="75572"/>
                  <a:pt x="286703" y="75105"/>
                  <a:pt x="286652" y="74644"/>
                </a:cubicBezTo>
                <a:cubicBezTo>
                  <a:pt x="286711" y="74216"/>
                  <a:pt x="286738" y="73846"/>
                  <a:pt x="286738" y="73554"/>
                </a:cubicBezTo>
                <a:lnTo>
                  <a:pt x="286738" y="64827"/>
                </a:lnTo>
                <a:cubicBezTo>
                  <a:pt x="299545" y="55577"/>
                  <a:pt x="310390" y="43083"/>
                  <a:pt x="319151" y="29920"/>
                </a:cubicBezTo>
                <a:cubicBezTo>
                  <a:pt x="319149" y="29920"/>
                  <a:pt x="296168" y="40809"/>
                  <a:pt x="281283" y="4175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D2A02B-EFDC-4BD3-AFC8-9C5B39155099}"/>
              </a:ext>
            </a:extLst>
          </p:cNvPr>
          <p:cNvSpPr/>
          <p:nvPr/>
        </p:nvSpPr>
        <p:spPr>
          <a:xfrm>
            <a:off x="8836251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A6E5B48-E3FE-4BF2-80BA-3E2B27F558F3}"/>
              </a:ext>
            </a:extLst>
          </p:cNvPr>
          <p:cNvSpPr/>
          <p:nvPr/>
        </p:nvSpPr>
        <p:spPr>
          <a:xfrm>
            <a:off x="8880497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FED518-FF84-41D2-9576-4DF21133232C}"/>
              </a:ext>
            </a:extLst>
          </p:cNvPr>
          <p:cNvSpPr/>
          <p:nvPr/>
        </p:nvSpPr>
        <p:spPr>
          <a:xfrm>
            <a:off x="8925408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0" name="Shape">
            <a:extLst>
              <a:ext uri="{FF2B5EF4-FFF2-40B4-BE49-F238E27FC236}">
                <a16:creationId xmlns:a16="http://schemas.microsoft.com/office/drawing/2014/main" id="{6588275B-2469-4454-A86A-D9E67A844A47}"/>
              </a:ext>
            </a:extLst>
          </p:cNvPr>
          <p:cNvSpPr>
            <a:spLocks noChangeAspect="1"/>
          </p:cNvSpPr>
          <p:nvPr/>
        </p:nvSpPr>
        <p:spPr>
          <a:xfrm>
            <a:off x="9193933" y="4689046"/>
            <a:ext cx="356518" cy="356518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4DC3803-27A0-42BC-86D7-41DD02E173F4}"/>
              </a:ext>
            </a:extLst>
          </p:cNvPr>
          <p:cNvSpPr/>
          <p:nvPr/>
        </p:nvSpPr>
        <p:spPr>
          <a:xfrm>
            <a:off x="7316305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A7DFD6-9398-4192-A01F-6CCD41DC5C3C}"/>
              </a:ext>
            </a:extLst>
          </p:cNvPr>
          <p:cNvSpPr/>
          <p:nvPr/>
        </p:nvSpPr>
        <p:spPr>
          <a:xfrm>
            <a:off x="7360551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40CB1E5-95EE-47B2-9C0F-1B35047DD87E}"/>
              </a:ext>
            </a:extLst>
          </p:cNvPr>
          <p:cNvSpPr/>
          <p:nvPr/>
        </p:nvSpPr>
        <p:spPr>
          <a:xfrm>
            <a:off x="7405462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8979458C-2C3E-41AE-97FF-1458D2D2049E}"/>
              </a:ext>
            </a:extLst>
          </p:cNvPr>
          <p:cNvSpPr>
            <a:spLocks noChangeAspect="1"/>
          </p:cNvSpPr>
          <p:nvPr/>
        </p:nvSpPr>
        <p:spPr>
          <a:xfrm>
            <a:off x="7673987" y="4689046"/>
            <a:ext cx="356518" cy="356518"/>
          </a:xfrm>
          <a:custGeom>
            <a:avLst/>
            <a:gdLst>
              <a:gd name="connsiteX0" fmla="*/ 209490 w 319148"/>
              <a:gd name="connsiteY0" fmla="*/ 63821 h 319148"/>
              <a:gd name="connsiteX1" fmla="*/ 224401 w 319148"/>
              <a:gd name="connsiteY1" fmla="*/ 76047 h 319148"/>
              <a:gd name="connsiteX2" fmla="*/ 224401 w 319148"/>
              <a:gd name="connsiteY2" fmla="*/ 197335 h 319148"/>
              <a:gd name="connsiteX3" fmla="*/ 185764 w 319148"/>
              <a:gd name="connsiteY3" fmla="*/ 231881 h 319148"/>
              <a:gd name="connsiteX4" fmla="*/ 185089 w 319148"/>
              <a:gd name="connsiteY4" fmla="*/ 231881 h 319148"/>
              <a:gd name="connsiteX5" fmla="*/ 159842 w 319148"/>
              <a:gd name="connsiteY5" fmla="*/ 211976 h 319148"/>
              <a:gd name="connsiteX6" fmla="*/ 159776 w 319148"/>
              <a:gd name="connsiteY6" fmla="*/ 205470 h 319148"/>
              <a:gd name="connsiteX7" fmla="*/ 176699 w 319148"/>
              <a:gd name="connsiteY7" fmla="*/ 186010 h 319148"/>
              <a:gd name="connsiteX8" fmla="*/ 178637 w 319148"/>
              <a:gd name="connsiteY8" fmla="*/ 185542 h 319148"/>
              <a:gd name="connsiteX9" fmla="*/ 194435 w 319148"/>
              <a:gd name="connsiteY9" fmla="*/ 181732 h 319148"/>
              <a:gd name="connsiteX10" fmla="*/ 199470 w 319148"/>
              <a:gd name="connsiteY10" fmla="*/ 175250 h 319148"/>
              <a:gd name="connsiteX11" fmla="*/ 199470 w 319148"/>
              <a:gd name="connsiteY11" fmla="*/ 116186 h 319148"/>
              <a:gd name="connsiteX12" fmla="*/ 137136 w 319148"/>
              <a:gd name="connsiteY12" fmla="*/ 128653 h 319148"/>
              <a:gd name="connsiteX13" fmla="*/ 137136 w 319148"/>
              <a:gd name="connsiteY13" fmla="*/ 215694 h 319148"/>
              <a:gd name="connsiteX14" fmla="*/ 98497 w 319148"/>
              <a:gd name="connsiteY14" fmla="*/ 249958 h 319148"/>
              <a:gd name="connsiteX15" fmla="*/ 97822 w 319148"/>
              <a:gd name="connsiteY15" fmla="*/ 249958 h 319148"/>
              <a:gd name="connsiteX16" fmla="*/ 72575 w 319148"/>
              <a:gd name="connsiteY16" fmla="*/ 230335 h 319148"/>
              <a:gd name="connsiteX17" fmla="*/ 72509 w 319148"/>
              <a:gd name="connsiteY17" fmla="*/ 223829 h 319148"/>
              <a:gd name="connsiteX18" fmla="*/ 89432 w 319148"/>
              <a:gd name="connsiteY18" fmla="*/ 204369 h 319148"/>
              <a:gd name="connsiteX19" fmla="*/ 91370 w 319148"/>
              <a:gd name="connsiteY19" fmla="*/ 203901 h 319148"/>
              <a:gd name="connsiteX20" fmla="*/ 107165 w 319148"/>
              <a:gd name="connsiteY20" fmla="*/ 200091 h 319148"/>
              <a:gd name="connsiteX21" fmla="*/ 112200 w 319148"/>
              <a:gd name="connsiteY21" fmla="*/ 193612 h 319148"/>
              <a:gd name="connsiteX22" fmla="*/ 112200 w 319148"/>
              <a:gd name="connsiteY22" fmla="*/ 93500 h 319148"/>
              <a:gd name="connsiteX23" fmla="*/ 122223 w 319148"/>
              <a:gd name="connsiteY23" fmla="*/ 81275 h 319148"/>
              <a:gd name="connsiteX24" fmla="*/ 242142 w 319148"/>
              <a:gd name="connsiteY24" fmla="*/ 296150 h 319148"/>
              <a:gd name="connsiteX25" fmla="*/ 246347 w 319148"/>
              <a:gd name="connsiteY25" fmla="*/ 279031 h 319148"/>
              <a:gd name="connsiteX26" fmla="*/ 229224 w 319148"/>
              <a:gd name="connsiteY26" fmla="*/ 274825 h 319148"/>
              <a:gd name="connsiteX27" fmla="*/ 159574 w 319148"/>
              <a:gd name="connsiteY27" fmla="*/ 294215 h 319148"/>
              <a:gd name="connsiteX28" fmla="*/ 24933 w 319148"/>
              <a:gd name="connsiteY28" fmla="*/ 159574 h 319148"/>
              <a:gd name="connsiteX29" fmla="*/ 159574 w 319148"/>
              <a:gd name="connsiteY29" fmla="*/ 24933 h 319148"/>
              <a:gd name="connsiteX30" fmla="*/ 294215 w 319148"/>
              <a:gd name="connsiteY30" fmla="*/ 159574 h 319148"/>
              <a:gd name="connsiteX31" fmla="*/ 271385 w 319148"/>
              <a:gd name="connsiteY31" fmla="*/ 234304 h 319148"/>
              <a:gd name="connsiteX32" fmla="*/ 274821 w 319148"/>
              <a:gd name="connsiteY32" fmla="*/ 251596 h 319148"/>
              <a:gd name="connsiteX33" fmla="*/ 292113 w 319148"/>
              <a:gd name="connsiteY33" fmla="*/ 248161 h 319148"/>
              <a:gd name="connsiteX34" fmla="*/ 319148 w 319148"/>
              <a:gd name="connsiteY34" fmla="*/ 159574 h 319148"/>
              <a:gd name="connsiteX35" fmla="*/ 272410 w 319148"/>
              <a:gd name="connsiteY35" fmla="*/ 46738 h 319148"/>
              <a:gd name="connsiteX36" fmla="*/ 159574 w 319148"/>
              <a:gd name="connsiteY36" fmla="*/ 0 h 319148"/>
              <a:gd name="connsiteX37" fmla="*/ 46738 w 319148"/>
              <a:gd name="connsiteY37" fmla="*/ 46738 h 319148"/>
              <a:gd name="connsiteX38" fmla="*/ 0 w 319148"/>
              <a:gd name="connsiteY38" fmla="*/ 159574 h 319148"/>
              <a:gd name="connsiteX39" fmla="*/ 46738 w 319148"/>
              <a:gd name="connsiteY39" fmla="*/ 272410 h 319148"/>
              <a:gd name="connsiteX40" fmla="*/ 159574 w 319148"/>
              <a:gd name="connsiteY40" fmla="*/ 319148 h 319148"/>
              <a:gd name="connsiteX41" fmla="*/ 242142 w 319148"/>
              <a:gd name="connsiteY41" fmla="*/ 29615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148">
                <a:moveTo>
                  <a:pt x="209490" y="63821"/>
                </a:moveTo>
                <a:cubicBezTo>
                  <a:pt x="217203" y="62280"/>
                  <a:pt x="224401" y="68180"/>
                  <a:pt x="224401" y="76047"/>
                </a:cubicBezTo>
                <a:lnTo>
                  <a:pt x="224401" y="197335"/>
                </a:lnTo>
                <a:cubicBezTo>
                  <a:pt x="224401" y="216293"/>
                  <a:pt x="204722" y="231881"/>
                  <a:pt x="185764" y="231881"/>
                </a:cubicBezTo>
                <a:lnTo>
                  <a:pt x="185089" y="231881"/>
                </a:lnTo>
                <a:cubicBezTo>
                  <a:pt x="173153" y="231881"/>
                  <a:pt x="161668" y="223763"/>
                  <a:pt x="159842" y="211976"/>
                </a:cubicBezTo>
                <a:cubicBezTo>
                  <a:pt x="159508" y="209801"/>
                  <a:pt x="159489" y="207634"/>
                  <a:pt x="159776" y="205470"/>
                </a:cubicBezTo>
                <a:cubicBezTo>
                  <a:pt x="160979" y="196173"/>
                  <a:pt x="167938" y="188618"/>
                  <a:pt x="176699" y="186010"/>
                </a:cubicBezTo>
                <a:lnTo>
                  <a:pt x="178637" y="185542"/>
                </a:lnTo>
                <a:lnTo>
                  <a:pt x="194435" y="181732"/>
                </a:lnTo>
                <a:cubicBezTo>
                  <a:pt x="197395" y="180974"/>
                  <a:pt x="199470" y="178308"/>
                  <a:pt x="199470" y="175250"/>
                </a:cubicBezTo>
                <a:lnTo>
                  <a:pt x="199470" y="116186"/>
                </a:lnTo>
                <a:lnTo>
                  <a:pt x="137136" y="128653"/>
                </a:lnTo>
                <a:lnTo>
                  <a:pt x="137136" y="215694"/>
                </a:lnTo>
                <a:cubicBezTo>
                  <a:pt x="137134" y="234652"/>
                  <a:pt x="117455" y="249958"/>
                  <a:pt x="98497" y="249958"/>
                </a:cubicBezTo>
                <a:lnTo>
                  <a:pt x="97822" y="249958"/>
                </a:lnTo>
                <a:cubicBezTo>
                  <a:pt x="85886" y="249958"/>
                  <a:pt x="74401" y="242125"/>
                  <a:pt x="72575" y="230335"/>
                </a:cubicBezTo>
                <a:cubicBezTo>
                  <a:pt x="72241" y="228160"/>
                  <a:pt x="72222" y="225996"/>
                  <a:pt x="72509" y="223829"/>
                </a:cubicBezTo>
                <a:cubicBezTo>
                  <a:pt x="73712" y="214535"/>
                  <a:pt x="80671" y="206977"/>
                  <a:pt x="89432" y="204369"/>
                </a:cubicBezTo>
                <a:lnTo>
                  <a:pt x="91370" y="203901"/>
                </a:lnTo>
                <a:lnTo>
                  <a:pt x="107165" y="200091"/>
                </a:lnTo>
                <a:cubicBezTo>
                  <a:pt x="110128" y="199336"/>
                  <a:pt x="112200" y="196667"/>
                  <a:pt x="112200" y="193612"/>
                </a:cubicBezTo>
                <a:lnTo>
                  <a:pt x="112200" y="93500"/>
                </a:lnTo>
                <a:cubicBezTo>
                  <a:pt x="112200" y="87557"/>
                  <a:pt x="116396" y="82441"/>
                  <a:pt x="122223" y="81275"/>
                </a:cubicBezTo>
                <a:close/>
                <a:moveTo>
                  <a:pt x="242142" y="296150"/>
                </a:moveTo>
                <a:cubicBezTo>
                  <a:pt x="248032" y="292583"/>
                  <a:pt x="249914" y="284918"/>
                  <a:pt x="246347" y="279031"/>
                </a:cubicBezTo>
                <a:cubicBezTo>
                  <a:pt x="242780" y="273140"/>
                  <a:pt x="235112" y="271258"/>
                  <a:pt x="229224" y="274825"/>
                </a:cubicBezTo>
                <a:cubicBezTo>
                  <a:pt x="208284" y="287509"/>
                  <a:pt x="184198" y="294215"/>
                  <a:pt x="159574" y="294215"/>
                </a:cubicBezTo>
                <a:cubicBezTo>
                  <a:pt x="85334" y="294215"/>
                  <a:pt x="24933" y="233814"/>
                  <a:pt x="24933" y="159574"/>
                </a:cubicBezTo>
                <a:cubicBezTo>
                  <a:pt x="24933" y="85334"/>
                  <a:pt x="85334" y="24933"/>
                  <a:pt x="159574" y="24933"/>
                </a:cubicBezTo>
                <a:cubicBezTo>
                  <a:pt x="233814" y="24933"/>
                  <a:pt x="294215" y="85334"/>
                  <a:pt x="294215" y="159574"/>
                </a:cubicBezTo>
                <a:cubicBezTo>
                  <a:pt x="294215" y="186122"/>
                  <a:pt x="286321" y="211961"/>
                  <a:pt x="271385" y="234304"/>
                </a:cubicBezTo>
                <a:cubicBezTo>
                  <a:pt x="267557" y="240026"/>
                  <a:pt x="269096" y="247769"/>
                  <a:pt x="274821" y="251596"/>
                </a:cubicBezTo>
                <a:cubicBezTo>
                  <a:pt x="280543" y="255422"/>
                  <a:pt x="288286" y="253883"/>
                  <a:pt x="292113" y="248161"/>
                </a:cubicBezTo>
                <a:cubicBezTo>
                  <a:pt x="309798" y="221706"/>
                  <a:pt x="319148" y="191072"/>
                  <a:pt x="319148" y="159574"/>
                </a:cubicBezTo>
                <a:cubicBezTo>
                  <a:pt x="319148" y="116951"/>
                  <a:pt x="302549" y="76877"/>
                  <a:pt x="272410" y="46738"/>
                </a:cubicBezTo>
                <a:cubicBezTo>
                  <a:pt x="242271" y="16599"/>
                  <a:pt x="202197" y="0"/>
                  <a:pt x="159574" y="0"/>
                </a:cubicBezTo>
                <a:cubicBezTo>
                  <a:pt x="116951" y="0"/>
                  <a:pt x="76877" y="16599"/>
                  <a:pt x="46738" y="46738"/>
                </a:cubicBezTo>
                <a:cubicBezTo>
                  <a:pt x="16599" y="76877"/>
                  <a:pt x="0" y="116951"/>
                  <a:pt x="0" y="159574"/>
                </a:cubicBezTo>
                <a:cubicBezTo>
                  <a:pt x="0" y="202197"/>
                  <a:pt x="16599" y="242271"/>
                  <a:pt x="46738" y="272410"/>
                </a:cubicBezTo>
                <a:cubicBezTo>
                  <a:pt x="76877" y="302549"/>
                  <a:pt x="116951" y="319148"/>
                  <a:pt x="159574" y="319148"/>
                </a:cubicBezTo>
                <a:cubicBezTo>
                  <a:pt x="188754" y="319148"/>
                  <a:pt x="217306" y="311196"/>
                  <a:pt x="242142" y="29615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7448D28-3DB5-4B95-BF40-A4B68DE24EBC}"/>
              </a:ext>
            </a:extLst>
          </p:cNvPr>
          <p:cNvSpPr/>
          <p:nvPr/>
        </p:nvSpPr>
        <p:spPr>
          <a:xfrm>
            <a:off x="5796359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A35F962-6F40-4DF0-AA99-C2F519AA6198}"/>
              </a:ext>
            </a:extLst>
          </p:cNvPr>
          <p:cNvSpPr/>
          <p:nvPr/>
        </p:nvSpPr>
        <p:spPr>
          <a:xfrm>
            <a:off x="5840605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A755B49-7343-485D-966B-B8E4318C4325}"/>
              </a:ext>
            </a:extLst>
          </p:cNvPr>
          <p:cNvSpPr/>
          <p:nvPr/>
        </p:nvSpPr>
        <p:spPr>
          <a:xfrm>
            <a:off x="5885516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0535736-E2AA-4519-A44A-5060AD8F5C42}"/>
              </a:ext>
            </a:extLst>
          </p:cNvPr>
          <p:cNvSpPr>
            <a:spLocks noChangeAspect="1"/>
          </p:cNvSpPr>
          <p:nvPr/>
        </p:nvSpPr>
        <p:spPr>
          <a:xfrm>
            <a:off x="6154381" y="4689046"/>
            <a:ext cx="355839" cy="356518"/>
          </a:xfrm>
          <a:custGeom>
            <a:avLst/>
            <a:gdLst>
              <a:gd name="connsiteX0" fmla="*/ 75209 w 319148"/>
              <a:gd name="connsiteY0" fmla="*/ 319758 h 319757"/>
              <a:gd name="connsiteX1" fmla="*/ 62268 w 319148"/>
              <a:gd name="connsiteY1" fmla="*/ 316006 h 319757"/>
              <a:gd name="connsiteX2" fmla="*/ 50975 w 319148"/>
              <a:gd name="connsiteY2" fmla="*/ 296232 h 319757"/>
              <a:gd name="connsiteX3" fmla="*/ 50188 w 319148"/>
              <a:gd name="connsiteY3" fmla="*/ 270381 h 319757"/>
              <a:gd name="connsiteX4" fmla="*/ 0 w 319148"/>
              <a:gd name="connsiteY4" fmla="*/ 155468 h 319757"/>
              <a:gd name="connsiteX5" fmla="*/ 46295 w 319148"/>
              <a:gd name="connsiteY5" fmla="*/ 44173 h 319757"/>
              <a:gd name="connsiteX6" fmla="*/ 159574 w 319148"/>
              <a:gd name="connsiteY6" fmla="*/ 0 h 319757"/>
              <a:gd name="connsiteX7" fmla="*/ 272853 w 319148"/>
              <a:gd name="connsiteY7" fmla="*/ 44173 h 319757"/>
              <a:gd name="connsiteX8" fmla="*/ 319148 w 319148"/>
              <a:gd name="connsiteY8" fmla="*/ 155468 h 319757"/>
              <a:gd name="connsiteX9" fmla="*/ 295038 w 319148"/>
              <a:gd name="connsiteY9" fmla="*/ 239705 h 319757"/>
              <a:gd name="connsiteX10" fmla="*/ 277811 w 319148"/>
              <a:gd name="connsiteY10" fmla="*/ 243472 h 319757"/>
              <a:gd name="connsiteX11" fmla="*/ 274054 w 319148"/>
              <a:gd name="connsiteY11" fmla="*/ 226214 h 319757"/>
              <a:gd name="connsiteX12" fmla="*/ 294215 w 319148"/>
              <a:gd name="connsiteY12" fmla="*/ 155468 h 319757"/>
              <a:gd name="connsiteX13" fmla="*/ 159574 w 319148"/>
              <a:gd name="connsiteY13" fmla="*/ 24982 h 319757"/>
              <a:gd name="connsiteX14" fmla="*/ 24933 w 319148"/>
              <a:gd name="connsiteY14" fmla="*/ 155468 h 319757"/>
              <a:gd name="connsiteX15" fmla="*/ 66982 w 319148"/>
              <a:gd name="connsiteY15" fmla="*/ 251916 h 319757"/>
              <a:gd name="connsiteX16" fmla="*/ 75095 w 319148"/>
              <a:gd name="connsiteY16" fmla="*/ 269159 h 319757"/>
              <a:gd name="connsiteX17" fmla="*/ 75097 w 319148"/>
              <a:gd name="connsiteY17" fmla="*/ 269237 h 319757"/>
              <a:gd name="connsiteX18" fmla="*/ 75867 w 319148"/>
              <a:gd name="connsiteY18" fmla="*/ 294427 h 319757"/>
              <a:gd name="connsiteX19" fmla="*/ 104104 w 319148"/>
              <a:gd name="connsiteY19" fmla="*/ 281943 h 319757"/>
              <a:gd name="connsiteX20" fmla="*/ 120262 w 319148"/>
              <a:gd name="connsiteY20" fmla="*/ 280728 h 319757"/>
              <a:gd name="connsiteX21" fmla="*/ 159574 w 319148"/>
              <a:gd name="connsiteY21" fmla="*/ 285951 h 319757"/>
              <a:gd name="connsiteX22" fmla="*/ 235762 w 319148"/>
              <a:gd name="connsiteY22" fmla="*/ 264380 h 319757"/>
              <a:gd name="connsiteX23" fmla="*/ 252982 w 319148"/>
              <a:gd name="connsiteY23" fmla="*/ 268178 h 319757"/>
              <a:gd name="connsiteX24" fmla="*/ 249193 w 319148"/>
              <a:gd name="connsiteY24" fmla="*/ 285429 h 319757"/>
              <a:gd name="connsiteX25" fmla="*/ 159574 w 319148"/>
              <a:gd name="connsiteY25" fmla="*/ 310936 h 319757"/>
              <a:gd name="connsiteX26" fmla="*/ 113949 w 319148"/>
              <a:gd name="connsiteY26" fmla="*/ 304898 h 319757"/>
              <a:gd name="connsiteX27" fmla="*/ 84986 w 319148"/>
              <a:gd name="connsiteY27" fmla="*/ 317701 h 319757"/>
              <a:gd name="connsiteX28" fmla="*/ 75209 w 319148"/>
              <a:gd name="connsiteY28" fmla="*/ 319758 h 319757"/>
              <a:gd name="connsiteX29" fmla="*/ 81119 w 319148"/>
              <a:gd name="connsiteY29" fmla="*/ 206496 h 319757"/>
              <a:gd name="connsiteX30" fmla="*/ 127711 w 319148"/>
              <a:gd name="connsiteY30" fmla="*/ 170504 h 319757"/>
              <a:gd name="connsiteX31" fmla="*/ 138371 w 319148"/>
              <a:gd name="connsiteY31" fmla="*/ 170474 h 319757"/>
              <a:gd name="connsiteX32" fmla="*/ 172847 w 319148"/>
              <a:gd name="connsiteY32" fmla="*/ 197325 h 319757"/>
              <a:gd name="connsiteX33" fmla="*/ 204858 w 319148"/>
              <a:gd name="connsiteY33" fmla="*/ 191434 h 319757"/>
              <a:gd name="connsiteX34" fmla="*/ 248192 w 319148"/>
              <a:gd name="connsiteY34" fmla="*/ 122581 h 319757"/>
              <a:gd name="connsiteX35" fmla="*/ 238036 w 319148"/>
              <a:gd name="connsiteY35" fmla="*/ 113286 h 319757"/>
              <a:gd name="connsiteX36" fmla="*/ 191466 w 319148"/>
              <a:gd name="connsiteY36" fmla="*/ 148644 h 319757"/>
              <a:gd name="connsiteX37" fmla="*/ 180806 w 319148"/>
              <a:gd name="connsiteY37" fmla="*/ 148674 h 319757"/>
              <a:gd name="connsiteX38" fmla="*/ 146331 w 319148"/>
              <a:gd name="connsiteY38" fmla="*/ 122450 h 319757"/>
              <a:gd name="connsiteX39" fmla="*/ 114319 w 319148"/>
              <a:gd name="connsiteY39" fmla="*/ 128339 h 319757"/>
              <a:gd name="connsiteX40" fmla="*/ 70963 w 319148"/>
              <a:gd name="connsiteY40" fmla="*/ 197199 h 319757"/>
              <a:gd name="connsiteX41" fmla="*/ 81119 w 319148"/>
              <a:gd name="connsiteY41" fmla="*/ 206496 h 3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757">
                <a:moveTo>
                  <a:pt x="75209" y="319758"/>
                </a:moveTo>
                <a:cubicBezTo>
                  <a:pt x="70690" y="319758"/>
                  <a:pt x="66205" y="318494"/>
                  <a:pt x="62268" y="316006"/>
                </a:cubicBezTo>
                <a:cubicBezTo>
                  <a:pt x="55455" y="311695"/>
                  <a:pt x="51233" y="304305"/>
                  <a:pt x="50975" y="296232"/>
                </a:cubicBezTo>
                <a:lnTo>
                  <a:pt x="50188" y="270381"/>
                </a:lnTo>
                <a:cubicBezTo>
                  <a:pt x="17833" y="241313"/>
                  <a:pt x="0" y="200499"/>
                  <a:pt x="0" y="155468"/>
                </a:cubicBezTo>
                <a:cubicBezTo>
                  <a:pt x="0" y="112488"/>
                  <a:pt x="16443" y="72963"/>
                  <a:pt x="46295" y="44173"/>
                </a:cubicBezTo>
                <a:cubicBezTo>
                  <a:pt x="75835" y="15687"/>
                  <a:pt x="116065" y="0"/>
                  <a:pt x="159574" y="0"/>
                </a:cubicBezTo>
                <a:cubicBezTo>
                  <a:pt x="203083" y="0"/>
                  <a:pt x="243313" y="15687"/>
                  <a:pt x="272853" y="44173"/>
                </a:cubicBezTo>
                <a:cubicBezTo>
                  <a:pt x="302705" y="72963"/>
                  <a:pt x="319148" y="112488"/>
                  <a:pt x="319148" y="155468"/>
                </a:cubicBezTo>
                <a:cubicBezTo>
                  <a:pt x="319148" y="185949"/>
                  <a:pt x="310811" y="215079"/>
                  <a:pt x="295038" y="239705"/>
                </a:cubicBezTo>
                <a:cubicBezTo>
                  <a:pt x="291317" y="245511"/>
                  <a:pt x="283606" y="247200"/>
                  <a:pt x="277811" y="243472"/>
                </a:cubicBezTo>
                <a:cubicBezTo>
                  <a:pt x="272018" y="239746"/>
                  <a:pt x="270333" y="232018"/>
                  <a:pt x="274054" y="226214"/>
                </a:cubicBezTo>
                <a:cubicBezTo>
                  <a:pt x="287243" y="205620"/>
                  <a:pt x="294215" y="181155"/>
                  <a:pt x="294215" y="155468"/>
                </a:cubicBezTo>
                <a:cubicBezTo>
                  <a:pt x="294215" y="81078"/>
                  <a:pt x="236332" y="24982"/>
                  <a:pt x="159574" y="24982"/>
                </a:cubicBezTo>
                <a:cubicBezTo>
                  <a:pt x="82816" y="24982"/>
                  <a:pt x="24933" y="81078"/>
                  <a:pt x="24933" y="155468"/>
                </a:cubicBezTo>
                <a:cubicBezTo>
                  <a:pt x="24933" y="193359"/>
                  <a:pt x="39867" y="227612"/>
                  <a:pt x="66982" y="251916"/>
                </a:cubicBezTo>
                <a:cubicBezTo>
                  <a:pt x="71983" y="256429"/>
                  <a:pt x="74854" y="262543"/>
                  <a:pt x="75095" y="269159"/>
                </a:cubicBezTo>
                <a:cubicBezTo>
                  <a:pt x="75097" y="269184"/>
                  <a:pt x="75097" y="269210"/>
                  <a:pt x="75097" y="269237"/>
                </a:cubicBezTo>
                <a:lnTo>
                  <a:pt x="75867" y="294427"/>
                </a:lnTo>
                <a:lnTo>
                  <a:pt x="104104" y="281943"/>
                </a:lnTo>
                <a:cubicBezTo>
                  <a:pt x="109188" y="279701"/>
                  <a:pt x="114923" y="279269"/>
                  <a:pt x="120262" y="280728"/>
                </a:cubicBezTo>
                <a:cubicBezTo>
                  <a:pt x="132812" y="284197"/>
                  <a:pt x="146026" y="285951"/>
                  <a:pt x="159574" y="285951"/>
                </a:cubicBezTo>
                <a:cubicBezTo>
                  <a:pt x="187383" y="285951"/>
                  <a:pt x="213731" y="278493"/>
                  <a:pt x="235762" y="264380"/>
                </a:cubicBezTo>
                <a:cubicBezTo>
                  <a:pt x="241565" y="260664"/>
                  <a:pt x="249274" y="262365"/>
                  <a:pt x="252982" y="268178"/>
                </a:cubicBezTo>
                <a:cubicBezTo>
                  <a:pt x="256690" y="273990"/>
                  <a:pt x="254993" y="281714"/>
                  <a:pt x="249193" y="285429"/>
                </a:cubicBezTo>
                <a:cubicBezTo>
                  <a:pt x="223142" y="302117"/>
                  <a:pt x="192153" y="310936"/>
                  <a:pt x="159574" y="310936"/>
                </a:cubicBezTo>
                <a:cubicBezTo>
                  <a:pt x="143888" y="310936"/>
                  <a:pt x="128539" y="308904"/>
                  <a:pt x="113949" y="304898"/>
                </a:cubicBezTo>
                <a:lnTo>
                  <a:pt x="84986" y="317701"/>
                </a:lnTo>
                <a:cubicBezTo>
                  <a:pt x="81847" y="319080"/>
                  <a:pt x="78521" y="319758"/>
                  <a:pt x="75209" y="319758"/>
                </a:cubicBezTo>
                <a:close/>
                <a:moveTo>
                  <a:pt x="81119" y="206496"/>
                </a:moveTo>
                <a:lnTo>
                  <a:pt x="127711" y="170504"/>
                </a:lnTo>
                <a:cubicBezTo>
                  <a:pt x="130859" y="168137"/>
                  <a:pt x="135193" y="168106"/>
                  <a:pt x="138371" y="170474"/>
                </a:cubicBezTo>
                <a:lnTo>
                  <a:pt x="172847" y="197325"/>
                </a:lnTo>
                <a:cubicBezTo>
                  <a:pt x="183180" y="205052"/>
                  <a:pt x="197970" y="202327"/>
                  <a:pt x="204858" y="191434"/>
                </a:cubicBezTo>
                <a:lnTo>
                  <a:pt x="248192" y="122581"/>
                </a:lnTo>
                <a:cubicBezTo>
                  <a:pt x="252378" y="116009"/>
                  <a:pt x="244243" y="108580"/>
                  <a:pt x="238036" y="113286"/>
                </a:cubicBezTo>
                <a:lnTo>
                  <a:pt x="191466" y="148644"/>
                </a:lnTo>
                <a:cubicBezTo>
                  <a:pt x="188318" y="151013"/>
                  <a:pt x="183984" y="151042"/>
                  <a:pt x="180806" y="148674"/>
                </a:cubicBezTo>
                <a:lnTo>
                  <a:pt x="146331" y="122450"/>
                </a:lnTo>
                <a:cubicBezTo>
                  <a:pt x="135997" y="114723"/>
                  <a:pt x="121207" y="117446"/>
                  <a:pt x="114319" y="128339"/>
                </a:cubicBezTo>
                <a:lnTo>
                  <a:pt x="70963" y="197199"/>
                </a:lnTo>
                <a:cubicBezTo>
                  <a:pt x="66777" y="203771"/>
                  <a:pt x="74912" y="211202"/>
                  <a:pt x="81119" y="206496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7679D5-2086-4605-88B6-BBE1B11693E4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FE123B8D-FFCC-48F8-BA7E-E459B3B9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2AEC3618-5D80-4C88-BA0B-4FFAB3114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D047A77-45F8-4BC3-9878-CDA4252E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CB9DF9-3454-4DA9-82E2-3947CD93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012795-1294-44EB-ADBE-3603C3A8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CD1F09-1E1E-47C3-A210-37D2AA3A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064C0E-EB1C-4535-8484-7AFEB7ED434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0DA075-5878-49C4-85AA-CE76B6B2B68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33631F-3960-4B97-B214-910722E424E6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6E96E3E-6411-40DA-9624-B76BC2D1DD6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841D23A-1393-488C-865B-6BCC96174DF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1198CF3-E00E-4725-B9E0-6417CF2BE89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8A6384A-E60B-4D9F-8CB0-E925F291B48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4343916-C9EC-4D1E-95C6-F074E066415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EBF938-F73D-4C06-A645-B919D5D848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9C97B7-6E50-4DE1-B02C-B507CCB3CAA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287AF9BC-910A-4734-ABB8-50BADBCF2A9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72F1F2CA-7900-4F0C-A31B-77802E7CC7C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699DC1-015A-490F-9B40-03ABF8C13424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2E69133-162A-483B-82A0-9C1FEB133EC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2F3522C-725C-4327-A1C6-F762F0852F0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341BC-54CC-4948-AFF2-68697325E56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795B3-43C5-4084-9CDE-22F8E356B30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9262C-99C3-4FF2-A175-B8C2518376F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BD3C0A-C30B-42AD-B753-CB9732931F8B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28" name="PpSubtitle">
              <a:extLst>
                <a:ext uri="{FF2B5EF4-FFF2-40B4-BE49-F238E27FC236}">
                  <a16:creationId xmlns:a16="http://schemas.microsoft.com/office/drawing/2014/main" id="{50C860BF-02A5-4F0A-9DB7-EE2E120CD2B4}"/>
                </a:ext>
              </a:extLst>
            </p:cNvPr>
            <p:cNvSpPr txBox="1"/>
            <p:nvPr/>
          </p:nvSpPr>
          <p:spPr>
            <a:xfrm>
              <a:off x="827414" y="3699347"/>
              <a:ext cx="107188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Data Info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9" name="Justify Text Body">
              <a:extLst>
                <a:ext uri="{FF2B5EF4-FFF2-40B4-BE49-F238E27FC236}">
                  <a16:creationId xmlns:a16="http://schemas.microsoft.com/office/drawing/2014/main" id="{2AE99D1F-49DA-4ADA-A0D4-D551E123FCA9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E5A4A-BA01-4D81-B536-7A3646E8159C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89DAC15-A1E6-49ED-96BB-A46E746DC66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04DE22C4-236A-4BC4-BA1B-2B9A5559685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ounded Rectangle 11">
                  <a:extLst>
                    <a:ext uri="{FF2B5EF4-FFF2-40B4-BE49-F238E27FC236}">
                      <a16:creationId xmlns:a16="http://schemas.microsoft.com/office/drawing/2014/main" id="{CDCDA332-4CCC-4839-95D5-3F6DE22B1580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TextBox">
                <a:extLst>
                  <a:ext uri="{FF2B5EF4-FFF2-40B4-BE49-F238E27FC236}">
                    <a16:creationId xmlns:a16="http://schemas.microsoft.com/office/drawing/2014/main" id="{E29B569E-F94B-4FC1-BA09-29F323505E45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46FFB0-EA92-43E0-8FE9-B385CD4DB4D6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FOUR</a:t>
              </a:r>
            </a:p>
          </p:txBody>
        </p:sp>
      </p:grpSp>
      <p:sp>
        <p:nvSpPr>
          <p:cNvPr id="37" name="PpHolder4">
            <a:extLst>
              <a:ext uri="{FF2B5EF4-FFF2-40B4-BE49-F238E27FC236}">
                <a16:creationId xmlns:a16="http://schemas.microsoft.com/office/drawing/2014/main" id="{C5CDFCEA-602F-48F5-87D3-C1CA15A40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5A479A-1199-40E4-B570-9AF069CD5930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CC46E5-CD3C-4E57-AC25-6460F72F89F7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74097-B0D7-4FDC-A724-7FB02BD0FB21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89466212-E4EA-4435-93D4-FC2A03D1B4C0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5">
            <a:extLst>
              <a:ext uri="{FF2B5EF4-FFF2-40B4-BE49-F238E27FC236}">
                <a16:creationId xmlns:a16="http://schemas.microsoft.com/office/drawing/2014/main" id="{E3194BE1-4F92-4B98-8E42-1B5B1433CA39}"/>
              </a:ext>
            </a:extLst>
          </p:cNvPr>
          <p:cNvSpPr>
            <a:spLocks/>
          </p:cNvSpPr>
          <p:nvPr/>
        </p:nvSpPr>
        <p:spPr bwMode="auto">
          <a:xfrm>
            <a:off x="4322363" y="2167578"/>
            <a:ext cx="1888224" cy="1446268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4188187-1505-46B5-9A9A-E83DB144771E}"/>
              </a:ext>
            </a:extLst>
          </p:cNvPr>
          <p:cNvSpPr>
            <a:spLocks/>
          </p:cNvSpPr>
          <p:nvPr/>
        </p:nvSpPr>
        <p:spPr bwMode="auto">
          <a:xfrm>
            <a:off x="4357602" y="3265859"/>
            <a:ext cx="1832429" cy="1444800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5" name="Freeform 54">
            <a:extLst>
              <a:ext uri="{FF2B5EF4-FFF2-40B4-BE49-F238E27FC236}">
                <a16:creationId xmlns:a16="http://schemas.microsoft.com/office/drawing/2014/main" id="{CE4C18A8-932A-4F36-874F-D9B928A3361F}"/>
              </a:ext>
            </a:extLst>
          </p:cNvPr>
          <p:cNvSpPr>
            <a:spLocks/>
          </p:cNvSpPr>
          <p:nvPr/>
        </p:nvSpPr>
        <p:spPr bwMode="auto">
          <a:xfrm>
            <a:off x="5900777" y="3207128"/>
            <a:ext cx="1970449" cy="1820682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6" name="Freeform 63">
            <a:extLst>
              <a:ext uri="{FF2B5EF4-FFF2-40B4-BE49-F238E27FC236}">
                <a16:creationId xmlns:a16="http://schemas.microsoft.com/office/drawing/2014/main" id="{3C2C25FC-6852-47EF-8B9C-450241041BE3}"/>
              </a:ext>
            </a:extLst>
          </p:cNvPr>
          <p:cNvSpPr>
            <a:spLocks/>
          </p:cNvSpPr>
          <p:nvPr/>
        </p:nvSpPr>
        <p:spPr bwMode="auto">
          <a:xfrm>
            <a:off x="5925738" y="2139680"/>
            <a:ext cx="1820682" cy="1411029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E4F78-307C-480E-96EC-D97173E165FB}"/>
              </a:ext>
            </a:extLst>
          </p:cNvPr>
          <p:cNvGrpSpPr/>
          <p:nvPr/>
        </p:nvGrpSpPr>
        <p:grpSpPr>
          <a:xfrm>
            <a:off x="8329042" y="2468884"/>
            <a:ext cx="3307753" cy="816408"/>
            <a:chOff x="7901608" y="2104052"/>
            <a:chExt cx="3307753" cy="8164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B2FBB5-ECF3-4862-9E9E-40B01D47DA4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CA3782-0E85-4202-AF93-0D089EF40104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10A3-681C-4760-B13E-B95EEC7920E9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A6E8F-4E80-4BF2-91FB-27CA980C2888}"/>
              </a:ext>
            </a:extLst>
          </p:cNvPr>
          <p:cNvGrpSpPr/>
          <p:nvPr/>
        </p:nvGrpSpPr>
        <p:grpSpPr>
          <a:xfrm>
            <a:off x="8329042" y="3657480"/>
            <a:ext cx="3307753" cy="816408"/>
            <a:chOff x="7901608" y="2104052"/>
            <a:chExt cx="3307753" cy="8164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B630AF-01DA-4489-9517-F5530854C352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EF3166-1EA5-4D63-80CC-C51BEBFD2C85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4F8225-827E-44DF-9733-8314977D51A8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11E447-99D7-4AE1-9786-0665D0C73D00}"/>
              </a:ext>
            </a:extLst>
          </p:cNvPr>
          <p:cNvGrpSpPr/>
          <p:nvPr/>
        </p:nvGrpSpPr>
        <p:grpSpPr>
          <a:xfrm flipH="1">
            <a:off x="605138" y="2468884"/>
            <a:ext cx="3307753" cy="816408"/>
            <a:chOff x="7901608" y="2104052"/>
            <a:chExt cx="3307753" cy="8164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3767E0-22DF-411C-B73C-E362903E6127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64E9AB-1760-4477-AC4F-4A89A2A02982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0DDE50-8576-4726-AE37-F376E8DC9F18}"/>
                </a:ext>
              </a:extLst>
            </p:cNvPr>
            <p:cNvSpPr txBox="1"/>
            <p:nvPr/>
          </p:nvSpPr>
          <p:spPr>
            <a:xfrm>
              <a:off x="7901608" y="2397240"/>
              <a:ext cx="728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CCE35-2CEA-4164-8254-22CC5BEC9416}"/>
              </a:ext>
            </a:extLst>
          </p:cNvPr>
          <p:cNvGrpSpPr/>
          <p:nvPr/>
        </p:nvGrpSpPr>
        <p:grpSpPr>
          <a:xfrm flipH="1">
            <a:off x="605138" y="3657480"/>
            <a:ext cx="3307753" cy="816408"/>
            <a:chOff x="7901608" y="2104052"/>
            <a:chExt cx="3307753" cy="8164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AD03A1-7A55-4342-8DE8-8838B1C87A3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48316A-2716-415F-A694-A4D64EDE155B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099E9-8EB9-4C91-A4CA-DB5E6CBA4021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47DE4F0D-EA97-4231-B007-53E09AD9D4C4}"/>
              </a:ext>
            </a:extLst>
          </p:cNvPr>
          <p:cNvSpPr/>
          <p:nvPr/>
        </p:nvSpPr>
        <p:spPr>
          <a:xfrm>
            <a:off x="5265703" y="2563585"/>
            <a:ext cx="317164" cy="396973"/>
          </a:xfrm>
          <a:custGeom>
            <a:avLst/>
            <a:gdLst/>
            <a:ahLst/>
            <a:cxnLst/>
            <a:rect l="l" t="t" r="r" b="b"/>
            <a:pathLst>
              <a:path w="388620" h="486409">
                <a:moveTo>
                  <a:pt x="312800" y="0"/>
                </a:moveTo>
                <a:lnTo>
                  <a:pt x="75818" y="0"/>
                </a:lnTo>
                <a:lnTo>
                  <a:pt x="46345" y="5972"/>
                </a:lnTo>
                <a:lnTo>
                  <a:pt x="22240" y="22256"/>
                </a:lnTo>
                <a:lnTo>
                  <a:pt x="5970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0" y="439757"/>
                </a:lnTo>
                <a:lnTo>
                  <a:pt x="22240" y="463899"/>
                </a:lnTo>
                <a:lnTo>
                  <a:pt x="46345" y="480183"/>
                </a:lnTo>
                <a:lnTo>
                  <a:pt x="75818" y="486156"/>
                </a:lnTo>
                <a:lnTo>
                  <a:pt x="312800" y="486156"/>
                </a:lnTo>
                <a:lnTo>
                  <a:pt x="342274" y="480183"/>
                </a:lnTo>
                <a:lnTo>
                  <a:pt x="366379" y="463899"/>
                </a:lnTo>
                <a:lnTo>
                  <a:pt x="376970" y="448183"/>
                </a:lnTo>
                <a:lnTo>
                  <a:pt x="75818" y="448183"/>
                </a:lnTo>
                <a:lnTo>
                  <a:pt x="61065" y="445196"/>
                </a:lnTo>
                <a:lnTo>
                  <a:pt x="49037" y="437054"/>
                </a:lnTo>
                <a:lnTo>
                  <a:pt x="40939" y="424983"/>
                </a:lnTo>
                <a:lnTo>
                  <a:pt x="37972" y="410210"/>
                </a:lnTo>
                <a:lnTo>
                  <a:pt x="37972" y="385445"/>
                </a:lnTo>
                <a:lnTo>
                  <a:pt x="388619" y="385445"/>
                </a:lnTo>
                <a:lnTo>
                  <a:pt x="388619" y="366522"/>
                </a:lnTo>
                <a:lnTo>
                  <a:pt x="387127" y="359098"/>
                </a:lnTo>
                <a:lnTo>
                  <a:pt x="383063" y="353044"/>
                </a:lnTo>
                <a:lnTo>
                  <a:pt x="377047" y="348966"/>
                </a:lnTo>
                <a:lnTo>
                  <a:pt x="369697" y="347472"/>
                </a:lnTo>
                <a:lnTo>
                  <a:pt x="37972" y="347472"/>
                </a:lnTo>
                <a:lnTo>
                  <a:pt x="37972" y="262127"/>
                </a:lnTo>
                <a:lnTo>
                  <a:pt x="388619" y="262127"/>
                </a:lnTo>
                <a:lnTo>
                  <a:pt x="388619" y="224027"/>
                </a:lnTo>
                <a:lnTo>
                  <a:pt x="37972" y="224027"/>
                </a:lnTo>
                <a:lnTo>
                  <a:pt x="37972" y="137668"/>
                </a:lnTo>
                <a:lnTo>
                  <a:pt x="388619" y="137668"/>
                </a:lnTo>
                <a:lnTo>
                  <a:pt x="388619" y="99695"/>
                </a:lnTo>
                <a:lnTo>
                  <a:pt x="37972" y="99695"/>
                </a:lnTo>
                <a:lnTo>
                  <a:pt x="37972" y="75946"/>
                </a:lnTo>
                <a:lnTo>
                  <a:pt x="40939" y="61172"/>
                </a:lnTo>
                <a:lnTo>
                  <a:pt x="49037" y="49101"/>
                </a:lnTo>
                <a:lnTo>
                  <a:pt x="61065" y="40959"/>
                </a:lnTo>
                <a:lnTo>
                  <a:pt x="75818" y="37973"/>
                </a:lnTo>
                <a:lnTo>
                  <a:pt x="376970" y="37973"/>
                </a:lnTo>
                <a:lnTo>
                  <a:pt x="366379" y="22256"/>
                </a:lnTo>
                <a:lnTo>
                  <a:pt x="342274" y="5972"/>
                </a:lnTo>
                <a:lnTo>
                  <a:pt x="312800" y="0"/>
                </a:lnTo>
                <a:close/>
              </a:path>
              <a:path w="388620" h="486409">
                <a:moveTo>
                  <a:pt x="388619" y="385445"/>
                </a:moveTo>
                <a:lnTo>
                  <a:pt x="350647" y="385445"/>
                </a:lnTo>
                <a:lnTo>
                  <a:pt x="350647" y="410210"/>
                </a:lnTo>
                <a:lnTo>
                  <a:pt x="347680" y="424983"/>
                </a:lnTo>
                <a:lnTo>
                  <a:pt x="339582" y="437054"/>
                </a:lnTo>
                <a:lnTo>
                  <a:pt x="327554" y="445196"/>
                </a:lnTo>
                <a:lnTo>
                  <a:pt x="312800" y="448183"/>
                </a:lnTo>
                <a:lnTo>
                  <a:pt x="376970" y="448183"/>
                </a:lnTo>
                <a:lnTo>
                  <a:pt x="382649" y="439757"/>
                </a:lnTo>
                <a:lnTo>
                  <a:pt x="388619" y="410210"/>
                </a:lnTo>
                <a:lnTo>
                  <a:pt x="388619" y="385445"/>
                </a:lnTo>
                <a:close/>
              </a:path>
              <a:path w="388620" h="486409">
                <a:moveTo>
                  <a:pt x="246379" y="385445"/>
                </a:moveTo>
                <a:lnTo>
                  <a:pt x="208534" y="385445"/>
                </a:lnTo>
                <a:lnTo>
                  <a:pt x="208534" y="394970"/>
                </a:lnTo>
                <a:lnTo>
                  <a:pt x="210026" y="402393"/>
                </a:lnTo>
                <a:lnTo>
                  <a:pt x="214090" y="408447"/>
                </a:lnTo>
                <a:lnTo>
                  <a:pt x="220106" y="412525"/>
                </a:lnTo>
                <a:lnTo>
                  <a:pt x="227456" y="414020"/>
                </a:lnTo>
                <a:lnTo>
                  <a:pt x="234860" y="412525"/>
                </a:lnTo>
                <a:lnTo>
                  <a:pt x="240871" y="408447"/>
                </a:lnTo>
                <a:lnTo>
                  <a:pt x="244905" y="402393"/>
                </a:lnTo>
                <a:lnTo>
                  <a:pt x="246379" y="394970"/>
                </a:lnTo>
                <a:lnTo>
                  <a:pt x="246379" y="385445"/>
                </a:lnTo>
                <a:close/>
              </a:path>
              <a:path w="388620" h="486409">
                <a:moveTo>
                  <a:pt x="312800" y="385445"/>
                </a:moveTo>
                <a:lnTo>
                  <a:pt x="274827" y="385445"/>
                </a:lnTo>
                <a:lnTo>
                  <a:pt x="274827" y="394970"/>
                </a:lnTo>
                <a:lnTo>
                  <a:pt x="276322" y="402393"/>
                </a:lnTo>
                <a:lnTo>
                  <a:pt x="280400" y="408447"/>
                </a:lnTo>
                <a:lnTo>
                  <a:pt x="286454" y="412525"/>
                </a:lnTo>
                <a:lnTo>
                  <a:pt x="293877" y="414020"/>
                </a:lnTo>
                <a:lnTo>
                  <a:pt x="301228" y="412525"/>
                </a:lnTo>
                <a:lnTo>
                  <a:pt x="307244" y="408447"/>
                </a:lnTo>
                <a:lnTo>
                  <a:pt x="311308" y="402393"/>
                </a:lnTo>
                <a:lnTo>
                  <a:pt x="312800" y="394970"/>
                </a:lnTo>
                <a:lnTo>
                  <a:pt x="312800" y="385445"/>
                </a:lnTo>
                <a:close/>
              </a:path>
              <a:path w="388620" h="486409">
                <a:moveTo>
                  <a:pt x="227456" y="319024"/>
                </a:moveTo>
                <a:lnTo>
                  <a:pt x="220106" y="320518"/>
                </a:lnTo>
                <a:lnTo>
                  <a:pt x="214090" y="324596"/>
                </a:lnTo>
                <a:lnTo>
                  <a:pt x="210026" y="330650"/>
                </a:lnTo>
                <a:lnTo>
                  <a:pt x="208534" y="338074"/>
                </a:lnTo>
                <a:lnTo>
                  <a:pt x="208534" y="347472"/>
                </a:lnTo>
                <a:lnTo>
                  <a:pt x="246379" y="347472"/>
                </a:lnTo>
                <a:lnTo>
                  <a:pt x="246379" y="338074"/>
                </a:lnTo>
                <a:lnTo>
                  <a:pt x="244905" y="330650"/>
                </a:lnTo>
                <a:lnTo>
                  <a:pt x="240871" y="324596"/>
                </a:lnTo>
                <a:lnTo>
                  <a:pt x="234860" y="320518"/>
                </a:lnTo>
                <a:lnTo>
                  <a:pt x="227456" y="319024"/>
                </a:lnTo>
                <a:close/>
              </a:path>
              <a:path w="388620" h="486409">
                <a:moveTo>
                  <a:pt x="293877" y="319024"/>
                </a:moveTo>
                <a:lnTo>
                  <a:pt x="286454" y="320518"/>
                </a:lnTo>
                <a:lnTo>
                  <a:pt x="280400" y="324596"/>
                </a:lnTo>
                <a:lnTo>
                  <a:pt x="276322" y="330650"/>
                </a:lnTo>
                <a:lnTo>
                  <a:pt x="274827" y="338074"/>
                </a:lnTo>
                <a:lnTo>
                  <a:pt x="274827" y="347472"/>
                </a:lnTo>
                <a:lnTo>
                  <a:pt x="312800" y="347472"/>
                </a:lnTo>
                <a:lnTo>
                  <a:pt x="312800" y="338074"/>
                </a:lnTo>
                <a:lnTo>
                  <a:pt x="311308" y="330650"/>
                </a:lnTo>
                <a:lnTo>
                  <a:pt x="307244" y="324596"/>
                </a:lnTo>
                <a:lnTo>
                  <a:pt x="301228" y="320518"/>
                </a:lnTo>
                <a:lnTo>
                  <a:pt x="293877" y="319024"/>
                </a:lnTo>
                <a:close/>
              </a:path>
              <a:path w="388620" h="486409">
                <a:moveTo>
                  <a:pt x="114681" y="262127"/>
                </a:moveTo>
                <a:lnTo>
                  <a:pt x="76834" y="262127"/>
                </a:lnTo>
                <a:lnTo>
                  <a:pt x="76834" y="271525"/>
                </a:lnTo>
                <a:lnTo>
                  <a:pt x="78309" y="278949"/>
                </a:lnTo>
                <a:lnTo>
                  <a:pt x="82343" y="285003"/>
                </a:lnTo>
                <a:lnTo>
                  <a:pt x="88354" y="289081"/>
                </a:lnTo>
                <a:lnTo>
                  <a:pt x="95757" y="290575"/>
                </a:lnTo>
                <a:lnTo>
                  <a:pt x="103108" y="289081"/>
                </a:lnTo>
                <a:lnTo>
                  <a:pt x="109124" y="285003"/>
                </a:lnTo>
                <a:lnTo>
                  <a:pt x="113188" y="278949"/>
                </a:lnTo>
                <a:lnTo>
                  <a:pt x="114681" y="271525"/>
                </a:lnTo>
                <a:lnTo>
                  <a:pt x="114681" y="262127"/>
                </a:lnTo>
                <a:close/>
              </a:path>
              <a:path w="388620" h="486409">
                <a:moveTo>
                  <a:pt x="181101" y="262127"/>
                </a:moveTo>
                <a:lnTo>
                  <a:pt x="143128" y="262127"/>
                </a:lnTo>
                <a:lnTo>
                  <a:pt x="143128" y="271525"/>
                </a:lnTo>
                <a:lnTo>
                  <a:pt x="144621" y="278949"/>
                </a:lnTo>
                <a:lnTo>
                  <a:pt x="148685" y="285003"/>
                </a:lnTo>
                <a:lnTo>
                  <a:pt x="154701" y="289081"/>
                </a:lnTo>
                <a:lnTo>
                  <a:pt x="162051" y="290575"/>
                </a:lnTo>
                <a:lnTo>
                  <a:pt x="169475" y="289081"/>
                </a:lnTo>
                <a:lnTo>
                  <a:pt x="175529" y="285003"/>
                </a:lnTo>
                <a:lnTo>
                  <a:pt x="179607" y="278949"/>
                </a:lnTo>
                <a:lnTo>
                  <a:pt x="181101" y="271525"/>
                </a:lnTo>
                <a:lnTo>
                  <a:pt x="181101" y="262127"/>
                </a:lnTo>
                <a:close/>
              </a:path>
              <a:path w="388620" h="486409">
                <a:moveTo>
                  <a:pt x="312800" y="262127"/>
                </a:moveTo>
                <a:lnTo>
                  <a:pt x="274827" y="262127"/>
                </a:lnTo>
                <a:lnTo>
                  <a:pt x="274827" y="271525"/>
                </a:lnTo>
                <a:lnTo>
                  <a:pt x="276322" y="278949"/>
                </a:lnTo>
                <a:lnTo>
                  <a:pt x="280400" y="285003"/>
                </a:lnTo>
                <a:lnTo>
                  <a:pt x="286454" y="289081"/>
                </a:lnTo>
                <a:lnTo>
                  <a:pt x="293877" y="290575"/>
                </a:lnTo>
                <a:lnTo>
                  <a:pt x="301228" y="289081"/>
                </a:lnTo>
                <a:lnTo>
                  <a:pt x="307244" y="285003"/>
                </a:lnTo>
                <a:lnTo>
                  <a:pt x="311308" y="278949"/>
                </a:lnTo>
                <a:lnTo>
                  <a:pt x="312800" y="271525"/>
                </a:lnTo>
                <a:lnTo>
                  <a:pt x="312800" y="262127"/>
                </a:lnTo>
                <a:close/>
              </a:path>
              <a:path w="388620" h="486409">
                <a:moveTo>
                  <a:pt x="388619" y="262127"/>
                </a:moveTo>
                <a:lnTo>
                  <a:pt x="350647" y="262127"/>
                </a:lnTo>
                <a:lnTo>
                  <a:pt x="350647" y="271525"/>
                </a:lnTo>
                <a:lnTo>
                  <a:pt x="352141" y="278949"/>
                </a:lnTo>
                <a:lnTo>
                  <a:pt x="356219" y="285003"/>
                </a:lnTo>
                <a:lnTo>
                  <a:pt x="362273" y="289081"/>
                </a:lnTo>
                <a:lnTo>
                  <a:pt x="369697" y="290575"/>
                </a:lnTo>
                <a:lnTo>
                  <a:pt x="377047" y="289081"/>
                </a:lnTo>
                <a:lnTo>
                  <a:pt x="383063" y="285003"/>
                </a:lnTo>
                <a:lnTo>
                  <a:pt x="387127" y="278949"/>
                </a:lnTo>
                <a:lnTo>
                  <a:pt x="388619" y="271525"/>
                </a:lnTo>
                <a:lnTo>
                  <a:pt x="388619" y="262127"/>
                </a:lnTo>
                <a:close/>
              </a:path>
              <a:path w="388620" h="486409">
                <a:moveTo>
                  <a:pt x="95757" y="195579"/>
                </a:moveTo>
                <a:lnTo>
                  <a:pt x="88354" y="197074"/>
                </a:lnTo>
                <a:lnTo>
                  <a:pt x="82343" y="201152"/>
                </a:lnTo>
                <a:lnTo>
                  <a:pt x="78309" y="207206"/>
                </a:lnTo>
                <a:lnTo>
                  <a:pt x="76834" y="214629"/>
                </a:lnTo>
                <a:lnTo>
                  <a:pt x="76834" y="224027"/>
                </a:lnTo>
                <a:lnTo>
                  <a:pt x="114681" y="224027"/>
                </a:lnTo>
                <a:lnTo>
                  <a:pt x="114681" y="214629"/>
                </a:lnTo>
                <a:lnTo>
                  <a:pt x="113188" y="207206"/>
                </a:lnTo>
                <a:lnTo>
                  <a:pt x="109124" y="201152"/>
                </a:lnTo>
                <a:lnTo>
                  <a:pt x="103108" y="197074"/>
                </a:lnTo>
                <a:lnTo>
                  <a:pt x="95757" y="195579"/>
                </a:lnTo>
                <a:close/>
              </a:path>
              <a:path w="388620" h="486409">
                <a:moveTo>
                  <a:pt x="162051" y="195579"/>
                </a:moveTo>
                <a:lnTo>
                  <a:pt x="154701" y="197074"/>
                </a:lnTo>
                <a:lnTo>
                  <a:pt x="148685" y="201152"/>
                </a:lnTo>
                <a:lnTo>
                  <a:pt x="144621" y="207206"/>
                </a:lnTo>
                <a:lnTo>
                  <a:pt x="143128" y="214629"/>
                </a:lnTo>
                <a:lnTo>
                  <a:pt x="143128" y="224027"/>
                </a:lnTo>
                <a:lnTo>
                  <a:pt x="181101" y="224027"/>
                </a:lnTo>
                <a:lnTo>
                  <a:pt x="181101" y="214629"/>
                </a:lnTo>
                <a:lnTo>
                  <a:pt x="179607" y="207206"/>
                </a:lnTo>
                <a:lnTo>
                  <a:pt x="175529" y="201152"/>
                </a:lnTo>
                <a:lnTo>
                  <a:pt x="169475" y="197074"/>
                </a:lnTo>
                <a:lnTo>
                  <a:pt x="162051" y="195579"/>
                </a:lnTo>
                <a:close/>
              </a:path>
              <a:path w="388620" h="486409">
                <a:moveTo>
                  <a:pt x="293877" y="195579"/>
                </a:moveTo>
                <a:lnTo>
                  <a:pt x="286454" y="197074"/>
                </a:lnTo>
                <a:lnTo>
                  <a:pt x="280400" y="201152"/>
                </a:lnTo>
                <a:lnTo>
                  <a:pt x="276322" y="207206"/>
                </a:lnTo>
                <a:lnTo>
                  <a:pt x="274827" y="214629"/>
                </a:lnTo>
                <a:lnTo>
                  <a:pt x="274827" y="224027"/>
                </a:lnTo>
                <a:lnTo>
                  <a:pt x="312800" y="224027"/>
                </a:lnTo>
                <a:lnTo>
                  <a:pt x="312800" y="214629"/>
                </a:lnTo>
                <a:lnTo>
                  <a:pt x="311308" y="207206"/>
                </a:lnTo>
                <a:lnTo>
                  <a:pt x="307244" y="201152"/>
                </a:lnTo>
                <a:lnTo>
                  <a:pt x="301228" y="197074"/>
                </a:lnTo>
                <a:lnTo>
                  <a:pt x="293877" y="195579"/>
                </a:lnTo>
                <a:close/>
              </a:path>
              <a:path w="388620" h="486409">
                <a:moveTo>
                  <a:pt x="388619" y="137668"/>
                </a:moveTo>
                <a:lnTo>
                  <a:pt x="350647" y="137668"/>
                </a:lnTo>
                <a:lnTo>
                  <a:pt x="350647" y="224027"/>
                </a:lnTo>
                <a:lnTo>
                  <a:pt x="388619" y="224027"/>
                </a:lnTo>
                <a:lnTo>
                  <a:pt x="388619" y="137668"/>
                </a:lnTo>
                <a:close/>
              </a:path>
              <a:path w="388620" h="486409">
                <a:moveTo>
                  <a:pt x="114681" y="137668"/>
                </a:moveTo>
                <a:lnTo>
                  <a:pt x="76834" y="137668"/>
                </a:lnTo>
                <a:lnTo>
                  <a:pt x="76834" y="147193"/>
                </a:lnTo>
                <a:lnTo>
                  <a:pt x="78309" y="154543"/>
                </a:lnTo>
                <a:lnTo>
                  <a:pt x="82343" y="160559"/>
                </a:lnTo>
                <a:lnTo>
                  <a:pt x="88354" y="164623"/>
                </a:lnTo>
                <a:lnTo>
                  <a:pt x="95757" y="166115"/>
                </a:lnTo>
                <a:lnTo>
                  <a:pt x="103108" y="164623"/>
                </a:lnTo>
                <a:lnTo>
                  <a:pt x="109124" y="160559"/>
                </a:lnTo>
                <a:lnTo>
                  <a:pt x="113188" y="154543"/>
                </a:lnTo>
                <a:lnTo>
                  <a:pt x="114681" y="147193"/>
                </a:lnTo>
                <a:lnTo>
                  <a:pt x="114681" y="137668"/>
                </a:lnTo>
                <a:close/>
              </a:path>
              <a:path w="388620" h="486409">
                <a:moveTo>
                  <a:pt x="246379" y="137668"/>
                </a:moveTo>
                <a:lnTo>
                  <a:pt x="208534" y="137668"/>
                </a:lnTo>
                <a:lnTo>
                  <a:pt x="208534" y="147193"/>
                </a:lnTo>
                <a:lnTo>
                  <a:pt x="210026" y="154543"/>
                </a:lnTo>
                <a:lnTo>
                  <a:pt x="214090" y="160559"/>
                </a:lnTo>
                <a:lnTo>
                  <a:pt x="220106" y="164623"/>
                </a:lnTo>
                <a:lnTo>
                  <a:pt x="227456" y="166115"/>
                </a:lnTo>
                <a:lnTo>
                  <a:pt x="234860" y="164623"/>
                </a:lnTo>
                <a:lnTo>
                  <a:pt x="240871" y="160559"/>
                </a:lnTo>
                <a:lnTo>
                  <a:pt x="244905" y="154543"/>
                </a:lnTo>
                <a:lnTo>
                  <a:pt x="246379" y="147193"/>
                </a:lnTo>
                <a:lnTo>
                  <a:pt x="246379" y="137668"/>
                </a:lnTo>
                <a:close/>
              </a:path>
              <a:path w="388620" h="486409">
                <a:moveTo>
                  <a:pt x="312800" y="137668"/>
                </a:moveTo>
                <a:lnTo>
                  <a:pt x="274827" y="137668"/>
                </a:lnTo>
                <a:lnTo>
                  <a:pt x="274827" y="147193"/>
                </a:lnTo>
                <a:lnTo>
                  <a:pt x="276322" y="154543"/>
                </a:lnTo>
                <a:lnTo>
                  <a:pt x="280400" y="160559"/>
                </a:lnTo>
                <a:lnTo>
                  <a:pt x="286454" y="164623"/>
                </a:lnTo>
                <a:lnTo>
                  <a:pt x="293877" y="166115"/>
                </a:lnTo>
                <a:lnTo>
                  <a:pt x="301228" y="164623"/>
                </a:lnTo>
                <a:lnTo>
                  <a:pt x="307244" y="160559"/>
                </a:lnTo>
                <a:lnTo>
                  <a:pt x="311308" y="154543"/>
                </a:lnTo>
                <a:lnTo>
                  <a:pt x="312800" y="147193"/>
                </a:lnTo>
                <a:lnTo>
                  <a:pt x="312800" y="137668"/>
                </a:lnTo>
                <a:close/>
              </a:path>
              <a:path w="388620" h="486409">
                <a:moveTo>
                  <a:pt x="95757" y="71247"/>
                </a:moveTo>
                <a:lnTo>
                  <a:pt x="88354" y="72739"/>
                </a:lnTo>
                <a:lnTo>
                  <a:pt x="82343" y="76803"/>
                </a:lnTo>
                <a:lnTo>
                  <a:pt x="78309" y="82819"/>
                </a:lnTo>
                <a:lnTo>
                  <a:pt x="76834" y="90170"/>
                </a:lnTo>
                <a:lnTo>
                  <a:pt x="76834" y="99695"/>
                </a:lnTo>
                <a:lnTo>
                  <a:pt x="114681" y="99695"/>
                </a:lnTo>
                <a:lnTo>
                  <a:pt x="114681" y="90170"/>
                </a:lnTo>
                <a:lnTo>
                  <a:pt x="113188" y="82819"/>
                </a:lnTo>
                <a:lnTo>
                  <a:pt x="109124" y="76803"/>
                </a:lnTo>
                <a:lnTo>
                  <a:pt x="103108" y="72739"/>
                </a:lnTo>
                <a:lnTo>
                  <a:pt x="95757" y="71247"/>
                </a:lnTo>
                <a:close/>
              </a:path>
              <a:path w="388620" h="486409">
                <a:moveTo>
                  <a:pt x="227456" y="71247"/>
                </a:moveTo>
                <a:lnTo>
                  <a:pt x="220106" y="72739"/>
                </a:lnTo>
                <a:lnTo>
                  <a:pt x="214090" y="76803"/>
                </a:lnTo>
                <a:lnTo>
                  <a:pt x="210026" y="82819"/>
                </a:lnTo>
                <a:lnTo>
                  <a:pt x="208534" y="90170"/>
                </a:lnTo>
                <a:lnTo>
                  <a:pt x="208534" y="99695"/>
                </a:lnTo>
                <a:lnTo>
                  <a:pt x="246379" y="99695"/>
                </a:lnTo>
                <a:lnTo>
                  <a:pt x="246379" y="90170"/>
                </a:lnTo>
                <a:lnTo>
                  <a:pt x="244905" y="82819"/>
                </a:lnTo>
                <a:lnTo>
                  <a:pt x="240871" y="76803"/>
                </a:lnTo>
                <a:lnTo>
                  <a:pt x="234860" y="72739"/>
                </a:lnTo>
                <a:lnTo>
                  <a:pt x="227456" y="71247"/>
                </a:lnTo>
                <a:close/>
              </a:path>
              <a:path w="388620" h="486409">
                <a:moveTo>
                  <a:pt x="293877" y="71247"/>
                </a:moveTo>
                <a:lnTo>
                  <a:pt x="286454" y="72739"/>
                </a:lnTo>
                <a:lnTo>
                  <a:pt x="280400" y="76803"/>
                </a:lnTo>
                <a:lnTo>
                  <a:pt x="276322" y="82819"/>
                </a:lnTo>
                <a:lnTo>
                  <a:pt x="274827" y="90170"/>
                </a:lnTo>
                <a:lnTo>
                  <a:pt x="274827" y="99695"/>
                </a:lnTo>
                <a:lnTo>
                  <a:pt x="312800" y="99695"/>
                </a:lnTo>
                <a:lnTo>
                  <a:pt x="312800" y="90170"/>
                </a:lnTo>
                <a:lnTo>
                  <a:pt x="311308" y="82819"/>
                </a:lnTo>
                <a:lnTo>
                  <a:pt x="307244" y="76803"/>
                </a:lnTo>
                <a:lnTo>
                  <a:pt x="301228" y="72739"/>
                </a:lnTo>
                <a:lnTo>
                  <a:pt x="293877" y="71247"/>
                </a:lnTo>
                <a:close/>
              </a:path>
              <a:path w="388620" h="486409">
                <a:moveTo>
                  <a:pt x="376970" y="37973"/>
                </a:moveTo>
                <a:lnTo>
                  <a:pt x="312800" y="37973"/>
                </a:lnTo>
                <a:lnTo>
                  <a:pt x="327554" y="40959"/>
                </a:lnTo>
                <a:lnTo>
                  <a:pt x="339582" y="49101"/>
                </a:lnTo>
                <a:lnTo>
                  <a:pt x="347680" y="61172"/>
                </a:lnTo>
                <a:lnTo>
                  <a:pt x="350647" y="75946"/>
                </a:lnTo>
                <a:lnTo>
                  <a:pt x="350647" y="99695"/>
                </a:lnTo>
                <a:lnTo>
                  <a:pt x="388619" y="99695"/>
                </a:lnTo>
                <a:lnTo>
                  <a:pt x="388619" y="75946"/>
                </a:lnTo>
                <a:lnTo>
                  <a:pt x="382649" y="46398"/>
                </a:lnTo>
                <a:lnTo>
                  <a:pt x="376970" y="379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E1F0223-152C-451A-8550-49C47F39A79E}"/>
              </a:ext>
            </a:extLst>
          </p:cNvPr>
          <p:cNvSpPr/>
          <p:nvPr/>
        </p:nvSpPr>
        <p:spPr>
          <a:xfrm>
            <a:off x="6595499" y="2646546"/>
            <a:ext cx="395419" cy="348259"/>
          </a:xfrm>
          <a:custGeom>
            <a:avLst/>
            <a:gdLst/>
            <a:ahLst/>
            <a:cxnLst/>
            <a:rect l="l" t="t" r="r" b="b"/>
            <a:pathLst>
              <a:path w="484504" h="426719">
                <a:moveTo>
                  <a:pt x="361378" y="0"/>
                </a:moveTo>
                <a:lnTo>
                  <a:pt x="122872" y="0"/>
                </a:lnTo>
                <a:lnTo>
                  <a:pt x="93418" y="5970"/>
                </a:lnTo>
                <a:lnTo>
                  <a:pt x="69357" y="22240"/>
                </a:lnTo>
                <a:lnTo>
                  <a:pt x="53131" y="46345"/>
                </a:lnTo>
                <a:lnTo>
                  <a:pt x="47180" y="75818"/>
                </a:lnTo>
                <a:lnTo>
                  <a:pt x="47180" y="288670"/>
                </a:lnTo>
                <a:lnTo>
                  <a:pt x="6667" y="343407"/>
                </a:lnTo>
                <a:lnTo>
                  <a:pt x="5143" y="345693"/>
                </a:lnTo>
                <a:lnTo>
                  <a:pt x="4635" y="347090"/>
                </a:lnTo>
                <a:lnTo>
                  <a:pt x="579" y="360683"/>
                </a:lnTo>
                <a:lnTo>
                  <a:pt x="0" y="374586"/>
                </a:lnTo>
                <a:lnTo>
                  <a:pt x="2849" y="388203"/>
                </a:lnTo>
                <a:lnTo>
                  <a:pt x="29590" y="419877"/>
                </a:lnTo>
                <a:lnTo>
                  <a:pt x="56578" y="426719"/>
                </a:lnTo>
                <a:lnTo>
                  <a:pt x="427672" y="426719"/>
                </a:lnTo>
                <a:lnTo>
                  <a:pt x="465998" y="411771"/>
                </a:lnTo>
                <a:lnTo>
                  <a:pt x="481135" y="388746"/>
                </a:lnTo>
                <a:lnTo>
                  <a:pt x="50101" y="388746"/>
                </a:lnTo>
                <a:lnTo>
                  <a:pt x="44386" y="385698"/>
                </a:lnTo>
                <a:lnTo>
                  <a:pt x="40830" y="380238"/>
                </a:lnTo>
                <a:lnTo>
                  <a:pt x="37528" y="375284"/>
                </a:lnTo>
                <a:lnTo>
                  <a:pt x="36766" y="369442"/>
                </a:lnTo>
                <a:lnTo>
                  <a:pt x="38671" y="363854"/>
                </a:lnTo>
                <a:lnTo>
                  <a:pt x="75628" y="313816"/>
                </a:lnTo>
                <a:lnTo>
                  <a:pt x="455737" y="313816"/>
                </a:lnTo>
                <a:lnTo>
                  <a:pt x="435673" y="286638"/>
                </a:lnTo>
                <a:lnTo>
                  <a:pt x="432752" y="279780"/>
                </a:lnTo>
                <a:lnTo>
                  <a:pt x="426021" y="274954"/>
                </a:lnTo>
                <a:lnTo>
                  <a:pt x="85026" y="274954"/>
                </a:lnTo>
                <a:lnTo>
                  <a:pt x="85026" y="75818"/>
                </a:lnTo>
                <a:lnTo>
                  <a:pt x="88010" y="61118"/>
                </a:lnTo>
                <a:lnTo>
                  <a:pt x="96138" y="49085"/>
                </a:lnTo>
                <a:lnTo>
                  <a:pt x="108172" y="40957"/>
                </a:lnTo>
                <a:lnTo>
                  <a:pt x="122872" y="37972"/>
                </a:lnTo>
                <a:lnTo>
                  <a:pt x="425483" y="37972"/>
                </a:lnTo>
                <a:lnTo>
                  <a:pt x="414893" y="22240"/>
                </a:lnTo>
                <a:lnTo>
                  <a:pt x="390832" y="5970"/>
                </a:lnTo>
                <a:lnTo>
                  <a:pt x="361378" y="0"/>
                </a:lnTo>
                <a:close/>
              </a:path>
              <a:path w="484504" h="426719">
                <a:moveTo>
                  <a:pt x="289496" y="369823"/>
                </a:moveTo>
                <a:lnTo>
                  <a:pt x="194754" y="369823"/>
                </a:lnTo>
                <a:lnTo>
                  <a:pt x="187404" y="371316"/>
                </a:lnTo>
                <a:lnTo>
                  <a:pt x="181387" y="375380"/>
                </a:lnTo>
                <a:lnTo>
                  <a:pt x="177323" y="381396"/>
                </a:lnTo>
                <a:lnTo>
                  <a:pt x="175831" y="388746"/>
                </a:lnTo>
                <a:lnTo>
                  <a:pt x="308419" y="388746"/>
                </a:lnTo>
                <a:lnTo>
                  <a:pt x="306927" y="381396"/>
                </a:lnTo>
                <a:lnTo>
                  <a:pt x="302863" y="375380"/>
                </a:lnTo>
                <a:lnTo>
                  <a:pt x="296846" y="371316"/>
                </a:lnTo>
                <a:lnTo>
                  <a:pt x="289496" y="369823"/>
                </a:lnTo>
                <a:close/>
              </a:path>
              <a:path w="484504" h="426719">
                <a:moveTo>
                  <a:pt x="455737" y="313816"/>
                </a:moveTo>
                <a:lnTo>
                  <a:pt x="408622" y="313816"/>
                </a:lnTo>
                <a:lnTo>
                  <a:pt x="445579" y="363854"/>
                </a:lnTo>
                <a:lnTo>
                  <a:pt x="447484" y="369442"/>
                </a:lnTo>
                <a:lnTo>
                  <a:pt x="446722" y="375284"/>
                </a:lnTo>
                <a:lnTo>
                  <a:pt x="443420" y="380238"/>
                </a:lnTo>
                <a:lnTo>
                  <a:pt x="439864" y="385698"/>
                </a:lnTo>
                <a:lnTo>
                  <a:pt x="434149" y="388746"/>
                </a:lnTo>
                <a:lnTo>
                  <a:pt x="481135" y="388746"/>
                </a:lnTo>
                <a:lnTo>
                  <a:pt x="481401" y="388203"/>
                </a:lnTo>
                <a:lnTo>
                  <a:pt x="484250" y="374586"/>
                </a:lnTo>
                <a:lnTo>
                  <a:pt x="483671" y="360683"/>
                </a:lnTo>
                <a:lnTo>
                  <a:pt x="479615" y="347090"/>
                </a:lnTo>
                <a:lnTo>
                  <a:pt x="479107" y="345693"/>
                </a:lnTo>
                <a:lnTo>
                  <a:pt x="477583" y="343407"/>
                </a:lnTo>
                <a:lnTo>
                  <a:pt x="455737" y="313816"/>
                </a:lnTo>
                <a:close/>
              </a:path>
              <a:path w="484504" h="426719">
                <a:moveTo>
                  <a:pt x="143700" y="122300"/>
                </a:moveTo>
                <a:lnTo>
                  <a:pt x="136350" y="123795"/>
                </a:lnTo>
                <a:lnTo>
                  <a:pt x="130333" y="127873"/>
                </a:lnTo>
                <a:lnTo>
                  <a:pt x="126269" y="133927"/>
                </a:lnTo>
                <a:lnTo>
                  <a:pt x="124777" y="141350"/>
                </a:lnTo>
                <a:lnTo>
                  <a:pt x="124777" y="218058"/>
                </a:lnTo>
                <a:lnTo>
                  <a:pt x="126269" y="225482"/>
                </a:lnTo>
                <a:lnTo>
                  <a:pt x="130333" y="231536"/>
                </a:lnTo>
                <a:lnTo>
                  <a:pt x="136350" y="235614"/>
                </a:lnTo>
                <a:lnTo>
                  <a:pt x="143700" y="237108"/>
                </a:lnTo>
                <a:lnTo>
                  <a:pt x="151050" y="235614"/>
                </a:lnTo>
                <a:lnTo>
                  <a:pt x="157067" y="231536"/>
                </a:lnTo>
                <a:lnTo>
                  <a:pt x="161131" y="225482"/>
                </a:lnTo>
                <a:lnTo>
                  <a:pt x="162623" y="218058"/>
                </a:lnTo>
                <a:lnTo>
                  <a:pt x="162623" y="141350"/>
                </a:lnTo>
                <a:lnTo>
                  <a:pt x="161131" y="133927"/>
                </a:lnTo>
                <a:lnTo>
                  <a:pt x="157067" y="127873"/>
                </a:lnTo>
                <a:lnTo>
                  <a:pt x="151050" y="123795"/>
                </a:lnTo>
                <a:lnTo>
                  <a:pt x="143700" y="122300"/>
                </a:lnTo>
                <a:close/>
              </a:path>
              <a:path w="484504" h="426719">
                <a:moveTo>
                  <a:pt x="209994" y="141350"/>
                </a:moveTo>
                <a:lnTo>
                  <a:pt x="202590" y="142825"/>
                </a:lnTo>
                <a:lnTo>
                  <a:pt x="196580" y="146859"/>
                </a:lnTo>
                <a:lnTo>
                  <a:pt x="192545" y="152870"/>
                </a:lnTo>
                <a:lnTo>
                  <a:pt x="191071" y="160273"/>
                </a:lnTo>
                <a:lnTo>
                  <a:pt x="191071" y="218058"/>
                </a:lnTo>
                <a:lnTo>
                  <a:pt x="192545" y="225482"/>
                </a:lnTo>
                <a:lnTo>
                  <a:pt x="196580" y="231536"/>
                </a:lnTo>
                <a:lnTo>
                  <a:pt x="202590" y="235614"/>
                </a:lnTo>
                <a:lnTo>
                  <a:pt x="209994" y="237108"/>
                </a:lnTo>
                <a:lnTo>
                  <a:pt x="217344" y="235614"/>
                </a:lnTo>
                <a:lnTo>
                  <a:pt x="223361" y="231536"/>
                </a:lnTo>
                <a:lnTo>
                  <a:pt x="227425" y="225482"/>
                </a:lnTo>
                <a:lnTo>
                  <a:pt x="228917" y="218058"/>
                </a:lnTo>
                <a:lnTo>
                  <a:pt x="228917" y="160273"/>
                </a:lnTo>
                <a:lnTo>
                  <a:pt x="227425" y="152870"/>
                </a:lnTo>
                <a:lnTo>
                  <a:pt x="223361" y="146859"/>
                </a:lnTo>
                <a:lnTo>
                  <a:pt x="217344" y="142825"/>
                </a:lnTo>
                <a:lnTo>
                  <a:pt x="209994" y="141350"/>
                </a:lnTo>
                <a:close/>
              </a:path>
              <a:path w="484504" h="426719">
                <a:moveTo>
                  <a:pt x="276161" y="74929"/>
                </a:moveTo>
                <a:lnTo>
                  <a:pt x="268811" y="76422"/>
                </a:lnTo>
                <a:lnTo>
                  <a:pt x="262794" y="80486"/>
                </a:lnTo>
                <a:lnTo>
                  <a:pt x="258730" y="86502"/>
                </a:lnTo>
                <a:lnTo>
                  <a:pt x="257238" y="93852"/>
                </a:lnTo>
                <a:lnTo>
                  <a:pt x="257238" y="218058"/>
                </a:lnTo>
                <a:lnTo>
                  <a:pt x="258730" y="225482"/>
                </a:lnTo>
                <a:lnTo>
                  <a:pt x="262794" y="231536"/>
                </a:lnTo>
                <a:lnTo>
                  <a:pt x="268811" y="235614"/>
                </a:lnTo>
                <a:lnTo>
                  <a:pt x="276161" y="237108"/>
                </a:lnTo>
                <a:lnTo>
                  <a:pt x="283565" y="235614"/>
                </a:lnTo>
                <a:lnTo>
                  <a:pt x="289575" y="231536"/>
                </a:lnTo>
                <a:lnTo>
                  <a:pt x="293610" y="225482"/>
                </a:lnTo>
                <a:lnTo>
                  <a:pt x="295084" y="218058"/>
                </a:lnTo>
                <a:lnTo>
                  <a:pt x="295084" y="93852"/>
                </a:lnTo>
                <a:lnTo>
                  <a:pt x="293610" y="86502"/>
                </a:lnTo>
                <a:lnTo>
                  <a:pt x="289575" y="80486"/>
                </a:lnTo>
                <a:lnTo>
                  <a:pt x="283565" y="76422"/>
                </a:lnTo>
                <a:lnTo>
                  <a:pt x="276161" y="74929"/>
                </a:lnTo>
                <a:close/>
              </a:path>
              <a:path w="484504" h="426719">
                <a:moveTo>
                  <a:pt x="342455" y="170687"/>
                </a:moveTo>
                <a:lnTo>
                  <a:pt x="335105" y="172180"/>
                </a:lnTo>
                <a:lnTo>
                  <a:pt x="329088" y="176244"/>
                </a:lnTo>
                <a:lnTo>
                  <a:pt x="325024" y="182260"/>
                </a:lnTo>
                <a:lnTo>
                  <a:pt x="323532" y="189610"/>
                </a:lnTo>
                <a:lnTo>
                  <a:pt x="323532" y="218058"/>
                </a:lnTo>
                <a:lnTo>
                  <a:pt x="325024" y="225482"/>
                </a:lnTo>
                <a:lnTo>
                  <a:pt x="329088" y="231536"/>
                </a:lnTo>
                <a:lnTo>
                  <a:pt x="335105" y="235614"/>
                </a:lnTo>
                <a:lnTo>
                  <a:pt x="342455" y="237108"/>
                </a:lnTo>
                <a:lnTo>
                  <a:pt x="349805" y="235614"/>
                </a:lnTo>
                <a:lnTo>
                  <a:pt x="355822" y="231536"/>
                </a:lnTo>
                <a:lnTo>
                  <a:pt x="359886" y="225482"/>
                </a:lnTo>
                <a:lnTo>
                  <a:pt x="361378" y="218058"/>
                </a:lnTo>
                <a:lnTo>
                  <a:pt x="361378" y="189610"/>
                </a:lnTo>
                <a:lnTo>
                  <a:pt x="359886" y="182260"/>
                </a:lnTo>
                <a:lnTo>
                  <a:pt x="355822" y="176244"/>
                </a:lnTo>
                <a:lnTo>
                  <a:pt x="349805" y="172180"/>
                </a:lnTo>
                <a:lnTo>
                  <a:pt x="342455" y="170687"/>
                </a:lnTo>
                <a:close/>
              </a:path>
              <a:path w="484504" h="426719">
                <a:moveTo>
                  <a:pt x="425483" y="37972"/>
                </a:moveTo>
                <a:lnTo>
                  <a:pt x="361378" y="37972"/>
                </a:lnTo>
                <a:lnTo>
                  <a:pt x="376078" y="40957"/>
                </a:lnTo>
                <a:lnTo>
                  <a:pt x="388111" y="49085"/>
                </a:lnTo>
                <a:lnTo>
                  <a:pt x="396239" y="61118"/>
                </a:lnTo>
                <a:lnTo>
                  <a:pt x="399224" y="75818"/>
                </a:lnTo>
                <a:lnTo>
                  <a:pt x="399224" y="199135"/>
                </a:lnTo>
                <a:lnTo>
                  <a:pt x="400716" y="206486"/>
                </a:lnTo>
                <a:lnTo>
                  <a:pt x="404780" y="212502"/>
                </a:lnTo>
                <a:lnTo>
                  <a:pt x="410797" y="216566"/>
                </a:lnTo>
                <a:lnTo>
                  <a:pt x="418147" y="218058"/>
                </a:lnTo>
                <a:lnTo>
                  <a:pt x="425497" y="216566"/>
                </a:lnTo>
                <a:lnTo>
                  <a:pt x="431514" y="212502"/>
                </a:lnTo>
                <a:lnTo>
                  <a:pt x="435578" y="206486"/>
                </a:lnTo>
                <a:lnTo>
                  <a:pt x="437070" y="199135"/>
                </a:lnTo>
                <a:lnTo>
                  <a:pt x="437070" y="75818"/>
                </a:lnTo>
                <a:lnTo>
                  <a:pt x="431119" y="46345"/>
                </a:lnTo>
                <a:lnTo>
                  <a:pt x="425483" y="3797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DA572AD-C274-48E1-A5DE-387246160B4C}"/>
              </a:ext>
            </a:extLst>
          </p:cNvPr>
          <p:cNvSpPr/>
          <p:nvPr/>
        </p:nvSpPr>
        <p:spPr>
          <a:xfrm>
            <a:off x="6741419" y="3892286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10209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2" y="439757"/>
                </a:lnTo>
                <a:lnTo>
                  <a:pt x="22256" y="463899"/>
                </a:lnTo>
                <a:lnTo>
                  <a:pt x="46398" y="480183"/>
                </a:lnTo>
                <a:lnTo>
                  <a:pt x="75946" y="486156"/>
                </a:lnTo>
                <a:lnTo>
                  <a:pt x="410209" y="486156"/>
                </a:lnTo>
                <a:lnTo>
                  <a:pt x="439757" y="480183"/>
                </a:lnTo>
                <a:lnTo>
                  <a:pt x="463899" y="463899"/>
                </a:lnTo>
                <a:lnTo>
                  <a:pt x="474499" y="448183"/>
                </a:lnTo>
                <a:lnTo>
                  <a:pt x="75946" y="448183"/>
                </a:lnTo>
                <a:lnTo>
                  <a:pt x="61172" y="445196"/>
                </a:lnTo>
                <a:lnTo>
                  <a:pt x="49101" y="437054"/>
                </a:lnTo>
                <a:lnTo>
                  <a:pt x="40959" y="424983"/>
                </a:lnTo>
                <a:lnTo>
                  <a:pt x="37973" y="410210"/>
                </a:lnTo>
                <a:lnTo>
                  <a:pt x="37973" y="263016"/>
                </a:lnTo>
                <a:lnTo>
                  <a:pt x="486155" y="263016"/>
                </a:lnTo>
                <a:lnTo>
                  <a:pt x="486155" y="225044"/>
                </a:lnTo>
                <a:lnTo>
                  <a:pt x="37973" y="225044"/>
                </a:lnTo>
                <a:lnTo>
                  <a:pt x="37973" y="75946"/>
                </a:lnTo>
                <a:lnTo>
                  <a:pt x="40959" y="61172"/>
                </a:lnTo>
                <a:lnTo>
                  <a:pt x="49101" y="49101"/>
                </a:lnTo>
                <a:lnTo>
                  <a:pt x="61172" y="40959"/>
                </a:lnTo>
                <a:lnTo>
                  <a:pt x="75946" y="37973"/>
                </a:lnTo>
                <a:lnTo>
                  <a:pt x="474499" y="37973"/>
                </a:lnTo>
                <a:lnTo>
                  <a:pt x="463899" y="22256"/>
                </a:lnTo>
                <a:lnTo>
                  <a:pt x="439757" y="5972"/>
                </a:lnTo>
                <a:lnTo>
                  <a:pt x="410209" y="0"/>
                </a:lnTo>
                <a:close/>
              </a:path>
              <a:path w="486409" h="486409">
                <a:moveTo>
                  <a:pt x="262127" y="263016"/>
                </a:moveTo>
                <a:lnTo>
                  <a:pt x="224027" y="263016"/>
                </a:lnTo>
                <a:lnTo>
                  <a:pt x="224027" y="448183"/>
                </a:lnTo>
                <a:lnTo>
                  <a:pt x="262127" y="448183"/>
                </a:lnTo>
                <a:lnTo>
                  <a:pt x="262127" y="263016"/>
                </a:lnTo>
                <a:close/>
              </a:path>
              <a:path w="486409" h="486409">
                <a:moveTo>
                  <a:pt x="467105" y="391160"/>
                </a:moveTo>
                <a:lnTo>
                  <a:pt x="459755" y="392654"/>
                </a:lnTo>
                <a:lnTo>
                  <a:pt x="453728" y="396748"/>
                </a:lnTo>
                <a:lnTo>
                  <a:pt x="449675" y="402786"/>
                </a:lnTo>
                <a:lnTo>
                  <a:pt x="445196" y="424983"/>
                </a:lnTo>
                <a:lnTo>
                  <a:pt x="437054" y="437054"/>
                </a:lnTo>
                <a:lnTo>
                  <a:pt x="424983" y="445196"/>
                </a:lnTo>
                <a:lnTo>
                  <a:pt x="410209" y="448183"/>
                </a:lnTo>
                <a:lnTo>
                  <a:pt x="474499" y="448183"/>
                </a:lnTo>
                <a:lnTo>
                  <a:pt x="480183" y="439757"/>
                </a:lnTo>
                <a:lnTo>
                  <a:pt x="486155" y="410210"/>
                </a:lnTo>
                <a:lnTo>
                  <a:pt x="484661" y="402786"/>
                </a:lnTo>
                <a:lnTo>
                  <a:pt x="480583" y="396732"/>
                </a:lnTo>
                <a:lnTo>
                  <a:pt x="474529" y="392654"/>
                </a:lnTo>
                <a:lnTo>
                  <a:pt x="467105" y="391160"/>
                </a:lnTo>
                <a:close/>
              </a:path>
              <a:path w="486409" h="486409">
                <a:moveTo>
                  <a:pt x="131063" y="383666"/>
                </a:moveTo>
                <a:lnTo>
                  <a:pt x="112053" y="402786"/>
                </a:lnTo>
                <a:lnTo>
                  <a:pt x="113508" y="410013"/>
                </a:lnTo>
                <a:lnTo>
                  <a:pt x="117586" y="416067"/>
                </a:lnTo>
                <a:lnTo>
                  <a:pt x="123640" y="420145"/>
                </a:lnTo>
                <a:lnTo>
                  <a:pt x="131063" y="421639"/>
                </a:lnTo>
                <a:lnTo>
                  <a:pt x="138414" y="420145"/>
                </a:lnTo>
                <a:lnTo>
                  <a:pt x="144430" y="416067"/>
                </a:lnTo>
                <a:lnTo>
                  <a:pt x="148494" y="410013"/>
                </a:lnTo>
                <a:lnTo>
                  <a:pt x="149947" y="402786"/>
                </a:lnTo>
                <a:lnTo>
                  <a:pt x="149910" y="402209"/>
                </a:lnTo>
                <a:lnTo>
                  <a:pt x="148494" y="395186"/>
                </a:lnTo>
                <a:lnTo>
                  <a:pt x="144430" y="389175"/>
                </a:lnTo>
                <a:lnTo>
                  <a:pt x="138414" y="385141"/>
                </a:lnTo>
                <a:lnTo>
                  <a:pt x="131063" y="383666"/>
                </a:lnTo>
                <a:close/>
              </a:path>
              <a:path w="486409" h="486409">
                <a:moveTo>
                  <a:pt x="331977" y="308228"/>
                </a:moveTo>
                <a:lnTo>
                  <a:pt x="322199" y="308228"/>
                </a:lnTo>
                <a:lnTo>
                  <a:pt x="317373" y="310134"/>
                </a:lnTo>
                <a:lnTo>
                  <a:pt x="313689" y="313816"/>
                </a:lnTo>
                <a:lnTo>
                  <a:pt x="309475" y="320131"/>
                </a:lnTo>
                <a:lnTo>
                  <a:pt x="308070" y="327278"/>
                </a:lnTo>
                <a:lnTo>
                  <a:pt x="309475" y="334426"/>
                </a:lnTo>
                <a:lnTo>
                  <a:pt x="313689" y="340740"/>
                </a:lnTo>
                <a:lnTo>
                  <a:pt x="328167" y="355219"/>
                </a:lnTo>
                <a:lnTo>
                  <a:pt x="313689" y="369824"/>
                </a:lnTo>
                <a:lnTo>
                  <a:pt x="309475" y="376138"/>
                </a:lnTo>
                <a:lnTo>
                  <a:pt x="308070" y="383286"/>
                </a:lnTo>
                <a:lnTo>
                  <a:pt x="309475" y="390433"/>
                </a:lnTo>
                <a:lnTo>
                  <a:pt x="313689" y="396748"/>
                </a:lnTo>
                <a:lnTo>
                  <a:pt x="317373" y="400431"/>
                </a:lnTo>
                <a:lnTo>
                  <a:pt x="322199" y="402209"/>
                </a:lnTo>
                <a:lnTo>
                  <a:pt x="331977" y="402209"/>
                </a:lnTo>
                <a:lnTo>
                  <a:pt x="336803" y="400431"/>
                </a:lnTo>
                <a:lnTo>
                  <a:pt x="355091" y="382143"/>
                </a:lnTo>
                <a:lnTo>
                  <a:pt x="401889" y="382143"/>
                </a:lnTo>
                <a:lnTo>
                  <a:pt x="400708" y="376138"/>
                </a:lnTo>
                <a:lnTo>
                  <a:pt x="396493" y="369824"/>
                </a:lnTo>
                <a:lnTo>
                  <a:pt x="381888" y="355219"/>
                </a:lnTo>
                <a:lnTo>
                  <a:pt x="396493" y="340740"/>
                </a:lnTo>
                <a:lnTo>
                  <a:pt x="400708" y="334426"/>
                </a:lnTo>
                <a:lnTo>
                  <a:pt x="401889" y="328422"/>
                </a:lnTo>
                <a:lnTo>
                  <a:pt x="355091" y="328422"/>
                </a:lnTo>
                <a:lnTo>
                  <a:pt x="336803" y="310134"/>
                </a:lnTo>
                <a:lnTo>
                  <a:pt x="331977" y="308228"/>
                </a:lnTo>
                <a:close/>
              </a:path>
              <a:path w="486409" h="486409">
                <a:moveTo>
                  <a:pt x="401889" y="382143"/>
                </a:moveTo>
                <a:lnTo>
                  <a:pt x="355091" y="382143"/>
                </a:lnTo>
                <a:lnTo>
                  <a:pt x="373379" y="400431"/>
                </a:lnTo>
                <a:lnTo>
                  <a:pt x="378205" y="402209"/>
                </a:lnTo>
                <a:lnTo>
                  <a:pt x="387984" y="402209"/>
                </a:lnTo>
                <a:lnTo>
                  <a:pt x="392810" y="400431"/>
                </a:lnTo>
                <a:lnTo>
                  <a:pt x="396504" y="396732"/>
                </a:lnTo>
                <a:lnTo>
                  <a:pt x="400708" y="390433"/>
                </a:lnTo>
                <a:lnTo>
                  <a:pt x="402113" y="383286"/>
                </a:lnTo>
                <a:lnTo>
                  <a:pt x="401889" y="382143"/>
                </a:lnTo>
                <a:close/>
              </a:path>
              <a:path w="486409" h="486409">
                <a:moveTo>
                  <a:pt x="167131" y="336169"/>
                </a:moveTo>
                <a:lnTo>
                  <a:pt x="94996" y="336169"/>
                </a:lnTo>
                <a:lnTo>
                  <a:pt x="87572" y="337661"/>
                </a:lnTo>
                <a:lnTo>
                  <a:pt x="81518" y="341725"/>
                </a:lnTo>
                <a:lnTo>
                  <a:pt x="77440" y="347741"/>
                </a:lnTo>
                <a:lnTo>
                  <a:pt x="75946" y="355091"/>
                </a:lnTo>
                <a:lnTo>
                  <a:pt x="77440" y="362515"/>
                </a:lnTo>
                <a:lnTo>
                  <a:pt x="81518" y="368569"/>
                </a:lnTo>
                <a:lnTo>
                  <a:pt x="87572" y="372647"/>
                </a:lnTo>
                <a:lnTo>
                  <a:pt x="94996" y="374141"/>
                </a:lnTo>
                <a:lnTo>
                  <a:pt x="167131" y="374141"/>
                </a:lnTo>
                <a:lnTo>
                  <a:pt x="174482" y="372647"/>
                </a:lnTo>
                <a:lnTo>
                  <a:pt x="180498" y="368569"/>
                </a:lnTo>
                <a:lnTo>
                  <a:pt x="184562" y="362515"/>
                </a:lnTo>
                <a:lnTo>
                  <a:pt x="186054" y="355091"/>
                </a:lnTo>
                <a:lnTo>
                  <a:pt x="184562" y="347741"/>
                </a:lnTo>
                <a:lnTo>
                  <a:pt x="180498" y="341725"/>
                </a:lnTo>
                <a:lnTo>
                  <a:pt x="174482" y="337661"/>
                </a:lnTo>
                <a:lnTo>
                  <a:pt x="167131" y="336169"/>
                </a:lnTo>
                <a:close/>
              </a:path>
              <a:path w="486409" h="486409">
                <a:moveTo>
                  <a:pt x="486155" y="263016"/>
                </a:moveTo>
                <a:lnTo>
                  <a:pt x="448182" y="263016"/>
                </a:lnTo>
                <a:lnTo>
                  <a:pt x="448182" y="315213"/>
                </a:lnTo>
                <a:lnTo>
                  <a:pt x="449675" y="322637"/>
                </a:lnTo>
                <a:lnTo>
                  <a:pt x="453739" y="328691"/>
                </a:lnTo>
                <a:lnTo>
                  <a:pt x="459755" y="332769"/>
                </a:lnTo>
                <a:lnTo>
                  <a:pt x="467105" y="334263"/>
                </a:lnTo>
                <a:lnTo>
                  <a:pt x="474529" y="332769"/>
                </a:lnTo>
                <a:lnTo>
                  <a:pt x="480583" y="328691"/>
                </a:lnTo>
                <a:lnTo>
                  <a:pt x="484661" y="322637"/>
                </a:lnTo>
                <a:lnTo>
                  <a:pt x="486155" y="315213"/>
                </a:lnTo>
                <a:lnTo>
                  <a:pt x="486155" y="263016"/>
                </a:lnTo>
                <a:close/>
              </a:path>
              <a:path w="486409" h="486409">
                <a:moveTo>
                  <a:pt x="383095" y="308292"/>
                </a:moveTo>
                <a:lnTo>
                  <a:pt x="375955" y="309673"/>
                </a:lnTo>
                <a:lnTo>
                  <a:pt x="369697" y="313816"/>
                </a:lnTo>
                <a:lnTo>
                  <a:pt x="355091" y="328422"/>
                </a:lnTo>
                <a:lnTo>
                  <a:pt x="401889" y="328422"/>
                </a:lnTo>
                <a:lnTo>
                  <a:pt x="401988" y="326644"/>
                </a:lnTo>
                <a:lnTo>
                  <a:pt x="400708" y="320131"/>
                </a:lnTo>
                <a:lnTo>
                  <a:pt x="396493" y="313816"/>
                </a:lnTo>
                <a:lnTo>
                  <a:pt x="390235" y="309673"/>
                </a:lnTo>
                <a:lnTo>
                  <a:pt x="383095" y="308292"/>
                </a:lnTo>
                <a:close/>
              </a:path>
              <a:path w="486409" h="486409">
                <a:moveTo>
                  <a:pt x="131063" y="288671"/>
                </a:moveTo>
                <a:lnTo>
                  <a:pt x="123640" y="290163"/>
                </a:lnTo>
                <a:lnTo>
                  <a:pt x="117586" y="294227"/>
                </a:lnTo>
                <a:lnTo>
                  <a:pt x="113508" y="300243"/>
                </a:lnTo>
                <a:lnTo>
                  <a:pt x="112013" y="307594"/>
                </a:lnTo>
                <a:lnTo>
                  <a:pt x="113508" y="315017"/>
                </a:lnTo>
                <a:lnTo>
                  <a:pt x="117586" y="321071"/>
                </a:lnTo>
                <a:lnTo>
                  <a:pt x="123640" y="325149"/>
                </a:lnTo>
                <a:lnTo>
                  <a:pt x="131063" y="326644"/>
                </a:lnTo>
                <a:lnTo>
                  <a:pt x="138414" y="325149"/>
                </a:lnTo>
                <a:lnTo>
                  <a:pt x="144430" y="321071"/>
                </a:lnTo>
                <a:lnTo>
                  <a:pt x="148494" y="315017"/>
                </a:lnTo>
                <a:lnTo>
                  <a:pt x="149986" y="307594"/>
                </a:lnTo>
                <a:lnTo>
                  <a:pt x="148494" y="300243"/>
                </a:lnTo>
                <a:lnTo>
                  <a:pt x="144430" y="294227"/>
                </a:lnTo>
                <a:lnTo>
                  <a:pt x="138414" y="290163"/>
                </a:lnTo>
                <a:lnTo>
                  <a:pt x="131063" y="288671"/>
                </a:lnTo>
                <a:close/>
              </a:path>
              <a:path w="486409" h="486409">
                <a:moveTo>
                  <a:pt x="262127" y="37973"/>
                </a:moveTo>
                <a:lnTo>
                  <a:pt x="224027" y="37973"/>
                </a:lnTo>
                <a:lnTo>
                  <a:pt x="224027" y="225044"/>
                </a:lnTo>
                <a:lnTo>
                  <a:pt x="262127" y="225044"/>
                </a:lnTo>
                <a:lnTo>
                  <a:pt x="262127" y="37973"/>
                </a:lnTo>
                <a:close/>
              </a:path>
              <a:path w="486409" h="486409">
                <a:moveTo>
                  <a:pt x="474499" y="37973"/>
                </a:moveTo>
                <a:lnTo>
                  <a:pt x="410209" y="37973"/>
                </a:lnTo>
                <a:lnTo>
                  <a:pt x="424983" y="40959"/>
                </a:lnTo>
                <a:lnTo>
                  <a:pt x="437054" y="49101"/>
                </a:lnTo>
                <a:lnTo>
                  <a:pt x="445196" y="61172"/>
                </a:lnTo>
                <a:lnTo>
                  <a:pt x="448182" y="75946"/>
                </a:lnTo>
                <a:lnTo>
                  <a:pt x="448182" y="225044"/>
                </a:lnTo>
                <a:lnTo>
                  <a:pt x="486155" y="225044"/>
                </a:lnTo>
                <a:lnTo>
                  <a:pt x="486155" y="75946"/>
                </a:lnTo>
                <a:lnTo>
                  <a:pt x="480183" y="46398"/>
                </a:lnTo>
                <a:lnTo>
                  <a:pt x="474499" y="37973"/>
                </a:lnTo>
                <a:close/>
              </a:path>
              <a:path w="486409" h="486409">
                <a:moveTo>
                  <a:pt x="149986" y="149987"/>
                </a:moveTo>
                <a:lnTo>
                  <a:pt x="112013" y="149987"/>
                </a:lnTo>
                <a:lnTo>
                  <a:pt x="112013" y="167132"/>
                </a:lnTo>
                <a:lnTo>
                  <a:pt x="113508" y="174482"/>
                </a:lnTo>
                <a:lnTo>
                  <a:pt x="117586" y="180498"/>
                </a:lnTo>
                <a:lnTo>
                  <a:pt x="123640" y="184562"/>
                </a:lnTo>
                <a:lnTo>
                  <a:pt x="131063" y="186054"/>
                </a:lnTo>
                <a:lnTo>
                  <a:pt x="138414" y="184562"/>
                </a:lnTo>
                <a:lnTo>
                  <a:pt x="144430" y="180498"/>
                </a:lnTo>
                <a:lnTo>
                  <a:pt x="148494" y="174482"/>
                </a:lnTo>
                <a:lnTo>
                  <a:pt x="149986" y="167132"/>
                </a:lnTo>
                <a:lnTo>
                  <a:pt x="149986" y="149987"/>
                </a:lnTo>
                <a:close/>
              </a:path>
              <a:path w="486409" h="486409">
                <a:moveTo>
                  <a:pt x="167131" y="112013"/>
                </a:moveTo>
                <a:lnTo>
                  <a:pt x="94996" y="112013"/>
                </a:lnTo>
                <a:lnTo>
                  <a:pt x="87572" y="113508"/>
                </a:lnTo>
                <a:lnTo>
                  <a:pt x="81518" y="117586"/>
                </a:lnTo>
                <a:lnTo>
                  <a:pt x="77440" y="123640"/>
                </a:lnTo>
                <a:lnTo>
                  <a:pt x="75946" y="131063"/>
                </a:lnTo>
                <a:lnTo>
                  <a:pt x="77440" y="138414"/>
                </a:lnTo>
                <a:lnTo>
                  <a:pt x="81518" y="144430"/>
                </a:lnTo>
                <a:lnTo>
                  <a:pt x="87572" y="148494"/>
                </a:lnTo>
                <a:lnTo>
                  <a:pt x="94996" y="149987"/>
                </a:lnTo>
                <a:lnTo>
                  <a:pt x="167131" y="149987"/>
                </a:lnTo>
                <a:lnTo>
                  <a:pt x="174482" y="148494"/>
                </a:lnTo>
                <a:lnTo>
                  <a:pt x="180498" y="144430"/>
                </a:lnTo>
                <a:lnTo>
                  <a:pt x="184562" y="138414"/>
                </a:lnTo>
                <a:lnTo>
                  <a:pt x="186054" y="131063"/>
                </a:lnTo>
                <a:lnTo>
                  <a:pt x="184562" y="123640"/>
                </a:lnTo>
                <a:lnTo>
                  <a:pt x="180498" y="117586"/>
                </a:lnTo>
                <a:lnTo>
                  <a:pt x="174482" y="113508"/>
                </a:lnTo>
                <a:lnTo>
                  <a:pt x="167131" y="112013"/>
                </a:lnTo>
                <a:close/>
              </a:path>
              <a:path w="486409" h="486409">
                <a:moveTo>
                  <a:pt x="391159" y="112013"/>
                </a:moveTo>
                <a:lnTo>
                  <a:pt x="319024" y="112013"/>
                </a:lnTo>
                <a:lnTo>
                  <a:pt x="311673" y="113508"/>
                </a:lnTo>
                <a:lnTo>
                  <a:pt x="305657" y="117586"/>
                </a:lnTo>
                <a:lnTo>
                  <a:pt x="301593" y="123640"/>
                </a:lnTo>
                <a:lnTo>
                  <a:pt x="300100" y="131063"/>
                </a:lnTo>
                <a:lnTo>
                  <a:pt x="301593" y="138414"/>
                </a:lnTo>
                <a:lnTo>
                  <a:pt x="305657" y="144430"/>
                </a:lnTo>
                <a:lnTo>
                  <a:pt x="311673" y="148494"/>
                </a:lnTo>
                <a:lnTo>
                  <a:pt x="319024" y="149987"/>
                </a:lnTo>
                <a:lnTo>
                  <a:pt x="391159" y="149987"/>
                </a:lnTo>
                <a:lnTo>
                  <a:pt x="398583" y="148494"/>
                </a:lnTo>
                <a:lnTo>
                  <a:pt x="404637" y="144430"/>
                </a:lnTo>
                <a:lnTo>
                  <a:pt x="408715" y="138414"/>
                </a:lnTo>
                <a:lnTo>
                  <a:pt x="410209" y="131063"/>
                </a:lnTo>
                <a:lnTo>
                  <a:pt x="408715" y="123640"/>
                </a:lnTo>
                <a:lnTo>
                  <a:pt x="404637" y="117586"/>
                </a:lnTo>
                <a:lnTo>
                  <a:pt x="398583" y="113508"/>
                </a:lnTo>
                <a:lnTo>
                  <a:pt x="391159" y="112013"/>
                </a:lnTo>
                <a:close/>
              </a:path>
              <a:path w="486409" h="486409">
                <a:moveTo>
                  <a:pt x="131063" y="75946"/>
                </a:moveTo>
                <a:lnTo>
                  <a:pt x="123640" y="77440"/>
                </a:lnTo>
                <a:lnTo>
                  <a:pt x="117586" y="81518"/>
                </a:lnTo>
                <a:lnTo>
                  <a:pt x="113508" y="87572"/>
                </a:lnTo>
                <a:lnTo>
                  <a:pt x="112013" y="94996"/>
                </a:lnTo>
                <a:lnTo>
                  <a:pt x="112013" y="112013"/>
                </a:lnTo>
                <a:lnTo>
                  <a:pt x="149986" y="112013"/>
                </a:lnTo>
                <a:lnTo>
                  <a:pt x="149986" y="94996"/>
                </a:lnTo>
                <a:lnTo>
                  <a:pt x="148494" y="87572"/>
                </a:lnTo>
                <a:lnTo>
                  <a:pt x="144430" y="81518"/>
                </a:lnTo>
                <a:lnTo>
                  <a:pt x="138414" y="77440"/>
                </a:lnTo>
                <a:lnTo>
                  <a:pt x="131063" y="7594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0">
            <a:extLst>
              <a:ext uri="{FF2B5EF4-FFF2-40B4-BE49-F238E27FC236}">
                <a16:creationId xmlns:a16="http://schemas.microsoft.com/office/drawing/2014/main" id="{F6D6CACB-618E-4054-B17E-058E980F90CA}"/>
              </a:ext>
            </a:extLst>
          </p:cNvPr>
          <p:cNvSpPr/>
          <p:nvPr/>
        </p:nvSpPr>
        <p:spPr>
          <a:xfrm>
            <a:off x="5244474" y="3670319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111632" y="223265"/>
                </a:moveTo>
                <a:lnTo>
                  <a:pt x="72485" y="226488"/>
                </a:lnTo>
                <a:lnTo>
                  <a:pt x="18538" y="246975"/>
                </a:lnTo>
                <a:lnTo>
                  <a:pt x="0" y="279907"/>
                </a:lnTo>
                <a:lnTo>
                  <a:pt x="0" y="427507"/>
                </a:lnTo>
                <a:lnTo>
                  <a:pt x="38861" y="471779"/>
                </a:lnTo>
                <a:lnTo>
                  <a:pt x="91582" y="483445"/>
                </a:lnTo>
                <a:lnTo>
                  <a:pt x="111632" y="484263"/>
                </a:lnTo>
                <a:lnTo>
                  <a:pt x="131681" y="483445"/>
                </a:lnTo>
                <a:lnTo>
                  <a:pt x="184276" y="471779"/>
                </a:lnTo>
                <a:lnTo>
                  <a:pt x="216487" y="448438"/>
                </a:lnTo>
                <a:lnTo>
                  <a:pt x="217441" y="446430"/>
                </a:lnTo>
                <a:lnTo>
                  <a:pt x="111632" y="446430"/>
                </a:lnTo>
                <a:lnTo>
                  <a:pt x="81476" y="444198"/>
                </a:lnTo>
                <a:lnTo>
                  <a:pt x="58975" y="438851"/>
                </a:lnTo>
                <a:lnTo>
                  <a:pt x="44356" y="432414"/>
                </a:lnTo>
                <a:lnTo>
                  <a:pt x="37846" y="426910"/>
                </a:lnTo>
                <a:lnTo>
                  <a:pt x="37846" y="396595"/>
                </a:lnTo>
                <a:lnTo>
                  <a:pt x="147107" y="396595"/>
                </a:lnTo>
                <a:lnTo>
                  <a:pt x="147530" y="395846"/>
                </a:lnTo>
                <a:lnTo>
                  <a:pt x="133531" y="371728"/>
                </a:lnTo>
                <a:lnTo>
                  <a:pt x="111632" y="371728"/>
                </a:lnTo>
                <a:lnTo>
                  <a:pt x="81458" y="369494"/>
                </a:lnTo>
                <a:lnTo>
                  <a:pt x="58927" y="364140"/>
                </a:lnTo>
                <a:lnTo>
                  <a:pt x="44303" y="357691"/>
                </a:lnTo>
                <a:lnTo>
                  <a:pt x="37846" y="352170"/>
                </a:lnTo>
                <a:lnTo>
                  <a:pt x="37846" y="323722"/>
                </a:lnTo>
                <a:lnTo>
                  <a:pt x="147152" y="323722"/>
                </a:lnTo>
                <a:lnTo>
                  <a:pt x="147530" y="323056"/>
                </a:lnTo>
                <a:lnTo>
                  <a:pt x="133097" y="298830"/>
                </a:lnTo>
                <a:lnTo>
                  <a:pt x="111632" y="298830"/>
                </a:lnTo>
                <a:lnTo>
                  <a:pt x="82303" y="296731"/>
                </a:lnTo>
                <a:lnTo>
                  <a:pt x="60166" y="291655"/>
                </a:lnTo>
                <a:lnTo>
                  <a:pt x="45410" y="285436"/>
                </a:lnTo>
                <a:lnTo>
                  <a:pt x="38226" y="279907"/>
                </a:lnTo>
                <a:lnTo>
                  <a:pt x="45428" y="274379"/>
                </a:lnTo>
                <a:lnTo>
                  <a:pt x="60213" y="268160"/>
                </a:lnTo>
                <a:lnTo>
                  <a:pt x="82357" y="263084"/>
                </a:lnTo>
                <a:lnTo>
                  <a:pt x="111632" y="260984"/>
                </a:lnTo>
                <a:lnTo>
                  <a:pt x="217409" y="260984"/>
                </a:lnTo>
                <a:lnTo>
                  <a:pt x="216487" y="259048"/>
                </a:lnTo>
                <a:lnTo>
                  <a:pt x="184276" y="235711"/>
                </a:lnTo>
                <a:lnTo>
                  <a:pt x="131681" y="224085"/>
                </a:lnTo>
                <a:lnTo>
                  <a:pt x="111632" y="223265"/>
                </a:lnTo>
                <a:close/>
              </a:path>
              <a:path w="486409" h="486410">
                <a:moveTo>
                  <a:pt x="217409" y="260984"/>
                </a:moveTo>
                <a:lnTo>
                  <a:pt x="111632" y="260984"/>
                </a:lnTo>
                <a:lnTo>
                  <a:pt x="141789" y="263219"/>
                </a:lnTo>
                <a:lnTo>
                  <a:pt x="164290" y="268573"/>
                </a:lnTo>
                <a:lnTo>
                  <a:pt x="178909" y="275022"/>
                </a:lnTo>
                <a:lnTo>
                  <a:pt x="185420" y="280542"/>
                </a:lnTo>
                <a:lnTo>
                  <a:pt x="185420" y="426910"/>
                </a:lnTo>
                <a:lnTo>
                  <a:pt x="178909" y="432414"/>
                </a:lnTo>
                <a:lnTo>
                  <a:pt x="164290" y="438851"/>
                </a:lnTo>
                <a:lnTo>
                  <a:pt x="141789" y="444198"/>
                </a:lnTo>
                <a:lnTo>
                  <a:pt x="111632" y="446430"/>
                </a:lnTo>
                <a:lnTo>
                  <a:pt x="217441" y="446430"/>
                </a:lnTo>
                <a:lnTo>
                  <a:pt x="221942" y="436955"/>
                </a:lnTo>
                <a:lnTo>
                  <a:pt x="223265" y="427507"/>
                </a:lnTo>
                <a:lnTo>
                  <a:pt x="223265" y="279907"/>
                </a:lnTo>
                <a:lnTo>
                  <a:pt x="221942" y="270502"/>
                </a:lnTo>
                <a:lnTo>
                  <a:pt x="217409" y="260984"/>
                </a:lnTo>
                <a:close/>
              </a:path>
              <a:path w="486409" h="486410">
                <a:moveTo>
                  <a:pt x="147107" y="396595"/>
                </a:moveTo>
                <a:lnTo>
                  <a:pt x="37846" y="396595"/>
                </a:lnTo>
                <a:lnTo>
                  <a:pt x="38607" y="396900"/>
                </a:lnTo>
                <a:lnTo>
                  <a:pt x="38861" y="397052"/>
                </a:lnTo>
                <a:lnTo>
                  <a:pt x="54768" y="402402"/>
                </a:lnTo>
                <a:lnTo>
                  <a:pt x="72485" y="406320"/>
                </a:lnTo>
                <a:lnTo>
                  <a:pt x="91582" y="408729"/>
                </a:lnTo>
                <a:lnTo>
                  <a:pt x="111632" y="409549"/>
                </a:lnTo>
                <a:lnTo>
                  <a:pt x="118109" y="409549"/>
                </a:lnTo>
                <a:lnTo>
                  <a:pt x="124713" y="409282"/>
                </a:lnTo>
                <a:lnTo>
                  <a:pt x="131063" y="408774"/>
                </a:lnTo>
                <a:lnTo>
                  <a:pt x="138283" y="406702"/>
                </a:lnTo>
                <a:lnTo>
                  <a:pt x="143954" y="402175"/>
                </a:lnTo>
                <a:lnTo>
                  <a:pt x="147107" y="396595"/>
                </a:lnTo>
                <a:close/>
              </a:path>
              <a:path w="486409" h="486410">
                <a:moveTo>
                  <a:pt x="128015" y="371093"/>
                </a:moveTo>
                <a:lnTo>
                  <a:pt x="122681" y="371474"/>
                </a:lnTo>
                <a:lnTo>
                  <a:pt x="117093" y="371728"/>
                </a:lnTo>
                <a:lnTo>
                  <a:pt x="133531" y="371728"/>
                </a:lnTo>
                <a:lnTo>
                  <a:pt x="128015" y="371093"/>
                </a:lnTo>
                <a:close/>
              </a:path>
              <a:path w="486409" h="486410">
                <a:moveTo>
                  <a:pt x="147152" y="323722"/>
                </a:moveTo>
                <a:lnTo>
                  <a:pt x="37846" y="323722"/>
                </a:lnTo>
                <a:lnTo>
                  <a:pt x="38226" y="323976"/>
                </a:lnTo>
                <a:lnTo>
                  <a:pt x="38607" y="324103"/>
                </a:lnTo>
                <a:lnTo>
                  <a:pt x="38861" y="324230"/>
                </a:lnTo>
                <a:lnTo>
                  <a:pt x="54768" y="329551"/>
                </a:lnTo>
                <a:lnTo>
                  <a:pt x="72485" y="333454"/>
                </a:lnTo>
                <a:lnTo>
                  <a:pt x="91582" y="335857"/>
                </a:lnTo>
                <a:lnTo>
                  <a:pt x="111632" y="336676"/>
                </a:lnTo>
                <a:lnTo>
                  <a:pt x="118109" y="336676"/>
                </a:lnTo>
                <a:lnTo>
                  <a:pt x="124713" y="336422"/>
                </a:lnTo>
                <a:lnTo>
                  <a:pt x="131063" y="335914"/>
                </a:lnTo>
                <a:lnTo>
                  <a:pt x="138283" y="333882"/>
                </a:lnTo>
                <a:lnTo>
                  <a:pt x="143954" y="329374"/>
                </a:lnTo>
                <a:lnTo>
                  <a:pt x="147152" y="323722"/>
                </a:lnTo>
                <a:close/>
              </a:path>
              <a:path w="486409" h="486410">
                <a:moveTo>
                  <a:pt x="128015" y="298195"/>
                </a:moveTo>
                <a:lnTo>
                  <a:pt x="122681" y="298703"/>
                </a:lnTo>
                <a:lnTo>
                  <a:pt x="117093" y="298830"/>
                </a:lnTo>
                <a:lnTo>
                  <a:pt x="133097" y="298830"/>
                </a:lnTo>
                <a:lnTo>
                  <a:pt x="128015" y="298195"/>
                </a:lnTo>
                <a:close/>
              </a:path>
              <a:path w="486409" h="486410">
                <a:moveTo>
                  <a:pt x="110616" y="112521"/>
                </a:moveTo>
                <a:lnTo>
                  <a:pt x="70484" y="129285"/>
                </a:lnTo>
                <a:lnTo>
                  <a:pt x="40639" y="158622"/>
                </a:lnTo>
                <a:lnTo>
                  <a:pt x="34988" y="171973"/>
                </a:lnTo>
                <a:lnTo>
                  <a:pt x="36318" y="179107"/>
                </a:lnTo>
                <a:lnTo>
                  <a:pt x="40385" y="185419"/>
                </a:lnTo>
                <a:lnTo>
                  <a:pt x="46626" y="189638"/>
                </a:lnTo>
                <a:lnTo>
                  <a:pt x="53736" y="191071"/>
                </a:lnTo>
                <a:lnTo>
                  <a:pt x="60870" y="189741"/>
                </a:lnTo>
                <a:lnTo>
                  <a:pt x="67182" y="185673"/>
                </a:lnTo>
                <a:lnTo>
                  <a:pt x="97154" y="156082"/>
                </a:lnTo>
                <a:lnTo>
                  <a:pt x="100837" y="152399"/>
                </a:lnTo>
                <a:lnTo>
                  <a:pt x="105663" y="150367"/>
                </a:lnTo>
                <a:lnTo>
                  <a:pt x="172323" y="150367"/>
                </a:lnTo>
                <a:lnTo>
                  <a:pt x="150875" y="129285"/>
                </a:lnTo>
                <a:lnTo>
                  <a:pt x="142174" y="122112"/>
                </a:lnTo>
                <a:lnTo>
                  <a:pt x="132413" y="116855"/>
                </a:lnTo>
                <a:lnTo>
                  <a:pt x="121818" y="113623"/>
                </a:lnTo>
                <a:lnTo>
                  <a:pt x="110616" y="112521"/>
                </a:lnTo>
                <a:close/>
              </a:path>
              <a:path w="486409" h="486410">
                <a:moveTo>
                  <a:pt x="172323" y="150367"/>
                </a:moveTo>
                <a:lnTo>
                  <a:pt x="115697" y="150367"/>
                </a:lnTo>
                <a:lnTo>
                  <a:pt x="120523" y="152399"/>
                </a:lnTo>
                <a:lnTo>
                  <a:pt x="124078" y="155955"/>
                </a:lnTo>
                <a:lnTo>
                  <a:pt x="154177" y="185673"/>
                </a:lnTo>
                <a:lnTo>
                  <a:pt x="157860" y="189229"/>
                </a:lnTo>
                <a:lnTo>
                  <a:pt x="162559" y="191007"/>
                </a:lnTo>
                <a:lnTo>
                  <a:pt x="172338" y="191007"/>
                </a:lnTo>
                <a:lnTo>
                  <a:pt x="177164" y="189229"/>
                </a:lnTo>
                <a:lnTo>
                  <a:pt x="180848" y="185419"/>
                </a:lnTo>
                <a:lnTo>
                  <a:pt x="184971" y="179107"/>
                </a:lnTo>
                <a:lnTo>
                  <a:pt x="186308" y="171973"/>
                </a:lnTo>
                <a:lnTo>
                  <a:pt x="184884" y="164863"/>
                </a:lnTo>
                <a:lnTo>
                  <a:pt x="180721" y="158622"/>
                </a:lnTo>
                <a:lnTo>
                  <a:pt x="172323" y="150367"/>
                </a:lnTo>
                <a:close/>
              </a:path>
              <a:path w="486409" h="486410">
                <a:moveTo>
                  <a:pt x="372617" y="0"/>
                </a:moveTo>
                <a:lnTo>
                  <a:pt x="333152" y="3238"/>
                </a:lnTo>
                <a:lnTo>
                  <a:pt x="281703" y="21778"/>
                </a:lnTo>
                <a:lnTo>
                  <a:pt x="259381" y="53339"/>
                </a:lnTo>
                <a:lnTo>
                  <a:pt x="259297" y="428180"/>
                </a:lnTo>
                <a:lnTo>
                  <a:pt x="260564" y="437379"/>
                </a:lnTo>
                <a:lnTo>
                  <a:pt x="299211" y="473532"/>
                </a:lnTo>
                <a:lnTo>
                  <a:pt x="352432" y="485328"/>
                </a:lnTo>
                <a:lnTo>
                  <a:pt x="372617" y="486155"/>
                </a:lnTo>
                <a:lnTo>
                  <a:pt x="392856" y="485328"/>
                </a:lnTo>
                <a:lnTo>
                  <a:pt x="446024" y="473532"/>
                </a:lnTo>
                <a:lnTo>
                  <a:pt x="479186" y="449338"/>
                </a:lnTo>
                <a:lnTo>
                  <a:pt x="481437" y="444538"/>
                </a:lnTo>
                <a:lnTo>
                  <a:pt x="372617" y="444538"/>
                </a:lnTo>
                <a:lnTo>
                  <a:pt x="358483" y="444050"/>
                </a:lnTo>
                <a:lnTo>
                  <a:pt x="320675" y="437095"/>
                </a:lnTo>
                <a:lnTo>
                  <a:pt x="300735" y="426288"/>
                </a:lnTo>
                <a:lnTo>
                  <a:pt x="300735" y="399402"/>
                </a:lnTo>
                <a:lnTo>
                  <a:pt x="408698" y="399402"/>
                </a:lnTo>
                <a:lnTo>
                  <a:pt x="410358" y="396450"/>
                </a:lnTo>
                <a:lnTo>
                  <a:pt x="394231" y="369823"/>
                </a:lnTo>
                <a:lnTo>
                  <a:pt x="372617" y="369823"/>
                </a:lnTo>
                <a:lnTo>
                  <a:pt x="358483" y="369331"/>
                </a:lnTo>
                <a:lnTo>
                  <a:pt x="320675" y="362330"/>
                </a:lnTo>
                <a:lnTo>
                  <a:pt x="300735" y="351535"/>
                </a:lnTo>
                <a:lnTo>
                  <a:pt x="300735" y="326516"/>
                </a:lnTo>
                <a:lnTo>
                  <a:pt x="408747" y="326516"/>
                </a:lnTo>
                <a:lnTo>
                  <a:pt x="410358" y="323657"/>
                </a:lnTo>
                <a:lnTo>
                  <a:pt x="394221" y="296925"/>
                </a:lnTo>
                <a:lnTo>
                  <a:pt x="372617" y="296925"/>
                </a:lnTo>
                <a:lnTo>
                  <a:pt x="358483" y="296453"/>
                </a:lnTo>
                <a:lnTo>
                  <a:pt x="320675" y="289559"/>
                </a:lnTo>
                <a:lnTo>
                  <a:pt x="300735" y="278764"/>
                </a:lnTo>
                <a:lnTo>
                  <a:pt x="300735" y="251840"/>
                </a:lnTo>
                <a:lnTo>
                  <a:pt x="408680" y="251840"/>
                </a:lnTo>
                <a:lnTo>
                  <a:pt x="410358" y="248856"/>
                </a:lnTo>
                <a:lnTo>
                  <a:pt x="394231" y="222249"/>
                </a:lnTo>
                <a:lnTo>
                  <a:pt x="372617" y="222249"/>
                </a:lnTo>
                <a:lnTo>
                  <a:pt x="358483" y="221759"/>
                </a:lnTo>
                <a:lnTo>
                  <a:pt x="320675" y="214883"/>
                </a:lnTo>
                <a:lnTo>
                  <a:pt x="300735" y="203961"/>
                </a:lnTo>
                <a:lnTo>
                  <a:pt x="300735" y="179069"/>
                </a:lnTo>
                <a:lnTo>
                  <a:pt x="408675" y="179069"/>
                </a:lnTo>
                <a:lnTo>
                  <a:pt x="410358" y="176083"/>
                </a:lnTo>
                <a:lnTo>
                  <a:pt x="394529" y="149478"/>
                </a:lnTo>
                <a:lnTo>
                  <a:pt x="372617" y="149478"/>
                </a:lnTo>
                <a:lnTo>
                  <a:pt x="358483" y="148986"/>
                </a:lnTo>
                <a:lnTo>
                  <a:pt x="320675" y="141985"/>
                </a:lnTo>
                <a:lnTo>
                  <a:pt x="300735" y="131190"/>
                </a:lnTo>
                <a:lnTo>
                  <a:pt x="300735" y="103377"/>
                </a:lnTo>
                <a:lnTo>
                  <a:pt x="408675" y="103377"/>
                </a:lnTo>
                <a:lnTo>
                  <a:pt x="410358" y="100391"/>
                </a:lnTo>
                <a:lnTo>
                  <a:pt x="394231" y="73786"/>
                </a:lnTo>
                <a:lnTo>
                  <a:pt x="372617" y="73786"/>
                </a:lnTo>
                <a:lnTo>
                  <a:pt x="358483" y="73294"/>
                </a:lnTo>
                <a:lnTo>
                  <a:pt x="320675" y="66293"/>
                </a:lnTo>
                <a:lnTo>
                  <a:pt x="303022" y="57657"/>
                </a:lnTo>
                <a:lnTo>
                  <a:pt x="305942" y="55371"/>
                </a:lnTo>
                <a:lnTo>
                  <a:pt x="344884" y="43529"/>
                </a:lnTo>
                <a:lnTo>
                  <a:pt x="372617" y="41655"/>
                </a:lnTo>
                <a:lnTo>
                  <a:pt x="481434" y="41655"/>
                </a:lnTo>
                <a:lnTo>
                  <a:pt x="479186" y="36861"/>
                </a:lnTo>
                <a:lnTo>
                  <a:pt x="446024" y="12572"/>
                </a:lnTo>
                <a:lnTo>
                  <a:pt x="392856" y="821"/>
                </a:lnTo>
                <a:lnTo>
                  <a:pt x="372617" y="0"/>
                </a:lnTo>
                <a:close/>
              </a:path>
              <a:path w="486409" h="486410">
                <a:moveTo>
                  <a:pt x="481434" y="41655"/>
                </a:moveTo>
                <a:lnTo>
                  <a:pt x="372617" y="41655"/>
                </a:lnTo>
                <a:lnTo>
                  <a:pt x="386808" y="42128"/>
                </a:lnTo>
                <a:lnTo>
                  <a:pt x="400415" y="43529"/>
                </a:lnTo>
                <a:lnTo>
                  <a:pt x="437514" y="53339"/>
                </a:lnTo>
                <a:lnTo>
                  <a:pt x="444500" y="59816"/>
                </a:lnTo>
                <a:lnTo>
                  <a:pt x="444500" y="426288"/>
                </a:lnTo>
                <a:lnTo>
                  <a:pt x="400415" y="442617"/>
                </a:lnTo>
                <a:lnTo>
                  <a:pt x="372617" y="444538"/>
                </a:lnTo>
                <a:lnTo>
                  <a:pt x="481437" y="444538"/>
                </a:lnTo>
                <a:lnTo>
                  <a:pt x="484794" y="437379"/>
                </a:lnTo>
                <a:lnTo>
                  <a:pt x="486063" y="428180"/>
                </a:lnTo>
                <a:lnTo>
                  <a:pt x="486015" y="57657"/>
                </a:lnTo>
                <a:lnTo>
                  <a:pt x="484796" y="48827"/>
                </a:lnTo>
                <a:lnTo>
                  <a:pt x="481434" y="41655"/>
                </a:lnTo>
                <a:close/>
              </a:path>
              <a:path w="486409" h="486410">
                <a:moveTo>
                  <a:pt x="408698" y="399402"/>
                </a:moveTo>
                <a:lnTo>
                  <a:pt x="300735" y="399402"/>
                </a:lnTo>
                <a:lnTo>
                  <a:pt x="316575" y="404557"/>
                </a:lnTo>
                <a:lnTo>
                  <a:pt x="334105" y="408331"/>
                </a:lnTo>
                <a:lnTo>
                  <a:pt x="352985" y="410654"/>
                </a:lnTo>
                <a:lnTo>
                  <a:pt x="372617" y="411441"/>
                </a:lnTo>
                <a:lnTo>
                  <a:pt x="379222" y="411441"/>
                </a:lnTo>
                <a:lnTo>
                  <a:pt x="408698" y="399402"/>
                </a:lnTo>
                <a:close/>
              </a:path>
              <a:path w="486409" h="486410">
                <a:moveTo>
                  <a:pt x="389000" y="369188"/>
                </a:moveTo>
                <a:lnTo>
                  <a:pt x="383666" y="369569"/>
                </a:lnTo>
                <a:lnTo>
                  <a:pt x="378205" y="369823"/>
                </a:lnTo>
                <a:lnTo>
                  <a:pt x="394231" y="369823"/>
                </a:lnTo>
                <a:lnTo>
                  <a:pt x="389000" y="369188"/>
                </a:lnTo>
                <a:close/>
              </a:path>
              <a:path w="486409" h="486410">
                <a:moveTo>
                  <a:pt x="408747" y="326516"/>
                </a:moveTo>
                <a:lnTo>
                  <a:pt x="300735" y="326516"/>
                </a:lnTo>
                <a:lnTo>
                  <a:pt x="316575" y="331723"/>
                </a:lnTo>
                <a:lnTo>
                  <a:pt x="334105" y="335502"/>
                </a:lnTo>
                <a:lnTo>
                  <a:pt x="352921" y="337804"/>
                </a:lnTo>
                <a:lnTo>
                  <a:pt x="372617" y="338581"/>
                </a:lnTo>
                <a:lnTo>
                  <a:pt x="379222" y="338581"/>
                </a:lnTo>
                <a:lnTo>
                  <a:pt x="408747" y="326516"/>
                </a:lnTo>
                <a:close/>
              </a:path>
              <a:path w="486409" h="486410">
                <a:moveTo>
                  <a:pt x="389000" y="296290"/>
                </a:moveTo>
                <a:lnTo>
                  <a:pt x="383666" y="296798"/>
                </a:lnTo>
                <a:lnTo>
                  <a:pt x="378205" y="296925"/>
                </a:lnTo>
                <a:lnTo>
                  <a:pt x="394221" y="296925"/>
                </a:lnTo>
                <a:lnTo>
                  <a:pt x="389000" y="296290"/>
                </a:lnTo>
                <a:close/>
              </a:path>
              <a:path w="486409" h="486410">
                <a:moveTo>
                  <a:pt x="408680" y="251840"/>
                </a:moveTo>
                <a:lnTo>
                  <a:pt x="300735" y="251840"/>
                </a:lnTo>
                <a:lnTo>
                  <a:pt x="316575" y="256994"/>
                </a:lnTo>
                <a:lnTo>
                  <a:pt x="334105" y="260778"/>
                </a:lnTo>
                <a:lnTo>
                  <a:pt x="352921" y="263110"/>
                </a:lnTo>
                <a:lnTo>
                  <a:pt x="372617" y="263905"/>
                </a:lnTo>
                <a:lnTo>
                  <a:pt x="379222" y="263905"/>
                </a:lnTo>
                <a:lnTo>
                  <a:pt x="408680" y="251840"/>
                </a:lnTo>
                <a:close/>
              </a:path>
              <a:path w="486409" h="486410">
                <a:moveTo>
                  <a:pt x="389000" y="221614"/>
                </a:moveTo>
                <a:lnTo>
                  <a:pt x="383666" y="221995"/>
                </a:lnTo>
                <a:lnTo>
                  <a:pt x="378205" y="222249"/>
                </a:lnTo>
                <a:lnTo>
                  <a:pt x="394231" y="222249"/>
                </a:lnTo>
                <a:lnTo>
                  <a:pt x="389000" y="221614"/>
                </a:lnTo>
                <a:close/>
              </a:path>
              <a:path w="486409" h="486410">
                <a:moveTo>
                  <a:pt x="408675" y="179069"/>
                </a:moveTo>
                <a:lnTo>
                  <a:pt x="300735" y="179069"/>
                </a:lnTo>
                <a:lnTo>
                  <a:pt x="316575" y="184203"/>
                </a:lnTo>
                <a:lnTo>
                  <a:pt x="334105" y="187944"/>
                </a:lnTo>
                <a:lnTo>
                  <a:pt x="352921" y="190232"/>
                </a:lnTo>
                <a:lnTo>
                  <a:pt x="372617" y="191007"/>
                </a:lnTo>
                <a:lnTo>
                  <a:pt x="379222" y="191007"/>
                </a:lnTo>
                <a:lnTo>
                  <a:pt x="408675" y="179069"/>
                </a:lnTo>
                <a:close/>
              </a:path>
              <a:path w="486409" h="486410">
                <a:moveTo>
                  <a:pt x="389000" y="148843"/>
                </a:moveTo>
                <a:lnTo>
                  <a:pt x="383666" y="149224"/>
                </a:lnTo>
                <a:lnTo>
                  <a:pt x="378205" y="149478"/>
                </a:lnTo>
                <a:lnTo>
                  <a:pt x="394529" y="149478"/>
                </a:lnTo>
                <a:lnTo>
                  <a:pt x="389000" y="148843"/>
                </a:lnTo>
                <a:close/>
              </a:path>
              <a:path w="486409" h="486410">
                <a:moveTo>
                  <a:pt x="408675" y="103377"/>
                </a:moveTo>
                <a:lnTo>
                  <a:pt x="300735" y="103377"/>
                </a:lnTo>
                <a:lnTo>
                  <a:pt x="316575" y="108531"/>
                </a:lnTo>
                <a:lnTo>
                  <a:pt x="334105" y="112315"/>
                </a:lnTo>
                <a:lnTo>
                  <a:pt x="352921" y="114647"/>
                </a:lnTo>
                <a:lnTo>
                  <a:pt x="372617" y="115442"/>
                </a:lnTo>
                <a:lnTo>
                  <a:pt x="379222" y="115442"/>
                </a:lnTo>
                <a:lnTo>
                  <a:pt x="408675" y="103377"/>
                </a:lnTo>
                <a:close/>
              </a:path>
              <a:path w="486409" h="486410">
                <a:moveTo>
                  <a:pt x="389000" y="73151"/>
                </a:moveTo>
                <a:lnTo>
                  <a:pt x="383666" y="73532"/>
                </a:lnTo>
                <a:lnTo>
                  <a:pt x="378205" y="73786"/>
                </a:lnTo>
                <a:lnTo>
                  <a:pt x="394231" y="73786"/>
                </a:lnTo>
                <a:lnTo>
                  <a:pt x="389000" y="731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Justify Text Body">
            <a:extLst>
              <a:ext uri="{FF2B5EF4-FFF2-40B4-BE49-F238E27FC236}">
                <a16:creationId xmlns:a16="http://schemas.microsoft.com/office/drawing/2014/main" id="{BCDEDA3C-CB74-4E02-9A19-2F161893D9E2}"/>
              </a:ext>
            </a:extLst>
          </p:cNvPr>
          <p:cNvSpPr txBox="1"/>
          <p:nvPr/>
        </p:nvSpPr>
        <p:spPr>
          <a:xfrm>
            <a:off x="1480771" y="5446797"/>
            <a:ext cx="9232046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magna sed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animi in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distinctio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2A660-BC67-4172-9301-3EC07F0ABE1C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79AE8D-8F6B-4D68-9956-455C72105D3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F3D248AF-AFCE-489A-9CBC-6260BD5B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94C32D5-A9E0-471F-8E3F-CE814BAB5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E95BF3E7-9A56-4AF5-8362-6F551E5F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3925428-6763-429F-8B65-B6D6E989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3FB92-5CEA-4F76-A940-2984B9527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6A3CD97-EFB1-453A-BD33-B5B861C0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A45CD1-826F-4832-8331-3A39A8FBCEA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DFDC70-34CD-4C49-901D-CEB91F28C72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8AF590F-96AA-4FB1-A84F-70298654D2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C9349F91-91EA-4848-A315-9C8DB2D3C9C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330A3C67-0006-47F7-ABF0-F0C3408CDC2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951E003F-93FA-4E97-B6F2-451334CE8FE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9C296AD0-8A75-4773-A675-430C2B9E479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2" name="Rectangle: Rounded Corners 51">
                      <a:extLst>
                        <a:ext uri="{FF2B5EF4-FFF2-40B4-BE49-F238E27FC236}">
                          <a16:creationId xmlns:a16="http://schemas.microsoft.com/office/drawing/2014/main" id="{65C75E09-65C8-4231-AA1B-2EAC38B01A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" name="Rectangle: Rounded Corners 52">
                      <a:extLst>
                        <a:ext uri="{FF2B5EF4-FFF2-40B4-BE49-F238E27FC236}">
                          <a16:creationId xmlns:a16="http://schemas.microsoft.com/office/drawing/2014/main" id="{8A0D4494-A570-4E3D-9E19-9BAA6A7CC1C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9068DBB7-C39C-4F9A-BC51-F6B6A2E8A71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49711726-843D-4AA7-B244-57BD7C7346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23FEF3FB-263C-40C9-AA3B-289237F3782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5267507-DC53-425B-ABC5-6A389B143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4098E7D-4DD6-4801-A3AE-E51EEDEF8DEC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FC89DCE4-2645-4050-A18E-75A631D29A9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E50AEC-3E3C-4506-A5B1-985B40413E7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FD0A02-BD5B-4F6F-B6F5-A5516864CC0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B0D698-43CC-4581-B2F6-1D502020EAA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409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747848-E7A5-43FB-BF7B-F74C9C758743}"/>
              </a:ext>
            </a:extLst>
          </p:cNvPr>
          <p:cNvGrpSpPr/>
          <p:nvPr/>
        </p:nvGrpSpPr>
        <p:grpSpPr>
          <a:xfrm>
            <a:off x="1949089" y="2259360"/>
            <a:ext cx="8336436" cy="3399454"/>
            <a:chOff x="1949089" y="1729273"/>
            <a:chExt cx="8336436" cy="3399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07156E-E90E-4B5C-BA57-A2B6AEA3E36C}"/>
                </a:ext>
              </a:extLst>
            </p:cNvPr>
            <p:cNvGrpSpPr/>
            <p:nvPr/>
          </p:nvGrpSpPr>
          <p:grpSpPr>
            <a:xfrm>
              <a:off x="1949089" y="1729273"/>
              <a:ext cx="3604142" cy="3399454"/>
              <a:chOff x="4478259" y="2016908"/>
              <a:chExt cx="4280510" cy="4037410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510E9E57-BCF4-4462-8EDF-0B49E529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183" y="2016908"/>
                <a:ext cx="2421582" cy="2295272"/>
              </a:xfrm>
              <a:custGeom>
                <a:avLst/>
                <a:gdLst>
                  <a:gd name="T0" fmla="+- 0 10836 207"/>
                  <a:gd name="T1" fmla="*/ T0 w 21258"/>
                  <a:gd name="T2" fmla="+- 0 10615 4"/>
                  <a:gd name="T3" fmla="*/ 10615 h 21223"/>
                  <a:gd name="T4" fmla="+- 0 10836 207"/>
                  <a:gd name="T5" fmla="*/ T4 w 21258"/>
                  <a:gd name="T6" fmla="+- 0 10615 4"/>
                  <a:gd name="T7" fmla="*/ 10615 h 21223"/>
                  <a:gd name="T8" fmla="+- 0 10836 207"/>
                  <a:gd name="T9" fmla="*/ T8 w 21258"/>
                  <a:gd name="T10" fmla="+- 0 10615 4"/>
                  <a:gd name="T11" fmla="*/ 10615 h 21223"/>
                  <a:gd name="T12" fmla="+- 0 10836 207"/>
                  <a:gd name="T13" fmla="*/ T12 w 21258"/>
                  <a:gd name="T14" fmla="+- 0 10615 4"/>
                  <a:gd name="T15" fmla="*/ 10615 h 21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58" h="21223">
                    <a:moveTo>
                      <a:pt x="13385" y="16414"/>
                    </a:moveTo>
                    <a:cubicBezTo>
                      <a:pt x="15894" y="14956"/>
                      <a:pt x="16695" y="12231"/>
                      <a:pt x="16164" y="9834"/>
                    </a:cubicBezTo>
                    <a:cubicBezTo>
                      <a:pt x="15623" y="7395"/>
                      <a:pt x="13702" y="5297"/>
                      <a:pt x="10788" y="5230"/>
                    </a:cubicBezTo>
                    <a:cubicBezTo>
                      <a:pt x="4868" y="5096"/>
                      <a:pt x="2732" y="13405"/>
                      <a:pt x="7907" y="16435"/>
                    </a:cubicBezTo>
                    <a:cubicBezTo>
                      <a:pt x="8994" y="17168"/>
                      <a:pt x="9359" y="18661"/>
                      <a:pt x="8743" y="19855"/>
                    </a:cubicBezTo>
                    <a:cubicBezTo>
                      <a:pt x="8088" y="21126"/>
                      <a:pt x="6577" y="21596"/>
                      <a:pt x="5372" y="20904"/>
                    </a:cubicBezTo>
                    <a:cubicBezTo>
                      <a:pt x="3026" y="19478"/>
                      <a:pt x="1496" y="17468"/>
                      <a:pt x="688" y="15245"/>
                    </a:cubicBezTo>
                    <a:cubicBezTo>
                      <a:pt x="-124" y="13007"/>
                      <a:pt x="-207" y="10547"/>
                      <a:pt x="387" y="8271"/>
                    </a:cubicBezTo>
                    <a:cubicBezTo>
                      <a:pt x="977" y="6011"/>
                      <a:pt x="2228" y="3957"/>
                      <a:pt x="3989" y="2457"/>
                    </a:cubicBezTo>
                    <a:cubicBezTo>
                      <a:pt x="5749" y="957"/>
                      <a:pt x="8032" y="-4"/>
                      <a:pt x="10753" y="0"/>
                    </a:cubicBezTo>
                    <a:cubicBezTo>
                      <a:pt x="12560" y="3"/>
                      <a:pt x="14198" y="524"/>
                      <a:pt x="15631" y="1348"/>
                    </a:cubicBezTo>
                    <a:cubicBezTo>
                      <a:pt x="17092" y="2188"/>
                      <a:pt x="18356" y="3355"/>
                      <a:pt x="19302" y="4752"/>
                    </a:cubicBezTo>
                    <a:cubicBezTo>
                      <a:pt x="20266" y="6176"/>
                      <a:pt x="20905" y="7839"/>
                      <a:pt x="21148" y="9603"/>
                    </a:cubicBezTo>
                    <a:cubicBezTo>
                      <a:pt x="21393" y="11374"/>
                      <a:pt x="21241" y="13250"/>
                      <a:pt x="20602" y="15111"/>
                    </a:cubicBezTo>
                    <a:cubicBezTo>
                      <a:pt x="19396" y="14867"/>
                      <a:pt x="18158" y="14849"/>
                      <a:pt x="16946" y="15059"/>
                    </a:cubicBezTo>
                    <a:cubicBezTo>
                      <a:pt x="15690" y="15278"/>
                      <a:pt x="14483" y="15737"/>
                      <a:pt x="13385" y="16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F86D9E30-2BBA-4FD5-B331-4304919B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26" y="3624014"/>
                <a:ext cx="2143643" cy="2430304"/>
              </a:xfrm>
              <a:custGeom>
                <a:avLst/>
                <a:gdLst>
                  <a:gd name="T0" fmla="*/ 10670 w 21341"/>
                  <a:gd name="T1" fmla="+- 0 10879 768"/>
                  <a:gd name="T2" fmla="*/ 10879 h 20222"/>
                  <a:gd name="T3" fmla="*/ 10670 w 21341"/>
                  <a:gd name="T4" fmla="+- 0 10879 768"/>
                  <a:gd name="T5" fmla="*/ 10879 h 20222"/>
                  <a:gd name="T6" fmla="*/ 10670 w 21341"/>
                  <a:gd name="T7" fmla="+- 0 10879 768"/>
                  <a:gd name="T8" fmla="*/ 10879 h 20222"/>
                  <a:gd name="T9" fmla="*/ 10670 w 21341"/>
                  <a:gd name="T10" fmla="+- 0 10879 768"/>
                  <a:gd name="T11" fmla="*/ 10879 h 2022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341" h="20222">
                    <a:moveTo>
                      <a:pt x="3201" y="1394"/>
                    </a:moveTo>
                    <a:cubicBezTo>
                      <a:pt x="1982" y="2009"/>
                      <a:pt x="1515" y="3294"/>
                      <a:pt x="2118" y="4371"/>
                    </a:cubicBezTo>
                    <a:cubicBezTo>
                      <a:pt x="2787" y="5566"/>
                      <a:pt x="4499" y="6072"/>
                      <a:pt x="5918" y="5493"/>
                    </a:cubicBezTo>
                    <a:cubicBezTo>
                      <a:pt x="8446" y="4207"/>
                      <a:pt x="11240" y="4571"/>
                      <a:pt x="13197" y="5852"/>
                    </a:cubicBezTo>
                    <a:cubicBezTo>
                      <a:pt x="14145" y="6473"/>
                      <a:pt x="14896" y="7314"/>
                      <a:pt x="15326" y="8277"/>
                    </a:cubicBezTo>
                    <a:cubicBezTo>
                      <a:pt x="15761" y="9251"/>
                      <a:pt x="15873" y="10359"/>
                      <a:pt x="15469" y="11525"/>
                    </a:cubicBezTo>
                    <a:cubicBezTo>
                      <a:pt x="14961" y="12992"/>
                      <a:pt x="13936" y="14024"/>
                      <a:pt x="12690" y="14670"/>
                    </a:cubicBezTo>
                    <a:cubicBezTo>
                      <a:pt x="11432" y="15322"/>
                      <a:pt x="9934" y="15586"/>
                      <a:pt x="8483" y="15435"/>
                    </a:cubicBezTo>
                    <a:cubicBezTo>
                      <a:pt x="7043" y="15286"/>
                      <a:pt x="5675" y="14731"/>
                      <a:pt x="4652" y="13857"/>
                    </a:cubicBezTo>
                    <a:cubicBezTo>
                      <a:pt x="3607" y="12965"/>
                      <a:pt x="2914" y="11732"/>
                      <a:pt x="2842" y="10183"/>
                    </a:cubicBezTo>
                    <a:cubicBezTo>
                      <a:pt x="2823" y="11326"/>
                      <a:pt x="2575" y="12459"/>
                      <a:pt x="2107" y="13533"/>
                    </a:cubicBezTo>
                    <a:cubicBezTo>
                      <a:pt x="1622" y="14644"/>
                      <a:pt x="909" y="15677"/>
                      <a:pt x="0" y="16584"/>
                    </a:cubicBezTo>
                    <a:cubicBezTo>
                      <a:pt x="3280" y="19901"/>
                      <a:pt x="8148" y="20832"/>
                      <a:pt x="12398" y="19855"/>
                    </a:cubicBezTo>
                    <a:cubicBezTo>
                      <a:pt x="14494" y="19374"/>
                      <a:pt x="16437" y="18428"/>
                      <a:pt x="17981" y="17095"/>
                    </a:cubicBezTo>
                    <a:cubicBezTo>
                      <a:pt x="19544" y="15744"/>
                      <a:pt x="20708" y="13991"/>
                      <a:pt x="21155" y="11872"/>
                    </a:cubicBezTo>
                    <a:cubicBezTo>
                      <a:pt x="21600" y="9759"/>
                      <a:pt x="21220" y="7779"/>
                      <a:pt x="20303" y="6065"/>
                    </a:cubicBezTo>
                    <a:cubicBezTo>
                      <a:pt x="19391" y="4360"/>
                      <a:pt x="17941" y="2909"/>
                      <a:pt x="16152" y="1855"/>
                    </a:cubicBezTo>
                    <a:cubicBezTo>
                      <a:pt x="12562" y="-260"/>
                      <a:pt x="7626" y="-768"/>
                      <a:pt x="3201" y="139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DE1BFD8B-4E41-4A10-AB6F-2F4629E36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259" y="3645530"/>
                <a:ext cx="2423869" cy="2405754"/>
              </a:xfrm>
              <a:custGeom>
                <a:avLst/>
                <a:gdLst>
                  <a:gd name="T0" fmla="+- 0 10797 48"/>
                  <a:gd name="T1" fmla="*/ T0 w 21498"/>
                  <a:gd name="T2" fmla="*/ 10415 h 20830"/>
                  <a:gd name="T3" fmla="+- 0 10797 48"/>
                  <a:gd name="T4" fmla="*/ T3 w 21498"/>
                  <a:gd name="T5" fmla="*/ 10415 h 20830"/>
                  <a:gd name="T6" fmla="+- 0 10797 48"/>
                  <a:gd name="T7" fmla="*/ T6 w 21498"/>
                  <a:gd name="T8" fmla="*/ 10415 h 20830"/>
                  <a:gd name="T9" fmla="+- 0 10797 48"/>
                  <a:gd name="T10" fmla="*/ T9 w 21498"/>
                  <a:gd name="T11" fmla="*/ 10415 h 2083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98" h="20830">
                    <a:moveTo>
                      <a:pt x="16467" y="10308"/>
                    </a:moveTo>
                    <a:cubicBezTo>
                      <a:pt x="16490" y="8972"/>
                      <a:pt x="17606" y="7901"/>
                      <a:pt x="18974" y="7902"/>
                    </a:cubicBezTo>
                    <a:cubicBezTo>
                      <a:pt x="20407" y="7903"/>
                      <a:pt x="21552" y="9065"/>
                      <a:pt x="21497" y="10462"/>
                    </a:cubicBezTo>
                    <a:cubicBezTo>
                      <a:pt x="21442" y="13032"/>
                      <a:pt x="20540" y="15229"/>
                      <a:pt x="19116" y="16934"/>
                    </a:cubicBezTo>
                    <a:cubicBezTo>
                      <a:pt x="17678" y="18655"/>
                      <a:pt x="15705" y="19878"/>
                      <a:pt x="13533" y="20454"/>
                    </a:cubicBezTo>
                    <a:cubicBezTo>
                      <a:pt x="9209" y="21600"/>
                      <a:pt x="4251" y="20152"/>
                      <a:pt x="1507" y="15713"/>
                    </a:cubicBezTo>
                    <a:cubicBezTo>
                      <a:pt x="520" y="14116"/>
                      <a:pt x="59" y="12400"/>
                      <a:pt x="6" y="10714"/>
                    </a:cubicBezTo>
                    <a:cubicBezTo>
                      <a:pt x="-48" y="9023"/>
                      <a:pt x="310" y="7351"/>
                      <a:pt x="1031" y="5847"/>
                    </a:cubicBezTo>
                    <a:cubicBezTo>
                      <a:pt x="2441" y="2906"/>
                      <a:pt x="5241" y="602"/>
                      <a:pt x="8930" y="0"/>
                    </a:cubicBezTo>
                    <a:cubicBezTo>
                      <a:pt x="9375" y="1117"/>
                      <a:pt x="10004" y="2155"/>
                      <a:pt x="10793" y="3073"/>
                    </a:cubicBezTo>
                    <a:cubicBezTo>
                      <a:pt x="11590" y="4002"/>
                      <a:pt x="12540" y="4794"/>
                      <a:pt x="13604" y="5419"/>
                    </a:cubicBezTo>
                    <a:cubicBezTo>
                      <a:pt x="12378" y="4809"/>
                      <a:pt x="11143" y="4631"/>
                      <a:pt x="9989" y="4781"/>
                    </a:cubicBezTo>
                    <a:cubicBezTo>
                      <a:pt x="8798" y="4936"/>
                      <a:pt x="7683" y="5441"/>
                      <a:pt x="6821" y="6230"/>
                    </a:cubicBezTo>
                    <a:cubicBezTo>
                      <a:pt x="5963" y="7016"/>
                      <a:pt x="5376" y="8068"/>
                      <a:pt x="5133" y="9213"/>
                    </a:cubicBezTo>
                    <a:cubicBezTo>
                      <a:pt x="4887" y="10374"/>
                      <a:pt x="4984" y="11653"/>
                      <a:pt x="5643" y="12913"/>
                    </a:cubicBezTo>
                    <a:cubicBezTo>
                      <a:pt x="6315" y="14196"/>
                      <a:pt x="7348" y="15030"/>
                      <a:pt x="8481" y="15495"/>
                    </a:cubicBezTo>
                    <a:cubicBezTo>
                      <a:pt x="9628" y="15965"/>
                      <a:pt x="10896" y="16062"/>
                      <a:pt x="12086" y="15781"/>
                    </a:cubicBezTo>
                    <a:cubicBezTo>
                      <a:pt x="13257" y="15504"/>
                      <a:pt x="14330" y="14863"/>
                      <a:pt x="15118" y="13949"/>
                    </a:cubicBezTo>
                    <a:cubicBezTo>
                      <a:pt x="15928" y="13011"/>
                      <a:pt x="16443" y="11781"/>
                      <a:pt x="16467" y="1030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7" name="AutoShape 6">
                <a:extLst>
                  <a:ext uri="{FF2B5EF4-FFF2-40B4-BE49-F238E27FC236}">
                    <a16:creationId xmlns:a16="http://schemas.microsoft.com/office/drawing/2014/main" id="{4ED4625F-6DA5-4DB8-9C6A-E8E4187B5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611" y="3745771"/>
                <a:ext cx="1501171" cy="1372668"/>
              </a:xfrm>
              <a:custGeom>
                <a:avLst/>
                <a:gdLst>
                  <a:gd name="T0" fmla="+- 0 10843 611"/>
                  <a:gd name="T1" fmla="*/ T0 w 20464"/>
                  <a:gd name="T2" fmla="+- 0 10884 577"/>
                  <a:gd name="T3" fmla="*/ 10884 h 20615"/>
                  <a:gd name="T4" fmla="+- 0 10843 611"/>
                  <a:gd name="T5" fmla="*/ T4 w 20464"/>
                  <a:gd name="T6" fmla="+- 0 10884 577"/>
                  <a:gd name="T7" fmla="*/ 10884 h 20615"/>
                  <a:gd name="T8" fmla="+- 0 10843 611"/>
                  <a:gd name="T9" fmla="*/ T8 w 20464"/>
                  <a:gd name="T10" fmla="+- 0 10884 577"/>
                  <a:gd name="T11" fmla="*/ 10884 h 20615"/>
                  <a:gd name="T12" fmla="+- 0 10843 611"/>
                  <a:gd name="T13" fmla="*/ T12 w 20464"/>
                  <a:gd name="T14" fmla="+- 0 10884 577"/>
                  <a:gd name="T15" fmla="*/ 10884 h 206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64" h="20615">
                    <a:moveTo>
                      <a:pt x="3728" y="3"/>
                    </a:moveTo>
                    <a:cubicBezTo>
                      <a:pt x="2488" y="57"/>
                      <a:pt x="1293" y="767"/>
                      <a:pt x="589" y="2017"/>
                    </a:cubicBezTo>
                    <a:cubicBezTo>
                      <a:pt x="-611" y="4148"/>
                      <a:pt x="86" y="6955"/>
                      <a:pt x="2105" y="8114"/>
                    </a:cubicBezTo>
                    <a:cubicBezTo>
                      <a:pt x="3458" y="9054"/>
                      <a:pt x="4563" y="10370"/>
                      <a:pt x="5307" y="11930"/>
                    </a:cubicBezTo>
                    <a:cubicBezTo>
                      <a:pt x="5954" y="13289"/>
                      <a:pt x="6309" y="14795"/>
                      <a:pt x="6343" y="16329"/>
                    </a:cubicBezTo>
                    <a:cubicBezTo>
                      <a:pt x="6284" y="18385"/>
                      <a:pt x="7598" y="20177"/>
                      <a:pt x="9435" y="20544"/>
                    </a:cubicBezTo>
                    <a:cubicBezTo>
                      <a:pt x="11832" y="21023"/>
                      <a:pt x="14045" y="19013"/>
                      <a:pt x="14073" y="16329"/>
                    </a:cubicBezTo>
                    <a:cubicBezTo>
                      <a:pt x="14071" y="14465"/>
                      <a:pt x="14563" y="12641"/>
                      <a:pt x="15487" y="11080"/>
                    </a:cubicBezTo>
                    <a:cubicBezTo>
                      <a:pt x="16258" y="9778"/>
                      <a:pt x="17305" y="8701"/>
                      <a:pt x="18539" y="7946"/>
                    </a:cubicBezTo>
                    <a:cubicBezTo>
                      <a:pt x="20338" y="6806"/>
                      <a:pt x="20989" y="4296"/>
                      <a:pt x="20009" y="2280"/>
                    </a:cubicBezTo>
                    <a:cubicBezTo>
                      <a:pt x="18994" y="195"/>
                      <a:pt x="16630" y="-577"/>
                      <a:pt x="14747" y="561"/>
                    </a:cubicBezTo>
                    <a:cubicBezTo>
                      <a:pt x="13443" y="1433"/>
                      <a:pt x="11953" y="1908"/>
                      <a:pt x="10428" y="1938"/>
                    </a:cubicBezTo>
                    <a:cubicBezTo>
                      <a:pt x="8844" y="1970"/>
                      <a:pt x="7283" y="1520"/>
                      <a:pt x="5916" y="640"/>
                    </a:cubicBezTo>
                    <a:cubicBezTo>
                      <a:pt x="5235" y="175"/>
                      <a:pt x="4473" y="-29"/>
                      <a:pt x="3728" y="3"/>
                    </a:cubicBezTo>
                    <a:close/>
                    <a:moveTo>
                      <a:pt x="3867" y="1917"/>
                    </a:moveTo>
                    <a:cubicBezTo>
                      <a:pt x="4418" y="1917"/>
                      <a:pt x="4971" y="2148"/>
                      <a:pt x="5392" y="2612"/>
                    </a:cubicBezTo>
                    <a:cubicBezTo>
                      <a:pt x="6234" y="3539"/>
                      <a:pt x="6234" y="5042"/>
                      <a:pt x="5392" y="5970"/>
                    </a:cubicBezTo>
                    <a:cubicBezTo>
                      <a:pt x="4550" y="6897"/>
                      <a:pt x="3186" y="6897"/>
                      <a:pt x="2344" y="5970"/>
                    </a:cubicBezTo>
                    <a:cubicBezTo>
                      <a:pt x="1502" y="5042"/>
                      <a:pt x="1502" y="3539"/>
                      <a:pt x="2344" y="2612"/>
                    </a:cubicBezTo>
                    <a:cubicBezTo>
                      <a:pt x="2765" y="2148"/>
                      <a:pt x="3315" y="1917"/>
                      <a:pt x="3867" y="1917"/>
                    </a:cubicBezTo>
                    <a:close/>
                    <a:moveTo>
                      <a:pt x="16589" y="1917"/>
                    </a:moveTo>
                    <a:cubicBezTo>
                      <a:pt x="17140" y="1917"/>
                      <a:pt x="17693" y="2148"/>
                      <a:pt x="18114" y="2612"/>
                    </a:cubicBezTo>
                    <a:cubicBezTo>
                      <a:pt x="18955" y="3539"/>
                      <a:pt x="18955" y="5042"/>
                      <a:pt x="18114" y="5970"/>
                    </a:cubicBezTo>
                    <a:cubicBezTo>
                      <a:pt x="17272" y="6897"/>
                      <a:pt x="15908" y="6897"/>
                      <a:pt x="15066" y="5970"/>
                    </a:cubicBezTo>
                    <a:cubicBezTo>
                      <a:pt x="14224" y="5042"/>
                      <a:pt x="14224" y="3539"/>
                      <a:pt x="15066" y="2612"/>
                    </a:cubicBezTo>
                    <a:cubicBezTo>
                      <a:pt x="15487" y="2148"/>
                      <a:pt x="16037" y="1917"/>
                      <a:pt x="16589" y="1917"/>
                    </a:cubicBezTo>
                    <a:close/>
                    <a:moveTo>
                      <a:pt x="10196" y="13945"/>
                    </a:moveTo>
                    <a:cubicBezTo>
                      <a:pt x="10748" y="13945"/>
                      <a:pt x="11300" y="14177"/>
                      <a:pt x="11721" y="14641"/>
                    </a:cubicBezTo>
                    <a:cubicBezTo>
                      <a:pt x="12563" y="15568"/>
                      <a:pt x="12563" y="17071"/>
                      <a:pt x="11721" y="17999"/>
                    </a:cubicBezTo>
                    <a:cubicBezTo>
                      <a:pt x="10879" y="18926"/>
                      <a:pt x="9515" y="18926"/>
                      <a:pt x="8673" y="17999"/>
                    </a:cubicBezTo>
                    <a:cubicBezTo>
                      <a:pt x="7831" y="17071"/>
                      <a:pt x="7831" y="15568"/>
                      <a:pt x="8673" y="14641"/>
                    </a:cubicBezTo>
                    <a:cubicBezTo>
                      <a:pt x="9094" y="14177"/>
                      <a:pt x="9644" y="13945"/>
                      <a:pt x="10196" y="13945"/>
                    </a:cubicBezTo>
                    <a:close/>
                  </a:path>
                </a:pathLst>
              </a:custGeom>
              <a:solidFill>
                <a:srgbClr val="D6D4D8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CF7684E8-ABA8-42A1-B3B9-16039697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348" y="4016404"/>
                <a:ext cx="552435" cy="552482"/>
              </a:xfrm>
              <a:prstGeom prst="ellipse">
                <a:avLst/>
              </a:prstGeom>
              <a:solidFill>
                <a:srgbClr val="FFFFFF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solidFill>
                    <a:srgbClr val="FFFFFF"/>
                  </a:solidFill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9" name="AutoShape 8">
                <a:extLst>
                  <a:ext uri="{FF2B5EF4-FFF2-40B4-BE49-F238E27FC236}">
                    <a16:creationId xmlns:a16="http://schemas.microsoft.com/office/drawing/2014/main" id="{874439E0-E155-48CA-81F4-A953B659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830" y="3127748"/>
                <a:ext cx="883900" cy="656432"/>
              </a:xfrm>
              <a:custGeom>
                <a:avLst/>
                <a:gdLst>
                  <a:gd name="T0" fmla="*/ 10762 w 21525"/>
                  <a:gd name="T1" fmla="*/ 10800 h 21600"/>
                  <a:gd name="T2" fmla="*/ 10762 w 21525"/>
                  <a:gd name="T3" fmla="*/ 10800 h 21600"/>
                  <a:gd name="T4" fmla="*/ 10762 w 21525"/>
                  <a:gd name="T5" fmla="*/ 10800 h 21600"/>
                  <a:gd name="T6" fmla="*/ 10762 w 2152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5" h="21600">
                    <a:moveTo>
                      <a:pt x="0" y="21600"/>
                    </a:moveTo>
                    <a:cubicBezTo>
                      <a:pt x="1751" y="20273"/>
                      <a:pt x="3294" y="18497"/>
                      <a:pt x="4541" y="16371"/>
                    </a:cubicBezTo>
                    <a:cubicBezTo>
                      <a:pt x="5258" y="15150"/>
                      <a:pt x="5871" y="13823"/>
                      <a:pt x="6368" y="12417"/>
                    </a:cubicBezTo>
                    <a:cubicBezTo>
                      <a:pt x="10195" y="12295"/>
                      <a:pt x="13889" y="10493"/>
                      <a:pt x="16891" y="7283"/>
                    </a:cubicBezTo>
                    <a:cubicBezTo>
                      <a:pt x="18750" y="5296"/>
                      <a:pt x="20289" y="2818"/>
                      <a:pt x="21415" y="0"/>
                    </a:cubicBezTo>
                    <a:cubicBezTo>
                      <a:pt x="21600" y="2934"/>
                      <a:pt x="21552" y="5886"/>
                      <a:pt x="21271" y="8807"/>
                    </a:cubicBezTo>
                    <a:cubicBezTo>
                      <a:pt x="21003" y="11590"/>
                      <a:pt x="20525" y="14330"/>
                      <a:pt x="19845" y="16982"/>
                    </a:cubicBezTo>
                    <a:cubicBezTo>
                      <a:pt x="16551" y="16143"/>
                      <a:pt x="13173" y="16087"/>
                      <a:pt x="9865" y="16817"/>
                    </a:cubicBezTo>
                    <a:cubicBezTo>
                      <a:pt x="6388" y="17583"/>
                      <a:pt x="3044" y="19205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0" name="AutoShape 9">
                <a:extLst>
                  <a:ext uri="{FF2B5EF4-FFF2-40B4-BE49-F238E27FC236}">
                    <a16:creationId xmlns:a16="http://schemas.microsoft.com/office/drawing/2014/main" id="{082161F0-EFD0-4B33-810B-79717CF20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7185645">
                <a:off x="6520625" y="5068527"/>
                <a:ext cx="889951" cy="654881"/>
              </a:xfrm>
              <a:custGeom>
                <a:avLst/>
                <a:gdLst>
                  <a:gd name="T0" fmla="*/ 10761 w 21522"/>
                  <a:gd name="T1" fmla="*/ 10800 h 21600"/>
                  <a:gd name="T2" fmla="*/ 10761 w 21522"/>
                  <a:gd name="T3" fmla="*/ 10800 h 21600"/>
                  <a:gd name="T4" fmla="*/ 10761 w 21522"/>
                  <a:gd name="T5" fmla="*/ 10800 h 21600"/>
                  <a:gd name="T6" fmla="*/ 10761 w 2152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2" h="21600">
                    <a:moveTo>
                      <a:pt x="0" y="21600"/>
                    </a:moveTo>
                    <a:cubicBezTo>
                      <a:pt x="1739" y="20270"/>
                      <a:pt x="3271" y="18489"/>
                      <a:pt x="4510" y="16359"/>
                    </a:cubicBezTo>
                    <a:cubicBezTo>
                      <a:pt x="5222" y="15135"/>
                      <a:pt x="5831" y="13805"/>
                      <a:pt x="6324" y="12396"/>
                    </a:cubicBezTo>
                    <a:cubicBezTo>
                      <a:pt x="10115" y="12199"/>
                      <a:pt x="13767" y="10400"/>
                      <a:pt x="16775" y="7250"/>
                    </a:cubicBezTo>
                    <a:cubicBezTo>
                      <a:pt x="18662" y="5274"/>
                      <a:pt x="20246" y="2810"/>
                      <a:pt x="21436" y="0"/>
                    </a:cubicBezTo>
                    <a:cubicBezTo>
                      <a:pt x="21600" y="2917"/>
                      <a:pt x="21528" y="5850"/>
                      <a:pt x="21222" y="8746"/>
                    </a:cubicBezTo>
                    <a:cubicBezTo>
                      <a:pt x="20920" y="11599"/>
                      <a:pt x="20392" y="14399"/>
                      <a:pt x="19647" y="17096"/>
                    </a:cubicBezTo>
                    <a:cubicBezTo>
                      <a:pt x="16409" y="16271"/>
                      <a:pt x="13092" y="16206"/>
                      <a:pt x="9838" y="16903"/>
                    </a:cubicBezTo>
                    <a:cubicBezTo>
                      <a:pt x="6377" y="17645"/>
                      <a:pt x="3044" y="192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1" name="AutoShape 10">
                <a:extLst>
                  <a:ext uri="{FF2B5EF4-FFF2-40B4-BE49-F238E27FC236}">
                    <a16:creationId xmlns:a16="http://schemas.microsoft.com/office/drawing/2014/main" id="{D736E3D2-CCD5-4C19-BDFD-3D841A8B8D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59995">
                <a:off x="5057673" y="3727272"/>
                <a:ext cx="898098" cy="663230"/>
              </a:xfrm>
              <a:custGeom>
                <a:avLst/>
                <a:gdLst>
                  <a:gd name="T0" fmla="*/ 10757 w 21515"/>
                  <a:gd name="T1" fmla="*/ 10800 h 21600"/>
                  <a:gd name="T2" fmla="*/ 10757 w 21515"/>
                  <a:gd name="T3" fmla="*/ 10800 h 21600"/>
                  <a:gd name="T4" fmla="*/ 10757 w 21515"/>
                  <a:gd name="T5" fmla="*/ 10800 h 21600"/>
                  <a:gd name="T6" fmla="*/ 10757 w 215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15" h="21600">
                    <a:moveTo>
                      <a:pt x="0" y="21600"/>
                    </a:moveTo>
                    <a:cubicBezTo>
                      <a:pt x="1667" y="20274"/>
                      <a:pt x="3145" y="18551"/>
                      <a:pt x="4364" y="16513"/>
                    </a:cubicBezTo>
                    <a:cubicBezTo>
                      <a:pt x="5103" y="15277"/>
                      <a:pt x="5741" y="13936"/>
                      <a:pt x="6265" y="12512"/>
                    </a:cubicBezTo>
                    <a:cubicBezTo>
                      <a:pt x="10014" y="12278"/>
                      <a:pt x="13623" y="10506"/>
                      <a:pt x="16618" y="7431"/>
                    </a:cubicBezTo>
                    <a:cubicBezTo>
                      <a:pt x="18578" y="5417"/>
                      <a:pt x="20223" y="2890"/>
                      <a:pt x="21454" y="0"/>
                    </a:cubicBezTo>
                    <a:cubicBezTo>
                      <a:pt x="21600" y="3087"/>
                      <a:pt x="21482" y="6187"/>
                      <a:pt x="21104" y="9238"/>
                    </a:cubicBezTo>
                    <a:cubicBezTo>
                      <a:pt x="20773" y="11908"/>
                      <a:pt x="20244" y="14526"/>
                      <a:pt x="19524" y="17051"/>
                    </a:cubicBezTo>
                    <a:cubicBezTo>
                      <a:pt x="16283" y="16325"/>
                      <a:pt x="12977" y="16321"/>
                      <a:pt x="9735" y="17038"/>
                    </a:cubicBezTo>
                    <a:cubicBezTo>
                      <a:pt x="6322" y="17793"/>
                      <a:pt x="3030" y="193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2" name="AutoShape 22">
                <a:extLst>
                  <a:ext uri="{FF2B5EF4-FFF2-40B4-BE49-F238E27FC236}">
                    <a16:creationId xmlns:a16="http://schemas.microsoft.com/office/drawing/2014/main" id="{0CB7B9B4-F532-4638-86B7-3E7654413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16" y="2983057"/>
                <a:ext cx="443316" cy="356753"/>
              </a:xfrm>
              <a:custGeom>
                <a:avLst/>
                <a:gdLst>
                  <a:gd name="T0" fmla="*/ 402413 w 21335"/>
                  <a:gd name="T1" fmla="*/ 328839 h 21422"/>
                  <a:gd name="T2" fmla="*/ 402413 w 21335"/>
                  <a:gd name="T3" fmla="*/ 328839 h 21422"/>
                  <a:gd name="T4" fmla="*/ 402413 w 21335"/>
                  <a:gd name="T5" fmla="*/ 328839 h 21422"/>
                  <a:gd name="T6" fmla="*/ 402413 w 21335"/>
                  <a:gd name="T7" fmla="*/ 328839 h 21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35" h="21422">
                    <a:moveTo>
                      <a:pt x="19499" y="4188"/>
                    </a:moveTo>
                    <a:lnTo>
                      <a:pt x="17977" y="2290"/>
                    </a:lnTo>
                    <a:cubicBezTo>
                      <a:pt x="17713" y="1961"/>
                      <a:pt x="17284" y="1961"/>
                      <a:pt x="17018" y="2290"/>
                    </a:cubicBezTo>
                    <a:lnTo>
                      <a:pt x="8914" y="12399"/>
                    </a:lnTo>
                    <a:cubicBezTo>
                      <a:pt x="8384" y="13060"/>
                      <a:pt x="7524" y="13060"/>
                      <a:pt x="6996" y="12399"/>
                    </a:cubicBezTo>
                    <a:lnTo>
                      <a:pt x="4317" y="9058"/>
                    </a:lnTo>
                    <a:cubicBezTo>
                      <a:pt x="4051" y="8728"/>
                      <a:pt x="3622" y="8728"/>
                      <a:pt x="3358" y="9058"/>
                    </a:cubicBezTo>
                    <a:lnTo>
                      <a:pt x="1836" y="10956"/>
                    </a:lnTo>
                    <a:cubicBezTo>
                      <a:pt x="1572" y="11286"/>
                      <a:pt x="1572" y="11821"/>
                      <a:pt x="1836" y="12152"/>
                    </a:cubicBezTo>
                    <a:lnTo>
                      <a:pt x="7523" y="19246"/>
                    </a:lnTo>
                    <a:cubicBezTo>
                      <a:pt x="7788" y="19575"/>
                      <a:pt x="8218" y="19575"/>
                      <a:pt x="8482" y="19246"/>
                    </a:cubicBezTo>
                    <a:lnTo>
                      <a:pt x="10004" y="17348"/>
                    </a:lnTo>
                    <a:cubicBezTo>
                      <a:pt x="10076" y="17257"/>
                      <a:pt x="10125" y="17149"/>
                      <a:pt x="10158" y="17036"/>
                    </a:cubicBezTo>
                    <a:lnTo>
                      <a:pt x="19499" y="5385"/>
                    </a:lnTo>
                    <a:cubicBezTo>
                      <a:pt x="19763" y="5053"/>
                      <a:pt x="19763" y="4518"/>
                      <a:pt x="19499" y="4188"/>
                    </a:cubicBezTo>
                    <a:cubicBezTo>
                      <a:pt x="19499" y="4188"/>
                      <a:pt x="19499" y="4188"/>
                      <a:pt x="19499" y="4188"/>
                    </a:cubicBezTo>
                    <a:close/>
                    <a:moveTo>
                      <a:pt x="20938" y="5983"/>
                    </a:moveTo>
                    <a:lnTo>
                      <a:pt x="8951" y="20934"/>
                    </a:lnTo>
                    <a:cubicBezTo>
                      <a:pt x="8675" y="21278"/>
                      <a:pt x="8314" y="21434"/>
                      <a:pt x="7955" y="21420"/>
                    </a:cubicBezTo>
                    <a:cubicBezTo>
                      <a:pt x="7597" y="21434"/>
                      <a:pt x="7233" y="21278"/>
                      <a:pt x="6958" y="20934"/>
                    </a:cubicBezTo>
                    <a:lnTo>
                      <a:pt x="397" y="12750"/>
                    </a:lnTo>
                    <a:cubicBezTo>
                      <a:pt x="-132" y="12090"/>
                      <a:pt x="-132" y="11019"/>
                      <a:pt x="397" y="10358"/>
                    </a:cubicBezTo>
                    <a:lnTo>
                      <a:pt x="2878" y="7263"/>
                    </a:lnTo>
                    <a:cubicBezTo>
                      <a:pt x="3408" y="6602"/>
                      <a:pt x="4267" y="6602"/>
                      <a:pt x="4797" y="7263"/>
                    </a:cubicBezTo>
                    <a:lnTo>
                      <a:pt x="7955" y="11203"/>
                    </a:lnTo>
                    <a:lnTo>
                      <a:pt x="16538" y="495"/>
                    </a:lnTo>
                    <a:cubicBezTo>
                      <a:pt x="17068" y="-165"/>
                      <a:pt x="17928" y="-165"/>
                      <a:pt x="18458" y="495"/>
                    </a:cubicBezTo>
                    <a:lnTo>
                      <a:pt x="20938" y="3590"/>
                    </a:lnTo>
                    <a:cubicBezTo>
                      <a:pt x="21467" y="4251"/>
                      <a:pt x="21467" y="5322"/>
                      <a:pt x="20938" y="5983"/>
                    </a:cubicBezTo>
                    <a:cubicBezTo>
                      <a:pt x="20938" y="5983"/>
                      <a:pt x="20938" y="5983"/>
                      <a:pt x="20938" y="59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AutoShape 31">
                <a:extLst>
                  <a:ext uri="{FF2B5EF4-FFF2-40B4-BE49-F238E27FC236}">
                    <a16:creationId xmlns:a16="http://schemas.microsoft.com/office/drawing/2014/main" id="{DB4656CF-4C5A-4A0A-9550-CFE3258AB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625" y="4665812"/>
                <a:ext cx="345513" cy="362670"/>
              </a:xfrm>
              <a:custGeom>
                <a:avLst/>
                <a:gdLst>
                  <a:gd name="T0" fmla="*/ 351631 w 21600"/>
                  <a:gd name="T1" fmla="*/ 379701 h 21294"/>
                  <a:gd name="T2" fmla="*/ 351631 w 21600"/>
                  <a:gd name="T3" fmla="*/ 379701 h 21294"/>
                  <a:gd name="T4" fmla="*/ 351631 w 21600"/>
                  <a:gd name="T5" fmla="*/ 379701 h 21294"/>
                  <a:gd name="T6" fmla="*/ 351631 w 21600"/>
                  <a:gd name="T7" fmla="*/ 379701 h 21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294">
                    <a:moveTo>
                      <a:pt x="17208" y="15534"/>
                    </a:moveTo>
                    <a:cubicBezTo>
                      <a:pt x="16444" y="15195"/>
                      <a:pt x="14772" y="14720"/>
                      <a:pt x="14081" y="14313"/>
                    </a:cubicBezTo>
                    <a:cubicBezTo>
                      <a:pt x="13635" y="14052"/>
                      <a:pt x="12766" y="13513"/>
                      <a:pt x="12199" y="13160"/>
                    </a:cubicBezTo>
                    <a:lnTo>
                      <a:pt x="12199" y="10830"/>
                    </a:lnTo>
                    <a:cubicBezTo>
                      <a:pt x="12899" y="10258"/>
                      <a:pt x="13439" y="9266"/>
                      <a:pt x="13686" y="8062"/>
                    </a:cubicBezTo>
                    <a:lnTo>
                      <a:pt x="13714" y="8062"/>
                    </a:lnTo>
                    <a:cubicBezTo>
                      <a:pt x="13714" y="8062"/>
                      <a:pt x="13718" y="8053"/>
                      <a:pt x="13718" y="8050"/>
                    </a:cubicBezTo>
                    <a:cubicBezTo>
                      <a:pt x="13727" y="8053"/>
                      <a:pt x="13732" y="8064"/>
                      <a:pt x="13742" y="8067"/>
                    </a:cubicBezTo>
                    <a:cubicBezTo>
                      <a:pt x="14003" y="8131"/>
                      <a:pt x="14324" y="7806"/>
                      <a:pt x="14457" y="7340"/>
                    </a:cubicBezTo>
                    <a:cubicBezTo>
                      <a:pt x="14591" y="6875"/>
                      <a:pt x="14488" y="6445"/>
                      <a:pt x="14227" y="6378"/>
                    </a:cubicBezTo>
                    <a:cubicBezTo>
                      <a:pt x="14213" y="6375"/>
                      <a:pt x="14198" y="6384"/>
                      <a:pt x="14185" y="6383"/>
                    </a:cubicBezTo>
                    <a:cubicBezTo>
                      <a:pt x="14359" y="5487"/>
                      <a:pt x="14452" y="4377"/>
                      <a:pt x="14155" y="3416"/>
                    </a:cubicBezTo>
                    <a:cubicBezTo>
                      <a:pt x="13739" y="2061"/>
                      <a:pt x="13265" y="1811"/>
                      <a:pt x="11866" y="1454"/>
                    </a:cubicBezTo>
                    <a:cubicBezTo>
                      <a:pt x="10468" y="1097"/>
                      <a:pt x="9705" y="1427"/>
                      <a:pt x="9387" y="1564"/>
                    </a:cubicBezTo>
                    <a:cubicBezTo>
                      <a:pt x="9069" y="1701"/>
                      <a:pt x="8720" y="2057"/>
                      <a:pt x="8720" y="2057"/>
                    </a:cubicBezTo>
                    <a:cubicBezTo>
                      <a:pt x="8720" y="2057"/>
                      <a:pt x="8275" y="1811"/>
                      <a:pt x="7734" y="2442"/>
                    </a:cubicBezTo>
                    <a:cubicBezTo>
                      <a:pt x="7193" y="3072"/>
                      <a:pt x="7257" y="3374"/>
                      <a:pt x="7257" y="3731"/>
                    </a:cubicBezTo>
                    <a:cubicBezTo>
                      <a:pt x="7257" y="4819"/>
                      <a:pt x="7352" y="5701"/>
                      <a:pt x="7472" y="6383"/>
                    </a:cubicBezTo>
                    <a:cubicBezTo>
                      <a:pt x="7460" y="6384"/>
                      <a:pt x="7447" y="6375"/>
                      <a:pt x="7434" y="6378"/>
                    </a:cubicBezTo>
                    <a:cubicBezTo>
                      <a:pt x="7173" y="6445"/>
                      <a:pt x="7070" y="6875"/>
                      <a:pt x="7203" y="7340"/>
                    </a:cubicBezTo>
                    <a:cubicBezTo>
                      <a:pt x="7337" y="7806"/>
                      <a:pt x="7659" y="8131"/>
                      <a:pt x="7919" y="8067"/>
                    </a:cubicBezTo>
                    <a:cubicBezTo>
                      <a:pt x="7921" y="8067"/>
                      <a:pt x="7922" y="8064"/>
                      <a:pt x="7924" y="8064"/>
                    </a:cubicBezTo>
                    <a:cubicBezTo>
                      <a:pt x="7936" y="8090"/>
                      <a:pt x="7947" y="8116"/>
                      <a:pt x="7947" y="8116"/>
                    </a:cubicBezTo>
                    <a:lnTo>
                      <a:pt x="8018" y="8114"/>
                    </a:lnTo>
                    <a:cubicBezTo>
                      <a:pt x="8257" y="9231"/>
                      <a:pt x="8747" y="10160"/>
                      <a:pt x="9382" y="10734"/>
                    </a:cubicBezTo>
                    <a:lnTo>
                      <a:pt x="9382" y="13154"/>
                    </a:lnTo>
                    <a:cubicBezTo>
                      <a:pt x="8815" y="13507"/>
                      <a:pt x="7939" y="14051"/>
                      <a:pt x="7491" y="14313"/>
                    </a:cubicBezTo>
                    <a:cubicBezTo>
                      <a:pt x="6801" y="14720"/>
                      <a:pt x="5128" y="15195"/>
                      <a:pt x="4364" y="15534"/>
                    </a:cubicBezTo>
                    <a:cubicBezTo>
                      <a:pt x="3602" y="15872"/>
                      <a:pt x="1565" y="16834"/>
                      <a:pt x="1565" y="18759"/>
                    </a:cubicBezTo>
                    <a:cubicBezTo>
                      <a:pt x="1565" y="18951"/>
                      <a:pt x="1851" y="19101"/>
                      <a:pt x="2302" y="19221"/>
                    </a:cubicBezTo>
                    <a:cubicBezTo>
                      <a:pt x="3192" y="19651"/>
                      <a:pt x="6655" y="19974"/>
                      <a:pt x="10799" y="19974"/>
                    </a:cubicBezTo>
                    <a:cubicBezTo>
                      <a:pt x="15023" y="19974"/>
                      <a:pt x="18545" y="19639"/>
                      <a:pt x="19351" y="19196"/>
                    </a:cubicBezTo>
                    <a:cubicBezTo>
                      <a:pt x="19752" y="19079"/>
                      <a:pt x="20007" y="18937"/>
                      <a:pt x="20007" y="18759"/>
                    </a:cubicBezTo>
                    <a:cubicBezTo>
                      <a:pt x="20007" y="16834"/>
                      <a:pt x="17971" y="15872"/>
                      <a:pt x="17208" y="15534"/>
                    </a:cubicBezTo>
                    <a:cubicBezTo>
                      <a:pt x="17208" y="15534"/>
                      <a:pt x="17208" y="15534"/>
                      <a:pt x="17208" y="15534"/>
                    </a:cubicBezTo>
                    <a:close/>
                    <a:moveTo>
                      <a:pt x="10801" y="21294"/>
                    </a:moveTo>
                    <a:cubicBezTo>
                      <a:pt x="4835" y="21294"/>
                      <a:pt x="0" y="20334"/>
                      <a:pt x="0" y="19047"/>
                    </a:cubicBezTo>
                    <a:cubicBezTo>
                      <a:pt x="0" y="19042"/>
                      <a:pt x="1" y="19039"/>
                      <a:pt x="1" y="19035"/>
                    </a:cubicBezTo>
                    <a:cubicBezTo>
                      <a:pt x="1" y="19035"/>
                      <a:pt x="0" y="19033"/>
                      <a:pt x="0" y="19032"/>
                    </a:cubicBezTo>
                    <a:cubicBezTo>
                      <a:pt x="0" y="16644"/>
                      <a:pt x="1977" y="14936"/>
                      <a:pt x="2923" y="14515"/>
                    </a:cubicBezTo>
                    <a:cubicBezTo>
                      <a:pt x="3871" y="14096"/>
                      <a:pt x="5947" y="13507"/>
                      <a:pt x="6803" y="13002"/>
                    </a:cubicBezTo>
                    <a:cubicBezTo>
                      <a:pt x="7660" y="12497"/>
                      <a:pt x="7941" y="12287"/>
                      <a:pt x="7941" y="12287"/>
                    </a:cubicBezTo>
                    <a:cubicBezTo>
                      <a:pt x="7941" y="12287"/>
                      <a:pt x="7947" y="12352"/>
                      <a:pt x="7967" y="12457"/>
                    </a:cubicBezTo>
                    <a:lnTo>
                      <a:pt x="7967" y="11388"/>
                    </a:lnTo>
                    <a:cubicBezTo>
                      <a:pt x="7357" y="10637"/>
                      <a:pt x="6893" y="9650"/>
                      <a:pt x="6640" y="8529"/>
                    </a:cubicBezTo>
                    <a:cubicBezTo>
                      <a:pt x="6634" y="8531"/>
                      <a:pt x="6629" y="8538"/>
                      <a:pt x="6622" y="8540"/>
                    </a:cubicBezTo>
                    <a:cubicBezTo>
                      <a:pt x="6214" y="8643"/>
                      <a:pt x="5712" y="8134"/>
                      <a:pt x="5502" y="7405"/>
                    </a:cubicBezTo>
                    <a:cubicBezTo>
                      <a:pt x="5292" y="6677"/>
                      <a:pt x="5455" y="6003"/>
                      <a:pt x="5863" y="5900"/>
                    </a:cubicBezTo>
                    <a:cubicBezTo>
                      <a:pt x="5889" y="5894"/>
                      <a:pt x="5915" y="5908"/>
                      <a:pt x="5942" y="5906"/>
                    </a:cubicBezTo>
                    <a:cubicBezTo>
                      <a:pt x="5876" y="5100"/>
                      <a:pt x="5793" y="4001"/>
                      <a:pt x="5793" y="3667"/>
                    </a:cubicBezTo>
                    <a:cubicBezTo>
                      <a:pt x="5793" y="3121"/>
                      <a:pt x="5702" y="2659"/>
                      <a:pt x="6468" y="1692"/>
                    </a:cubicBezTo>
                    <a:cubicBezTo>
                      <a:pt x="7236" y="724"/>
                      <a:pt x="7867" y="1103"/>
                      <a:pt x="7867" y="1103"/>
                    </a:cubicBezTo>
                    <a:cubicBezTo>
                      <a:pt x="7867" y="1103"/>
                      <a:pt x="8364" y="639"/>
                      <a:pt x="8815" y="429"/>
                    </a:cubicBezTo>
                    <a:cubicBezTo>
                      <a:pt x="9266" y="219"/>
                      <a:pt x="10348" y="-306"/>
                      <a:pt x="12334" y="239"/>
                    </a:cubicBezTo>
                    <a:cubicBezTo>
                      <a:pt x="14318" y="787"/>
                      <a:pt x="15085" y="1018"/>
                      <a:pt x="15582" y="3121"/>
                    </a:cubicBezTo>
                    <a:cubicBezTo>
                      <a:pt x="15867" y="4333"/>
                      <a:pt x="15821" y="5295"/>
                      <a:pt x="15734" y="5903"/>
                    </a:cubicBezTo>
                    <a:cubicBezTo>
                      <a:pt x="15749" y="5905"/>
                      <a:pt x="15765" y="5897"/>
                      <a:pt x="15780" y="5900"/>
                    </a:cubicBezTo>
                    <a:cubicBezTo>
                      <a:pt x="16190" y="6003"/>
                      <a:pt x="16351" y="6677"/>
                      <a:pt x="16141" y="7405"/>
                    </a:cubicBezTo>
                    <a:cubicBezTo>
                      <a:pt x="15936" y="8120"/>
                      <a:pt x="15451" y="8620"/>
                      <a:pt x="15046" y="8541"/>
                    </a:cubicBezTo>
                    <a:cubicBezTo>
                      <a:pt x="14778" y="9720"/>
                      <a:pt x="14280" y="10747"/>
                      <a:pt x="13622" y="11508"/>
                    </a:cubicBezTo>
                    <a:lnTo>
                      <a:pt x="13622" y="12353"/>
                    </a:lnTo>
                    <a:cubicBezTo>
                      <a:pt x="13629" y="12313"/>
                      <a:pt x="13631" y="12287"/>
                      <a:pt x="13631" y="12287"/>
                    </a:cubicBezTo>
                    <a:cubicBezTo>
                      <a:pt x="13631" y="12287"/>
                      <a:pt x="13913" y="12497"/>
                      <a:pt x="14769" y="13002"/>
                    </a:cubicBezTo>
                    <a:cubicBezTo>
                      <a:pt x="15626" y="13507"/>
                      <a:pt x="17702" y="14096"/>
                      <a:pt x="18648" y="14515"/>
                    </a:cubicBezTo>
                    <a:cubicBezTo>
                      <a:pt x="19573" y="14925"/>
                      <a:pt x="21462" y="16564"/>
                      <a:pt x="21557" y="18859"/>
                    </a:cubicBezTo>
                    <a:cubicBezTo>
                      <a:pt x="21580" y="18921"/>
                      <a:pt x="21599" y="18984"/>
                      <a:pt x="21599" y="19047"/>
                    </a:cubicBezTo>
                    <a:cubicBezTo>
                      <a:pt x="21599" y="20334"/>
                      <a:pt x="16764" y="21294"/>
                      <a:pt x="10801" y="21294"/>
                    </a:cubicBezTo>
                    <a:cubicBezTo>
                      <a:pt x="10801" y="21294"/>
                      <a:pt x="10801" y="21294"/>
                      <a:pt x="10801" y="212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AutoShape 21">
                <a:extLst>
                  <a:ext uri="{FF2B5EF4-FFF2-40B4-BE49-F238E27FC236}">
                    <a16:creationId xmlns:a16="http://schemas.microsoft.com/office/drawing/2014/main" id="{2AF980DA-6DD8-4CCD-9A39-B362B997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780" y="4665812"/>
                <a:ext cx="363898" cy="363898"/>
              </a:xfrm>
              <a:custGeom>
                <a:avLst/>
                <a:gdLst>
                  <a:gd name="T0" fmla="*/ 383382 w 21468"/>
                  <a:gd name="T1" fmla="*/ 383382 h 21468"/>
                  <a:gd name="T2" fmla="*/ 383382 w 21468"/>
                  <a:gd name="T3" fmla="*/ 383382 h 21468"/>
                  <a:gd name="T4" fmla="*/ 383382 w 21468"/>
                  <a:gd name="T5" fmla="*/ 383382 h 21468"/>
                  <a:gd name="T6" fmla="*/ 383382 w 21468"/>
                  <a:gd name="T7" fmla="*/ 383382 h 214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68" h="21468">
                    <a:moveTo>
                      <a:pt x="13411" y="8795"/>
                    </a:moveTo>
                    <a:cubicBezTo>
                      <a:pt x="13406" y="6254"/>
                      <a:pt x="11344" y="4193"/>
                      <a:pt x="8803" y="4193"/>
                    </a:cubicBezTo>
                    <a:cubicBezTo>
                      <a:pt x="8799" y="4193"/>
                      <a:pt x="8796" y="4195"/>
                      <a:pt x="8793" y="4195"/>
                    </a:cubicBezTo>
                    <a:lnTo>
                      <a:pt x="8793" y="3374"/>
                    </a:lnTo>
                    <a:cubicBezTo>
                      <a:pt x="8796" y="3374"/>
                      <a:pt x="8799" y="3374"/>
                      <a:pt x="8801" y="3374"/>
                    </a:cubicBezTo>
                    <a:cubicBezTo>
                      <a:pt x="11797" y="3374"/>
                      <a:pt x="14225" y="5800"/>
                      <a:pt x="14230" y="8795"/>
                    </a:cubicBezTo>
                    <a:lnTo>
                      <a:pt x="13411" y="8795"/>
                    </a:lnTo>
                    <a:cubicBezTo>
                      <a:pt x="13411" y="8795"/>
                      <a:pt x="13411" y="8795"/>
                      <a:pt x="13411" y="8795"/>
                    </a:cubicBezTo>
                    <a:close/>
                    <a:moveTo>
                      <a:pt x="16168" y="8801"/>
                    </a:moveTo>
                    <a:cubicBezTo>
                      <a:pt x="16168" y="4732"/>
                      <a:pt x="12870" y="1435"/>
                      <a:pt x="8801" y="1435"/>
                    </a:cubicBezTo>
                    <a:cubicBezTo>
                      <a:pt x="4732" y="1435"/>
                      <a:pt x="1433" y="4732"/>
                      <a:pt x="1433" y="8801"/>
                    </a:cubicBezTo>
                    <a:cubicBezTo>
                      <a:pt x="1433" y="12870"/>
                      <a:pt x="4732" y="16170"/>
                      <a:pt x="8801" y="16170"/>
                    </a:cubicBezTo>
                    <a:cubicBezTo>
                      <a:pt x="10582" y="16170"/>
                      <a:pt x="12215" y="15536"/>
                      <a:pt x="13489" y="14486"/>
                    </a:cubicBezTo>
                    <a:lnTo>
                      <a:pt x="18719" y="19714"/>
                    </a:lnTo>
                    <a:cubicBezTo>
                      <a:pt x="18981" y="19977"/>
                      <a:pt x="19408" y="19977"/>
                      <a:pt x="19672" y="19714"/>
                    </a:cubicBezTo>
                    <a:cubicBezTo>
                      <a:pt x="19935" y="19452"/>
                      <a:pt x="19935" y="19024"/>
                      <a:pt x="19672" y="18761"/>
                    </a:cubicBezTo>
                    <a:lnTo>
                      <a:pt x="14445" y="13534"/>
                    </a:lnTo>
                    <a:cubicBezTo>
                      <a:pt x="15519" y="12254"/>
                      <a:pt x="16168" y="10603"/>
                      <a:pt x="16168" y="8801"/>
                    </a:cubicBezTo>
                    <a:cubicBezTo>
                      <a:pt x="16168" y="8801"/>
                      <a:pt x="16168" y="8801"/>
                      <a:pt x="16168" y="8801"/>
                    </a:cubicBezTo>
                    <a:close/>
                    <a:moveTo>
                      <a:pt x="21073" y="18164"/>
                    </a:moveTo>
                    <a:cubicBezTo>
                      <a:pt x="21600" y="18690"/>
                      <a:pt x="21600" y="19544"/>
                      <a:pt x="21073" y="20071"/>
                    </a:cubicBezTo>
                    <a:lnTo>
                      <a:pt x="20071" y="21073"/>
                    </a:lnTo>
                    <a:cubicBezTo>
                      <a:pt x="19544" y="21600"/>
                      <a:pt x="18690" y="21600"/>
                      <a:pt x="18164" y="21073"/>
                    </a:cubicBezTo>
                    <a:lnTo>
                      <a:pt x="13651" y="16560"/>
                    </a:lnTo>
                    <a:cubicBezTo>
                      <a:pt x="13562" y="16473"/>
                      <a:pt x="13511" y="16365"/>
                      <a:pt x="13453" y="16262"/>
                    </a:cubicBezTo>
                    <a:cubicBezTo>
                      <a:pt x="12102" y="17106"/>
                      <a:pt x="10511" y="17601"/>
                      <a:pt x="8799" y="17601"/>
                    </a:cubicBezTo>
                    <a:cubicBezTo>
                      <a:pt x="3940" y="17601"/>
                      <a:pt x="0" y="13662"/>
                      <a:pt x="0" y="8801"/>
                    </a:cubicBezTo>
                    <a:cubicBezTo>
                      <a:pt x="0" y="3940"/>
                      <a:pt x="3940" y="0"/>
                      <a:pt x="8799" y="0"/>
                    </a:cubicBezTo>
                    <a:cubicBezTo>
                      <a:pt x="13660" y="0"/>
                      <a:pt x="17601" y="3940"/>
                      <a:pt x="17601" y="8801"/>
                    </a:cubicBezTo>
                    <a:cubicBezTo>
                      <a:pt x="17601" y="10511"/>
                      <a:pt x="17106" y="12103"/>
                      <a:pt x="16261" y="13453"/>
                    </a:cubicBezTo>
                    <a:cubicBezTo>
                      <a:pt x="16365" y="13512"/>
                      <a:pt x="16471" y="13564"/>
                      <a:pt x="16560" y="13651"/>
                    </a:cubicBezTo>
                    <a:lnTo>
                      <a:pt x="21073" y="18164"/>
                    </a:lnTo>
                    <a:cubicBezTo>
                      <a:pt x="21073" y="18164"/>
                      <a:pt x="21073" y="18164"/>
                      <a:pt x="21073" y="18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96AD11-6519-40B2-AF30-DA44451333B7}"/>
                </a:ext>
              </a:extLst>
            </p:cNvPr>
            <p:cNvGrpSpPr/>
            <p:nvPr/>
          </p:nvGrpSpPr>
          <p:grpSpPr>
            <a:xfrm>
              <a:off x="6348586" y="2057928"/>
              <a:ext cx="3936939" cy="2742144"/>
              <a:chOff x="6096794" y="2232855"/>
              <a:chExt cx="3936939" cy="274214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7652E-6225-4E9E-B059-4984085F6A03}"/>
                  </a:ext>
                </a:extLst>
              </p:cNvPr>
              <p:cNvSpPr txBox="1"/>
              <p:nvPr/>
            </p:nvSpPr>
            <p:spPr>
              <a:xfrm>
                <a:off x="6421432" y="2466502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57CB06-ED6F-4243-850B-A88A221B92BA}"/>
                  </a:ext>
                </a:extLst>
              </p:cNvPr>
              <p:cNvSpPr/>
              <p:nvPr/>
            </p:nvSpPr>
            <p:spPr>
              <a:xfrm>
                <a:off x="6421432" y="2232855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1A4DD13-5296-42CA-BB8B-8A3A307418DC}"/>
                  </a:ext>
                </a:extLst>
              </p:cNvPr>
              <p:cNvSpPr/>
              <p:nvPr/>
            </p:nvSpPr>
            <p:spPr>
              <a:xfrm>
                <a:off x="6096794" y="2274883"/>
                <a:ext cx="164306" cy="16430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E28BA8-B4F7-41D0-A902-4D757130377B}"/>
                  </a:ext>
                </a:extLst>
              </p:cNvPr>
              <p:cNvSpPr txBox="1"/>
              <p:nvPr/>
            </p:nvSpPr>
            <p:spPr>
              <a:xfrm>
                <a:off x="6421432" y="3484548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A81830-9908-47A7-AD64-ABC3184383CF}"/>
                  </a:ext>
                </a:extLst>
              </p:cNvPr>
              <p:cNvSpPr/>
              <p:nvPr/>
            </p:nvSpPr>
            <p:spPr>
              <a:xfrm>
                <a:off x="6421432" y="3250901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E797420-174C-450F-AE03-6F37F60DABD6}"/>
                  </a:ext>
                </a:extLst>
              </p:cNvPr>
              <p:cNvSpPr/>
              <p:nvPr/>
            </p:nvSpPr>
            <p:spPr>
              <a:xfrm>
                <a:off x="6096794" y="3292929"/>
                <a:ext cx="164306" cy="16430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0712A2-3589-4218-A411-3E7B3A32827A}"/>
                  </a:ext>
                </a:extLst>
              </p:cNvPr>
              <p:cNvSpPr txBox="1"/>
              <p:nvPr/>
            </p:nvSpPr>
            <p:spPr>
              <a:xfrm>
                <a:off x="6421432" y="4451779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B5713-D8B6-477D-9976-60046C350374}"/>
                  </a:ext>
                </a:extLst>
              </p:cNvPr>
              <p:cNvSpPr/>
              <p:nvPr/>
            </p:nvSpPr>
            <p:spPr>
              <a:xfrm>
                <a:off x="6421432" y="4218132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C37A0C5-8E9A-44F3-9C9C-5B4E1B05FE67}"/>
                  </a:ext>
                </a:extLst>
              </p:cNvPr>
              <p:cNvSpPr/>
              <p:nvPr/>
            </p:nvSpPr>
            <p:spPr>
              <a:xfrm>
                <a:off x="6096794" y="4260160"/>
                <a:ext cx="164306" cy="164306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30E2414-B40C-4962-82E4-2CF9734E5D18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28B48-7AF1-46CB-92E4-C0EC8E27A8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85C06AB-4FB5-422F-8792-06B5AB66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E68277F3-6220-43F1-8DEC-AFF35CA6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19804BC-A1FE-43BA-82BF-FB92BABD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0392204F-7EE8-48B5-B113-F90C4F9B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4364B0-FDB7-4AB2-9FBD-6ABB8747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1970BC-A61A-43CD-B65B-AE57139B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356075-9913-4AEA-9247-0A943C84CE8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6C6A34-CD69-4C66-9A2D-9FE02C3242A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9BE0269-1D36-40FD-B19B-757DA188FA5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38315126-5F51-4FBF-837F-AA9ED640007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CB6D7CA-5DDB-4B5E-B4F6-2301CFCF30E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821EF8B-7A51-4DAF-97D2-450E91C00D6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DD3071E-EF6B-4DD2-8501-1EB4D0D1F65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A7661A20-407A-43BF-B759-793F6581BC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F326E2F-2CD6-407F-B796-C8BB52EE12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DCF1D4EA-09C0-42DF-8F34-8E7D2DC6F34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FECB335A-A465-4A85-9041-72ED1673EE1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3BD71290-BF43-4FDE-8BA8-821DCECEB65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6D1F6F9-85B5-43BD-BF65-6CC2AA0A2F9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D780F2-77FF-450C-A044-4DAB3491F53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57945FFA-5CA3-4A13-8EC8-056B7BCD08C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C8A810-C56F-4E3B-9719-FAD256A6517F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1D6B6F-D305-4989-9CEC-FA78A805DAA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3C9A15-013C-4372-9385-EB92DDDBBBB6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37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2">
            <a:extLst>
              <a:ext uri="{FF2B5EF4-FFF2-40B4-BE49-F238E27FC236}">
                <a16:creationId xmlns:a16="http://schemas.microsoft.com/office/drawing/2014/main" id="{44A93CBD-576C-49AB-9F18-2292C0CD6A39}"/>
              </a:ext>
            </a:extLst>
          </p:cNvPr>
          <p:cNvSpPr/>
          <p:nvPr/>
        </p:nvSpPr>
        <p:spPr>
          <a:xfrm>
            <a:off x="7649446" y="4344869"/>
            <a:ext cx="1541861" cy="154184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nip Diagonal Corner Rectangle 49">
            <a:extLst>
              <a:ext uri="{FF2B5EF4-FFF2-40B4-BE49-F238E27FC236}">
                <a16:creationId xmlns:a16="http://schemas.microsoft.com/office/drawing/2014/main" id="{694A0A05-A514-4C69-8AA5-1048859315B2}"/>
              </a:ext>
            </a:extLst>
          </p:cNvPr>
          <p:cNvSpPr/>
          <p:nvPr/>
        </p:nvSpPr>
        <p:spPr>
          <a:xfrm>
            <a:off x="5325864" y="2158252"/>
            <a:ext cx="1541861" cy="15418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51">
            <a:extLst>
              <a:ext uri="{FF2B5EF4-FFF2-40B4-BE49-F238E27FC236}">
                <a16:creationId xmlns:a16="http://schemas.microsoft.com/office/drawing/2014/main" id="{F33AB929-B615-4801-B38A-480658111252}"/>
              </a:ext>
            </a:extLst>
          </p:cNvPr>
          <p:cNvSpPr/>
          <p:nvPr/>
        </p:nvSpPr>
        <p:spPr>
          <a:xfrm rot="18900000">
            <a:off x="4749296" y="3870202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5" name="Right Arrow 62">
            <a:extLst>
              <a:ext uri="{FF2B5EF4-FFF2-40B4-BE49-F238E27FC236}">
                <a16:creationId xmlns:a16="http://schemas.microsoft.com/office/drawing/2014/main" id="{1CA34895-D1CA-41BE-B6F0-4EA2D71FB89C}"/>
              </a:ext>
            </a:extLst>
          </p:cNvPr>
          <p:cNvSpPr/>
          <p:nvPr/>
        </p:nvSpPr>
        <p:spPr>
          <a:xfrm rot="2700000">
            <a:off x="7072878" y="3870200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6" name="Snip Diagonal Corner Rectangle 48">
            <a:extLst>
              <a:ext uri="{FF2B5EF4-FFF2-40B4-BE49-F238E27FC236}">
                <a16:creationId xmlns:a16="http://schemas.microsoft.com/office/drawing/2014/main" id="{6AFEE8E9-E1A0-4BAA-B9D3-72427D117FB6}"/>
              </a:ext>
            </a:extLst>
          </p:cNvPr>
          <p:cNvSpPr/>
          <p:nvPr/>
        </p:nvSpPr>
        <p:spPr>
          <a:xfrm>
            <a:off x="3002282" y="4344869"/>
            <a:ext cx="1541861" cy="1541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94A3A-17EC-42A4-BA46-DE7633011B4A}"/>
              </a:ext>
            </a:extLst>
          </p:cNvPr>
          <p:cNvSpPr txBox="1"/>
          <p:nvPr/>
        </p:nvSpPr>
        <p:spPr>
          <a:xfrm>
            <a:off x="7274120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BCB79-D5DC-4352-9D15-CE123ED154A5}"/>
              </a:ext>
            </a:extLst>
          </p:cNvPr>
          <p:cNvSpPr txBox="1"/>
          <p:nvPr/>
        </p:nvSpPr>
        <p:spPr>
          <a:xfrm>
            <a:off x="7796298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06C2A-E7B2-4CE1-A96B-E964B8112A23}"/>
              </a:ext>
            </a:extLst>
          </p:cNvPr>
          <p:cNvSpPr txBox="1"/>
          <p:nvPr/>
        </p:nvSpPr>
        <p:spPr>
          <a:xfrm>
            <a:off x="2626958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C70FE-3D3D-4AA7-89D0-D4D9C6A29AF1}"/>
              </a:ext>
            </a:extLst>
          </p:cNvPr>
          <p:cNvSpPr txBox="1"/>
          <p:nvPr/>
        </p:nvSpPr>
        <p:spPr>
          <a:xfrm>
            <a:off x="3149135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1731D-CA76-4E1C-8069-756C62CC1DA6}"/>
              </a:ext>
            </a:extLst>
          </p:cNvPr>
          <p:cNvSpPr txBox="1"/>
          <p:nvPr/>
        </p:nvSpPr>
        <p:spPr>
          <a:xfrm>
            <a:off x="4950540" y="439813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4041D-4033-4133-9E02-D32AD5235247}"/>
              </a:ext>
            </a:extLst>
          </p:cNvPr>
          <p:cNvSpPr txBox="1"/>
          <p:nvPr/>
        </p:nvSpPr>
        <p:spPr>
          <a:xfrm>
            <a:off x="5472717" y="4009640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3" name="Icon 19">
            <a:extLst>
              <a:ext uri="{FF2B5EF4-FFF2-40B4-BE49-F238E27FC236}">
                <a16:creationId xmlns:a16="http://schemas.microsoft.com/office/drawing/2014/main" id="{485ADE9A-5CEF-4525-925A-73DD673E16AB}"/>
              </a:ext>
            </a:extLst>
          </p:cNvPr>
          <p:cNvSpPr/>
          <p:nvPr/>
        </p:nvSpPr>
        <p:spPr>
          <a:xfrm>
            <a:off x="8202696" y="4841202"/>
            <a:ext cx="435362" cy="549177"/>
          </a:xfrm>
          <a:custGeom>
            <a:avLst/>
            <a:gdLst>
              <a:gd name="connsiteX0" fmla="*/ 347146 w 385100"/>
              <a:gd name="connsiteY0" fmla="*/ 314995 h 485775"/>
              <a:gd name="connsiteX1" fmla="*/ 347146 w 385100"/>
              <a:gd name="connsiteY1" fmla="*/ 105315 h 485775"/>
              <a:gd name="connsiteX2" fmla="*/ 309195 w 385100"/>
              <a:gd name="connsiteY2" fmla="*/ 67363 h 485775"/>
              <a:gd name="connsiteX3" fmla="*/ 189756 w 385100"/>
              <a:gd name="connsiteY3" fmla="*/ 67363 h 485775"/>
              <a:gd name="connsiteX4" fmla="*/ 189756 w 385100"/>
              <a:gd name="connsiteY4" fmla="*/ 203039 h 485775"/>
              <a:gd name="connsiteX5" fmla="*/ 132829 w 385100"/>
              <a:gd name="connsiteY5" fmla="*/ 259966 h 485775"/>
              <a:gd name="connsiteX6" fmla="*/ 75902 w 385100"/>
              <a:gd name="connsiteY6" fmla="*/ 203039 h 485775"/>
              <a:gd name="connsiteX7" fmla="*/ 75902 w 385100"/>
              <a:gd name="connsiteY7" fmla="*/ 121444 h 485775"/>
              <a:gd name="connsiteX8" fmla="*/ 94878 w 385100"/>
              <a:gd name="connsiteY8" fmla="*/ 102468 h 485775"/>
              <a:gd name="connsiteX9" fmla="*/ 113854 w 385100"/>
              <a:gd name="connsiteY9" fmla="*/ 121444 h 485775"/>
              <a:gd name="connsiteX10" fmla="*/ 113854 w 385100"/>
              <a:gd name="connsiteY10" fmla="*/ 203039 h 485775"/>
              <a:gd name="connsiteX11" fmla="*/ 132829 w 385100"/>
              <a:gd name="connsiteY11" fmla="*/ 222014 h 485775"/>
              <a:gd name="connsiteX12" fmla="*/ 151805 w 385100"/>
              <a:gd name="connsiteY12" fmla="*/ 203039 h 485775"/>
              <a:gd name="connsiteX13" fmla="*/ 151805 w 385100"/>
              <a:gd name="connsiteY13" fmla="*/ 56927 h 485775"/>
              <a:gd name="connsiteX14" fmla="*/ 132829 w 385100"/>
              <a:gd name="connsiteY14" fmla="*/ 37951 h 485775"/>
              <a:gd name="connsiteX15" fmla="*/ 114335 w 385100"/>
              <a:gd name="connsiteY15" fmla="*/ 52639 h 485775"/>
              <a:gd name="connsiteX16" fmla="*/ 94433 w 385100"/>
              <a:gd name="connsiteY16" fmla="*/ 67289 h 485775"/>
              <a:gd name="connsiteX17" fmla="*/ 92980 w 385100"/>
              <a:gd name="connsiteY17" fmla="*/ 67363 h 485775"/>
              <a:gd name="connsiteX18" fmla="*/ 75902 w 385100"/>
              <a:gd name="connsiteY18" fmla="*/ 67363 h 485775"/>
              <a:gd name="connsiteX19" fmla="*/ 37951 w 385100"/>
              <a:gd name="connsiteY19" fmla="*/ 105315 h 485775"/>
              <a:gd name="connsiteX20" fmla="*/ 37951 w 385100"/>
              <a:gd name="connsiteY20" fmla="*/ 409873 h 485775"/>
              <a:gd name="connsiteX21" fmla="*/ 75902 w 385100"/>
              <a:gd name="connsiteY21" fmla="*/ 447824 h 485775"/>
              <a:gd name="connsiteX22" fmla="*/ 309198 w 385100"/>
              <a:gd name="connsiteY22" fmla="*/ 447824 h 485775"/>
              <a:gd name="connsiteX23" fmla="*/ 347149 w 385100"/>
              <a:gd name="connsiteY23" fmla="*/ 409873 h 485775"/>
              <a:gd name="connsiteX24" fmla="*/ 366125 w 385100"/>
              <a:gd name="connsiteY24" fmla="*/ 390897 h 485775"/>
              <a:gd name="connsiteX25" fmla="*/ 385101 w 385100"/>
              <a:gd name="connsiteY25" fmla="*/ 409873 h 485775"/>
              <a:gd name="connsiteX26" fmla="*/ 309198 w 385100"/>
              <a:gd name="connsiteY26" fmla="*/ 485775 h 485775"/>
              <a:gd name="connsiteX27" fmla="*/ 75902 w 385100"/>
              <a:gd name="connsiteY27" fmla="*/ 485775 h 485775"/>
              <a:gd name="connsiteX28" fmla="*/ 0 w 385100"/>
              <a:gd name="connsiteY28" fmla="*/ 409873 h 485775"/>
              <a:gd name="connsiteX29" fmla="*/ 0 w 385100"/>
              <a:gd name="connsiteY29" fmla="*/ 105315 h 485775"/>
              <a:gd name="connsiteX30" fmla="*/ 75902 w 385100"/>
              <a:gd name="connsiteY30" fmla="*/ 29412 h 485775"/>
              <a:gd name="connsiteX31" fmla="*/ 82951 w 385100"/>
              <a:gd name="connsiteY31" fmla="*/ 29412 h 485775"/>
              <a:gd name="connsiteX32" fmla="*/ 132829 w 385100"/>
              <a:gd name="connsiteY32" fmla="*/ 0 h 485775"/>
              <a:gd name="connsiteX33" fmla="*/ 182644 w 385100"/>
              <a:gd name="connsiteY33" fmla="*/ 29412 h 485775"/>
              <a:gd name="connsiteX34" fmla="*/ 309195 w 385100"/>
              <a:gd name="connsiteY34" fmla="*/ 29412 h 485775"/>
              <a:gd name="connsiteX35" fmla="*/ 385097 w 385100"/>
              <a:gd name="connsiteY35" fmla="*/ 105315 h 485775"/>
              <a:gd name="connsiteX36" fmla="*/ 385097 w 385100"/>
              <a:gd name="connsiteY36" fmla="*/ 314995 h 485775"/>
              <a:gd name="connsiteX37" fmla="*/ 366121 w 385100"/>
              <a:gd name="connsiteY37" fmla="*/ 333970 h 485775"/>
              <a:gd name="connsiteX38" fmla="*/ 347146 w 385100"/>
              <a:gd name="connsiteY38" fmla="*/ 314995 h 485775"/>
              <a:gd name="connsiteX39" fmla="*/ 94878 w 385100"/>
              <a:gd name="connsiteY39" fmla="*/ 371922 h 485775"/>
              <a:gd name="connsiteX40" fmla="*/ 75902 w 385100"/>
              <a:gd name="connsiteY40" fmla="*/ 390897 h 485775"/>
              <a:gd name="connsiteX41" fmla="*/ 94878 w 385100"/>
              <a:gd name="connsiteY41" fmla="*/ 409873 h 485775"/>
              <a:gd name="connsiteX42" fmla="*/ 232451 w 385100"/>
              <a:gd name="connsiteY42" fmla="*/ 409873 h 485775"/>
              <a:gd name="connsiteX43" fmla="*/ 251427 w 385100"/>
              <a:gd name="connsiteY43" fmla="*/ 390897 h 485775"/>
              <a:gd name="connsiteX44" fmla="*/ 232451 w 385100"/>
              <a:gd name="connsiteY44" fmla="*/ 371922 h 485775"/>
              <a:gd name="connsiteX45" fmla="*/ 308353 w 385100"/>
              <a:gd name="connsiteY45" fmla="*/ 315944 h 485775"/>
              <a:gd name="connsiteX46" fmla="*/ 289378 w 385100"/>
              <a:gd name="connsiteY46" fmla="*/ 296968 h 485775"/>
              <a:gd name="connsiteX47" fmla="*/ 94878 w 385100"/>
              <a:gd name="connsiteY47" fmla="*/ 296968 h 485775"/>
              <a:gd name="connsiteX48" fmla="*/ 75902 w 385100"/>
              <a:gd name="connsiteY48" fmla="*/ 315944 h 485775"/>
              <a:gd name="connsiteX49" fmla="*/ 94878 w 385100"/>
              <a:gd name="connsiteY49" fmla="*/ 334919 h 485775"/>
              <a:gd name="connsiteX50" fmla="*/ 289378 w 385100"/>
              <a:gd name="connsiteY50" fmla="*/ 334919 h 485775"/>
              <a:gd name="connsiteX51" fmla="*/ 308353 w 385100"/>
              <a:gd name="connsiteY51" fmla="*/ 315944 h 485775"/>
              <a:gd name="connsiteX52" fmla="*/ 289378 w 385100"/>
              <a:gd name="connsiteY52" fmla="*/ 222963 h 485775"/>
              <a:gd name="connsiteX53" fmla="*/ 245734 w 385100"/>
              <a:gd name="connsiteY53" fmla="*/ 222963 h 485775"/>
              <a:gd name="connsiteX54" fmla="*/ 226758 w 385100"/>
              <a:gd name="connsiteY54" fmla="*/ 241939 h 485775"/>
              <a:gd name="connsiteX55" fmla="*/ 245734 w 385100"/>
              <a:gd name="connsiteY55" fmla="*/ 260914 h 485775"/>
              <a:gd name="connsiteX56" fmla="*/ 289378 w 385100"/>
              <a:gd name="connsiteY56" fmla="*/ 260914 h 485775"/>
              <a:gd name="connsiteX57" fmla="*/ 308353 w 385100"/>
              <a:gd name="connsiteY57" fmla="*/ 241939 h 485775"/>
              <a:gd name="connsiteX58" fmla="*/ 289378 w 385100"/>
              <a:gd name="connsiteY58" fmla="*/ 222963 h 485775"/>
              <a:gd name="connsiteX59" fmla="*/ 289378 w 385100"/>
              <a:gd name="connsiteY59" fmla="*/ 148010 h 485775"/>
              <a:gd name="connsiteX60" fmla="*/ 245734 w 385100"/>
              <a:gd name="connsiteY60" fmla="*/ 148010 h 485775"/>
              <a:gd name="connsiteX61" fmla="*/ 226758 w 385100"/>
              <a:gd name="connsiteY61" fmla="*/ 166985 h 485775"/>
              <a:gd name="connsiteX62" fmla="*/ 245734 w 385100"/>
              <a:gd name="connsiteY62" fmla="*/ 185961 h 485775"/>
              <a:gd name="connsiteX63" fmla="*/ 289378 w 385100"/>
              <a:gd name="connsiteY63" fmla="*/ 185961 h 485775"/>
              <a:gd name="connsiteX64" fmla="*/ 308353 w 385100"/>
              <a:gd name="connsiteY64" fmla="*/ 166985 h 485775"/>
              <a:gd name="connsiteX65" fmla="*/ 289378 w 385100"/>
              <a:gd name="connsiteY65" fmla="*/ 14801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5100" h="485775">
                <a:moveTo>
                  <a:pt x="347146" y="314995"/>
                </a:moveTo>
                <a:lnTo>
                  <a:pt x="347146" y="105315"/>
                </a:lnTo>
                <a:cubicBezTo>
                  <a:pt x="347146" y="84389"/>
                  <a:pt x="330123" y="67363"/>
                  <a:pt x="309195" y="67363"/>
                </a:cubicBezTo>
                <a:lnTo>
                  <a:pt x="189756" y="67363"/>
                </a:lnTo>
                <a:lnTo>
                  <a:pt x="189756" y="203039"/>
                </a:lnTo>
                <a:cubicBezTo>
                  <a:pt x="189756" y="234430"/>
                  <a:pt x="164220" y="259966"/>
                  <a:pt x="132829" y="259966"/>
                </a:cubicBezTo>
                <a:cubicBezTo>
                  <a:pt x="101438" y="259966"/>
                  <a:pt x="75902" y="234430"/>
                  <a:pt x="75902" y="203039"/>
                </a:cubicBezTo>
                <a:lnTo>
                  <a:pt x="75902" y="121444"/>
                </a:lnTo>
                <a:cubicBezTo>
                  <a:pt x="75902" y="110963"/>
                  <a:pt x="84397" y="102468"/>
                  <a:pt x="94878" y="102468"/>
                </a:cubicBezTo>
                <a:cubicBezTo>
                  <a:pt x="105359" y="102468"/>
                  <a:pt x="113854" y="110963"/>
                  <a:pt x="113854" y="121444"/>
                </a:cubicBezTo>
                <a:lnTo>
                  <a:pt x="113854" y="203039"/>
                </a:lnTo>
                <a:cubicBezTo>
                  <a:pt x="113854" y="213501"/>
                  <a:pt x="122367" y="222014"/>
                  <a:pt x="132829" y="222014"/>
                </a:cubicBezTo>
                <a:cubicBezTo>
                  <a:pt x="143292" y="222014"/>
                  <a:pt x="151805" y="213501"/>
                  <a:pt x="151805" y="203039"/>
                </a:cubicBezTo>
                <a:lnTo>
                  <a:pt x="151805" y="56927"/>
                </a:lnTo>
                <a:cubicBezTo>
                  <a:pt x="151805" y="46464"/>
                  <a:pt x="143292" y="37951"/>
                  <a:pt x="132829" y="37951"/>
                </a:cubicBezTo>
                <a:cubicBezTo>
                  <a:pt x="124071" y="37951"/>
                  <a:pt x="116292" y="44129"/>
                  <a:pt x="114335" y="52639"/>
                </a:cubicBezTo>
                <a:cubicBezTo>
                  <a:pt x="112208" y="61900"/>
                  <a:pt x="103628" y="67986"/>
                  <a:pt x="94433" y="67289"/>
                </a:cubicBezTo>
                <a:cubicBezTo>
                  <a:pt x="93955" y="67326"/>
                  <a:pt x="93473" y="67363"/>
                  <a:pt x="92980" y="67363"/>
                </a:cubicBezTo>
                <a:lnTo>
                  <a:pt x="75902" y="67363"/>
                </a:lnTo>
                <a:cubicBezTo>
                  <a:pt x="54977" y="67363"/>
                  <a:pt x="37951" y="84389"/>
                  <a:pt x="37951" y="105315"/>
                </a:cubicBezTo>
                <a:lnTo>
                  <a:pt x="37951" y="409873"/>
                </a:lnTo>
                <a:cubicBezTo>
                  <a:pt x="37951" y="430798"/>
                  <a:pt x="54977" y="447824"/>
                  <a:pt x="75902" y="447824"/>
                </a:cubicBezTo>
                <a:lnTo>
                  <a:pt x="309198" y="447824"/>
                </a:lnTo>
                <a:cubicBezTo>
                  <a:pt x="330123" y="447824"/>
                  <a:pt x="347149" y="430798"/>
                  <a:pt x="347149" y="409873"/>
                </a:cubicBezTo>
                <a:cubicBezTo>
                  <a:pt x="347149" y="399392"/>
                  <a:pt x="355644" y="390897"/>
                  <a:pt x="366125" y="390897"/>
                </a:cubicBezTo>
                <a:cubicBezTo>
                  <a:pt x="376602" y="390897"/>
                  <a:pt x="385101" y="399392"/>
                  <a:pt x="385101" y="409873"/>
                </a:cubicBezTo>
                <a:cubicBezTo>
                  <a:pt x="385101" y="451726"/>
                  <a:pt x="351048" y="485775"/>
                  <a:pt x="309198" y="485775"/>
                </a:cubicBezTo>
                <a:lnTo>
                  <a:pt x="75902" y="485775"/>
                </a:lnTo>
                <a:cubicBezTo>
                  <a:pt x="34049" y="485775"/>
                  <a:pt x="0" y="451726"/>
                  <a:pt x="0" y="409873"/>
                </a:cubicBezTo>
                <a:lnTo>
                  <a:pt x="0" y="105315"/>
                </a:lnTo>
                <a:cubicBezTo>
                  <a:pt x="0" y="63461"/>
                  <a:pt x="34049" y="29412"/>
                  <a:pt x="75902" y="29412"/>
                </a:cubicBezTo>
                <a:lnTo>
                  <a:pt x="82951" y="29412"/>
                </a:lnTo>
                <a:cubicBezTo>
                  <a:pt x="92728" y="11552"/>
                  <a:pt x="111541" y="0"/>
                  <a:pt x="132829" y="0"/>
                </a:cubicBezTo>
                <a:cubicBezTo>
                  <a:pt x="154243" y="0"/>
                  <a:pt x="172926" y="11889"/>
                  <a:pt x="182644" y="29412"/>
                </a:cubicBezTo>
                <a:lnTo>
                  <a:pt x="309195" y="29412"/>
                </a:lnTo>
                <a:cubicBezTo>
                  <a:pt x="351048" y="29412"/>
                  <a:pt x="385097" y="63461"/>
                  <a:pt x="385097" y="105315"/>
                </a:cubicBezTo>
                <a:lnTo>
                  <a:pt x="385097" y="314995"/>
                </a:lnTo>
                <a:cubicBezTo>
                  <a:pt x="385097" y="325476"/>
                  <a:pt x="376602" y="333970"/>
                  <a:pt x="366121" y="333970"/>
                </a:cubicBezTo>
                <a:cubicBezTo>
                  <a:pt x="355644" y="333970"/>
                  <a:pt x="347146" y="325476"/>
                  <a:pt x="347146" y="314995"/>
                </a:cubicBezTo>
                <a:close/>
                <a:moveTo>
                  <a:pt x="94878" y="371922"/>
                </a:moveTo>
                <a:cubicBezTo>
                  <a:pt x="84397" y="371922"/>
                  <a:pt x="75902" y="380416"/>
                  <a:pt x="75902" y="390897"/>
                </a:cubicBezTo>
                <a:cubicBezTo>
                  <a:pt x="75902" y="401378"/>
                  <a:pt x="84397" y="409873"/>
                  <a:pt x="94878" y="409873"/>
                </a:cubicBezTo>
                <a:lnTo>
                  <a:pt x="232451" y="409873"/>
                </a:lnTo>
                <a:cubicBezTo>
                  <a:pt x="242932" y="409873"/>
                  <a:pt x="251427" y="401378"/>
                  <a:pt x="251427" y="390897"/>
                </a:cubicBezTo>
                <a:cubicBezTo>
                  <a:pt x="251427" y="380416"/>
                  <a:pt x="242932" y="371922"/>
                  <a:pt x="232451" y="371922"/>
                </a:cubicBezTo>
                <a:close/>
                <a:moveTo>
                  <a:pt x="308353" y="315944"/>
                </a:moveTo>
                <a:cubicBezTo>
                  <a:pt x="308353" y="305462"/>
                  <a:pt x="299859" y="296968"/>
                  <a:pt x="289378" y="296968"/>
                </a:cubicBezTo>
                <a:lnTo>
                  <a:pt x="94878" y="296968"/>
                </a:lnTo>
                <a:cubicBezTo>
                  <a:pt x="84397" y="296968"/>
                  <a:pt x="75902" y="305462"/>
                  <a:pt x="75902" y="315944"/>
                </a:cubicBezTo>
                <a:cubicBezTo>
                  <a:pt x="75902" y="326425"/>
                  <a:pt x="84397" y="334919"/>
                  <a:pt x="94878" y="334919"/>
                </a:cubicBezTo>
                <a:lnTo>
                  <a:pt x="289378" y="334919"/>
                </a:lnTo>
                <a:cubicBezTo>
                  <a:pt x="299859" y="334919"/>
                  <a:pt x="308353" y="326425"/>
                  <a:pt x="308353" y="315944"/>
                </a:cubicBezTo>
                <a:close/>
                <a:moveTo>
                  <a:pt x="289378" y="222963"/>
                </a:moveTo>
                <a:lnTo>
                  <a:pt x="245734" y="222963"/>
                </a:lnTo>
                <a:cubicBezTo>
                  <a:pt x="235253" y="222963"/>
                  <a:pt x="226758" y="231458"/>
                  <a:pt x="226758" y="241939"/>
                </a:cubicBezTo>
                <a:cubicBezTo>
                  <a:pt x="226758" y="252420"/>
                  <a:pt x="235253" y="260914"/>
                  <a:pt x="245734" y="260914"/>
                </a:cubicBezTo>
                <a:lnTo>
                  <a:pt x="289378" y="260914"/>
                </a:lnTo>
                <a:cubicBezTo>
                  <a:pt x="299859" y="260914"/>
                  <a:pt x="308353" y="252420"/>
                  <a:pt x="308353" y="241939"/>
                </a:cubicBezTo>
                <a:cubicBezTo>
                  <a:pt x="308353" y="231458"/>
                  <a:pt x="299859" y="222963"/>
                  <a:pt x="289378" y="222963"/>
                </a:cubicBezTo>
                <a:close/>
                <a:moveTo>
                  <a:pt x="289378" y="148010"/>
                </a:moveTo>
                <a:lnTo>
                  <a:pt x="245734" y="148010"/>
                </a:lnTo>
                <a:cubicBezTo>
                  <a:pt x="235253" y="148010"/>
                  <a:pt x="226758" y="156504"/>
                  <a:pt x="226758" y="166985"/>
                </a:cubicBezTo>
                <a:cubicBezTo>
                  <a:pt x="226758" y="177466"/>
                  <a:pt x="235253" y="185961"/>
                  <a:pt x="245734" y="185961"/>
                </a:cubicBezTo>
                <a:lnTo>
                  <a:pt x="289378" y="185961"/>
                </a:lnTo>
                <a:cubicBezTo>
                  <a:pt x="299859" y="185961"/>
                  <a:pt x="308353" y="177466"/>
                  <a:pt x="308353" y="166985"/>
                </a:cubicBezTo>
                <a:cubicBezTo>
                  <a:pt x="308353" y="156504"/>
                  <a:pt x="299859" y="148010"/>
                  <a:pt x="289378" y="14801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Icon 27">
            <a:extLst>
              <a:ext uri="{FF2B5EF4-FFF2-40B4-BE49-F238E27FC236}">
                <a16:creationId xmlns:a16="http://schemas.microsoft.com/office/drawing/2014/main" id="{9CE5BFEB-DF9A-4F67-8419-64E2332E6808}"/>
              </a:ext>
            </a:extLst>
          </p:cNvPr>
          <p:cNvSpPr/>
          <p:nvPr/>
        </p:nvSpPr>
        <p:spPr>
          <a:xfrm>
            <a:off x="3498624" y="4856726"/>
            <a:ext cx="549177" cy="518125"/>
          </a:xfrm>
          <a:custGeom>
            <a:avLst/>
            <a:gdLst>
              <a:gd name="connsiteX0" fmla="*/ 419524 w 485775"/>
              <a:gd name="connsiteY0" fmla="*/ 75951 h 458308"/>
              <a:gd name="connsiteX1" fmla="*/ 409873 w 485775"/>
              <a:gd name="connsiteY1" fmla="*/ 75951 h 458308"/>
              <a:gd name="connsiteX2" fmla="*/ 409873 w 485775"/>
              <a:gd name="connsiteY2" fmla="*/ 75902 h 458308"/>
              <a:gd name="connsiteX3" fmla="*/ 333970 w 485775"/>
              <a:gd name="connsiteY3" fmla="*/ 0 h 458308"/>
              <a:gd name="connsiteX4" fmla="*/ 75902 w 485775"/>
              <a:gd name="connsiteY4" fmla="*/ 0 h 458308"/>
              <a:gd name="connsiteX5" fmla="*/ 0 w 485775"/>
              <a:gd name="connsiteY5" fmla="*/ 75902 h 458308"/>
              <a:gd name="connsiteX6" fmla="*/ 0 w 485775"/>
              <a:gd name="connsiteY6" fmla="*/ 226806 h 458308"/>
              <a:gd name="connsiteX7" fmla="*/ 75902 w 485775"/>
              <a:gd name="connsiteY7" fmla="*/ 302709 h 458308"/>
              <a:gd name="connsiteX8" fmla="*/ 75902 w 485775"/>
              <a:gd name="connsiteY8" fmla="*/ 323041 h 458308"/>
              <a:gd name="connsiteX9" fmla="*/ 142154 w 485775"/>
              <a:gd name="connsiteY9" fmla="*/ 389048 h 458308"/>
              <a:gd name="connsiteX10" fmla="*/ 215373 w 485775"/>
              <a:gd name="connsiteY10" fmla="*/ 389048 h 458308"/>
              <a:gd name="connsiteX11" fmla="*/ 234348 w 485775"/>
              <a:gd name="connsiteY11" fmla="*/ 370072 h 458308"/>
              <a:gd name="connsiteX12" fmla="*/ 215373 w 485775"/>
              <a:gd name="connsiteY12" fmla="*/ 351097 h 458308"/>
              <a:gd name="connsiteX13" fmla="*/ 142154 w 485775"/>
              <a:gd name="connsiteY13" fmla="*/ 351097 h 458308"/>
              <a:gd name="connsiteX14" fmla="*/ 113854 w 485775"/>
              <a:gd name="connsiteY14" fmla="*/ 323041 h 458308"/>
              <a:gd name="connsiteX15" fmla="*/ 113854 w 485775"/>
              <a:gd name="connsiteY15" fmla="*/ 160611 h 458308"/>
              <a:gd name="connsiteX16" fmla="*/ 245890 w 485775"/>
              <a:gd name="connsiteY16" fmla="*/ 242291 h 458308"/>
              <a:gd name="connsiteX17" fmla="*/ 280839 w 485775"/>
              <a:gd name="connsiteY17" fmla="*/ 252290 h 458308"/>
              <a:gd name="connsiteX18" fmla="*/ 315788 w 485775"/>
              <a:gd name="connsiteY18" fmla="*/ 242291 h 458308"/>
              <a:gd name="connsiteX19" fmla="*/ 447824 w 485775"/>
              <a:gd name="connsiteY19" fmla="*/ 160611 h 458308"/>
              <a:gd name="connsiteX20" fmla="*/ 447824 w 485775"/>
              <a:gd name="connsiteY20" fmla="*/ 255270 h 458308"/>
              <a:gd name="connsiteX21" fmla="*/ 466799 w 485775"/>
              <a:gd name="connsiteY21" fmla="*/ 274245 h 458308"/>
              <a:gd name="connsiteX22" fmla="*/ 485775 w 485775"/>
              <a:gd name="connsiteY22" fmla="*/ 255270 h 458308"/>
              <a:gd name="connsiteX23" fmla="*/ 485775 w 485775"/>
              <a:gd name="connsiteY23" fmla="*/ 141961 h 458308"/>
              <a:gd name="connsiteX24" fmla="*/ 419524 w 485775"/>
              <a:gd name="connsiteY24" fmla="*/ 75951 h 458308"/>
              <a:gd name="connsiteX25" fmla="*/ 37951 w 485775"/>
              <a:gd name="connsiteY25" fmla="*/ 226806 h 458308"/>
              <a:gd name="connsiteX26" fmla="*/ 37951 w 485775"/>
              <a:gd name="connsiteY26" fmla="*/ 75902 h 458308"/>
              <a:gd name="connsiteX27" fmla="*/ 75902 w 485775"/>
              <a:gd name="connsiteY27" fmla="*/ 37951 h 458308"/>
              <a:gd name="connsiteX28" fmla="*/ 333970 w 485775"/>
              <a:gd name="connsiteY28" fmla="*/ 37951 h 458308"/>
              <a:gd name="connsiteX29" fmla="*/ 371922 w 485775"/>
              <a:gd name="connsiteY29" fmla="*/ 75902 h 458308"/>
              <a:gd name="connsiteX30" fmla="*/ 371922 w 485775"/>
              <a:gd name="connsiteY30" fmla="*/ 75951 h 458308"/>
              <a:gd name="connsiteX31" fmla="*/ 142154 w 485775"/>
              <a:gd name="connsiteY31" fmla="*/ 75951 h 458308"/>
              <a:gd name="connsiteX32" fmla="*/ 75902 w 485775"/>
              <a:gd name="connsiteY32" fmla="*/ 141961 h 458308"/>
              <a:gd name="connsiteX33" fmla="*/ 75902 w 485775"/>
              <a:gd name="connsiteY33" fmla="*/ 264758 h 458308"/>
              <a:gd name="connsiteX34" fmla="*/ 37951 w 485775"/>
              <a:gd name="connsiteY34" fmla="*/ 226806 h 458308"/>
              <a:gd name="connsiteX35" fmla="*/ 295823 w 485775"/>
              <a:gd name="connsiteY35" fmla="*/ 210014 h 458308"/>
              <a:gd name="connsiteX36" fmla="*/ 265855 w 485775"/>
              <a:gd name="connsiteY36" fmla="*/ 210014 h 458308"/>
              <a:gd name="connsiteX37" fmla="*/ 122800 w 485775"/>
              <a:gd name="connsiteY37" fmla="*/ 121518 h 458308"/>
              <a:gd name="connsiteX38" fmla="*/ 142154 w 485775"/>
              <a:gd name="connsiteY38" fmla="*/ 113902 h 458308"/>
              <a:gd name="connsiteX39" fmla="*/ 419524 w 485775"/>
              <a:gd name="connsiteY39" fmla="*/ 113902 h 458308"/>
              <a:gd name="connsiteX40" fmla="*/ 438877 w 485775"/>
              <a:gd name="connsiteY40" fmla="*/ 121518 h 458308"/>
              <a:gd name="connsiteX41" fmla="*/ 469164 w 485775"/>
              <a:gd name="connsiteY41" fmla="*/ 329738 h 458308"/>
              <a:gd name="connsiteX42" fmla="*/ 469164 w 485775"/>
              <a:gd name="connsiteY42" fmla="*/ 410406 h 458308"/>
              <a:gd name="connsiteX43" fmla="*/ 427129 w 485775"/>
              <a:gd name="connsiteY43" fmla="*/ 452709 h 458308"/>
              <a:gd name="connsiteX44" fmla="*/ 413668 w 485775"/>
              <a:gd name="connsiteY44" fmla="*/ 458309 h 458308"/>
              <a:gd name="connsiteX45" fmla="*/ 400292 w 485775"/>
              <a:gd name="connsiteY45" fmla="*/ 452794 h 458308"/>
              <a:gd name="connsiteX46" fmla="*/ 400207 w 485775"/>
              <a:gd name="connsiteY46" fmla="*/ 425957 h 458308"/>
              <a:gd name="connsiteX47" fmla="*/ 436883 w 485775"/>
              <a:gd name="connsiteY47" fmla="*/ 389048 h 458308"/>
              <a:gd name="connsiteX48" fmla="*/ 291275 w 485775"/>
              <a:gd name="connsiteY48" fmla="*/ 389048 h 458308"/>
              <a:gd name="connsiteX49" fmla="*/ 272300 w 485775"/>
              <a:gd name="connsiteY49" fmla="*/ 370072 h 458308"/>
              <a:gd name="connsiteX50" fmla="*/ 291275 w 485775"/>
              <a:gd name="connsiteY50" fmla="*/ 351097 h 458308"/>
              <a:gd name="connsiteX51" fmla="*/ 436883 w 485775"/>
              <a:gd name="connsiteY51" fmla="*/ 351097 h 458308"/>
              <a:gd name="connsiteX52" fmla="*/ 400207 w 485775"/>
              <a:gd name="connsiteY52" fmla="*/ 314187 h 458308"/>
              <a:gd name="connsiteX53" fmla="*/ 400292 w 485775"/>
              <a:gd name="connsiteY53" fmla="*/ 287354 h 458308"/>
              <a:gd name="connsiteX54" fmla="*/ 427129 w 485775"/>
              <a:gd name="connsiteY54" fmla="*/ 287439 h 4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5775" h="458308">
                <a:moveTo>
                  <a:pt x="419524" y="75951"/>
                </a:moveTo>
                <a:lnTo>
                  <a:pt x="409873" y="75951"/>
                </a:lnTo>
                <a:lnTo>
                  <a:pt x="409873" y="75902"/>
                </a:lnTo>
                <a:cubicBezTo>
                  <a:pt x="409873" y="34049"/>
                  <a:pt x="375824" y="0"/>
                  <a:pt x="333970" y="0"/>
                </a:cubicBez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226806"/>
                </a:lnTo>
                <a:cubicBezTo>
                  <a:pt x="0" y="268660"/>
                  <a:pt x="34049" y="302709"/>
                  <a:pt x="75902" y="302709"/>
                </a:cubicBezTo>
                <a:lnTo>
                  <a:pt x="75902" y="323041"/>
                </a:lnTo>
                <a:cubicBezTo>
                  <a:pt x="75902" y="359435"/>
                  <a:pt x="105622" y="389048"/>
                  <a:pt x="142154" y="389048"/>
                </a:cubicBezTo>
                <a:lnTo>
                  <a:pt x="215373" y="389048"/>
                </a:lnTo>
                <a:cubicBezTo>
                  <a:pt x="225854" y="389048"/>
                  <a:pt x="234348" y="380553"/>
                  <a:pt x="234348" y="370072"/>
                </a:cubicBezTo>
                <a:cubicBezTo>
                  <a:pt x="234348" y="359591"/>
                  <a:pt x="225854" y="351097"/>
                  <a:pt x="215373" y="351097"/>
                </a:cubicBezTo>
                <a:lnTo>
                  <a:pt x="142154" y="351097"/>
                </a:lnTo>
                <a:cubicBezTo>
                  <a:pt x="126551" y="351097"/>
                  <a:pt x="113854" y="338510"/>
                  <a:pt x="113854" y="323041"/>
                </a:cubicBezTo>
                <a:lnTo>
                  <a:pt x="113854" y="160611"/>
                </a:lnTo>
                <a:lnTo>
                  <a:pt x="245890" y="242291"/>
                </a:lnTo>
                <a:cubicBezTo>
                  <a:pt x="256667" y="248958"/>
                  <a:pt x="268753" y="252290"/>
                  <a:pt x="280839" y="252290"/>
                </a:cubicBezTo>
                <a:cubicBezTo>
                  <a:pt x="292925" y="252290"/>
                  <a:pt x="305010" y="248958"/>
                  <a:pt x="315788" y="242291"/>
                </a:cubicBezTo>
                <a:lnTo>
                  <a:pt x="447824" y="160611"/>
                </a:lnTo>
                <a:lnTo>
                  <a:pt x="447824" y="255270"/>
                </a:lnTo>
                <a:cubicBezTo>
                  <a:pt x="447824" y="265751"/>
                  <a:pt x="456318" y="274245"/>
                  <a:pt x="466799" y="274245"/>
                </a:cubicBezTo>
                <a:cubicBezTo>
                  <a:pt x="477280" y="274245"/>
                  <a:pt x="485775" y="265751"/>
                  <a:pt x="485775" y="255270"/>
                </a:cubicBezTo>
                <a:lnTo>
                  <a:pt x="485775" y="141961"/>
                </a:lnTo>
                <a:cubicBezTo>
                  <a:pt x="485775" y="105563"/>
                  <a:pt x="456055" y="75951"/>
                  <a:pt x="419524" y="75951"/>
                </a:cubicBezTo>
                <a:close/>
                <a:moveTo>
                  <a:pt x="37951" y="226806"/>
                </a:move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333970" y="37951"/>
                </a:lnTo>
                <a:cubicBezTo>
                  <a:pt x="354895" y="37951"/>
                  <a:pt x="371922" y="54977"/>
                  <a:pt x="371922" y="75902"/>
                </a:cubicBezTo>
                <a:lnTo>
                  <a:pt x="371922" y="75951"/>
                </a:lnTo>
                <a:lnTo>
                  <a:pt x="142154" y="75951"/>
                </a:lnTo>
                <a:cubicBezTo>
                  <a:pt x="105622" y="75951"/>
                  <a:pt x="75902" y="105563"/>
                  <a:pt x="75902" y="141961"/>
                </a:cubicBezTo>
                <a:lnTo>
                  <a:pt x="75902" y="264758"/>
                </a:lnTo>
                <a:cubicBezTo>
                  <a:pt x="54977" y="264758"/>
                  <a:pt x="37951" y="247731"/>
                  <a:pt x="37951" y="226806"/>
                </a:cubicBezTo>
                <a:close/>
                <a:moveTo>
                  <a:pt x="295823" y="210014"/>
                </a:moveTo>
                <a:cubicBezTo>
                  <a:pt x="286720" y="215643"/>
                  <a:pt x="274957" y="215643"/>
                  <a:pt x="265855" y="210014"/>
                </a:cubicBezTo>
                <a:lnTo>
                  <a:pt x="122800" y="121518"/>
                </a:lnTo>
                <a:cubicBezTo>
                  <a:pt x="127867" y="116800"/>
                  <a:pt x="134675" y="113902"/>
                  <a:pt x="142154" y="113902"/>
                </a:cubicBezTo>
                <a:lnTo>
                  <a:pt x="419524" y="113902"/>
                </a:lnTo>
                <a:cubicBezTo>
                  <a:pt x="427003" y="113902"/>
                  <a:pt x="433815" y="116800"/>
                  <a:pt x="438877" y="121518"/>
                </a:cubicBezTo>
                <a:close/>
                <a:moveTo>
                  <a:pt x="469164" y="329738"/>
                </a:moveTo>
                <a:cubicBezTo>
                  <a:pt x="491264" y="351979"/>
                  <a:pt x="491264" y="388166"/>
                  <a:pt x="469164" y="410406"/>
                </a:cubicBezTo>
                <a:lnTo>
                  <a:pt x="427129" y="452709"/>
                </a:lnTo>
                <a:cubicBezTo>
                  <a:pt x="423419" y="456441"/>
                  <a:pt x="418545" y="458309"/>
                  <a:pt x="413668" y="458309"/>
                </a:cubicBezTo>
                <a:cubicBezTo>
                  <a:pt x="408831" y="458309"/>
                  <a:pt x="403995" y="456470"/>
                  <a:pt x="400292" y="452794"/>
                </a:cubicBezTo>
                <a:cubicBezTo>
                  <a:pt x="392858" y="445407"/>
                  <a:pt x="392821" y="433392"/>
                  <a:pt x="400207" y="425957"/>
                </a:cubicBezTo>
                <a:lnTo>
                  <a:pt x="436883" y="389048"/>
                </a:lnTo>
                <a:lnTo>
                  <a:pt x="291275" y="389048"/>
                </a:lnTo>
                <a:cubicBezTo>
                  <a:pt x="280794" y="389048"/>
                  <a:pt x="272300" y="380553"/>
                  <a:pt x="272300" y="370072"/>
                </a:cubicBezTo>
                <a:cubicBezTo>
                  <a:pt x="272300" y="359595"/>
                  <a:pt x="280794" y="351097"/>
                  <a:pt x="291275" y="351097"/>
                </a:cubicBezTo>
                <a:lnTo>
                  <a:pt x="436883" y="351097"/>
                </a:lnTo>
                <a:lnTo>
                  <a:pt x="400207" y="314187"/>
                </a:lnTo>
                <a:cubicBezTo>
                  <a:pt x="392821" y="306752"/>
                  <a:pt x="392858" y="294741"/>
                  <a:pt x="400292" y="287354"/>
                </a:cubicBezTo>
                <a:cubicBezTo>
                  <a:pt x="407727" y="279964"/>
                  <a:pt x="419742" y="280001"/>
                  <a:pt x="427129" y="28743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Icon 39">
            <a:extLst>
              <a:ext uri="{FF2B5EF4-FFF2-40B4-BE49-F238E27FC236}">
                <a16:creationId xmlns:a16="http://schemas.microsoft.com/office/drawing/2014/main" id="{C0B4FFDA-E6B9-499A-B5D6-E3AA7EEDB2DC}"/>
              </a:ext>
            </a:extLst>
          </p:cNvPr>
          <p:cNvSpPr/>
          <p:nvPr/>
        </p:nvSpPr>
        <p:spPr>
          <a:xfrm>
            <a:off x="5822206" y="2654589"/>
            <a:ext cx="549175" cy="549167"/>
          </a:xfrm>
          <a:custGeom>
            <a:avLst/>
            <a:gdLst>
              <a:gd name="connsiteX0" fmla="*/ 484959 w 485774"/>
              <a:gd name="connsiteY0" fmla="*/ 439277 h 485767"/>
              <a:gd name="connsiteX1" fmla="*/ 462526 w 485774"/>
              <a:gd name="connsiteY1" fmla="*/ 424553 h 485767"/>
              <a:gd name="connsiteX2" fmla="*/ 447801 w 485774"/>
              <a:gd name="connsiteY2" fmla="*/ 446986 h 485767"/>
              <a:gd name="connsiteX3" fmla="*/ 447490 w 485774"/>
              <a:gd name="connsiteY3" fmla="*/ 447816 h 485767"/>
              <a:gd name="connsiteX4" fmla="*/ 261737 w 485774"/>
              <a:gd name="connsiteY4" fmla="*/ 447816 h 485767"/>
              <a:gd name="connsiteX5" fmla="*/ 261881 w 485774"/>
              <a:gd name="connsiteY5" fmla="*/ 447242 h 485767"/>
              <a:gd name="connsiteX6" fmla="*/ 354839 w 485774"/>
              <a:gd name="connsiteY6" fmla="*/ 371506 h 485767"/>
              <a:gd name="connsiteX7" fmla="*/ 410161 w 485774"/>
              <a:gd name="connsiteY7" fmla="*/ 389226 h 485767"/>
              <a:gd name="connsiteX8" fmla="*/ 436646 w 485774"/>
              <a:gd name="connsiteY8" fmla="*/ 384878 h 485767"/>
              <a:gd name="connsiteX9" fmla="*/ 432294 w 485774"/>
              <a:gd name="connsiteY9" fmla="*/ 358398 h 485767"/>
              <a:gd name="connsiteX10" fmla="*/ 409891 w 485774"/>
              <a:gd name="connsiteY10" fmla="*/ 345408 h 485767"/>
              <a:gd name="connsiteX11" fmla="*/ 428844 w 485774"/>
              <a:gd name="connsiteY11" fmla="*/ 296015 h 485767"/>
              <a:gd name="connsiteX12" fmla="*/ 354839 w 485774"/>
              <a:gd name="connsiteY12" fmla="*/ 222011 h 485767"/>
              <a:gd name="connsiteX13" fmla="*/ 280838 w 485774"/>
              <a:gd name="connsiteY13" fmla="*/ 296015 h 485767"/>
              <a:gd name="connsiteX14" fmla="*/ 299869 w 485774"/>
              <a:gd name="connsiteY14" fmla="*/ 345500 h 485767"/>
              <a:gd name="connsiteX15" fmla="*/ 270439 w 485774"/>
              <a:gd name="connsiteY15" fmla="*/ 363864 h 485767"/>
              <a:gd name="connsiteX16" fmla="*/ 242887 w 485774"/>
              <a:gd name="connsiteY16" fmla="*/ 395018 h 485767"/>
              <a:gd name="connsiteX17" fmla="*/ 215335 w 485774"/>
              <a:gd name="connsiteY17" fmla="*/ 363864 h 485767"/>
              <a:gd name="connsiteX18" fmla="*/ 186494 w 485774"/>
              <a:gd name="connsiteY18" fmla="*/ 345767 h 485767"/>
              <a:gd name="connsiteX19" fmla="*/ 204936 w 485774"/>
              <a:gd name="connsiteY19" fmla="*/ 296964 h 485767"/>
              <a:gd name="connsiteX20" fmla="*/ 130931 w 485774"/>
              <a:gd name="connsiteY20" fmla="*/ 222959 h 485767"/>
              <a:gd name="connsiteX21" fmla="*/ 56930 w 485774"/>
              <a:gd name="connsiteY21" fmla="*/ 296964 h 485767"/>
              <a:gd name="connsiteX22" fmla="*/ 75372 w 485774"/>
              <a:gd name="connsiteY22" fmla="*/ 345767 h 485767"/>
              <a:gd name="connsiteX23" fmla="*/ 46530 w 485774"/>
              <a:gd name="connsiteY23" fmla="*/ 363864 h 485767"/>
              <a:gd name="connsiteX24" fmla="*/ 815 w 485774"/>
              <a:gd name="connsiteY24" fmla="*/ 439529 h 485767"/>
              <a:gd name="connsiteX25" fmla="*/ 8635 w 485774"/>
              <a:gd name="connsiteY25" fmla="*/ 471666 h 485767"/>
              <a:gd name="connsiteX26" fmla="*/ 38281 w 485774"/>
              <a:gd name="connsiteY26" fmla="*/ 485768 h 485767"/>
              <a:gd name="connsiteX27" fmla="*/ 447490 w 485774"/>
              <a:gd name="connsiteY27" fmla="*/ 485768 h 485767"/>
              <a:gd name="connsiteX28" fmla="*/ 477050 w 485774"/>
              <a:gd name="connsiteY28" fmla="*/ 471651 h 485767"/>
              <a:gd name="connsiteX29" fmla="*/ 484959 w 485774"/>
              <a:gd name="connsiteY29" fmla="*/ 439277 h 485767"/>
              <a:gd name="connsiteX30" fmla="*/ 354839 w 485774"/>
              <a:gd name="connsiteY30" fmla="*/ 259962 h 485767"/>
              <a:gd name="connsiteX31" fmla="*/ 390893 w 485774"/>
              <a:gd name="connsiteY31" fmla="*/ 296015 h 485767"/>
              <a:gd name="connsiteX32" fmla="*/ 354839 w 485774"/>
              <a:gd name="connsiteY32" fmla="*/ 332069 h 485767"/>
              <a:gd name="connsiteX33" fmla="*/ 318789 w 485774"/>
              <a:gd name="connsiteY33" fmla="*/ 296015 h 485767"/>
              <a:gd name="connsiteX34" fmla="*/ 354839 w 485774"/>
              <a:gd name="connsiteY34" fmla="*/ 259962 h 485767"/>
              <a:gd name="connsiteX35" fmla="*/ 130931 w 485774"/>
              <a:gd name="connsiteY35" fmla="*/ 260911 h 485767"/>
              <a:gd name="connsiteX36" fmla="*/ 166985 w 485774"/>
              <a:gd name="connsiteY36" fmla="*/ 296964 h 485767"/>
              <a:gd name="connsiteX37" fmla="*/ 130931 w 485774"/>
              <a:gd name="connsiteY37" fmla="*/ 333018 h 485767"/>
              <a:gd name="connsiteX38" fmla="*/ 94877 w 485774"/>
              <a:gd name="connsiteY38" fmla="*/ 296964 h 485767"/>
              <a:gd name="connsiteX39" fmla="*/ 130931 w 485774"/>
              <a:gd name="connsiteY39" fmla="*/ 260911 h 485767"/>
              <a:gd name="connsiteX40" fmla="*/ 38180 w 485774"/>
              <a:gd name="connsiteY40" fmla="*/ 447809 h 485767"/>
              <a:gd name="connsiteX41" fmla="*/ 37973 w 485774"/>
              <a:gd name="connsiteY41" fmla="*/ 447242 h 485767"/>
              <a:gd name="connsiteX42" fmla="*/ 130931 w 485774"/>
              <a:gd name="connsiteY42" fmla="*/ 371506 h 485767"/>
              <a:gd name="connsiteX43" fmla="*/ 223889 w 485774"/>
              <a:gd name="connsiteY43" fmla="*/ 447242 h 485767"/>
              <a:gd name="connsiteX44" fmla="*/ 224037 w 485774"/>
              <a:gd name="connsiteY44" fmla="*/ 447816 h 485767"/>
              <a:gd name="connsiteX45" fmla="*/ 38281 w 485774"/>
              <a:gd name="connsiteY45" fmla="*/ 447816 h 485767"/>
              <a:gd name="connsiteX46" fmla="*/ 38180 w 485774"/>
              <a:gd name="connsiteY46" fmla="*/ 447809 h 485767"/>
              <a:gd name="connsiteX47" fmla="*/ 299814 w 485774"/>
              <a:gd name="connsiteY47" fmla="*/ 90130 h 485767"/>
              <a:gd name="connsiteX48" fmla="*/ 318789 w 485774"/>
              <a:gd name="connsiteY48" fmla="*/ 71158 h 485767"/>
              <a:gd name="connsiteX49" fmla="*/ 337765 w 485774"/>
              <a:gd name="connsiteY49" fmla="*/ 90130 h 485767"/>
              <a:gd name="connsiteX50" fmla="*/ 318789 w 485774"/>
              <a:gd name="connsiteY50" fmla="*/ 109106 h 485767"/>
              <a:gd name="connsiteX51" fmla="*/ 299814 w 485774"/>
              <a:gd name="connsiteY51" fmla="*/ 90130 h 485767"/>
              <a:gd name="connsiteX52" fmla="*/ 223911 w 485774"/>
              <a:gd name="connsiteY52" fmla="*/ 90130 h 485767"/>
              <a:gd name="connsiteX53" fmla="*/ 242887 w 485774"/>
              <a:gd name="connsiteY53" fmla="*/ 71158 h 485767"/>
              <a:gd name="connsiteX54" fmla="*/ 261863 w 485774"/>
              <a:gd name="connsiteY54" fmla="*/ 90130 h 485767"/>
              <a:gd name="connsiteX55" fmla="*/ 242887 w 485774"/>
              <a:gd name="connsiteY55" fmla="*/ 109106 h 485767"/>
              <a:gd name="connsiteX56" fmla="*/ 223911 w 485774"/>
              <a:gd name="connsiteY56" fmla="*/ 90130 h 485767"/>
              <a:gd name="connsiteX57" fmla="*/ 148009 w 485774"/>
              <a:gd name="connsiteY57" fmla="*/ 90130 h 485767"/>
              <a:gd name="connsiteX58" fmla="*/ 166985 w 485774"/>
              <a:gd name="connsiteY58" fmla="*/ 71158 h 485767"/>
              <a:gd name="connsiteX59" fmla="*/ 185960 w 485774"/>
              <a:gd name="connsiteY59" fmla="*/ 90130 h 485767"/>
              <a:gd name="connsiteX60" fmla="*/ 166985 w 485774"/>
              <a:gd name="connsiteY60" fmla="*/ 109106 h 485767"/>
              <a:gd name="connsiteX61" fmla="*/ 148009 w 485774"/>
              <a:gd name="connsiteY61" fmla="*/ 90130 h 485767"/>
              <a:gd name="connsiteX62" fmla="*/ 142316 w 485774"/>
              <a:gd name="connsiteY62" fmla="*/ 180264 h 485767"/>
              <a:gd name="connsiteX63" fmla="*/ 152731 w 485774"/>
              <a:gd name="connsiteY63" fmla="*/ 180264 h 485767"/>
              <a:gd name="connsiteX64" fmla="*/ 149803 w 485774"/>
              <a:gd name="connsiteY64" fmla="*/ 191194 h 485767"/>
              <a:gd name="connsiteX65" fmla="*/ 153257 w 485774"/>
              <a:gd name="connsiteY65" fmla="*/ 212341 h 485767"/>
              <a:gd name="connsiteX66" fmla="*/ 174219 w 485774"/>
              <a:gd name="connsiteY66" fmla="*/ 216785 h 485767"/>
              <a:gd name="connsiteX67" fmla="*/ 220227 w 485774"/>
              <a:gd name="connsiteY67" fmla="*/ 180264 h 485767"/>
              <a:gd name="connsiteX68" fmla="*/ 264920 w 485774"/>
              <a:gd name="connsiteY68" fmla="*/ 180264 h 485767"/>
              <a:gd name="connsiteX69" fmla="*/ 311221 w 485774"/>
              <a:gd name="connsiteY69" fmla="*/ 216644 h 485767"/>
              <a:gd name="connsiteX70" fmla="*/ 318782 w 485774"/>
              <a:gd name="connsiteY70" fmla="*/ 218219 h 485767"/>
              <a:gd name="connsiteX71" fmla="*/ 332791 w 485774"/>
              <a:gd name="connsiteY71" fmla="*/ 212048 h 485767"/>
              <a:gd name="connsiteX72" fmla="*/ 335449 w 485774"/>
              <a:gd name="connsiteY72" fmla="*/ 190156 h 485767"/>
              <a:gd name="connsiteX73" fmla="*/ 332113 w 485774"/>
              <a:gd name="connsiteY73" fmla="*/ 180264 h 485767"/>
              <a:gd name="connsiteX74" fmla="*/ 343458 w 485774"/>
              <a:gd name="connsiteY74" fmla="*/ 180264 h 485767"/>
              <a:gd name="connsiteX75" fmla="*/ 419360 w 485774"/>
              <a:gd name="connsiteY75" fmla="*/ 104366 h 485767"/>
              <a:gd name="connsiteX76" fmla="*/ 419360 w 485774"/>
              <a:gd name="connsiteY76" fmla="*/ 75902 h 485767"/>
              <a:gd name="connsiteX77" fmla="*/ 343458 w 485774"/>
              <a:gd name="connsiteY77" fmla="*/ 0 h 485767"/>
              <a:gd name="connsiteX78" fmla="*/ 142320 w 485774"/>
              <a:gd name="connsiteY78" fmla="*/ 0 h 485767"/>
              <a:gd name="connsiteX79" fmla="*/ 66418 w 485774"/>
              <a:gd name="connsiteY79" fmla="*/ 75902 h 485767"/>
              <a:gd name="connsiteX80" fmla="*/ 66418 w 485774"/>
              <a:gd name="connsiteY80" fmla="*/ 104366 h 485767"/>
              <a:gd name="connsiteX81" fmla="*/ 142316 w 485774"/>
              <a:gd name="connsiteY81" fmla="*/ 180264 h 485767"/>
              <a:gd name="connsiteX82" fmla="*/ 104365 w 485774"/>
              <a:gd name="connsiteY82" fmla="*/ 75902 h 485767"/>
              <a:gd name="connsiteX83" fmla="*/ 142316 w 485774"/>
              <a:gd name="connsiteY83" fmla="*/ 37951 h 485767"/>
              <a:gd name="connsiteX84" fmla="*/ 343458 w 485774"/>
              <a:gd name="connsiteY84" fmla="*/ 37951 h 485767"/>
              <a:gd name="connsiteX85" fmla="*/ 381405 w 485774"/>
              <a:gd name="connsiteY85" fmla="*/ 75902 h 485767"/>
              <a:gd name="connsiteX86" fmla="*/ 381405 w 485774"/>
              <a:gd name="connsiteY86" fmla="*/ 104362 h 485767"/>
              <a:gd name="connsiteX87" fmla="*/ 343458 w 485774"/>
              <a:gd name="connsiteY87" fmla="*/ 142313 h 485767"/>
              <a:gd name="connsiteX88" fmla="*/ 318789 w 485774"/>
              <a:gd name="connsiteY88" fmla="*/ 142313 h 485767"/>
              <a:gd name="connsiteX89" fmla="*/ 303001 w 485774"/>
              <a:gd name="connsiteY89" fmla="*/ 150763 h 485767"/>
              <a:gd name="connsiteX90" fmla="*/ 297723 w 485774"/>
              <a:gd name="connsiteY90" fmla="*/ 160688 h 485767"/>
              <a:gd name="connsiteX91" fmla="*/ 291523 w 485774"/>
              <a:gd name="connsiteY91" fmla="*/ 151705 h 485767"/>
              <a:gd name="connsiteX92" fmla="*/ 275145 w 485774"/>
              <a:gd name="connsiteY92" fmla="*/ 142313 h 485767"/>
              <a:gd name="connsiteX93" fmla="*/ 209680 w 485774"/>
              <a:gd name="connsiteY93" fmla="*/ 142313 h 485767"/>
              <a:gd name="connsiteX94" fmla="*/ 193035 w 485774"/>
              <a:gd name="connsiteY94" fmla="*/ 152175 h 485767"/>
              <a:gd name="connsiteX95" fmla="*/ 187458 w 485774"/>
              <a:gd name="connsiteY95" fmla="*/ 160811 h 485767"/>
              <a:gd name="connsiteX96" fmla="*/ 183714 w 485774"/>
              <a:gd name="connsiteY96" fmla="*/ 152338 h 485767"/>
              <a:gd name="connsiteX97" fmla="*/ 166985 w 485774"/>
              <a:gd name="connsiteY97" fmla="*/ 142317 h 485767"/>
              <a:gd name="connsiteX98" fmla="*/ 142316 w 485774"/>
              <a:gd name="connsiteY98" fmla="*/ 142317 h 485767"/>
              <a:gd name="connsiteX99" fmla="*/ 104365 w 485774"/>
              <a:gd name="connsiteY99" fmla="*/ 104366 h 48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5774" h="485767">
                <a:moveTo>
                  <a:pt x="484959" y="439277"/>
                </a:moveTo>
                <a:cubicBezTo>
                  <a:pt x="482828" y="429015"/>
                  <a:pt x="472781" y="422425"/>
                  <a:pt x="462526" y="424553"/>
                </a:cubicBezTo>
                <a:cubicBezTo>
                  <a:pt x="452263" y="426680"/>
                  <a:pt x="445670" y="436724"/>
                  <a:pt x="447801" y="446986"/>
                </a:cubicBezTo>
                <a:cubicBezTo>
                  <a:pt x="447905" y="447498"/>
                  <a:pt x="447505" y="447805"/>
                  <a:pt x="447490" y="447816"/>
                </a:cubicBezTo>
                <a:lnTo>
                  <a:pt x="261737" y="447816"/>
                </a:lnTo>
                <a:cubicBezTo>
                  <a:pt x="261781" y="447624"/>
                  <a:pt x="261840" y="447435"/>
                  <a:pt x="261881" y="447242"/>
                </a:cubicBezTo>
                <a:cubicBezTo>
                  <a:pt x="270991" y="403357"/>
                  <a:pt x="310087" y="371506"/>
                  <a:pt x="354839" y="371506"/>
                </a:cubicBezTo>
                <a:cubicBezTo>
                  <a:pt x="374886" y="371506"/>
                  <a:pt x="394013" y="377633"/>
                  <a:pt x="410161" y="389226"/>
                </a:cubicBezTo>
                <a:cubicBezTo>
                  <a:pt x="418674" y="395337"/>
                  <a:pt x="430530" y="393391"/>
                  <a:pt x="436646" y="384878"/>
                </a:cubicBezTo>
                <a:cubicBezTo>
                  <a:pt x="442753" y="376365"/>
                  <a:pt x="440808" y="364509"/>
                  <a:pt x="432294" y="358398"/>
                </a:cubicBezTo>
                <a:cubicBezTo>
                  <a:pt x="425205" y="353305"/>
                  <a:pt x="417707" y="348969"/>
                  <a:pt x="409891" y="345408"/>
                </a:cubicBezTo>
                <a:cubicBezTo>
                  <a:pt x="421665" y="332299"/>
                  <a:pt x="428844" y="314984"/>
                  <a:pt x="428844" y="296015"/>
                </a:cubicBezTo>
                <a:cubicBezTo>
                  <a:pt x="428844" y="255207"/>
                  <a:pt x="395648" y="222011"/>
                  <a:pt x="354839" y="222011"/>
                </a:cubicBezTo>
                <a:cubicBezTo>
                  <a:pt x="314034" y="222011"/>
                  <a:pt x="280838" y="255207"/>
                  <a:pt x="280838" y="296015"/>
                </a:cubicBezTo>
                <a:cubicBezTo>
                  <a:pt x="280838" y="315024"/>
                  <a:pt x="288047" y="332380"/>
                  <a:pt x="299869" y="345500"/>
                </a:cubicBezTo>
                <a:cubicBezTo>
                  <a:pt x="289355" y="350281"/>
                  <a:pt x="279445" y="356437"/>
                  <a:pt x="270439" y="363864"/>
                </a:cubicBezTo>
                <a:cubicBezTo>
                  <a:pt x="259631" y="372781"/>
                  <a:pt x="250351" y="383333"/>
                  <a:pt x="242887" y="395018"/>
                </a:cubicBezTo>
                <a:cubicBezTo>
                  <a:pt x="235423" y="383333"/>
                  <a:pt x="226143" y="372781"/>
                  <a:pt x="215335" y="363864"/>
                </a:cubicBezTo>
                <a:cubicBezTo>
                  <a:pt x="206496" y="356574"/>
                  <a:pt x="196790" y="350511"/>
                  <a:pt x="186494" y="345767"/>
                </a:cubicBezTo>
                <a:cubicBezTo>
                  <a:pt x="197961" y="332729"/>
                  <a:pt x="204936" y="315651"/>
                  <a:pt x="204936" y="296964"/>
                </a:cubicBezTo>
                <a:cubicBezTo>
                  <a:pt x="204936" y="256156"/>
                  <a:pt x="171740" y="222959"/>
                  <a:pt x="130931" y="222959"/>
                </a:cubicBezTo>
                <a:cubicBezTo>
                  <a:pt x="90126" y="222959"/>
                  <a:pt x="56930" y="256156"/>
                  <a:pt x="56930" y="296964"/>
                </a:cubicBezTo>
                <a:cubicBezTo>
                  <a:pt x="56930" y="315651"/>
                  <a:pt x="63905" y="332729"/>
                  <a:pt x="75372" y="345767"/>
                </a:cubicBezTo>
                <a:cubicBezTo>
                  <a:pt x="65076" y="350511"/>
                  <a:pt x="55366" y="356574"/>
                  <a:pt x="46530" y="363864"/>
                </a:cubicBezTo>
                <a:cubicBezTo>
                  <a:pt x="23182" y="383129"/>
                  <a:pt x="6945" y="409999"/>
                  <a:pt x="815" y="439529"/>
                </a:cubicBezTo>
                <a:cubicBezTo>
                  <a:pt x="-1553" y="450933"/>
                  <a:pt x="1297" y="462649"/>
                  <a:pt x="8635" y="471666"/>
                </a:cubicBezTo>
                <a:cubicBezTo>
                  <a:pt x="15929" y="480627"/>
                  <a:pt x="26732" y="485768"/>
                  <a:pt x="38281" y="485768"/>
                </a:cubicBezTo>
                <a:lnTo>
                  <a:pt x="447490" y="485768"/>
                </a:lnTo>
                <a:cubicBezTo>
                  <a:pt x="458975" y="485768"/>
                  <a:pt x="469749" y="480620"/>
                  <a:pt x="477050" y="471651"/>
                </a:cubicBezTo>
                <a:cubicBezTo>
                  <a:pt x="484455" y="462548"/>
                  <a:pt x="487338" y="450748"/>
                  <a:pt x="484959" y="439277"/>
                </a:cubicBezTo>
                <a:close/>
                <a:moveTo>
                  <a:pt x="354839" y="259962"/>
                </a:moveTo>
                <a:cubicBezTo>
                  <a:pt x="374719" y="259962"/>
                  <a:pt x="390893" y="276136"/>
                  <a:pt x="390893" y="296015"/>
                </a:cubicBezTo>
                <a:cubicBezTo>
                  <a:pt x="390893" y="315895"/>
                  <a:pt x="374719" y="332069"/>
                  <a:pt x="354839" y="332069"/>
                </a:cubicBezTo>
                <a:cubicBezTo>
                  <a:pt x="334963" y="332069"/>
                  <a:pt x="318789" y="315895"/>
                  <a:pt x="318789" y="296015"/>
                </a:cubicBezTo>
                <a:cubicBezTo>
                  <a:pt x="318789" y="276136"/>
                  <a:pt x="334963" y="259962"/>
                  <a:pt x="354839" y="259962"/>
                </a:cubicBezTo>
                <a:close/>
                <a:moveTo>
                  <a:pt x="130931" y="260911"/>
                </a:moveTo>
                <a:cubicBezTo>
                  <a:pt x="150811" y="260911"/>
                  <a:pt x="166985" y="277084"/>
                  <a:pt x="166985" y="296964"/>
                </a:cubicBezTo>
                <a:cubicBezTo>
                  <a:pt x="166985" y="316844"/>
                  <a:pt x="150811" y="333018"/>
                  <a:pt x="130931" y="333018"/>
                </a:cubicBezTo>
                <a:cubicBezTo>
                  <a:pt x="111051" y="333018"/>
                  <a:pt x="94877" y="316844"/>
                  <a:pt x="94877" y="296964"/>
                </a:cubicBezTo>
                <a:cubicBezTo>
                  <a:pt x="94877" y="277084"/>
                  <a:pt x="111051" y="260911"/>
                  <a:pt x="130931" y="260911"/>
                </a:cubicBezTo>
                <a:close/>
                <a:moveTo>
                  <a:pt x="38180" y="447809"/>
                </a:moveTo>
                <a:cubicBezTo>
                  <a:pt x="38177" y="447809"/>
                  <a:pt x="37884" y="447668"/>
                  <a:pt x="37973" y="447242"/>
                </a:cubicBezTo>
                <a:cubicBezTo>
                  <a:pt x="47083" y="403357"/>
                  <a:pt x="86179" y="371506"/>
                  <a:pt x="130931" y="371506"/>
                </a:cubicBezTo>
                <a:cubicBezTo>
                  <a:pt x="175683" y="371506"/>
                  <a:pt x="214779" y="403357"/>
                  <a:pt x="223889" y="447242"/>
                </a:cubicBezTo>
                <a:cubicBezTo>
                  <a:pt x="223930" y="447435"/>
                  <a:pt x="223989" y="447624"/>
                  <a:pt x="224037" y="447816"/>
                </a:cubicBezTo>
                <a:lnTo>
                  <a:pt x="38281" y="447816"/>
                </a:lnTo>
                <a:cubicBezTo>
                  <a:pt x="38221" y="447816"/>
                  <a:pt x="38188" y="447809"/>
                  <a:pt x="38180" y="447809"/>
                </a:cubicBezTo>
                <a:close/>
                <a:moveTo>
                  <a:pt x="299814" y="90130"/>
                </a:moveTo>
                <a:cubicBezTo>
                  <a:pt x="299814" y="79653"/>
                  <a:pt x="308308" y="71158"/>
                  <a:pt x="318789" y="71158"/>
                </a:cubicBezTo>
                <a:cubicBezTo>
                  <a:pt x="329267" y="71158"/>
                  <a:pt x="337765" y="79653"/>
                  <a:pt x="337765" y="90130"/>
                </a:cubicBezTo>
                <a:cubicBezTo>
                  <a:pt x="337765" y="100611"/>
                  <a:pt x="329267" y="109106"/>
                  <a:pt x="318789" y="109106"/>
                </a:cubicBezTo>
                <a:cubicBezTo>
                  <a:pt x="308308" y="109106"/>
                  <a:pt x="299814" y="100611"/>
                  <a:pt x="299814" y="90130"/>
                </a:cubicBezTo>
                <a:close/>
                <a:moveTo>
                  <a:pt x="223911" y="90130"/>
                </a:moveTo>
                <a:cubicBezTo>
                  <a:pt x="223911" y="79653"/>
                  <a:pt x="232406" y="71158"/>
                  <a:pt x="242887" y="71158"/>
                </a:cubicBezTo>
                <a:cubicBezTo>
                  <a:pt x="253368" y="71158"/>
                  <a:pt x="261863" y="79653"/>
                  <a:pt x="261863" y="90130"/>
                </a:cubicBezTo>
                <a:cubicBezTo>
                  <a:pt x="261863" y="100611"/>
                  <a:pt x="253368" y="109106"/>
                  <a:pt x="242887" y="109106"/>
                </a:cubicBezTo>
                <a:cubicBezTo>
                  <a:pt x="232406" y="109106"/>
                  <a:pt x="223911" y="100611"/>
                  <a:pt x="223911" y="90130"/>
                </a:cubicBezTo>
                <a:close/>
                <a:moveTo>
                  <a:pt x="148009" y="90130"/>
                </a:moveTo>
                <a:cubicBezTo>
                  <a:pt x="148009" y="79653"/>
                  <a:pt x="156504" y="71158"/>
                  <a:pt x="166985" y="71158"/>
                </a:cubicBezTo>
                <a:cubicBezTo>
                  <a:pt x="177466" y="71158"/>
                  <a:pt x="185960" y="79653"/>
                  <a:pt x="185960" y="90130"/>
                </a:cubicBezTo>
                <a:cubicBezTo>
                  <a:pt x="185960" y="100611"/>
                  <a:pt x="177466" y="109106"/>
                  <a:pt x="166985" y="109106"/>
                </a:cubicBezTo>
                <a:cubicBezTo>
                  <a:pt x="156504" y="109106"/>
                  <a:pt x="148009" y="100611"/>
                  <a:pt x="148009" y="90130"/>
                </a:cubicBezTo>
                <a:close/>
                <a:moveTo>
                  <a:pt x="142316" y="180264"/>
                </a:moveTo>
                <a:lnTo>
                  <a:pt x="152731" y="180264"/>
                </a:lnTo>
                <a:cubicBezTo>
                  <a:pt x="152627" y="183315"/>
                  <a:pt x="151808" y="186906"/>
                  <a:pt x="149803" y="191194"/>
                </a:cubicBezTo>
                <a:cubicBezTo>
                  <a:pt x="146482" y="198280"/>
                  <a:pt x="147853" y="206678"/>
                  <a:pt x="153257" y="212341"/>
                </a:cubicBezTo>
                <a:cubicBezTo>
                  <a:pt x="158661" y="218001"/>
                  <a:pt x="166981" y="219768"/>
                  <a:pt x="174219" y="216785"/>
                </a:cubicBezTo>
                <a:cubicBezTo>
                  <a:pt x="193421" y="208869"/>
                  <a:pt x="208853" y="196609"/>
                  <a:pt x="220227" y="180264"/>
                </a:cubicBezTo>
                <a:lnTo>
                  <a:pt x="264920" y="180264"/>
                </a:lnTo>
                <a:cubicBezTo>
                  <a:pt x="276487" y="196082"/>
                  <a:pt x="292016" y="208290"/>
                  <a:pt x="311221" y="216644"/>
                </a:cubicBezTo>
                <a:cubicBezTo>
                  <a:pt x="313660" y="217704"/>
                  <a:pt x="316232" y="218219"/>
                  <a:pt x="318782" y="218219"/>
                </a:cubicBezTo>
                <a:cubicBezTo>
                  <a:pt x="324000" y="218219"/>
                  <a:pt x="329115" y="216066"/>
                  <a:pt x="332791" y="212048"/>
                </a:cubicBezTo>
                <a:cubicBezTo>
                  <a:pt x="338262" y="206067"/>
                  <a:pt x="339329" y="197272"/>
                  <a:pt x="335449" y="190156"/>
                </a:cubicBezTo>
                <a:cubicBezTo>
                  <a:pt x="333251" y="186128"/>
                  <a:pt x="332291" y="182922"/>
                  <a:pt x="332113" y="180264"/>
                </a:cubicBezTo>
                <a:lnTo>
                  <a:pt x="343458" y="180264"/>
                </a:lnTo>
                <a:cubicBezTo>
                  <a:pt x="385308" y="180264"/>
                  <a:pt x="419360" y="146216"/>
                  <a:pt x="419360" y="104366"/>
                </a:cubicBezTo>
                <a:lnTo>
                  <a:pt x="419360" y="75902"/>
                </a:lnTo>
                <a:cubicBezTo>
                  <a:pt x="419360" y="34049"/>
                  <a:pt x="385308" y="0"/>
                  <a:pt x="343458" y="0"/>
                </a:cubicBezTo>
                <a:lnTo>
                  <a:pt x="142320" y="0"/>
                </a:lnTo>
                <a:cubicBezTo>
                  <a:pt x="100466" y="0"/>
                  <a:pt x="66418" y="34049"/>
                  <a:pt x="66418" y="75902"/>
                </a:cubicBezTo>
                <a:lnTo>
                  <a:pt x="66418" y="104366"/>
                </a:lnTo>
                <a:cubicBezTo>
                  <a:pt x="66418" y="146216"/>
                  <a:pt x="100463" y="180264"/>
                  <a:pt x="142316" y="180264"/>
                </a:cubicBezTo>
                <a:close/>
                <a:moveTo>
                  <a:pt x="104365" y="75902"/>
                </a:moveTo>
                <a:cubicBezTo>
                  <a:pt x="104365" y="54974"/>
                  <a:pt x="121391" y="37951"/>
                  <a:pt x="142316" y="37951"/>
                </a:cubicBezTo>
                <a:lnTo>
                  <a:pt x="343458" y="37951"/>
                </a:lnTo>
                <a:cubicBezTo>
                  <a:pt x="364383" y="37951"/>
                  <a:pt x="381405" y="54974"/>
                  <a:pt x="381405" y="75902"/>
                </a:cubicBezTo>
                <a:lnTo>
                  <a:pt x="381405" y="104362"/>
                </a:lnTo>
                <a:cubicBezTo>
                  <a:pt x="381405" y="125291"/>
                  <a:pt x="364383" y="142313"/>
                  <a:pt x="343458" y="142313"/>
                </a:cubicBezTo>
                <a:lnTo>
                  <a:pt x="318789" y="142313"/>
                </a:lnTo>
                <a:cubicBezTo>
                  <a:pt x="312444" y="142313"/>
                  <a:pt x="306518" y="145486"/>
                  <a:pt x="303001" y="150763"/>
                </a:cubicBezTo>
                <a:cubicBezTo>
                  <a:pt x="301078" y="153647"/>
                  <a:pt x="299232" y="156964"/>
                  <a:pt x="297723" y="160688"/>
                </a:cubicBezTo>
                <a:cubicBezTo>
                  <a:pt x="295455" y="157894"/>
                  <a:pt x="293391" y="154903"/>
                  <a:pt x="291523" y="151705"/>
                </a:cubicBezTo>
                <a:cubicBezTo>
                  <a:pt x="288117" y="145890"/>
                  <a:pt x="281883" y="142313"/>
                  <a:pt x="275145" y="142313"/>
                </a:cubicBezTo>
                <a:lnTo>
                  <a:pt x="209680" y="142313"/>
                </a:lnTo>
                <a:cubicBezTo>
                  <a:pt x="202745" y="142313"/>
                  <a:pt x="196363" y="146093"/>
                  <a:pt x="193035" y="152175"/>
                </a:cubicBezTo>
                <a:cubicBezTo>
                  <a:pt x="191349" y="155259"/>
                  <a:pt x="189492" y="158135"/>
                  <a:pt x="187458" y="160811"/>
                </a:cubicBezTo>
                <a:cubicBezTo>
                  <a:pt x="186449" y="157942"/>
                  <a:pt x="185200" y="155114"/>
                  <a:pt x="183714" y="152338"/>
                </a:cubicBezTo>
                <a:cubicBezTo>
                  <a:pt x="180416" y="146168"/>
                  <a:pt x="173982" y="142317"/>
                  <a:pt x="166985" y="142317"/>
                </a:cubicBezTo>
                <a:lnTo>
                  <a:pt x="142316" y="142317"/>
                </a:lnTo>
                <a:cubicBezTo>
                  <a:pt x="121391" y="142317"/>
                  <a:pt x="104365" y="125291"/>
                  <a:pt x="104365" y="10436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D2A2B-D06F-4A42-9967-6031DEB265F7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1C841-3C20-424A-A592-65A925E716D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E4763E12-6BCF-4CC8-A749-6228C3D20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1E63E89F-AE1D-42A1-B0F1-7864082E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3CDCF87-E5FE-43BA-9EF6-19A7D23F5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0934728F-29AE-49DA-BE28-1E2E3C60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E1AC3F-52D6-449F-91B9-48EF2B33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AE5458-5542-4838-954D-618E3646F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01FF6-1227-48FA-99F1-A658813F8E5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8DE2E4F-5639-4E55-A658-ADFF82D78A5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C8ABDCF-9C05-4CEC-8561-0B189B2824A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E653EB13-170A-4AB9-8947-7184C306AAF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8FA3FEE-DC47-430A-9632-DF4FAD3E6D0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C25971F-4A2E-4B51-935E-A98E01FC4B0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E127EC61-C5EB-4F0C-92BF-FF5CCAC7F3B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27ECA005-38DD-4E88-AA33-1CD104BF65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29C33987-3AC1-4FD1-B6C9-A3D799F1501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399DB867-9EA4-4CD3-81B6-81E57F76355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1D74DCE-7663-4C3A-B30D-2F1D858C4BA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77D64831-BD35-475B-91DC-07C28491FC1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78E2C10-F285-4135-8F25-35767BEF0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6D0D4A-ACE0-41D6-82C9-3855374CD46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01103B62-5A10-4D15-A7BD-9042D0ECDE0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917A24-2B63-4539-B57D-26483DB1F737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65C410-60C0-4698-AF59-2F0F1651879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F3DEDF-8221-47FE-B8C4-6FB95AA772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050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6A9458-5ED0-457E-8B82-DBFAE0352493}"/>
              </a:ext>
            </a:extLst>
          </p:cNvPr>
          <p:cNvGrpSpPr/>
          <p:nvPr/>
        </p:nvGrpSpPr>
        <p:grpSpPr>
          <a:xfrm>
            <a:off x="7626377" y="2129922"/>
            <a:ext cx="3351443" cy="3399544"/>
            <a:chOff x="1109149" y="2148972"/>
            <a:chExt cx="3351443" cy="339954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E593FA8-B7D8-477F-A477-81FFA18EE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868" y="4207786"/>
              <a:ext cx="1790696" cy="1340730"/>
            </a:xfrm>
            <a:custGeom>
              <a:avLst/>
              <a:gdLst>
                <a:gd name="connsiteX0" fmla="*/ 1521538 w 1790696"/>
                <a:gd name="connsiteY0" fmla="*/ 0 h 1340730"/>
                <a:gd name="connsiteX1" fmla="*/ 1720356 w 1790696"/>
                <a:gd name="connsiteY1" fmla="*/ 283925 h 1340730"/>
                <a:gd name="connsiteX2" fmla="*/ 1733962 w 1790696"/>
                <a:gd name="connsiteY2" fmla="*/ 303355 h 1340730"/>
                <a:gd name="connsiteX3" fmla="*/ 1790696 w 1790696"/>
                <a:gd name="connsiteY3" fmla="*/ 384820 h 1340730"/>
                <a:gd name="connsiteX4" fmla="*/ 1724333 w 1790696"/>
                <a:gd name="connsiteY4" fmla="*/ 504167 h 1340730"/>
                <a:gd name="connsiteX5" fmla="*/ 592437 w 1790696"/>
                <a:gd name="connsiteY5" fmla="*/ 1116087 h 1340730"/>
                <a:gd name="connsiteX6" fmla="*/ 592437 w 1790696"/>
                <a:gd name="connsiteY6" fmla="*/ 1340730 h 1340730"/>
                <a:gd name="connsiteX7" fmla="*/ 190341 w 1790696"/>
                <a:gd name="connsiteY7" fmla="*/ 1061411 h 1340730"/>
                <a:gd name="connsiteX8" fmla="*/ 189152 w 1790696"/>
                <a:gd name="connsiteY8" fmla="*/ 1059034 h 1340730"/>
                <a:gd name="connsiteX9" fmla="*/ 0 w 1790696"/>
                <a:gd name="connsiteY9" fmla="*/ 927101 h 1340730"/>
                <a:gd name="connsiteX10" fmla="*/ 341424 w 1790696"/>
                <a:gd name="connsiteY10" fmla="*/ 689383 h 1340730"/>
                <a:gd name="connsiteX11" fmla="*/ 342614 w 1790696"/>
                <a:gd name="connsiteY11" fmla="*/ 688194 h 1340730"/>
                <a:gd name="connsiteX12" fmla="*/ 592437 w 1790696"/>
                <a:gd name="connsiteY12" fmla="*/ 514660 h 1340730"/>
                <a:gd name="connsiteX13" fmla="*/ 592437 w 1790696"/>
                <a:gd name="connsiteY13" fmla="*/ 717909 h 1340730"/>
                <a:gd name="connsiteX14" fmla="*/ 1521538 w 1790696"/>
                <a:gd name="connsiteY14" fmla="*/ 0 h 134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0696" h="1340730">
                  <a:moveTo>
                    <a:pt x="1521538" y="0"/>
                  </a:moveTo>
                  <a:cubicBezTo>
                    <a:pt x="1635148" y="162243"/>
                    <a:pt x="1691953" y="243364"/>
                    <a:pt x="1720356" y="283925"/>
                  </a:cubicBezTo>
                  <a:lnTo>
                    <a:pt x="1733962" y="303355"/>
                  </a:lnTo>
                  <a:lnTo>
                    <a:pt x="1790696" y="384820"/>
                  </a:lnTo>
                  <a:lnTo>
                    <a:pt x="1724333" y="504167"/>
                  </a:lnTo>
                  <a:cubicBezTo>
                    <a:pt x="1480199" y="870271"/>
                    <a:pt x="1064423" y="1112521"/>
                    <a:pt x="592437" y="1116087"/>
                  </a:cubicBezTo>
                  <a:cubicBezTo>
                    <a:pt x="592437" y="1340730"/>
                    <a:pt x="592437" y="1340730"/>
                    <a:pt x="592437" y="1340730"/>
                  </a:cubicBezTo>
                  <a:cubicBezTo>
                    <a:pt x="190341" y="1061411"/>
                    <a:pt x="190341" y="1061411"/>
                    <a:pt x="190341" y="1061411"/>
                  </a:cubicBezTo>
                  <a:cubicBezTo>
                    <a:pt x="189152" y="1059034"/>
                    <a:pt x="189152" y="1059034"/>
                    <a:pt x="189152" y="1059034"/>
                  </a:cubicBezTo>
                  <a:cubicBezTo>
                    <a:pt x="0" y="927101"/>
                    <a:pt x="0" y="927101"/>
                    <a:pt x="0" y="927101"/>
                  </a:cubicBezTo>
                  <a:cubicBezTo>
                    <a:pt x="341424" y="689383"/>
                    <a:pt x="341424" y="689383"/>
                    <a:pt x="341424" y="689383"/>
                  </a:cubicBezTo>
                  <a:cubicBezTo>
                    <a:pt x="342614" y="688194"/>
                    <a:pt x="342614" y="688194"/>
                    <a:pt x="342614" y="688194"/>
                  </a:cubicBezTo>
                  <a:cubicBezTo>
                    <a:pt x="592437" y="514660"/>
                    <a:pt x="592437" y="514660"/>
                    <a:pt x="592437" y="514660"/>
                  </a:cubicBezTo>
                  <a:cubicBezTo>
                    <a:pt x="592437" y="717909"/>
                    <a:pt x="592437" y="717909"/>
                    <a:pt x="592437" y="717909"/>
                  </a:cubicBezTo>
                  <a:cubicBezTo>
                    <a:pt x="1037359" y="713154"/>
                    <a:pt x="1409713" y="410064"/>
                    <a:pt x="152153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636B77-DEB0-416D-9493-DD268009F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481" y="2594246"/>
              <a:ext cx="1343111" cy="1798575"/>
            </a:xfrm>
            <a:custGeom>
              <a:avLst/>
              <a:gdLst>
                <a:gd name="connsiteX0" fmla="*/ 390168 w 1343111"/>
                <a:gd name="connsiteY0" fmla="*/ 0 h 1798575"/>
                <a:gd name="connsiteX1" fmla="*/ 550491 w 1343111"/>
                <a:gd name="connsiteY1" fmla="*/ 95388 h 1798575"/>
                <a:gd name="connsiteX2" fmla="*/ 1131349 w 1343111"/>
                <a:gd name="connsiteY2" fmla="*/ 1206162 h 1798575"/>
                <a:gd name="connsiteX3" fmla="*/ 1343111 w 1343111"/>
                <a:gd name="connsiteY3" fmla="*/ 1206162 h 1798575"/>
                <a:gd name="connsiteX4" fmla="*/ 1089711 w 1343111"/>
                <a:gd name="connsiteY4" fmla="*/ 1568985 h 1798575"/>
                <a:gd name="connsiteX5" fmla="*/ 1084952 w 1343111"/>
                <a:gd name="connsiteY5" fmla="*/ 1574933 h 1798575"/>
                <a:gd name="connsiteX6" fmla="*/ 929105 w 1343111"/>
                <a:gd name="connsiteY6" fmla="*/ 1798575 h 1798575"/>
                <a:gd name="connsiteX7" fmla="*/ 701877 w 1343111"/>
                <a:gd name="connsiteY7" fmla="*/ 1473819 h 1798575"/>
                <a:gd name="connsiteX8" fmla="*/ 699498 w 1343111"/>
                <a:gd name="connsiteY8" fmla="*/ 1470250 h 1798575"/>
                <a:gd name="connsiteX9" fmla="*/ 515098 w 1343111"/>
                <a:gd name="connsiteY9" fmla="*/ 1206162 h 1798575"/>
                <a:gd name="connsiteX10" fmla="*/ 732809 w 1343111"/>
                <a:gd name="connsiteY10" fmla="*/ 1206162 h 1798575"/>
                <a:gd name="connsiteX11" fmla="*/ 146485 w 1343111"/>
                <a:gd name="connsiteY11" fmla="*/ 322841 h 1798575"/>
                <a:gd name="connsiteX12" fmla="*/ 0 w 1343111"/>
                <a:gd name="connsiteY12" fmla="*/ 273176 h 179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111" h="1798575">
                  <a:moveTo>
                    <a:pt x="390168" y="0"/>
                  </a:moveTo>
                  <a:lnTo>
                    <a:pt x="550491" y="95388"/>
                  </a:lnTo>
                  <a:cubicBezTo>
                    <a:pt x="899363" y="341855"/>
                    <a:pt x="1127780" y="747578"/>
                    <a:pt x="1131349" y="1206162"/>
                  </a:cubicBezTo>
                  <a:lnTo>
                    <a:pt x="1343111" y="1206162"/>
                  </a:lnTo>
                  <a:cubicBezTo>
                    <a:pt x="1089711" y="1568985"/>
                    <a:pt x="1089711" y="1568985"/>
                    <a:pt x="1089711" y="1568985"/>
                  </a:cubicBezTo>
                  <a:cubicBezTo>
                    <a:pt x="1084952" y="1574933"/>
                    <a:pt x="1084952" y="1574933"/>
                    <a:pt x="1084952" y="1574933"/>
                  </a:cubicBezTo>
                  <a:cubicBezTo>
                    <a:pt x="929105" y="1798575"/>
                    <a:pt x="929105" y="1798575"/>
                    <a:pt x="929105" y="1798575"/>
                  </a:cubicBezTo>
                  <a:cubicBezTo>
                    <a:pt x="701877" y="1473819"/>
                    <a:pt x="701877" y="1473819"/>
                    <a:pt x="701877" y="1473819"/>
                  </a:cubicBezTo>
                  <a:cubicBezTo>
                    <a:pt x="699498" y="1470250"/>
                    <a:pt x="699498" y="1470250"/>
                    <a:pt x="699498" y="1470250"/>
                  </a:cubicBezTo>
                  <a:cubicBezTo>
                    <a:pt x="515098" y="1206162"/>
                    <a:pt x="515098" y="1206162"/>
                    <a:pt x="515098" y="1206162"/>
                  </a:cubicBezTo>
                  <a:cubicBezTo>
                    <a:pt x="732809" y="1206162"/>
                    <a:pt x="732809" y="1206162"/>
                    <a:pt x="732809" y="1206162"/>
                  </a:cubicBezTo>
                  <a:cubicBezTo>
                    <a:pt x="728645" y="810626"/>
                    <a:pt x="488572" y="471557"/>
                    <a:pt x="146485" y="322841"/>
                  </a:cubicBezTo>
                  <a:lnTo>
                    <a:pt x="0" y="27317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29B5D0-8C8A-4CC4-916F-A7649F960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863" y="2148972"/>
              <a:ext cx="1787344" cy="1335970"/>
            </a:xfrm>
            <a:custGeom>
              <a:avLst/>
              <a:gdLst>
                <a:gd name="connsiteX0" fmla="*/ 1195088 w 1787344"/>
                <a:gd name="connsiteY0" fmla="*/ 0 h 1335970"/>
                <a:gd name="connsiteX1" fmla="*/ 1607764 w 1787344"/>
                <a:gd name="connsiteY1" fmla="*/ 287806 h 1335970"/>
                <a:gd name="connsiteX2" fmla="*/ 1610143 w 1787344"/>
                <a:gd name="connsiteY2" fmla="*/ 290184 h 1335970"/>
                <a:gd name="connsiteX3" fmla="*/ 1787344 w 1787344"/>
                <a:gd name="connsiteY3" fmla="*/ 412680 h 1335970"/>
                <a:gd name="connsiteX4" fmla="*/ 1440077 w 1787344"/>
                <a:gd name="connsiteY4" fmla="*/ 655293 h 1335970"/>
                <a:gd name="connsiteX5" fmla="*/ 1438888 w 1787344"/>
                <a:gd name="connsiteY5" fmla="*/ 655293 h 1335970"/>
                <a:gd name="connsiteX6" fmla="*/ 1195088 w 1787344"/>
                <a:gd name="connsiteY6" fmla="*/ 826550 h 1335970"/>
                <a:gd name="connsiteX7" fmla="*/ 1195088 w 1787344"/>
                <a:gd name="connsiteY7" fmla="*/ 626751 h 1335970"/>
                <a:gd name="connsiteX8" fmla="*/ 268646 w 1787344"/>
                <a:gd name="connsiteY8" fmla="*/ 1334372 h 1335970"/>
                <a:gd name="connsiteX9" fmla="*/ 268114 w 1787344"/>
                <a:gd name="connsiteY9" fmla="*/ 1335970 h 1335970"/>
                <a:gd name="connsiteX10" fmla="*/ 86391 w 1787344"/>
                <a:gd name="connsiteY10" fmla="*/ 1077682 h 1335970"/>
                <a:gd name="connsiteX11" fmla="*/ 73754 w 1787344"/>
                <a:gd name="connsiteY11" fmla="*/ 1059649 h 1335970"/>
                <a:gd name="connsiteX12" fmla="*/ 46252 w 1787344"/>
                <a:gd name="connsiteY12" fmla="*/ 1020402 h 1335970"/>
                <a:gd name="connsiteX13" fmla="*/ 46172 w 1787344"/>
                <a:gd name="connsiteY13" fmla="*/ 1020517 h 1335970"/>
                <a:gd name="connsiteX14" fmla="*/ 0 w 1787344"/>
                <a:gd name="connsiteY14" fmla="*/ 954891 h 1335970"/>
                <a:gd name="connsiteX15" fmla="*/ 52942 w 1787344"/>
                <a:gd name="connsiteY15" fmla="*/ 856505 h 1335970"/>
                <a:gd name="connsiteX16" fmla="*/ 1191520 w 1787344"/>
                <a:gd name="connsiteY16" fmla="*/ 228342 h 1335970"/>
                <a:gd name="connsiteX17" fmla="*/ 1195088 w 1787344"/>
                <a:gd name="connsiteY17" fmla="*/ 228342 h 1335970"/>
                <a:gd name="connsiteX18" fmla="*/ 1195088 w 1787344"/>
                <a:gd name="connsiteY18" fmla="*/ 0 h 133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344" h="1335970">
                  <a:moveTo>
                    <a:pt x="1195088" y="0"/>
                  </a:moveTo>
                  <a:cubicBezTo>
                    <a:pt x="1607764" y="287806"/>
                    <a:pt x="1607764" y="287806"/>
                    <a:pt x="1607764" y="287806"/>
                  </a:cubicBezTo>
                  <a:cubicBezTo>
                    <a:pt x="1610143" y="290184"/>
                    <a:pt x="1610143" y="290184"/>
                    <a:pt x="1610143" y="290184"/>
                  </a:cubicBezTo>
                  <a:lnTo>
                    <a:pt x="1787344" y="412680"/>
                  </a:lnTo>
                  <a:cubicBezTo>
                    <a:pt x="1440077" y="655293"/>
                    <a:pt x="1440077" y="655293"/>
                    <a:pt x="1440077" y="655293"/>
                  </a:cubicBezTo>
                  <a:cubicBezTo>
                    <a:pt x="1438888" y="655293"/>
                    <a:pt x="1438888" y="655293"/>
                    <a:pt x="1438888" y="655293"/>
                  </a:cubicBezTo>
                  <a:cubicBezTo>
                    <a:pt x="1195088" y="826550"/>
                    <a:pt x="1195088" y="826550"/>
                    <a:pt x="1195088" y="826550"/>
                  </a:cubicBezTo>
                  <a:cubicBezTo>
                    <a:pt x="1195088" y="626751"/>
                    <a:pt x="1195088" y="626751"/>
                    <a:pt x="1195088" y="626751"/>
                  </a:cubicBezTo>
                  <a:cubicBezTo>
                    <a:pt x="753868" y="631508"/>
                    <a:pt x="384005" y="930017"/>
                    <a:pt x="268646" y="1334372"/>
                  </a:cubicBezTo>
                  <a:lnTo>
                    <a:pt x="268114" y="1335970"/>
                  </a:lnTo>
                  <a:lnTo>
                    <a:pt x="86391" y="1077682"/>
                  </a:lnTo>
                  <a:lnTo>
                    <a:pt x="73754" y="1059649"/>
                  </a:lnTo>
                  <a:cubicBezTo>
                    <a:pt x="46252" y="1020402"/>
                    <a:pt x="46252" y="1020402"/>
                    <a:pt x="46252" y="1020402"/>
                  </a:cubicBezTo>
                  <a:lnTo>
                    <a:pt x="46172" y="1020517"/>
                  </a:lnTo>
                  <a:lnTo>
                    <a:pt x="0" y="954891"/>
                  </a:lnTo>
                  <a:lnTo>
                    <a:pt x="52942" y="856505"/>
                  </a:lnTo>
                  <a:cubicBezTo>
                    <a:pt x="295330" y="482551"/>
                    <a:pt x="714325" y="233694"/>
                    <a:pt x="1191520" y="228342"/>
                  </a:cubicBezTo>
                  <a:cubicBezTo>
                    <a:pt x="1192709" y="228342"/>
                    <a:pt x="1193898" y="228342"/>
                    <a:pt x="1195088" y="228342"/>
                  </a:cubicBezTo>
                  <a:cubicBezTo>
                    <a:pt x="1195088" y="0"/>
                    <a:pt x="1195088" y="0"/>
                    <a:pt x="1195088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accent1"/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6A21CF9-46F5-49D5-A643-2B747B6D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49" y="3309827"/>
              <a:ext cx="1333167" cy="1797131"/>
            </a:xfrm>
            <a:custGeom>
              <a:avLst/>
              <a:gdLst>
                <a:gd name="connsiteX0" fmla="*/ 413680 w 1333167"/>
                <a:gd name="connsiteY0" fmla="*/ 0 h 1797131"/>
                <a:gd name="connsiteX1" fmla="*/ 633597 w 1333167"/>
                <a:gd name="connsiteY1" fmla="*/ 314023 h 1797131"/>
                <a:gd name="connsiteX2" fmla="*/ 634785 w 1333167"/>
                <a:gd name="connsiteY2" fmla="*/ 317591 h 1797131"/>
                <a:gd name="connsiteX3" fmla="*/ 827361 w 1333167"/>
                <a:gd name="connsiteY3" fmla="*/ 592361 h 1797131"/>
                <a:gd name="connsiteX4" fmla="*/ 596746 w 1333167"/>
                <a:gd name="connsiteY4" fmla="*/ 592361 h 1797131"/>
                <a:gd name="connsiteX5" fmla="*/ 1332573 w 1333167"/>
                <a:gd name="connsiteY5" fmla="*/ 1526102 h 1797131"/>
                <a:gd name="connsiteX6" fmla="*/ 1333167 w 1333167"/>
                <a:gd name="connsiteY6" fmla="*/ 1526695 h 1797131"/>
                <a:gd name="connsiteX7" fmla="*/ 938840 w 1333167"/>
                <a:gd name="connsiteY7" fmla="*/ 1797131 h 1797131"/>
                <a:gd name="connsiteX8" fmla="*/ 788429 w 1333167"/>
                <a:gd name="connsiteY8" fmla="*/ 1709393 h 1797131"/>
                <a:gd name="connsiteX9" fmla="*/ 197330 w 1333167"/>
                <a:gd name="connsiteY9" fmla="*/ 592361 h 1797131"/>
                <a:gd name="connsiteX10" fmla="*/ 0 w 1333167"/>
                <a:gd name="connsiteY10" fmla="*/ 592361 h 1797131"/>
                <a:gd name="connsiteX11" fmla="*/ 237747 w 1333167"/>
                <a:gd name="connsiteY11" fmla="*/ 253359 h 1797131"/>
                <a:gd name="connsiteX12" fmla="*/ 241314 w 1333167"/>
                <a:gd name="connsiteY12" fmla="*/ 247412 h 1797131"/>
                <a:gd name="connsiteX13" fmla="*/ 413680 w 1333167"/>
                <a:gd name="connsiteY13" fmla="*/ 0 h 17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167" h="1797131">
                  <a:moveTo>
                    <a:pt x="413680" y="0"/>
                  </a:moveTo>
                  <a:cubicBezTo>
                    <a:pt x="633597" y="314023"/>
                    <a:pt x="633597" y="314023"/>
                    <a:pt x="633597" y="314023"/>
                  </a:cubicBezTo>
                  <a:cubicBezTo>
                    <a:pt x="634785" y="317591"/>
                    <a:pt x="634785" y="317591"/>
                    <a:pt x="634785" y="317591"/>
                  </a:cubicBezTo>
                  <a:cubicBezTo>
                    <a:pt x="827361" y="592361"/>
                    <a:pt x="827361" y="592361"/>
                    <a:pt x="827361" y="592361"/>
                  </a:cubicBezTo>
                  <a:cubicBezTo>
                    <a:pt x="596746" y="592361"/>
                    <a:pt x="596746" y="592361"/>
                    <a:pt x="596746" y="592361"/>
                  </a:cubicBezTo>
                  <a:cubicBezTo>
                    <a:pt x="601501" y="1043173"/>
                    <a:pt x="912950" y="1421428"/>
                    <a:pt x="1332573" y="1526102"/>
                  </a:cubicBezTo>
                  <a:lnTo>
                    <a:pt x="1333167" y="1526695"/>
                  </a:lnTo>
                  <a:lnTo>
                    <a:pt x="938840" y="1797131"/>
                  </a:lnTo>
                  <a:lnTo>
                    <a:pt x="788429" y="1709393"/>
                  </a:lnTo>
                  <a:cubicBezTo>
                    <a:pt x="434260" y="1463505"/>
                    <a:pt x="201788" y="1055365"/>
                    <a:pt x="197330" y="592361"/>
                  </a:cubicBezTo>
                  <a:cubicBezTo>
                    <a:pt x="0" y="592361"/>
                    <a:pt x="0" y="592361"/>
                    <a:pt x="0" y="592361"/>
                  </a:cubicBezTo>
                  <a:cubicBezTo>
                    <a:pt x="237747" y="253359"/>
                    <a:pt x="237747" y="253359"/>
                    <a:pt x="237747" y="253359"/>
                  </a:cubicBezTo>
                  <a:cubicBezTo>
                    <a:pt x="241314" y="247412"/>
                    <a:pt x="241314" y="247412"/>
                    <a:pt x="241314" y="247412"/>
                  </a:cubicBezTo>
                  <a:cubicBezTo>
                    <a:pt x="413680" y="0"/>
                    <a:pt x="413680" y="0"/>
                    <a:pt x="41368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5E4306-8996-4D54-B204-401726986421}"/>
                </a:ext>
              </a:extLst>
            </p:cNvPr>
            <p:cNvSpPr txBox="1"/>
            <p:nvPr/>
          </p:nvSpPr>
          <p:spPr>
            <a:xfrm rot="20096853">
              <a:off x="1967357" y="2707927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Strenght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12DF0E-0D5C-4F45-9B43-898ED38A4955}"/>
                </a:ext>
              </a:extLst>
            </p:cNvPr>
            <p:cNvSpPr txBox="1"/>
            <p:nvPr/>
          </p:nvSpPr>
          <p:spPr>
            <a:xfrm rot="3802628">
              <a:off x="3412313" y="3230718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Weakness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1BF05B-EE3C-4E01-A96E-C87AEBAA350C}"/>
                </a:ext>
              </a:extLst>
            </p:cNvPr>
            <p:cNvSpPr txBox="1"/>
            <p:nvPr/>
          </p:nvSpPr>
          <p:spPr>
            <a:xfrm rot="19659028">
              <a:off x="2897372" y="4739942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Opportune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75CD2A-C03D-4166-85B5-3E51119B017B}"/>
                </a:ext>
              </a:extLst>
            </p:cNvPr>
            <p:cNvSpPr txBox="1"/>
            <p:nvPr/>
          </p:nvSpPr>
          <p:spPr>
            <a:xfrm rot="3808902">
              <a:off x="1377172" y="4191581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Threats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EB00A0D-8410-4774-9252-FA4905CA6F4C}"/>
              </a:ext>
            </a:extLst>
          </p:cNvPr>
          <p:cNvSpPr/>
          <p:nvPr/>
        </p:nvSpPr>
        <p:spPr>
          <a:xfrm>
            <a:off x="8696068" y="3223665"/>
            <a:ext cx="1212060" cy="1212058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Icon 28">
            <a:extLst>
              <a:ext uri="{FF2B5EF4-FFF2-40B4-BE49-F238E27FC236}">
                <a16:creationId xmlns:a16="http://schemas.microsoft.com/office/drawing/2014/main" id="{4C814A93-1877-451C-9C1D-973443392F9D}"/>
              </a:ext>
            </a:extLst>
          </p:cNvPr>
          <p:cNvSpPr/>
          <p:nvPr/>
        </p:nvSpPr>
        <p:spPr>
          <a:xfrm>
            <a:off x="9059672" y="3586807"/>
            <a:ext cx="484852" cy="485775"/>
          </a:xfrm>
          <a:custGeom>
            <a:avLst/>
            <a:gdLst>
              <a:gd name="connsiteX0" fmla="*/ 279145 w 484852"/>
              <a:gd name="connsiteY0" fmla="*/ 128256 h 485775"/>
              <a:gd name="connsiteX1" fmla="*/ 256500 w 484852"/>
              <a:gd name="connsiteY1" fmla="*/ 202806 h 485775"/>
              <a:gd name="connsiteX2" fmla="*/ 261066 w 484852"/>
              <a:gd name="connsiteY2" fmla="*/ 221537 h 485775"/>
              <a:gd name="connsiteX3" fmla="*/ 274623 w 484852"/>
              <a:gd name="connsiteY3" fmla="*/ 227252 h 485775"/>
              <a:gd name="connsiteX4" fmla="*/ 279679 w 484852"/>
              <a:gd name="connsiteY4" fmla="*/ 226562 h 485775"/>
              <a:gd name="connsiteX5" fmla="*/ 356126 w 484852"/>
              <a:gd name="connsiteY5" fmla="*/ 205389 h 485775"/>
              <a:gd name="connsiteX6" fmla="*/ 364450 w 484852"/>
              <a:gd name="connsiteY6" fmla="*/ 200541 h 485775"/>
              <a:gd name="connsiteX7" fmla="*/ 468211 w 484852"/>
              <a:gd name="connsiteY7" fmla="*/ 96972 h 485775"/>
              <a:gd name="connsiteX8" fmla="*/ 468211 w 484852"/>
              <a:gd name="connsiteY8" fmla="*/ 16619 h 485775"/>
              <a:gd name="connsiteX9" fmla="*/ 387873 w 484852"/>
              <a:gd name="connsiteY9" fmla="*/ 16600 h 485775"/>
              <a:gd name="connsiteX10" fmla="*/ 283889 w 484852"/>
              <a:gd name="connsiteY10" fmla="*/ 120355 h 485775"/>
              <a:gd name="connsiteX11" fmla="*/ 279145 w 484852"/>
              <a:gd name="connsiteY11" fmla="*/ 128256 h 485775"/>
              <a:gd name="connsiteX12" fmla="*/ 441427 w 484852"/>
              <a:gd name="connsiteY12" fmla="*/ 43403 h 485775"/>
              <a:gd name="connsiteX13" fmla="*/ 441438 w 484852"/>
              <a:gd name="connsiteY13" fmla="*/ 70173 h 485775"/>
              <a:gd name="connsiteX14" fmla="*/ 437769 w 484852"/>
              <a:gd name="connsiteY14" fmla="*/ 73835 h 485775"/>
              <a:gd name="connsiteX15" fmla="*/ 410985 w 484852"/>
              <a:gd name="connsiteY15" fmla="*/ 47050 h 485775"/>
              <a:gd name="connsiteX16" fmla="*/ 414643 w 484852"/>
              <a:gd name="connsiteY16" fmla="*/ 43400 h 485775"/>
              <a:gd name="connsiteX17" fmla="*/ 441427 w 484852"/>
              <a:gd name="connsiteY17" fmla="*/ 43403 h 485775"/>
              <a:gd name="connsiteX18" fmla="*/ 314009 w 484852"/>
              <a:gd name="connsiteY18" fmla="*/ 143811 h 485775"/>
              <a:gd name="connsiteX19" fmla="*/ 384170 w 484852"/>
              <a:gd name="connsiteY19" fmla="*/ 73809 h 485775"/>
              <a:gd name="connsiteX20" fmla="*/ 410962 w 484852"/>
              <a:gd name="connsiteY20" fmla="*/ 100597 h 485775"/>
              <a:gd name="connsiteX21" fmla="*/ 341212 w 484852"/>
              <a:gd name="connsiteY21" fmla="*/ 170214 h 485775"/>
              <a:gd name="connsiteX22" fmla="*/ 302757 w 484852"/>
              <a:gd name="connsiteY22" fmla="*/ 180865 h 485775"/>
              <a:gd name="connsiteX23" fmla="*/ 250930 w 484852"/>
              <a:gd name="connsiteY23" fmla="*/ 94678 h 485775"/>
              <a:gd name="connsiteX24" fmla="*/ 233318 w 484852"/>
              <a:gd name="connsiteY24" fmla="*/ 114862 h 485775"/>
              <a:gd name="connsiteX25" fmla="*/ 113427 w 484852"/>
              <a:gd name="connsiteY25" fmla="*/ 243351 h 485775"/>
              <a:gd name="connsiteX26" fmla="*/ 242217 w 484852"/>
              <a:gd name="connsiteY26" fmla="*/ 372141 h 485775"/>
              <a:gd name="connsiteX27" fmla="*/ 370876 w 484852"/>
              <a:gd name="connsiteY27" fmla="*/ 249137 h 485775"/>
              <a:gd name="connsiteX28" fmla="*/ 390630 w 484852"/>
              <a:gd name="connsiteY28" fmla="*/ 231050 h 485775"/>
              <a:gd name="connsiteX29" fmla="*/ 408720 w 484852"/>
              <a:gd name="connsiteY29" fmla="*/ 250808 h 485775"/>
              <a:gd name="connsiteX30" fmla="*/ 357582 w 484852"/>
              <a:gd name="connsiteY30" fmla="*/ 363635 h 485775"/>
              <a:gd name="connsiteX31" fmla="*/ 242217 w 484852"/>
              <a:gd name="connsiteY31" fmla="*/ 410018 h 485775"/>
              <a:gd name="connsiteX32" fmla="*/ 75547 w 484852"/>
              <a:gd name="connsiteY32" fmla="*/ 243348 h 485775"/>
              <a:gd name="connsiteX33" fmla="*/ 120632 w 484852"/>
              <a:gd name="connsiteY33" fmla="*/ 129349 h 485775"/>
              <a:gd name="connsiteX34" fmla="*/ 230746 w 484852"/>
              <a:gd name="connsiteY34" fmla="*/ 77070 h 485775"/>
              <a:gd name="connsiteX35" fmla="*/ 250930 w 484852"/>
              <a:gd name="connsiteY35" fmla="*/ 94678 h 485775"/>
              <a:gd name="connsiteX36" fmla="*/ 188236 w 484852"/>
              <a:gd name="connsiteY36" fmla="*/ 243348 h 485775"/>
              <a:gd name="connsiteX37" fmla="*/ 242217 w 484852"/>
              <a:gd name="connsiteY37" fmla="*/ 297328 h 485775"/>
              <a:gd name="connsiteX38" fmla="*/ 288748 w 484852"/>
              <a:gd name="connsiteY38" fmla="*/ 270729 h 485775"/>
              <a:gd name="connsiteX39" fmla="*/ 314683 w 484852"/>
              <a:gd name="connsiteY39" fmla="*/ 264046 h 485775"/>
              <a:gd name="connsiteX40" fmla="*/ 321369 w 484852"/>
              <a:gd name="connsiteY40" fmla="*/ 289982 h 485775"/>
              <a:gd name="connsiteX41" fmla="*/ 242217 w 484852"/>
              <a:gd name="connsiteY41" fmla="*/ 335205 h 485775"/>
              <a:gd name="connsiteX42" fmla="*/ 150359 w 484852"/>
              <a:gd name="connsiteY42" fmla="*/ 243348 h 485775"/>
              <a:gd name="connsiteX43" fmla="*/ 198929 w 484852"/>
              <a:gd name="connsiteY43" fmla="*/ 162316 h 485775"/>
              <a:gd name="connsiteX44" fmla="*/ 224564 w 484852"/>
              <a:gd name="connsiteY44" fmla="*/ 170080 h 485775"/>
              <a:gd name="connsiteX45" fmla="*/ 216800 w 484852"/>
              <a:gd name="connsiteY45" fmla="*/ 195712 h 485775"/>
              <a:gd name="connsiteX46" fmla="*/ 188236 w 484852"/>
              <a:gd name="connsiteY46" fmla="*/ 243348 h 485775"/>
              <a:gd name="connsiteX47" fmla="*/ 484852 w 484852"/>
              <a:gd name="connsiteY47" fmla="*/ 243348 h 485775"/>
              <a:gd name="connsiteX48" fmla="*/ 413849 w 484852"/>
              <a:gd name="connsiteY48" fmla="*/ 414773 h 485775"/>
              <a:gd name="connsiteX49" fmla="*/ 242428 w 484852"/>
              <a:gd name="connsiteY49" fmla="*/ 485775 h 485775"/>
              <a:gd name="connsiteX50" fmla="*/ 71003 w 484852"/>
              <a:gd name="connsiteY50" fmla="*/ 414773 h 485775"/>
              <a:gd name="connsiteX51" fmla="*/ 0 w 484852"/>
              <a:gd name="connsiteY51" fmla="*/ 243348 h 485775"/>
              <a:gd name="connsiteX52" fmla="*/ 71003 w 484852"/>
              <a:gd name="connsiteY52" fmla="*/ 71926 h 485775"/>
              <a:gd name="connsiteX53" fmla="*/ 242428 w 484852"/>
              <a:gd name="connsiteY53" fmla="*/ 923 h 485775"/>
              <a:gd name="connsiteX54" fmla="*/ 303735 w 484852"/>
              <a:gd name="connsiteY54" fmla="*/ 8714 h 485775"/>
              <a:gd name="connsiteX55" fmla="*/ 312664 w 484852"/>
              <a:gd name="connsiteY55" fmla="*/ 40338 h 485775"/>
              <a:gd name="connsiteX56" fmla="*/ 294348 w 484852"/>
              <a:gd name="connsiteY56" fmla="*/ 45490 h 485775"/>
              <a:gd name="connsiteX57" fmla="*/ 242428 w 484852"/>
              <a:gd name="connsiteY57" fmla="*/ 38800 h 485775"/>
              <a:gd name="connsiteX58" fmla="*/ 37881 w 484852"/>
              <a:gd name="connsiteY58" fmla="*/ 243866 h 485775"/>
              <a:gd name="connsiteX59" fmla="*/ 241909 w 484852"/>
              <a:gd name="connsiteY59" fmla="*/ 447895 h 485775"/>
              <a:gd name="connsiteX60" fmla="*/ 446975 w 484852"/>
              <a:gd name="connsiteY60" fmla="*/ 243348 h 485775"/>
              <a:gd name="connsiteX61" fmla="*/ 440849 w 484852"/>
              <a:gd name="connsiteY61" fmla="*/ 193670 h 485775"/>
              <a:gd name="connsiteX62" fmla="*/ 445619 w 484852"/>
              <a:gd name="connsiteY62" fmla="*/ 175703 h 485775"/>
              <a:gd name="connsiteX63" fmla="*/ 477644 w 484852"/>
              <a:gd name="connsiteY63" fmla="*/ 184316 h 485775"/>
              <a:gd name="connsiteX64" fmla="*/ 484852 w 484852"/>
              <a:gd name="connsiteY64" fmla="*/ 24334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4852" h="485775">
                <a:moveTo>
                  <a:pt x="279145" y="128256"/>
                </a:moveTo>
                <a:lnTo>
                  <a:pt x="256500" y="202806"/>
                </a:lnTo>
                <a:cubicBezTo>
                  <a:pt x="254495" y="209414"/>
                  <a:pt x="256245" y="216593"/>
                  <a:pt x="261066" y="221537"/>
                </a:cubicBezTo>
                <a:cubicBezTo>
                  <a:pt x="264680" y="225243"/>
                  <a:pt x="269590" y="227252"/>
                  <a:pt x="274623" y="227252"/>
                </a:cubicBezTo>
                <a:cubicBezTo>
                  <a:pt x="276310" y="227252"/>
                  <a:pt x="278011" y="227026"/>
                  <a:pt x="279679" y="226562"/>
                </a:cubicBezTo>
                <a:lnTo>
                  <a:pt x="356126" y="205389"/>
                </a:lnTo>
                <a:cubicBezTo>
                  <a:pt x="359269" y="204514"/>
                  <a:pt x="362137" y="202847"/>
                  <a:pt x="364450" y="200541"/>
                </a:cubicBezTo>
                <a:lnTo>
                  <a:pt x="468211" y="96972"/>
                </a:lnTo>
                <a:cubicBezTo>
                  <a:pt x="490363" y="74817"/>
                  <a:pt x="490363" y="38771"/>
                  <a:pt x="468211" y="16619"/>
                </a:cubicBezTo>
                <a:cubicBezTo>
                  <a:pt x="446056" y="-5537"/>
                  <a:pt x="410010" y="-5537"/>
                  <a:pt x="387873" y="16600"/>
                </a:cubicBezTo>
                <a:lnTo>
                  <a:pt x="283889" y="120355"/>
                </a:lnTo>
                <a:cubicBezTo>
                  <a:pt x="281684" y="122556"/>
                  <a:pt x="280053" y="125273"/>
                  <a:pt x="279145" y="128256"/>
                </a:cubicBezTo>
                <a:close/>
                <a:moveTo>
                  <a:pt x="441427" y="43403"/>
                </a:moveTo>
                <a:cubicBezTo>
                  <a:pt x="448813" y="50786"/>
                  <a:pt x="448813" y="62802"/>
                  <a:pt x="441438" y="70173"/>
                </a:cubicBezTo>
                <a:lnTo>
                  <a:pt x="437769" y="73835"/>
                </a:lnTo>
                <a:lnTo>
                  <a:pt x="410985" y="47050"/>
                </a:lnTo>
                <a:lnTo>
                  <a:pt x="414643" y="43400"/>
                </a:lnTo>
                <a:cubicBezTo>
                  <a:pt x="422025" y="36017"/>
                  <a:pt x="434044" y="36017"/>
                  <a:pt x="441427" y="43403"/>
                </a:cubicBezTo>
                <a:close/>
                <a:moveTo>
                  <a:pt x="314009" y="143811"/>
                </a:moveTo>
                <a:lnTo>
                  <a:pt x="384170" y="73809"/>
                </a:lnTo>
                <a:lnTo>
                  <a:pt x="410962" y="100597"/>
                </a:lnTo>
                <a:lnTo>
                  <a:pt x="341212" y="170214"/>
                </a:lnTo>
                <a:lnTo>
                  <a:pt x="302757" y="180865"/>
                </a:lnTo>
                <a:close/>
                <a:moveTo>
                  <a:pt x="250930" y="94678"/>
                </a:moveTo>
                <a:cubicBezTo>
                  <a:pt x="251638" y="105115"/>
                  <a:pt x="243755" y="114150"/>
                  <a:pt x="233318" y="114862"/>
                </a:cubicBezTo>
                <a:cubicBezTo>
                  <a:pt x="166088" y="119439"/>
                  <a:pt x="113427" y="175877"/>
                  <a:pt x="113427" y="243351"/>
                </a:cubicBezTo>
                <a:cubicBezTo>
                  <a:pt x="113427" y="314365"/>
                  <a:pt x="171203" y="372141"/>
                  <a:pt x="242217" y="372141"/>
                </a:cubicBezTo>
                <a:cubicBezTo>
                  <a:pt x="311322" y="372141"/>
                  <a:pt x="367834" y="318108"/>
                  <a:pt x="370876" y="249137"/>
                </a:cubicBezTo>
                <a:cubicBezTo>
                  <a:pt x="371336" y="238685"/>
                  <a:pt x="380186" y="230591"/>
                  <a:pt x="390630" y="231050"/>
                </a:cubicBezTo>
                <a:cubicBezTo>
                  <a:pt x="401082" y="231510"/>
                  <a:pt x="409180" y="240357"/>
                  <a:pt x="408720" y="250808"/>
                </a:cubicBezTo>
                <a:cubicBezTo>
                  <a:pt x="406826" y="293748"/>
                  <a:pt x="388666" y="333819"/>
                  <a:pt x="357582" y="363635"/>
                </a:cubicBezTo>
                <a:cubicBezTo>
                  <a:pt x="326406" y="393544"/>
                  <a:pt x="285434" y="410018"/>
                  <a:pt x="242217" y="410018"/>
                </a:cubicBezTo>
                <a:cubicBezTo>
                  <a:pt x="150315" y="410018"/>
                  <a:pt x="75547" y="335249"/>
                  <a:pt x="75547" y="243348"/>
                </a:cubicBezTo>
                <a:cubicBezTo>
                  <a:pt x="75547" y="200834"/>
                  <a:pt x="91557" y="160348"/>
                  <a:pt x="120632" y="129349"/>
                </a:cubicBezTo>
                <a:cubicBezTo>
                  <a:pt x="149566" y="98499"/>
                  <a:pt x="188674" y="79931"/>
                  <a:pt x="230746" y="77070"/>
                </a:cubicBezTo>
                <a:cubicBezTo>
                  <a:pt x="241164" y="76355"/>
                  <a:pt x="250218" y="84242"/>
                  <a:pt x="250930" y="94678"/>
                </a:cubicBezTo>
                <a:close/>
                <a:moveTo>
                  <a:pt x="188236" y="243348"/>
                </a:moveTo>
                <a:cubicBezTo>
                  <a:pt x="188236" y="273112"/>
                  <a:pt x="212452" y="297328"/>
                  <a:pt x="242217" y="297328"/>
                </a:cubicBezTo>
                <a:cubicBezTo>
                  <a:pt x="261233" y="297328"/>
                  <a:pt x="279063" y="287136"/>
                  <a:pt x="288748" y="270729"/>
                </a:cubicBezTo>
                <a:cubicBezTo>
                  <a:pt x="294062" y="261719"/>
                  <a:pt x="305677" y="258728"/>
                  <a:pt x="314683" y="264046"/>
                </a:cubicBezTo>
                <a:cubicBezTo>
                  <a:pt x="323693" y="269361"/>
                  <a:pt x="326684" y="280973"/>
                  <a:pt x="321369" y="289982"/>
                </a:cubicBezTo>
                <a:cubicBezTo>
                  <a:pt x="304907" y="317879"/>
                  <a:pt x="274575" y="335205"/>
                  <a:pt x="242217" y="335205"/>
                </a:cubicBezTo>
                <a:cubicBezTo>
                  <a:pt x="191568" y="335205"/>
                  <a:pt x="150359" y="294000"/>
                  <a:pt x="150359" y="243348"/>
                </a:cubicBezTo>
                <a:cubicBezTo>
                  <a:pt x="150359" y="209395"/>
                  <a:pt x="168968" y="178345"/>
                  <a:pt x="198929" y="162316"/>
                </a:cubicBezTo>
                <a:cubicBezTo>
                  <a:pt x="208153" y="157379"/>
                  <a:pt x="219628" y="160856"/>
                  <a:pt x="224564" y="170080"/>
                </a:cubicBezTo>
                <a:cubicBezTo>
                  <a:pt x="229497" y="179301"/>
                  <a:pt x="226021" y="190779"/>
                  <a:pt x="216800" y="195712"/>
                </a:cubicBezTo>
                <a:cubicBezTo>
                  <a:pt x="199181" y="205141"/>
                  <a:pt x="188236" y="223394"/>
                  <a:pt x="188236" y="243348"/>
                </a:cubicBezTo>
                <a:close/>
                <a:moveTo>
                  <a:pt x="484852" y="243348"/>
                </a:moveTo>
                <a:cubicBezTo>
                  <a:pt x="484852" y="308102"/>
                  <a:pt x="459635" y="368983"/>
                  <a:pt x="413849" y="414773"/>
                </a:cubicBezTo>
                <a:cubicBezTo>
                  <a:pt x="368060" y="460559"/>
                  <a:pt x="307182" y="485775"/>
                  <a:pt x="242428" y="485775"/>
                </a:cubicBezTo>
                <a:cubicBezTo>
                  <a:pt x="177674" y="485775"/>
                  <a:pt x="116793" y="460559"/>
                  <a:pt x="71003" y="414773"/>
                </a:cubicBezTo>
                <a:cubicBezTo>
                  <a:pt x="25217" y="368983"/>
                  <a:pt x="0" y="308102"/>
                  <a:pt x="0" y="243348"/>
                </a:cubicBezTo>
                <a:cubicBezTo>
                  <a:pt x="0" y="178593"/>
                  <a:pt x="25217" y="117716"/>
                  <a:pt x="71003" y="71926"/>
                </a:cubicBezTo>
                <a:cubicBezTo>
                  <a:pt x="116793" y="26136"/>
                  <a:pt x="177674" y="923"/>
                  <a:pt x="242428" y="923"/>
                </a:cubicBezTo>
                <a:cubicBezTo>
                  <a:pt x="263401" y="923"/>
                  <a:pt x="283963" y="3573"/>
                  <a:pt x="303735" y="8714"/>
                </a:cubicBezTo>
                <a:cubicBezTo>
                  <a:pt x="317867" y="12383"/>
                  <a:pt x="322841" y="29872"/>
                  <a:pt x="312664" y="40338"/>
                </a:cubicBezTo>
                <a:cubicBezTo>
                  <a:pt x="307923" y="45216"/>
                  <a:pt x="300926" y="47217"/>
                  <a:pt x="294348" y="45490"/>
                </a:cubicBezTo>
                <a:cubicBezTo>
                  <a:pt x="277763" y="41128"/>
                  <a:pt x="260362" y="38800"/>
                  <a:pt x="242428" y="38800"/>
                </a:cubicBezTo>
                <a:cubicBezTo>
                  <a:pt x="129468" y="38800"/>
                  <a:pt x="37599" y="130843"/>
                  <a:pt x="37881" y="243866"/>
                </a:cubicBezTo>
                <a:cubicBezTo>
                  <a:pt x="38159" y="356015"/>
                  <a:pt x="129760" y="447617"/>
                  <a:pt x="241909" y="447895"/>
                </a:cubicBezTo>
                <a:cubicBezTo>
                  <a:pt x="354932" y="448176"/>
                  <a:pt x="446975" y="356308"/>
                  <a:pt x="446975" y="243348"/>
                </a:cubicBezTo>
                <a:cubicBezTo>
                  <a:pt x="446975" y="226218"/>
                  <a:pt x="444840" y="209581"/>
                  <a:pt x="440849" y="193670"/>
                </a:cubicBezTo>
                <a:cubicBezTo>
                  <a:pt x="439237" y="187247"/>
                  <a:pt x="441004" y="180450"/>
                  <a:pt x="445619" y="175703"/>
                </a:cubicBezTo>
                <a:cubicBezTo>
                  <a:pt x="455985" y="165047"/>
                  <a:pt x="474049" y="169895"/>
                  <a:pt x="477644" y="184316"/>
                </a:cubicBezTo>
                <a:cubicBezTo>
                  <a:pt x="482402" y="203391"/>
                  <a:pt x="484852" y="223182"/>
                  <a:pt x="484852" y="243348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4147D-E4B1-4F43-AD32-41BEF34AECD8}"/>
              </a:ext>
            </a:extLst>
          </p:cNvPr>
          <p:cNvSpPr txBox="1"/>
          <p:nvPr/>
        </p:nvSpPr>
        <p:spPr>
          <a:xfrm>
            <a:off x="1215768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red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BFC75-35A3-467A-89C4-A7E99239D8F3}"/>
              </a:ext>
            </a:extLst>
          </p:cNvPr>
          <p:cNvSpPr/>
          <p:nvPr/>
        </p:nvSpPr>
        <p:spPr>
          <a:xfrm>
            <a:off x="1540406" y="2417820"/>
            <a:ext cx="7934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Strenghts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138A1-BD06-418E-9BD4-84E9B34318C7}"/>
              </a:ext>
            </a:extLst>
          </p:cNvPr>
          <p:cNvSpPr/>
          <p:nvPr/>
        </p:nvSpPr>
        <p:spPr>
          <a:xfrm>
            <a:off x="1215768" y="2459848"/>
            <a:ext cx="164306" cy="1643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37672-A272-4549-8E55-2B134EDA4E68}"/>
              </a:ext>
            </a:extLst>
          </p:cNvPr>
          <p:cNvSpPr txBox="1"/>
          <p:nvPr/>
        </p:nvSpPr>
        <p:spPr>
          <a:xfrm>
            <a:off x="4316199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6A0A1D-C18D-41BB-85B1-02AB6CC7EAD6}"/>
              </a:ext>
            </a:extLst>
          </p:cNvPr>
          <p:cNvSpPr/>
          <p:nvPr/>
        </p:nvSpPr>
        <p:spPr>
          <a:xfrm>
            <a:off x="4640837" y="2417820"/>
            <a:ext cx="8319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Weakness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F978AC-4A08-4CB2-90DF-91E42B5625A9}"/>
              </a:ext>
            </a:extLst>
          </p:cNvPr>
          <p:cNvSpPr/>
          <p:nvPr/>
        </p:nvSpPr>
        <p:spPr>
          <a:xfrm>
            <a:off x="4316199" y="2459848"/>
            <a:ext cx="164306" cy="1643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C15E0-DDBD-4FCE-BA86-633A2FDE3E35}"/>
              </a:ext>
            </a:extLst>
          </p:cNvPr>
          <p:cNvSpPr txBox="1"/>
          <p:nvPr/>
        </p:nvSpPr>
        <p:spPr>
          <a:xfrm>
            <a:off x="1215768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BAD83B-7BE0-4F92-B20E-B66520C58C49}"/>
              </a:ext>
            </a:extLst>
          </p:cNvPr>
          <p:cNvSpPr/>
          <p:nvPr/>
        </p:nvSpPr>
        <p:spPr>
          <a:xfrm>
            <a:off x="1540406" y="3935568"/>
            <a:ext cx="11028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47391A0-FF22-46B9-A700-B48E7C95D769}"/>
              </a:ext>
            </a:extLst>
          </p:cNvPr>
          <p:cNvSpPr/>
          <p:nvPr/>
        </p:nvSpPr>
        <p:spPr>
          <a:xfrm>
            <a:off x="1215768" y="3977596"/>
            <a:ext cx="164306" cy="16430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CDC48-F29D-4A30-AA1A-CD56BBCD977C}"/>
              </a:ext>
            </a:extLst>
          </p:cNvPr>
          <p:cNvSpPr txBox="1"/>
          <p:nvPr/>
        </p:nvSpPr>
        <p:spPr>
          <a:xfrm>
            <a:off x="4316199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5FD0B-65FA-4C22-950B-63CBEFB1EF24}"/>
              </a:ext>
            </a:extLst>
          </p:cNvPr>
          <p:cNvSpPr/>
          <p:nvPr/>
        </p:nvSpPr>
        <p:spPr>
          <a:xfrm>
            <a:off x="4640837" y="3935568"/>
            <a:ext cx="6251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Threats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04588B-AD8B-447B-9141-34F6CD051683}"/>
              </a:ext>
            </a:extLst>
          </p:cNvPr>
          <p:cNvSpPr/>
          <p:nvPr/>
        </p:nvSpPr>
        <p:spPr>
          <a:xfrm>
            <a:off x="4316199" y="3977596"/>
            <a:ext cx="164306" cy="164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75D3D-6312-47C4-BE0E-5943C1959345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2B3C23-482E-4C56-9F9E-DF9A17E50FC5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F2982938-D9FF-4C53-9A11-476B712E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0CE514E4-DA43-4653-A03D-31F0AA59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956A555-B1E5-46F2-8818-021F94FD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3F8AAF03-EE11-4674-8FB2-F4DA45ED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71123-94A1-4646-81D2-6FF3EE0E9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70285-468B-4632-8211-651A9C66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232F1D-6C0A-47F9-8F28-1FBEB8C2740E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573356-3C14-4DE7-93C1-2C8A3151A3D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7971058-47E0-488E-9506-208D97BF4192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B8DAD026-6462-437C-A35D-AF39B96C92D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8DD772F5-4D60-4D63-8D08-9DC7727AF7B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F0617985-324B-4912-BA32-DC8002A3361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3B60E7C-BA2D-4D4D-87E7-C3E039EE901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F05F8593-3509-41A6-B13E-B83EDDAD48D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CF51D28-0F71-44E1-B734-DFFB4C59EC2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4851002B-743D-4E19-8CDA-FF406E1569A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CC1E2819-F701-4FF5-9E61-F75CF48952E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7D96592D-3F12-4C08-8A0B-427B61C914E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2D7CFBF-E498-4943-88C5-535F7D019A6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8AD950D-0587-44F3-8E68-E5549CB4297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B25EC79C-A75B-468A-8528-5C144E051E2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01CE9A-FDC9-43BE-84E4-7418DC2F821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EE9497-D2BF-4812-B6CA-ABFB9F88BF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A9D60-F2A8-48BB-9C07-3AD964D44B9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24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7F94378E-9CB9-4720-9114-F90DD9C34C21}"/>
              </a:ext>
            </a:extLst>
          </p:cNvPr>
          <p:cNvSpPr/>
          <p:nvPr/>
        </p:nvSpPr>
        <p:spPr>
          <a:xfrm rot="5400000">
            <a:off x="9200023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Shape">
            <a:extLst>
              <a:ext uri="{FF2B5EF4-FFF2-40B4-BE49-F238E27FC236}">
                <a16:creationId xmlns:a16="http://schemas.microsoft.com/office/drawing/2014/main" id="{CD479335-C02F-40D0-BCB8-4B41E31FACAA}"/>
              </a:ext>
            </a:extLst>
          </p:cNvPr>
          <p:cNvGrpSpPr>
            <a:grpSpLocks noChangeAspect="1"/>
          </p:cNvGrpSpPr>
          <p:nvPr/>
        </p:nvGrpSpPr>
        <p:grpSpPr>
          <a:xfrm>
            <a:off x="9461219" y="3597922"/>
            <a:ext cx="1029227" cy="1029226"/>
            <a:chOff x="1447198" y="1635869"/>
            <a:chExt cx="1708730" cy="1708728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27498329-0EA2-4CEA-BDD8-9293ACA6B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EBF4987-1985-4E3A-B7FD-7A79EC533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AA7009C-3DED-4C5C-BD9A-531D03704BA6}"/>
              </a:ext>
            </a:extLst>
          </p:cNvPr>
          <p:cNvSpPr/>
          <p:nvPr/>
        </p:nvSpPr>
        <p:spPr>
          <a:xfrm>
            <a:off x="9615833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8A86609-E54D-477D-B9F6-06A55B99D48D}"/>
              </a:ext>
            </a:extLst>
          </p:cNvPr>
          <p:cNvSpPr/>
          <p:nvPr/>
        </p:nvSpPr>
        <p:spPr>
          <a:xfrm rot="16200000" flipV="1">
            <a:off x="764840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hape">
            <a:extLst>
              <a:ext uri="{FF2B5EF4-FFF2-40B4-BE49-F238E27FC236}">
                <a16:creationId xmlns:a16="http://schemas.microsoft.com/office/drawing/2014/main" id="{9C468A4A-2048-4F54-80F8-5CF87AD7519F}"/>
              </a:ext>
            </a:extLst>
          </p:cNvPr>
          <p:cNvGrpSpPr>
            <a:grpSpLocks noChangeAspect="1"/>
          </p:cNvGrpSpPr>
          <p:nvPr/>
        </p:nvGrpSpPr>
        <p:grpSpPr>
          <a:xfrm>
            <a:off x="7909603" y="3597922"/>
            <a:ext cx="1029227" cy="1029226"/>
            <a:chOff x="1447198" y="1635869"/>
            <a:chExt cx="1708730" cy="1708728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951669D-CFFE-4AA5-8617-B8BAC7AC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D950E926-CAB8-47CB-A571-5FE4518AE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D233356-A9E7-46ED-AEF1-B898B77EA440}"/>
              </a:ext>
            </a:extLst>
          </p:cNvPr>
          <p:cNvSpPr>
            <a:spLocks noChangeAspect="1"/>
          </p:cNvSpPr>
          <p:nvPr/>
        </p:nvSpPr>
        <p:spPr>
          <a:xfrm>
            <a:off x="8064217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3224B62-B681-4DCC-9D70-B0D3F94ECD4D}"/>
              </a:ext>
            </a:extLst>
          </p:cNvPr>
          <p:cNvSpPr/>
          <p:nvPr/>
        </p:nvSpPr>
        <p:spPr>
          <a:xfrm rot="5400000">
            <a:off x="609679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hape">
            <a:extLst>
              <a:ext uri="{FF2B5EF4-FFF2-40B4-BE49-F238E27FC236}">
                <a16:creationId xmlns:a16="http://schemas.microsoft.com/office/drawing/2014/main" id="{92D038D8-18DC-419A-B025-848B7CFC8056}"/>
              </a:ext>
            </a:extLst>
          </p:cNvPr>
          <p:cNvGrpSpPr>
            <a:grpSpLocks noChangeAspect="1"/>
          </p:cNvGrpSpPr>
          <p:nvPr/>
        </p:nvGrpSpPr>
        <p:grpSpPr>
          <a:xfrm>
            <a:off x="6357988" y="3597922"/>
            <a:ext cx="1029227" cy="1029226"/>
            <a:chOff x="1447198" y="1635869"/>
            <a:chExt cx="1708730" cy="1708728"/>
          </a:xfrm>
        </p:grpSpPr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6C3011D4-7EF6-4F86-A80C-82B39E985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BFC056F7-CA94-495C-97DF-5BFAE1305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5D3C486-BE7C-4CD9-8C02-A67C296FE9E5}"/>
              </a:ext>
            </a:extLst>
          </p:cNvPr>
          <p:cNvSpPr>
            <a:spLocks noChangeAspect="1"/>
          </p:cNvSpPr>
          <p:nvPr/>
        </p:nvSpPr>
        <p:spPr>
          <a:xfrm>
            <a:off x="6512602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E27CFFE-4F5A-42CC-8C84-CAA6E39BC0B3}"/>
              </a:ext>
            </a:extLst>
          </p:cNvPr>
          <p:cNvSpPr/>
          <p:nvPr/>
        </p:nvSpPr>
        <p:spPr>
          <a:xfrm rot="16200000" flipV="1">
            <a:off x="454517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hape">
            <a:extLst>
              <a:ext uri="{FF2B5EF4-FFF2-40B4-BE49-F238E27FC236}">
                <a16:creationId xmlns:a16="http://schemas.microsoft.com/office/drawing/2014/main" id="{2119809E-727A-4D2F-B15E-8AD95D2F4D25}"/>
              </a:ext>
            </a:extLst>
          </p:cNvPr>
          <p:cNvGrpSpPr>
            <a:grpSpLocks noChangeAspect="1"/>
          </p:cNvGrpSpPr>
          <p:nvPr/>
        </p:nvGrpSpPr>
        <p:grpSpPr>
          <a:xfrm>
            <a:off x="4806372" y="3597922"/>
            <a:ext cx="1029227" cy="1029226"/>
            <a:chOff x="1447198" y="1635869"/>
            <a:chExt cx="1708730" cy="1708728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3A7CCA78-F4BF-4175-83C1-4BBFF2FA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AFA2AD29-FE57-459B-A559-F45DD5A3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3939ABA-BD70-473C-8DF3-2C1F9E3E58E5}"/>
              </a:ext>
            </a:extLst>
          </p:cNvPr>
          <p:cNvSpPr>
            <a:spLocks noChangeAspect="1"/>
          </p:cNvSpPr>
          <p:nvPr/>
        </p:nvSpPr>
        <p:spPr>
          <a:xfrm>
            <a:off x="4960986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3A08337-9DAA-4232-A800-7CF7F0505CCB}"/>
              </a:ext>
            </a:extLst>
          </p:cNvPr>
          <p:cNvSpPr/>
          <p:nvPr/>
        </p:nvSpPr>
        <p:spPr>
          <a:xfrm rot="5400000">
            <a:off x="299356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hape">
            <a:extLst>
              <a:ext uri="{FF2B5EF4-FFF2-40B4-BE49-F238E27FC236}">
                <a16:creationId xmlns:a16="http://schemas.microsoft.com/office/drawing/2014/main" id="{1410E80F-19E6-4224-AA69-A7DB99FCEEA3}"/>
              </a:ext>
            </a:extLst>
          </p:cNvPr>
          <p:cNvGrpSpPr>
            <a:grpSpLocks noChangeAspect="1"/>
          </p:cNvGrpSpPr>
          <p:nvPr/>
        </p:nvGrpSpPr>
        <p:grpSpPr>
          <a:xfrm>
            <a:off x="3254757" y="3597922"/>
            <a:ext cx="1029227" cy="1029226"/>
            <a:chOff x="1447198" y="1635869"/>
            <a:chExt cx="1708730" cy="1708728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3A0982CE-457A-4432-A62A-713B76F67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5E156BBD-1E7A-4CD3-BC97-5798C0DA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4B889A4-4A9B-408B-BF9B-2751B16B310A}"/>
              </a:ext>
            </a:extLst>
          </p:cNvPr>
          <p:cNvSpPr>
            <a:spLocks noChangeAspect="1"/>
          </p:cNvSpPr>
          <p:nvPr/>
        </p:nvSpPr>
        <p:spPr>
          <a:xfrm>
            <a:off x="3409371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C41C6D51-1134-4300-8CA6-0CFB7DBDB662}"/>
              </a:ext>
            </a:extLst>
          </p:cNvPr>
          <p:cNvSpPr/>
          <p:nvPr/>
        </p:nvSpPr>
        <p:spPr>
          <a:xfrm rot="16200000" flipV="1">
            <a:off x="1441946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hape">
            <a:extLst>
              <a:ext uri="{FF2B5EF4-FFF2-40B4-BE49-F238E27FC236}">
                <a16:creationId xmlns:a16="http://schemas.microsoft.com/office/drawing/2014/main" id="{83F33741-A144-4DFD-9C44-14449DD191E2}"/>
              </a:ext>
            </a:extLst>
          </p:cNvPr>
          <p:cNvGrpSpPr>
            <a:grpSpLocks noChangeAspect="1"/>
          </p:cNvGrpSpPr>
          <p:nvPr/>
        </p:nvGrpSpPr>
        <p:grpSpPr>
          <a:xfrm>
            <a:off x="1703142" y="3597922"/>
            <a:ext cx="1029227" cy="1029226"/>
            <a:chOff x="1447198" y="1635869"/>
            <a:chExt cx="1708730" cy="1708728"/>
          </a:xfrm>
        </p:grpSpPr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C6C77516-4A62-417D-BA85-5BFCDA1B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B979ED89-7F45-49EC-AFC6-206E8069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41F76CF-F712-4260-BACA-F51A4FE06A33}"/>
              </a:ext>
            </a:extLst>
          </p:cNvPr>
          <p:cNvSpPr>
            <a:spLocks noChangeAspect="1"/>
          </p:cNvSpPr>
          <p:nvPr/>
        </p:nvSpPr>
        <p:spPr>
          <a:xfrm>
            <a:off x="1857756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DF1772-0B50-49E4-BE7A-252E782AB1F2}"/>
              </a:ext>
            </a:extLst>
          </p:cNvPr>
          <p:cNvGrpSpPr/>
          <p:nvPr/>
        </p:nvGrpSpPr>
        <p:grpSpPr>
          <a:xfrm>
            <a:off x="1122369" y="2174740"/>
            <a:ext cx="2190771" cy="824559"/>
            <a:chOff x="1212101" y="1812528"/>
            <a:chExt cx="2190771" cy="8245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F75DBE-5024-4041-980F-B2835467456C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A29A45-065A-4939-99EF-A8A686884CD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46E344-FA32-4317-829C-EFDF5144EB91}"/>
              </a:ext>
            </a:extLst>
          </p:cNvPr>
          <p:cNvGrpSpPr/>
          <p:nvPr/>
        </p:nvGrpSpPr>
        <p:grpSpPr>
          <a:xfrm>
            <a:off x="8880448" y="5163607"/>
            <a:ext cx="2190771" cy="824559"/>
            <a:chOff x="1212101" y="1812528"/>
            <a:chExt cx="2190771" cy="8245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275447-6401-449E-881A-C071F906350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7D3C47-ED3B-49D7-98FF-4D736018D8A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63AA50-1DA9-4E8C-B955-9E1898168EAB}"/>
              </a:ext>
            </a:extLst>
          </p:cNvPr>
          <p:cNvGrpSpPr/>
          <p:nvPr/>
        </p:nvGrpSpPr>
        <p:grpSpPr>
          <a:xfrm>
            <a:off x="5777217" y="5163607"/>
            <a:ext cx="2190771" cy="824559"/>
            <a:chOff x="1212101" y="1812528"/>
            <a:chExt cx="2190771" cy="8245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13FDAB-614A-4248-996F-155CED014396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2DE575-5855-46F2-B193-1E7E1C10156C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3B945E-A578-40B8-9F87-52E53B1B71A0}"/>
              </a:ext>
            </a:extLst>
          </p:cNvPr>
          <p:cNvGrpSpPr/>
          <p:nvPr/>
        </p:nvGrpSpPr>
        <p:grpSpPr>
          <a:xfrm>
            <a:off x="2673986" y="5163607"/>
            <a:ext cx="2190771" cy="824559"/>
            <a:chOff x="1212101" y="1812528"/>
            <a:chExt cx="2190771" cy="82455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6C4755-A8F5-4654-826E-53A930FEC861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76FD89-29E0-4C6A-9F0C-BCAE2FD20851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7D2737-839C-473F-B5A6-F90685C23F7A}"/>
              </a:ext>
            </a:extLst>
          </p:cNvPr>
          <p:cNvGrpSpPr/>
          <p:nvPr/>
        </p:nvGrpSpPr>
        <p:grpSpPr>
          <a:xfrm>
            <a:off x="4225600" y="2174740"/>
            <a:ext cx="2190771" cy="824559"/>
            <a:chOff x="1212101" y="1812528"/>
            <a:chExt cx="2190771" cy="8245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9DE145-B9AB-4D73-8529-E1E70E62DAF9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7C9A31-DE2F-410C-9025-8ADB123E184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BF6F7-FF2C-4BF6-A7AE-E04A155EF659}"/>
              </a:ext>
            </a:extLst>
          </p:cNvPr>
          <p:cNvGrpSpPr/>
          <p:nvPr/>
        </p:nvGrpSpPr>
        <p:grpSpPr>
          <a:xfrm>
            <a:off x="7328831" y="2174740"/>
            <a:ext cx="2190771" cy="824559"/>
            <a:chOff x="1212101" y="1812528"/>
            <a:chExt cx="2190771" cy="8245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056B59-12C4-4396-BF28-31DA4C21899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61DE56D-1D8E-42C3-8944-8C16D513E58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sp>
        <p:nvSpPr>
          <p:cNvPr id="50" name="Icon 18">
            <a:extLst>
              <a:ext uri="{FF2B5EF4-FFF2-40B4-BE49-F238E27FC236}">
                <a16:creationId xmlns:a16="http://schemas.microsoft.com/office/drawing/2014/main" id="{9F6D3EA2-BD2B-4F19-A509-866CDC1ECDA0}"/>
              </a:ext>
            </a:extLst>
          </p:cNvPr>
          <p:cNvSpPr/>
          <p:nvPr/>
        </p:nvSpPr>
        <p:spPr>
          <a:xfrm>
            <a:off x="2072085" y="3966863"/>
            <a:ext cx="291342" cy="291341"/>
          </a:xfrm>
          <a:custGeom>
            <a:avLst/>
            <a:gdLst>
              <a:gd name="connsiteX0" fmla="*/ 219169 w 485775"/>
              <a:gd name="connsiteY0" fmla="*/ 371920 h 485773"/>
              <a:gd name="connsiteX1" fmla="*/ 277044 w 485775"/>
              <a:gd name="connsiteY1" fmla="*/ 371920 h 485773"/>
              <a:gd name="connsiteX2" fmla="*/ 296020 w 485775"/>
              <a:gd name="connsiteY2" fmla="*/ 390896 h 485773"/>
              <a:gd name="connsiteX3" fmla="*/ 277044 w 485775"/>
              <a:gd name="connsiteY3" fmla="*/ 409871 h 485773"/>
              <a:gd name="connsiteX4" fmla="*/ 219169 w 485775"/>
              <a:gd name="connsiteY4" fmla="*/ 409871 h 485773"/>
              <a:gd name="connsiteX5" fmla="*/ 200193 w 485775"/>
              <a:gd name="connsiteY5" fmla="*/ 390896 h 485773"/>
              <a:gd name="connsiteX6" fmla="*/ 219169 w 485775"/>
              <a:gd name="connsiteY6" fmla="*/ 371920 h 485773"/>
              <a:gd name="connsiteX7" fmla="*/ 95829 w 485775"/>
              <a:gd name="connsiteY7" fmla="*/ 371920 h 485773"/>
              <a:gd name="connsiteX8" fmla="*/ 153704 w 485775"/>
              <a:gd name="connsiteY8" fmla="*/ 371920 h 485773"/>
              <a:gd name="connsiteX9" fmla="*/ 172680 w 485775"/>
              <a:gd name="connsiteY9" fmla="*/ 390896 h 485773"/>
              <a:gd name="connsiteX10" fmla="*/ 153704 w 485775"/>
              <a:gd name="connsiteY10" fmla="*/ 409871 h 485773"/>
              <a:gd name="connsiteX11" fmla="*/ 95829 w 485775"/>
              <a:gd name="connsiteY11" fmla="*/ 409871 h 485773"/>
              <a:gd name="connsiteX12" fmla="*/ 76853 w 485775"/>
              <a:gd name="connsiteY12" fmla="*/ 390896 h 485773"/>
              <a:gd name="connsiteX13" fmla="*/ 95829 w 485775"/>
              <a:gd name="connsiteY13" fmla="*/ 371920 h 485773"/>
              <a:gd name="connsiteX14" fmla="*/ 219169 w 485775"/>
              <a:gd name="connsiteY14" fmla="*/ 298865 h 485773"/>
              <a:gd name="connsiteX15" fmla="*/ 277044 w 485775"/>
              <a:gd name="connsiteY15" fmla="*/ 298865 h 485773"/>
              <a:gd name="connsiteX16" fmla="*/ 296020 w 485775"/>
              <a:gd name="connsiteY16" fmla="*/ 317841 h 485773"/>
              <a:gd name="connsiteX17" fmla="*/ 277044 w 485775"/>
              <a:gd name="connsiteY17" fmla="*/ 336816 h 485773"/>
              <a:gd name="connsiteX18" fmla="*/ 219169 w 485775"/>
              <a:gd name="connsiteY18" fmla="*/ 336816 h 485773"/>
              <a:gd name="connsiteX19" fmla="*/ 200193 w 485775"/>
              <a:gd name="connsiteY19" fmla="*/ 317841 h 485773"/>
              <a:gd name="connsiteX20" fmla="*/ 219169 w 485775"/>
              <a:gd name="connsiteY20" fmla="*/ 298865 h 485773"/>
              <a:gd name="connsiteX21" fmla="*/ 95829 w 485775"/>
              <a:gd name="connsiteY21" fmla="*/ 298865 h 485773"/>
              <a:gd name="connsiteX22" fmla="*/ 153704 w 485775"/>
              <a:gd name="connsiteY22" fmla="*/ 298865 h 485773"/>
              <a:gd name="connsiteX23" fmla="*/ 172680 w 485775"/>
              <a:gd name="connsiteY23" fmla="*/ 317841 h 485773"/>
              <a:gd name="connsiteX24" fmla="*/ 153704 w 485775"/>
              <a:gd name="connsiteY24" fmla="*/ 336816 h 485773"/>
              <a:gd name="connsiteX25" fmla="*/ 95829 w 485775"/>
              <a:gd name="connsiteY25" fmla="*/ 336816 h 485773"/>
              <a:gd name="connsiteX26" fmla="*/ 76853 w 485775"/>
              <a:gd name="connsiteY26" fmla="*/ 317841 h 485773"/>
              <a:gd name="connsiteX27" fmla="*/ 95829 w 485775"/>
              <a:gd name="connsiteY27" fmla="*/ 298865 h 485773"/>
              <a:gd name="connsiteX28" fmla="*/ 219169 w 485775"/>
              <a:gd name="connsiteY28" fmla="*/ 224860 h 485773"/>
              <a:gd name="connsiteX29" fmla="*/ 277044 w 485775"/>
              <a:gd name="connsiteY29" fmla="*/ 224860 h 485773"/>
              <a:gd name="connsiteX30" fmla="*/ 296020 w 485775"/>
              <a:gd name="connsiteY30" fmla="*/ 243836 h 485773"/>
              <a:gd name="connsiteX31" fmla="*/ 277044 w 485775"/>
              <a:gd name="connsiteY31" fmla="*/ 262811 h 485773"/>
              <a:gd name="connsiteX32" fmla="*/ 219169 w 485775"/>
              <a:gd name="connsiteY32" fmla="*/ 262811 h 485773"/>
              <a:gd name="connsiteX33" fmla="*/ 200193 w 485775"/>
              <a:gd name="connsiteY33" fmla="*/ 243836 h 485773"/>
              <a:gd name="connsiteX34" fmla="*/ 219169 w 485775"/>
              <a:gd name="connsiteY34" fmla="*/ 224860 h 485773"/>
              <a:gd name="connsiteX35" fmla="*/ 95829 w 485775"/>
              <a:gd name="connsiteY35" fmla="*/ 224860 h 485773"/>
              <a:gd name="connsiteX36" fmla="*/ 153704 w 485775"/>
              <a:gd name="connsiteY36" fmla="*/ 224860 h 485773"/>
              <a:gd name="connsiteX37" fmla="*/ 172680 w 485775"/>
              <a:gd name="connsiteY37" fmla="*/ 243836 h 485773"/>
              <a:gd name="connsiteX38" fmla="*/ 153704 w 485775"/>
              <a:gd name="connsiteY38" fmla="*/ 262811 h 485773"/>
              <a:gd name="connsiteX39" fmla="*/ 95829 w 485775"/>
              <a:gd name="connsiteY39" fmla="*/ 262811 h 485773"/>
              <a:gd name="connsiteX40" fmla="*/ 76853 w 485775"/>
              <a:gd name="connsiteY40" fmla="*/ 243836 h 485773"/>
              <a:gd name="connsiteX41" fmla="*/ 95829 w 485775"/>
              <a:gd name="connsiteY41" fmla="*/ 224860 h 485773"/>
              <a:gd name="connsiteX42" fmla="*/ 114804 w 485775"/>
              <a:gd name="connsiteY42" fmla="*/ 113854 h 485773"/>
              <a:gd name="connsiteX43" fmla="*/ 114804 w 485775"/>
              <a:gd name="connsiteY43" fmla="*/ 150857 h 485773"/>
              <a:gd name="connsiteX44" fmla="*/ 258069 w 485775"/>
              <a:gd name="connsiteY44" fmla="*/ 150857 h 485773"/>
              <a:gd name="connsiteX45" fmla="*/ 258069 w 485775"/>
              <a:gd name="connsiteY45" fmla="*/ 113854 h 485773"/>
              <a:gd name="connsiteX46" fmla="*/ 95829 w 485775"/>
              <a:gd name="connsiteY46" fmla="*/ 75903 h 485773"/>
              <a:gd name="connsiteX47" fmla="*/ 277044 w 485775"/>
              <a:gd name="connsiteY47" fmla="*/ 75903 h 485773"/>
              <a:gd name="connsiteX48" fmla="*/ 296020 w 485775"/>
              <a:gd name="connsiteY48" fmla="*/ 94879 h 485773"/>
              <a:gd name="connsiteX49" fmla="*/ 296020 w 485775"/>
              <a:gd name="connsiteY49" fmla="*/ 169832 h 485773"/>
              <a:gd name="connsiteX50" fmla="*/ 277044 w 485775"/>
              <a:gd name="connsiteY50" fmla="*/ 188808 h 485773"/>
              <a:gd name="connsiteX51" fmla="*/ 95829 w 485775"/>
              <a:gd name="connsiteY51" fmla="*/ 188808 h 485773"/>
              <a:gd name="connsiteX52" fmla="*/ 76853 w 485775"/>
              <a:gd name="connsiteY52" fmla="*/ 169832 h 485773"/>
              <a:gd name="connsiteX53" fmla="*/ 76853 w 485775"/>
              <a:gd name="connsiteY53" fmla="*/ 94879 h 485773"/>
              <a:gd name="connsiteX54" fmla="*/ 95829 w 485775"/>
              <a:gd name="connsiteY54" fmla="*/ 75903 h 485773"/>
              <a:gd name="connsiteX55" fmla="*/ 37954 w 485775"/>
              <a:gd name="connsiteY55" fmla="*/ 37951 h 485773"/>
              <a:gd name="connsiteX56" fmla="*/ 37951 w 485775"/>
              <a:gd name="connsiteY56" fmla="*/ 409867 h 485773"/>
              <a:gd name="connsiteX57" fmla="*/ 75902 w 485775"/>
              <a:gd name="connsiteY57" fmla="*/ 447819 h 485773"/>
              <a:gd name="connsiteX58" fmla="*/ 344160 w 485775"/>
              <a:gd name="connsiteY58" fmla="*/ 447821 h 485773"/>
              <a:gd name="connsiteX59" fmla="*/ 333971 w 485775"/>
              <a:gd name="connsiteY59" fmla="*/ 409867 h 485773"/>
              <a:gd name="connsiteX60" fmla="*/ 333971 w 485775"/>
              <a:gd name="connsiteY60" fmla="*/ 37951 h 485773"/>
              <a:gd name="connsiteX61" fmla="*/ 18978 w 485775"/>
              <a:gd name="connsiteY61" fmla="*/ 0 h 485773"/>
              <a:gd name="connsiteX62" fmla="*/ 352947 w 485775"/>
              <a:gd name="connsiteY62" fmla="*/ 0 h 485773"/>
              <a:gd name="connsiteX63" fmla="*/ 371922 w 485775"/>
              <a:gd name="connsiteY63" fmla="*/ 18976 h 485773"/>
              <a:gd name="connsiteX64" fmla="*/ 371922 w 485775"/>
              <a:gd name="connsiteY64" fmla="*/ 248578 h 485773"/>
              <a:gd name="connsiteX65" fmla="*/ 466799 w 485775"/>
              <a:gd name="connsiteY65" fmla="*/ 248578 h 485773"/>
              <a:gd name="connsiteX66" fmla="*/ 485775 w 485775"/>
              <a:gd name="connsiteY66" fmla="*/ 267554 h 485773"/>
              <a:gd name="connsiteX67" fmla="*/ 485775 w 485775"/>
              <a:gd name="connsiteY67" fmla="*/ 314993 h 485773"/>
              <a:gd name="connsiteX68" fmla="*/ 466799 w 485775"/>
              <a:gd name="connsiteY68" fmla="*/ 333968 h 485773"/>
              <a:gd name="connsiteX69" fmla="*/ 447824 w 485775"/>
              <a:gd name="connsiteY69" fmla="*/ 314994 h 485773"/>
              <a:gd name="connsiteX70" fmla="*/ 447824 w 485775"/>
              <a:gd name="connsiteY70" fmla="*/ 286530 h 485773"/>
              <a:gd name="connsiteX71" fmla="*/ 371922 w 485775"/>
              <a:gd name="connsiteY71" fmla="*/ 286530 h 485773"/>
              <a:gd name="connsiteX72" fmla="*/ 371922 w 485775"/>
              <a:gd name="connsiteY72" fmla="*/ 409867 h 485773"/>
              <a:gd name="connsiteX73" fmla="*/ 409870 w 485775"/>
              <a:gd name="connsiteY73" fmla="*/ 447818 h 485773"/>
              <a:gd name="connsiteX74" fmla="*/ 409873 w 485775"/>
              <a:gd name="connsiteY74" fmla="*/ 447818 h 485773"/>
              <a:gd name="connsiteX75" fmla="*/ 436707 w 485775"/>
              <a:gd name="connsiteY75" fmla="*/ 436704 h 485773"/>
              <a:gd name="connsiteX76" fmla="*/ 447824 w 485775"/>
              <a:gd name="connsiteY76" fmla="*/ 409867 h 485773"/>
              <a:gd name="connsiteX77" fmla="*/ 466799 w 485775"/>
              <a:gd name="connsiteY77" fmla="*/ 390891 h 485773"/>
              <a:gd name="connsiteX78" fmla="*/ 485775 w 485775"/>
              <a:gd name="connsiteY78" fmla="*/ 409867 h 485773"/>
              <a:gd name="connsiteX79" fmla="*/ 463542 w 485775"/>
              <a:gd name="connsiteY79" fmla="*/ 463540 h 485773"/>
              <a:gd name="connsiteX80" fmla="*/ 410305 w 485775"/>
              <a:gd name="connsiteY80" fmla="*/ 485768 h 485773"/>
              <a:gd name="connsiteX81" fmla="*/ 409871 w 485775"/>
              <a:gd name="connsiteY81" fmla="*/ 485773 h 485773"/>
              <a:gd name="connsiteX82" fmla="*/ 75902 w 485775"/>
              <a:gd name="connsiteY82" fmla="*/ 485770 h 485773"/>
              <a:gd name="connsiteX83" fmla="*/ 0 w 485775"/>
              <a:gd name="connsiteY83" fmla="*/ 409867 h 485773"/>
              <a:gd name="connsiteX84" fmla="*/ 3 w 485775"/>
              <a:gd name="connsiteY84" fmla="*/ 18976 h 485773"/>
              <a:gd name="connsiteX85" fmla="*/ 18978 w 485775"/>
              <a:gd name="connsiteY85" fmla="*/ 0 h 48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5" h="485773">
                <a:moveTo>
                  <a:pt x="219169" y="371920"/>
                </a:moveTo>
                <a:lnTo>
                  <a:pt x="277044" y="371920"/>
                </a:lnTo>
                <a:cubicBezTo>
                  <a:pt x="287524" y="371920"/>
                  <a:pt x="296020" y="380415"/>
                  <a:pt x="296020" y="390896"/>
                </a:cubicBezTo>
                <a:cubicBezTo>
                  <a:pt x="296020" y="401376"/>
                  <a:pt x="287524" y="409871"/>
                  <a:pt x="277044" y="409871"/>
                </a:cubicBezTo>
                <a:lnTo>
                  <a:pt x="219169" y="409871"/>
                </a:lnTo>
                <a:cubicBezTo>
                  <a:pt x="208688" y="409871"/>
                  <a:pt x="200193" y="401376"/>
                  <a:pt x="200193" y="390896"/>
                </a:cubicBezTo>
                <a:cubicBezTo>
                  <a:pt x="200193" y="380415"/>
                  <a:pt x="208688" y="371920"/>
                  <a:pt x="219169" y="371920"/>
                </a:cubicBezTo>
                <a:close/>
                <a:moveTo>
                  <a:pt x="95829" y="371920"/>
                </a:moveTo>
                <a:lnTo>
                  <a:pt x="153704" y="371920"/>
                </a:lnTo>
                <a:cubicBezTo>
                  <a:pt x="164184" y="371920"/>
                  <a:pt x="172680" y="380415"/>
                  <a:pt x="172680" y="390896"/>
                </a:cubicBezTo>
                <a:cubicBezTo>
                  <a:pt x="172680" y="401376"/>
                  <a:pt x="164184" y="409871"/>
                  <a:pt x="153704" y="409871"/>
                </a:cubicBezTo>
                <a:lnTo>
                  <a:pt x="95829" y="409871"/>
                </a:lnTo>
                <a:cubicBezTo>
                  <a:pt x="85348" y="409871"/>
                  <a:pt x="76853" y="401376"/>
                  <a:pt x="76853" y="390896"/>
                </a:cubicBezTo>
                <a:cubicBezTo>
                  <a:pt x="76853" y="380415"/>
                  <a:pt x="85348" y="371920"/>
                  <a:pt x="95829" y="371920"/>
                </a:cubicBezTo>
                <a:close/>
                <a:moveTo>
                  <a:pt x="219169" y="298865"/>
                </a:moveTo>
                <a:lnTo>
                  <a:pt x="277044" y="298865"/>
                </a:lnTo>
                <a:cubicBezTo>
                  <a:pt x="287524" y="298865"/>
                  <a:pt x="296020" y="307360"/>
                  <a:pt x="296020" y="317841"/>
                </a:cubicBezTo>
                <a:cubicBezTo>
                  <a:pt x="296020" y="328321"/>
                  <a:pt x="287524" y="336816"/>
                  <a:pt x="277044" y="336816"/>
                </a:cubicBezTo>
                <a:lnTo>
                  <a:pt x="219169" y="336816"/>
                </a:lnTo>
                <a:cubicBezTo>
                  <a:pt x="208688" y="336816"/>
                  <a:pt x="200193" y="328321"/>
                  <a:pt x="200193" y="317841"/>
                </a:cubicBezTo>
                <a:cubicBezTo>
                  <a:pt x="200193" y="307360"/>
                  <a:pt x="208688" y="298865"/>
                  <a:pt x="219169" y="298865"/>
                </a:cubicBezTo>
                <a:close/>
                <a:moveTo>
                  <a:pt x="95829" y="298865"/>
                </a:moveTo>
                <a:lnTo>
                  <a:pt x="153704" y="298865"/>
                </a:lnTo>
                <a:cubicBezTo>
                  <a:pt x="164184" y="298865"/>
                  <a:pt x="172680" y="307360"/>
                  <a:pt x="172680" y="317841"/>
                </a:cubicBezTo>
                <a:cubicBezTo>
                  <a:pt x="172680" y="328321"/>
                  <a:pt x="164184" y="336816"/>
                  <a:pt x="153704" y="336816"/>
                </a:cubicBezTo>
                <a:lnTo>
                  <a:pt x="95829" y="336816"/>
                </a:lnTo>
                <a:cubicBezTo>
                  <a:pt x="85348" y="336816"/>
                  <a:pt x="76853" y="328321"/>
                  <a:pt x="76853" y="317841"/>
                </a:cubicBezTo>
                <a:cubicBezTo>
                  <a:pt x="76853" y="307360"/>
                  <a:pt x="85348" y="298865"/>
                  <a:pt x="95829" y="298865"/>
                </a:cubicBezTo>
                <a:close/>
                <a:moveTo>
                  <a:pt x="219169" y="224860"/>
                </a:moveTo>
                <a:lnTo>
                  <a:pt x="277044" y="224860"/>
                </a:lnTo>
                <a:cubicBezTo>
                  <a:pt x="287524" y="224860"/>
                  <a:pt x="296020" y="233355"/>
                  <a:pt x="296020" y="243836"/>
                </a:cubicBezTo>
                <a:cubicBezTo>
                  <a:pt x="296020" y="254316"/>
                  <a:pt x="287524" y="262811"/>
                  <a:pt x="277044" y="262811"/>
                </a:cubicBezTo>
                <a:lnTo>
                  <a:pt x="219169" y="262811"/>
                </a:lnTo>
                <a:cubicBezTo>
                  <a:pt x="208688" y="262811"/>
                  <a:pt x="200193" y="254316"/>
                  <a:pt x="200193" y="243836"/>
                </a:cubicBezTo>
                <a:cubicBezTo>
                  <a:pt x="200193" y="233355"/>
                  <a:pt x="208688" y="224860"/>
                  <a:pt x="219169" y="224860"/>
                </a:cubicBezTo>
                <a:close/>
                <a:moveTo>
                  <a:pt x="95829" y="224860"/>
                </a:moveTo>
                <a:lnTo>
                  <a:pt x="153704" y="224860"/>
                </a:lnTo>
                <a:cubicBezTo>
                  <a:pt x="164184" y="224860"/>
                  <a:pt x="172680" y="233355"/>
                  <a:pt x="172680" y="243836"/>
                </a:cubicBezTo>
                <a:cubicBezTo>
                  <a:pt x="172680" y="254316"/>
                  <a:pt x="164184" y="262811"/>
                  <a:pt x="153704" y="262811"/>
                </a:cubicBezTo>
                <a:lnTo>
                  <a:pt x="95829" y="262811"/>
                </a:lnTo>
                <a:cubicBezTo>
                  <a:pt x="85348" y="262811"/>
                  <a:pt x="76853" y="254316"/>
                  <a:pt x="76853" y="243836"/>
                </a:cubicBezTo>
                <a:cubicBezTo>
                  <a:pt x="76853" y="233355"/>
                  <a:pt x="85348" y="224860"/>
                  <a:pt x="95829" y="224860"/>
                </a:cubicBezTo>
                <a:close/>
                <a:moveTo>
                  <a:pt x="114804" y="113854"/>
                </a:moveTo>
                <a:lnTo>
                  <a:pt x="114804" y="150857"/>
                </a:lnTo>
                <a:lnTo>
                  <a:pt x="258069" y="150857"/>
                </a:lnTo>
                <a:lnTo>
                  <a:pt x="258069" y="113854"/>
                </a:lnTo>
                <a:close/>
                <a:moveTo>
                  <a:pt x="95829" y="75903"/>
                </a:moveTo>
                <a:lnTo>
                  <a:pt x="277044" y="75903"/>
                </a:lnTo>
                <a:cubicBezTo>
                  <a:pt x="287525" y="75903"/>
                  <a:pt x="296020" y="84398"/>
                  <a:pt x="296020" y="94879"/>
                </a:cubicBezTo>
                <a:lnTo>
                  <a:pt x="296020" y="169832"/>
                </a:lnTo>
                <a:cubicBezTo>
                  <a:pt x="296020" y="180312"/>
                  <a:pt x="287525" y="188808"/>
                  <a:pt x="277044" y="188808"/>
                </a:cubicBezTo>
                <a:lnTo>
                  <a:pt x="95829" y="188808"/>
                </a:lnTo>
                <a:cubicBezTo>
                  <a:pt x="85348" y="188808"/>
                  <a:pt x="76853" y="180312"/>
                  <a:pt x="76853" y="169832"/>
                </a:cubicBezTo>
                <a:lnTo>
                  <a:pt x="76853" y="94879"/>
                </a:lnTo>
                <a:cubicBezTo>
                  <a:pt x="76853" y="84398"/>
                  <a:pt x="85348" y="75903"/>
                  <a:pt x="95829" y="75903"/>
                </a:cubicBezTo>
                <a:close/>
                <a:moveTo>
                  <a:pt x="37954" y="37951"/>
                </a:moveTo>
                <a:lnTo>
                  <a:pt x="37951" y="409867"/>
                </a:lnTo>
                <a:cubicBezTo>
                  <a:pt x="37951" y="430793"/>
                  <a:pt x="54976" y="447818"/>
                  <a:pt x="75902" y="447819"/>
                </a:cubicBezTo>
                <a:lnTo>
                  <a:pt x="344160" y="447821"/>
                </a:lnTo>
                <a:cubicBezTo>
                  <a:pt x="337683" y="436650"/>
                  <a:pt x="333971" y="423683"/>
                  <a:pt x="333971" y="409867"/>
                </a:cubicBezTo>
                <a:lnTo>
                  <a:pt x="333971" y="37951"/>
                </a:lnTo>
                <a:close/>
                <a:moveTo>
                  <a:pt x="18978" y="0"/>
                </a:moveTo>
                <a:lnTo>
                  <a:pt x="352947" y="0"/>
                </a:lnTo>
                <a:cubicBezTo>
                  <a:pt x="363427" y="0"/>
                  <a:pt x="371922" y="8495"/>
                  <a:pt x="371922" y="18976"/>
                </a:cubicBezTo>
                <a:lnTo>
                  <a:pt x="371922" y="248578"/>
                </a:lnTo>
                <a:lnTo>
                  <a:pt x="466799" y="248578"/>
                </a:lnTo>
                <a:cubicBezTo>
                  <a:pt x="477280" y="248578"/>
                  <a:pt x="485775" y="257074"/>
                  <a:pt x="485775" y="267554"/>
                </a:cubicBezTo>
                <a:lnTo>
                  <a:pt x="485775" y="314993"/>
                </a:lnTo>
                <a:cubicBezTo>
                  <a:pt x="485775" y="325473"/>
                  <a:pt x="477280" y="333968"/>
                  <a:pt x="466799" y="333968"/>
                </a:cubicBezTo>
                <a:cubicBezTo>
                  <a:pt x="456320" y="333968"/>
                  <a:pt x="447824" y="325474"/>
                  <a:pt x="447824" y="314994"/>
                </a:cubicBezTo>
                <a:lnTo>
                  <a:pt x="447824" y="286530"/>
                </a:lnTo>
                <a:lnTo>
                  <a:pt x="371922" y="286530"/>
                </a:lnTo>
                <a:lnTo>
                  <a:pt x="371922" y="409867"/>
                </a:lnTo>
                <a:cubicBezTo>
                  <a:pt x="371922" y="430791"/>
                  <a:pt x="388945" y="447816"/>
                  <a:pt x="409870" y="447818"/>
                </a:cubicBezTo>
                <a:cubicBezTo>
                  <a:pt x="409870" y="447818"/>
                  <a:pt x="409872" y="447818"/>
                  <a:pt x="409873" y="447818"/>
                </a:cubicBezTo>
                <a:cubicBezTo>
                  <a:pt x="420009" y="447818"/>
                  <a:pt x="429538" y="443871"/>
                  <a:pt x="436707" y="436704"/>
                </a:cubicBezTo>
                <a:cubicBezTo>
                  <a:pt x="443876" y="429535"/>
                  <a:pt x="447824" y="420006"/>
                  <a:pt x="447824" y="409867"/>
                </a:cubicBezTo>
                <a:cubicBezTo>
                  <a:pt x="447824" y="399387"/>
                  <a:pt x="456319" y="390891"/>
                  <a:pt x="466799" y="390891"/>
                </a:cubicBezTo>
                <a:cubicBezTo>
                  <a:pt x="477280" y="390891"/>
                  <a:pt x="485775" y="399387"/>
                  <a:pt x="485775" y="409867"/>
                </a:cubicBezTo>
                <a:cubicBezTo>
                  <a:pt x="485775" y="430142"/>
                  <a:pt x="477879" y="449204"/>
                  <a:pt x="463542" y="463540"/>
                </a:cubicBezTo>
                <a:cubicBezTo>
                  <a:pt x="449308" y="477773"/>
                  <a:pt x="430418" y="485657"/>
                  <a:pt x="410305" y="485768"/>
                </a:cubicBezTo>
                <a:cubicBezTo>
                  <a:pt x="410161" y="485771"/>
                  <a:pt x="410016" y="485773"/>
                  <a:pt x="409871" y="485773"/>
                </a:cubicBezTo>
                <a:lnTo>
                  <a:pt x="75902" y="485770"/>
                </a:lnTo>
                <a:cubicBezTo>
                  <a:pt x="34049" y="485769"/>
                  <a:pt x="0" y="451719"/>
                  <a:pt x="0" y="409867"/>
                </a:cubicBezTo>
                <a:lnTo>
                  <a:pt x="3" y="18976"/>
                </a:lnTo>
                <a:cubicBezTo>
                  <a:pt x="3" y="8495"/>
                  <a:pt x="8499" y="0"/>
                  <a:pt x="18978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1" name="Icon 29">
            <a:extLst>
              <a:ext uri="{FF2B5EF4-FFF2-40B4-BE49-F238E27FC236}">
                <a16:creationId xmlns:a16="http://schemas.microsoft.com/office/drawing/2014/main" id="{87650F72-A718-438C-81CF-859810CAAF8C}"/>
              </a:ext>
            </a:extLst>
          </p:cNvPr>
          <p:cNvSpPr/>
          <p:nvPr/>
        </p:nvSpPr>
        <p:spPr>
          <a:xfrm>
            <a:off x="6726931" y="3966862"/>
            <a:ext cx="291343" cy="291343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2" name="Icon 33">
            <a:extLst>
              <a:ext uri="{FF2B5EF4-FFF2-40B4-BE49-F238E27FC236}">
                <a16:creationId xmlns:a16="http://schemas.microsoft.com/office/drawing/2014/main" id="{AFEFA221-B9A0-4395-99B7-F97305371FE9}"/>
              </a:ext>
            </a:extLst>
          </p:cNvPr>
          <p:cNvSpPr/>
          <p:nvPr/>
        </p:nvSpPr>
        <p:spPr>
          <a:xfrm>
            <a:off x="5175315" y="4007265"/>
            <a:ext cx="291341" cy="210538"/>
          </a:xfrm>
          <a:custGeom>
            <a:avLst/>
            <a:gdLst>
              <a:gd name="connsiteX0" fmla="*/ 485134 w 485774"/>
              <a:gd name="connsiteY0" fmla="*/ 327181 h 351045"/>
              <a:gd name="connsiteX1" fmla="*/ 477544 w 485774"/>
              <a:gd name="connsiteY1" fmla="*/ 298717 h 351045"/>
              <a:gd name="connsiteX2" fmla="*/ 454319 w 485774"/>
              <a:gd name="connsiteY2" fmla="*/ 285272 h 351045"/>
              <a:gd name="connsiteX3" fmla="*/ 440873 w 485774"/>
              <a:gd name="connsiteY3" fmla="*/ 308497 h 351045"/>
              <a:gd name="connsiteX4" fmla="*/ 442099 w 485774"/>
              <a:gd name="connsiteY4" fmla="*/ 313095 h 351045"/>
              <a:gd name="connsiteX5" fmla="*/ 337036 w 485774"/>
              <a:gd name="connsiteY5" fmla="*/ 313095 h 351045"/>
              <a:gd name="connsiteX6" fmla="*/ 352610 w 485774"/>
              <a:gd name="connsiteY6" fmla="*/ 246681 h 351045"/>
              <a:gd name="connsiteX7" fmla="*/ 442689 w 485774"/>
              <a:gd name="connsiteY7" fmla="*/ 246681 h 351045"/>
              <a:gd name="connsiteX8" fmla="*/ 461664 w 485774"/>
              <a:gd name="connsiteY8" fmla="*/ 227705 h 351045"/>
              <a:gd name="connsiteX9" fmla="*/ 442689 w 485774"/>
              <a:gd name="connsiteY9" fmla="*/ 208730 h 351045"/>
              <a:gd name="connsiteX10" fmla="*/ 409270 w 485774"/>
              <a:gd name="connsiteY10" fmla="*/ 208730 h 351045"/>
              <a:gd name="connsiteX11" fmla="*/ 405436 w 485774"/>
              <a:gd name="connsiteY11" fmla="*/ 194353 h 351045"/>
              <a:gd name="connsiteX12" fmla="*/ 382210 w 485774"/>
              <a:gd name="connsiteY12" fmla="*/ 180908 h 351045"/>
              <a:gd name="connsiteX13" fmla="*/ 368764 w 485774"/>
              <a:gd name="connsiteY13" fmla="*/ 204132 h 351045"/>
              <a:gd name="connsiteX14" fmla="*/ 369991 w 485774"/>
              <a:gd name="connsiteY14" fmla="*/ 208731 h 351045"/>
              <a:gd name="connsiteX15" fmla="*/ 264929 w 485774"/>
              <a:gd name="connsiteY15" fmla="*/ 208731 h 351045"/>
              <a:gd name="connsiteX16" fmla="*/ 280502 w 485774"/>
              <a:gd name="connsiteY16" fmla="*/ 142316 h 351045"/>
              <a:gd name="connsiteX17" fmla="*/ 370581 w 485774"/>
              <a:gd name="connsiteY17" fmla="*/ 142316 h 351045"/>
              <a:gd name="connsiteX18" fmla="*/ 389557 w 485774"/>
              <a:gd name="connsiteY18" fmla="*/ 123340 h 351045"/>
              <a:gd name="connsiteX19" fmla="*/ 370581 w 485774"/>
              <a:gd name="connsiteY19" fmla="*/ 104365 h 351045"/>
              <a:gd name="connsiteX20" fmla="*/ 334316 w 485774"/>
              <a:gd name="connsiteY20" fmla="*/ 104365 h 351045"/>
              <a:gd name="connsiteX21" fmla="*/ 330482 w 485774"/>
              <a:gd name="connsiteY21" fmla="*/ 89988 h 351045"/>
              <a:gd name="connsiteX22" fmla="*/ 307257 w 485774"/>
              <a:gd name="connsiteY22" fmla="*/ 76543 h 351045"/>
              <a:gd name="connsiteX23" fmla="*/ 293811 w 485774"/>
              <a:gd name="connsiteY23" fmla="*/ 99767 h 351045"/>
              <a:gd name="connsiteX24" fmla="*/ 295038 w 485774"/>
              <a:gd name="connsiteY24" fmla="*/ 104366 h 351045"/>
              <a:gd name="connsiteX25" fmla="*/ 189975 w 485774"/>
              <a:gd name="connsiteY25" fmla="*/ 104366 h 351045"/>
              <a:gd name="connsiteX26" fmla="*/ 205549 w 485774"/>
              <a:gd name="connsiteY26" fmla="*/ 37951 h 351045"/>
              <a:gd name="connsiteX27" fmla="*/ 295628 w 485774"/>
              <a:gd name="connsiteY27" fmla="*/ 37951 h 351045"/>
              <a:gd name="connsiteX28" fmla="*/ 314603 w 485774"/>
              <a:gd name="connsiteY28" fmla="*/ 18976 h 351045"/>
              <a:gd name="connsiteX29" fmla="*/ 295628 w 485774"/>
              <a:gd name="connsiteY29" fmla="*/ 0 h 351045"/>
              <a:gd name="connsiteX30" fmla="*/ 190509 w 485774"/>
              <a:gd name="connsiteY30" fmla="*/ 0 h 351045"/>
              <a:gd name="connsiteX31" fmla="*/ 172034 w 485774"/>
              <a:gd name="connsiteY31" fmla="*/ 14643 h 351045"/>
              <a:gd name="connsiteX32" fmla="*/ 150995 w 485774"/>
              <a:gd name="connsiteY32" fmla="*/ 104363 h 351045"/>
              <a:gd name="connsiteX33" fmla="*/ 112440 w 485774"/>
              <a:gd name="connsiteY33" fmla="*/ 104363 h 351045"/>
              <a:gd name="connsiteX34" fmla="*/ 93956 w 485774"/>
              <a:gd name="connsiteY34" fmla="*/ 119048 h 351045"/>
              <a:gd name="connsiteX35" fmla="*/ 73140 w 485774"/>
              <a:gd name="connsiteY35" fmla="*/ 208729 h 351045"/>
              <a:gd name="connsiteX36" fmla="*/ 43084 w 485774"/>
              <a:gd name="connsiteY36" fmla="*/ 208729 h 351045"/>
              <a:gd name="connsiteX37" fmla="*/ 24597 w 485774"/>
              <a:gd name="connsiteY37" fmla="*/ 223434 h 351045"/>
              <a:gd name="connsiteX38" fmla="*/ 487 w 485774"/>
              <a:gd name="connsiteY38" fmla="*/ 327799 h 351045"/>
              <a:gd name="connsiteX39" fmla="*/ 4124 w 485774"/>
              <a:gd name="connsiteY39" fmla="*/ 343882 h 351045"/>
              <a:gd name="connsiteX40" fmla="*/ 18975 w 485774"/>
              <a:gd name="connsiteY40" fmla="*/ 351045 h 351045"/>
              <a:gd name="connsiteX41" fmla="*/ 466799 w 485774"/>
              <a:gd name="connsiteY41" fmla="*/ 351045 h 351045"/>
              <a:gd name="connsiteX42" fmla="*/ 481846 w 485774"/>
              <a:gd name="connsiteY42" fmla="*/ 343631 h 351045"/>
              <a:gd name="connsiteX43" fmla="*/ 485134 w 485774"/>
              <a:gd name="connsiteY43" fmla="*/ 327181 h 351045"/>
              <a:gd name="connsiteX44" fmla="*/ 127516 w 485774"/>
              <a:gd name="connsiteY44" fmla="*/ 142314 h 351045"/>
              <a:gd name="connsiteX45" fmla="*/ 202996 w 485774"/>
              <a:gd name="connsiteY45" fmla="*/ 142314 h 351045"/>
              <a:gd name="connsiteX46" fmla="*/ 218131 w 485774"/>
              <a:gd name="connsiteY46" fmla="*/ 208729 h 351045"/>
              <a:gd name="connsiteX47" fmla="*/ 112100 w 485774"/>
              <a:gd name="connsiteY47" fmla="*/ 208729 h 351045"/>
              <a:gd name="connsiteX48" fmla="*/ 127516 w 485774"/>
              <a:gd name="connsiteY48" fmla="*/ 142314 h 351045"/>
              <a:gd name="connsiteX49" fmla="*/ 42833 w 485774"/>
              <a:gd name="connsiteY49" fmla="*/ 313094 h 351045"/>
              <a:gd name="connsiteX50" fmla="*/ 58176 w 485774"/>
              <a:gd name="connsiteY50" fmla="*/ 246680 h 351045"/>
              <a:gd name="connsiteX51" fmla="*/ 133164 w 485774"/>
              <a:gd name="connsiteY51" fmla="*/ 246680 h 351045"/>
              <a:gd name="connsiteX52" fmla="*/ 148737 w 485774"/>
              <a:gd name="connsiteY52" fmla="*/ 313094 h 351045"/>
              <a:gd name="connsiteX53" fmla="*/ 42833 w 485774"/>
              <a:gd name="connsiteY53" fmla="*/ 313094 h 351045"/>
              <a:gd name="connsiteX54" fmla="*/ 189827 w 485774"/>
              <a:gd name="connsiteY54" fmla="*/ 313094 h 351045"/>
              <a:gd name="connsiteX55" fmla="*/ 204979 w 485774"/>
              <a:gd name="connsiteY55" fmla="*/ 246680 h 351045"/>
              <a:gd name="connsiteX56" fmla="*/ 280795 w 485774"/>
              <a:gd name="connsiteY56" fmla="*/ 246680 h 351045"/>
              <a:gd name="connsiteX57" fmla="*/ 295947 w 485774"/>
              <a:gd name="connsiteY57" fmla="*/ 313094 h 351045"/>
              <a:gd name="connsiteX58" fmla="*/ 189827 w 485774"/>
              <a:gd name="connsiteY58" fmla="*/ 313094 h 35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4" h="351045">
                <a:moveTo>
                  <a:pt x="485134" y="327181"/>
                </a:moveTo>
                <a:lnTo>
                  <a:pt x="477544" y="298717"/>
                </a:lnTo>
                <a:cubicBezTo>
                  <a:pt x="474844" y="288591"/>
                  <a:pt x="464444" y="282571"/>
                  <a:pt x="454319" y="285272"/>
                </a:cubicBezTo>
                <a:cubicBezTo>
                  <a:pt x="444192" y="287973"/>
                  <a:pt x="438172" y="298370"/>
                  <a:pt x="440873" y="308497"/>
                </a:cubicBezTo>
                <a:lnTo>
                  <a:pt x="442099" y="313095"/>
                </a:lnTo>
                <a:lnTo>
                  <a:pt x="337036" y="313095"/>
                </a:lnTo>
                <a:lnTo>
                  <a:pt x="352610" y="246681"/>
                </a:lnTo>
                <a:lnTo>
                  <a:pt x="442689" y="246681"/>
                </a:lnTo>
                <a:cubicBezTo>
                  <a:pt x="453169" y="246681"/>
                  <a:pt x="461664" y="238185"/>
                  <a:pt x="461664" y="227705"/>
                </a:cubicBezTo>
                <a:cubicBezTo>
                  <a:pt x="461664" y="217225"/>
                  <a:pt x="453169" y="208730"/>
                  <a:pt x="442689" y="208730"/>
                </a:cubicBezTo>
                <a:lnTo>
                  <a:pt x="409270" y="208730"/>
                </a:lnTo>
                <a:lnTo>
                  <a:pt x="405436" y="194353"/>
                </a:lnTo>
                <a:cubicBezTo>
                  <a:pt x="402735" y="184226"/>
                  <a:pt x="392335" y="178204"/>
                  <a:pt x="382210" y="180908"/>
                </a:cubicBezTo>
                <a:cubicBezTo>
                  <a:pt x="372084" y="183608"/>
                  <a:pt x="366064" y="194005"/>
                  <a:pt x="368764" y="204132"/>
                </a:cubicBezTo>
                <a:lnTo>
                  <a:pt x="369991" y="208731"/>
                </a:lnTo>
                <a:lnTo>
                  <a:pt x="264929" y="208731"/>
                </a:lnTo>
                <a:lnTo>
                  <a:pt x="280502" y="142316"/>
                </a:lnTo>
                <a:lnTo>
                  <a:pt x="370581" y="142316"/>
                </a:lnTo>
                <a:cubicBezTo>
                  <a:pt x="381062" y="142316"/>
                  <a:pt x="389557" y="133821"/>
                  <a:pt x="389557" y="123340"/>
                </a:cubicBezTo>
                <a:cubicBezTo>
                  <a:pt x="389557" y="112860"/>
                  <a:pt x="381062" y="104365"/>
                  <a:pt x="370581" y="104365"/>
                </a:cubicBezTo>
                <a:lnTo>
                  <a:pt x="334316" y="104365"/>
                </a:lnTo>
                <a:lnTo>
                  <a:pt x="330482" y="89988"/>
                </a:lnTo>
                <a:cubicBezTo>
                  <a:pt x="327782" y="79862"/>
                  <a:pt x="317381" y="73842"/>
                  <a:pt x="307257" y="76543"/>
                </a:cubicBezTo>
                <a:cubicBezTo>
                  <a:pt x="297131" y="79243"/>
                  <a:pt x="291111" y="89641"/>
                  <a:pt x="293811" y="99767"/>
                </a:cubicBezTo>
                <a:lnTo>
                  <a:pt x="295038" y="104366"/>
                </a:lnTo>
                <a:lnTo>
                  <a:pt x="189975" y="104366"/>
                </a:lnTo>
                <a:lnTo>
                  <a:pt x="205549" y="37951"/>
                </a:lnTo>
                <a:lnTo>
                  <a:pt x="295628" y="37951"/>
                </a:lnTo>
                <a:cubicBezTo>
                  <a:pt x="306108" y="37951"/>
                  <a:pt x="314603" y="29456"/>
                  <a:pt x="314603" y="18976"/>
                </a:cubicBezTo>
                <a:cubicBezTo>
                  <a:pt x="314603" y="8495"/>
                  <a:pt x="306108" y="0"/>
                  <a:pt x="295628" y="0"/>
                </a:cubicBezTo>
                <a:lnTo>
                  <a:pt x="190509" y="0"/>
                </a:lnTo>
                <a:cubicBezTo>
                  <a:pt x="181697" y="0"/>
                  <a:pt x="174045" y="6066"/>
                  <a:pt x="172034" y="14643"/>
                </a:cubicBezTo>
                <a:lnTo>
                  <a:pt x="150995" y="104363"/>
                </a:lnTo>
                <a:lnTo>
                  <a:pt x="112440" y="104363"/>
                </a:lnTo>
                <a:cubicBezTo>
                  <a:pt x="103613" y="104363"/>
                  <a:pt x="95952" y="110449"/>
                  <a:pt x="93956" y="119048"/>
                </a:cubicBezTo>
                <a:lnTo>
                  <a:pt x="73140" y="208729"/>
                </a:lnTo>
                <a:lnTo>
                  <a:pt x="43084" y="208729"/>
                </a:lnTo>
                <a:cubicBezTo>
                  <a:pt x="34249" y="208729"/>
                  <a:pt x="26584" y="214825"/>
                  <a:pt x="24597" y="223434"/>
                </a:cubicBezTo>
                <a:lnTo>
                  <a:pt x="487" y="327799"/>
                </a:lnTo>
                <a:cubicBezTo>
                  <a:pt x="-815" y="333434"/>
                  <a:pt x="524" y="339356"/>
                  <a:pt x="4124" y="343882"/>
                </a:cubicBezTo>
                <a:cubicBezTo>
                  <a:pt x="7723" y="348408"/>
                  <a:pt x="13191" y="351045"/>
                  <a:pt x="18975" y="351045"/>
                </a:cubicBezTo>
                <a:lnTo>
                  <a:pt x="466799" y="351045"/>
                </a:lnTo>
                <a:cubicBezTo>
                  <a:pt x="472695" y="351045"/>
                  <a:pt x="478254" y="348305"/>
                  <a:pt x="481846" y="343631"/>
                </a:cubicBezTo>
                <a:cubicBezTo>
                  <a:pt x="485438" y="338956"/>
                  <a:pt x="486652" y="332877"/>
                  <a:pt x="485134" y="327181"/>
                </a:cubicBezTo>
                <a:close/>
                <a:moveTo>
                  <a:pt x="127516" y="142314"/>
                </a:moveTo>
                <a:lnTo>
                  <a:pt x="202996" y="142314"/>
                </a:lnTo>
                <a:lnTo>
                  <a:pt x="218131" y="208729"/>
                </a:lnTo>
                <a:lnTo>
                  <a:pt x="112100" y="208729"/>
                </a:lnTo>
                <a:lnTo>
                  <a:pt x="127516" y="142314"/>
                </a:lnTo>
                <a:close/>
                <a:moveTo>
                  <a:pt x="42833" y="313094"/>
                </a:moveTo>
                <a:lnTo>
                  <a:pt x="58176" y="246680"/>
                </a:lnTo>
                <a:lnTo>
                  <a:pt x="133164" y="246680"/>
                </a:lnTo>
                <a:lnTo>
                  <a:pt x="148737" y="313094"/>
                </a:lnTo>
                <a:lnTo>
                  <a:pt x="42833" y="313094"/>
                </a:lnTo>
                <a:close/>
                <a:moveTo>
                  <a:pt x="189827" y="313094"/>
                </a:moveTo>
                <a:lnTo>
                  <a:pt x="204979" y="246680"/>
                </a:lnTo>
                <a:lnTo>
                  <a:pt x="280795" y="246680"/>
                </a:lnTo>
                <a:lnTo>
                  <a:pt x="295947" y="313094"/>
                </a:lnTo>
                <a:lnTo>
                  <a:pt x="189827" y="313094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3" name="Icon 36">
            <a:extLst>
              <a:ext uri="{FF2B5EF4-FFF2-40B4-BE49-F238E27FC236}">
                <a16:creationId xmlns:a16="http://schemas.microsoft.com/office/drawing/2014/main" id="{3DE1E89A-9A7F-4DD9-96BB-F5E8CAC14151}"/>
              </a:ext>
            </a:extLst>
          </p:cNvPr>
          <p:cNvSpPr/>
          <p:nvPr/>
        </p:nvSpPr>
        <p:spPr>
          <a:xfrm>
            <a:off x="9830162" y="3966863"/>
            <a:ext cx="291342" cy="291342"/>
          </a:xfrm>
          <a:custGeom>
            <a:avLst/>
            <a:gdLst>
              <a:gd name="connsiteX0" fmla="*/ 242395 w 485775"/>
              <a:gd name="connsiteY0" fmla="*/ 172341 h 485775"/>
              <a:gd name="connsiteX1" fmla="*/ 261333 w 485775"/>
              <a:gd name="connsiteY1" fmla="*/ 191280 h 485775"/>
              <a:gd name="connsiteX2" fmla="*/ 261333 w 485775"/>
              <a:gd name="connsiteY2" fmla="*/ 203458 h 485775"/>
              <a:gd name="connsiteX3" fmla="*/ 300176 w 485775"/>
              <a:gd name="connsiteY3" fmla="*/ 249152 h 485775"/>
              <a:gd name="connsiteX4" fmla="*/ 281238 w 485775"/>
              <a:gd name="connsiteY4" fmla="*/ 268091 h 485775"/>
              <a:gd name="connsiteX5" fmla="*/ 262299 w 485775"/>
              <a:gd name="connsiteY5" fmla="*/ 249152 h 485775"/>
              <a:gd name="connsiteX6" fmla="*/ 252487 w 485775"/>
              <a:gd name="connsiteY6" fmla="*/ 240520 h 485775"/>
              <a:gd name="connsiteX7" fmla="*/ 236076 w 485775"/>
              <a:gd name="connsiteY7" fmla="*/ 240520 h 485775"/>
              <a:gd name="connsiteX8" fmla="*/ 220685 w 485775"/>
              <a:gd name="connsiteY8" fmla="*/ 255392 h 485775"/>
              <a:gd name="connsiteX9" fmla="*/ 220685 w 485775"/>
              <a:gd name="connsiteY9" fmla="*/ 262300 h 485775"/>
              <a:gd name="connsiteX10" fmla="*/ 236076 w 485775"/>
              <a:gd name="connsiteY10" fmla="*/ 278397 h 485775"/>
              <a:gd name="connsiteX11" fmla="*/ 253430 w 485775"/>
              <a:gd name="connsiteY11" fmla="*/ 278397 h 485775"/>
              <a:gd name="connsiteX12" fmla="*/ 291032 w 485775"/>
              <a:gd name="connsiteY12" fmla="*/ 293633 h 485775"/>
              <a:gd name="connsiteX13" fmla="*/ 306804 w 485775"/>
              <a:gd name="connsiteY13" fmla="*/ 331274 h 485775"/>
              <a:gd name="connsiteX14" fmla="*/ 306804 w 485775"/>
              <a:gd name="connsiteY14" fmla="*/ 335922 h 485775"/>
              <a:gd name="connsiteX15" fmla="*/ 261333 w 485775"/>
              <a:gd name="connsiteY15" fmla="*/ 387688 h 485775"/>
              <a:gd name="connsiteX16" fmla="*/ 261333 w 485775"/>
              <a:gd name="connsiteY16" fmla="*/ 398656 h 485775"/>
              <a:gd name="connsiteX17" fmla="*/ 242395 w 485775"/>
              <a:gd name="connsiteY17" fmla="*/ 417595 h 485775"/>
              <a:gd name="connsiteX18" fmla="*/ 223453 w 485775"/>
              <a:gd name="connsiteY18" fmla="*/ 398658 h 485775"/>
              <a:gd name="connsiteX19" fmla="*/ 223453 w 485775"/>
              <a:gd name="connsiteY19" fmla="*/ 388200 h 485775"/>
              <a:gd name="connsiteX20" fmla="*/ 177982 w 485775"/>
              <a:gd name="connsiteY20" fmla="*/ 341842 h 485775"/>
              <a:gd name="connsiteX21" fmla="*/ 196921 w 485775"/>
              <a:gd name="connsiteY21" fmla="*/ 322904 h 485775"/>
              <a:gd name="connsiteX22" fmla="*/ 215859 w 485775"/>
              <a:gd name="connsiteY22" fmla="*/ 341842 h 485775"/>
              <a:gd name="connsiteX23" fmla="*/ 225225 w 485775"/>
              <a:gd name="connsiteY23" fmla="*/ 350364 h 485775"/>
              <a:gd name="connsiteX24" fmla="*/ 253429 w 485775"/>
              <a:gd name="connsiteY24" fmla="*/ 350364 h 485775"/>
              <a:gd name="connsiteX25" fmla="*/ 268926 w 485775"/>
              <a:gd name="connsiteY25" fmla="*/ 335923 h 485775"/>
              <a:gd name="connsiteX26" fmla="*/ 268926 w 485775"/>
              <a:gd name="connsiteY26" fmla="*/ 331275 h 485775"/>
              <a:gd name="connsiteX27" fmla="*/ 253429 w 485775"/>
              <a:gd name="connsiteY27" fmla="*/ 316276 h 485775"/>
              <a:gd name="connsiteX28" fmla="*/ 236075 w 485775"/>
              <a:gd name="connsiteY28" fmla="*/ 316276 h 485775"/>
              <a:gd name="connsiteX29" fmla="*/ 182807 w 485775"/>
              <a:gd name="connsiteY29" fmla="*/ 262300 h 485775"/>
              <a:gd name="connsiteX30" fmla="*/ 182807 w 485775"/>
              <a:gd name="connsiteY30" fmla="*/ 255393 h 485775"/>
              <a:gd name="connsiteX31" fmla="*/ 198534 w 485775"/>
              <a:gd name="connsiteY31" fmla="*/ 217808 h 485775"/>
              <a:gd name="connsiteX32" fmla="*/ 223456 w 485775"/>
              <a:gd name="connsiteY32" fmla="*/ 204109 h 485775"/>
              <a:gd name="connsiteX33" fmla="*/ 223456 w 485775"/>
              <a:gd name="connsiteY33" fmla="*/ 191280 h 485775"/>
              <a:gd name="connsiteX34" fmla="*/ 242395 w 485775"/>
              <a:gd name="connsiteY34" fmla="*/ 172341 h 485775"/>
              <a:gd name="connsiteX35" fmla="*/ 281963 w 485775"/>
              <a:gd name="connsiteY35" fmla="*/ 47282 h 485775"/>
              <a:gd name="connsiteX36" fmla="*/ 202865 w 485775"/>
              <a:gd name="connsiteY36" fmla="*/ 47287 h 485775"/>
              <a:gd name="connsiteX37" fmla="*/ 217522 w 485775"/>
              <a:gd name="connsiteY37" fmla="*/ 85223 h 485775"/>
              <a:gd name="connsiteX38" fmla="*/ 267305 w 485775"/>
              <a:gd name="connsiteY38" fmla="*/ 85223 h 485775"/>
              <a:gd name="connsiteX39" fmla="*/ 305786 w 485775"/>
              <a:gd name="connsiteY39" fmla="*/ 1224 h 485775"/>
              <a:gd name="connsiteX40" fmla="*/ 323251 w 485775"/>
              <a:gd name="connsiteY40" fmla="*/ 3357 h 485775"/>
              <a:gd name="connsiteX41" fmla="*/ 331425 w 485775"/>
              <a:gd name="connsiteY41" fmla="*/ 18938 h 485775"/>
              <a:gd name="connsiteX42" fmla="*/ 331425 w 485775"/>
              <a:gd name="connsiteY42" fmla="*/ 20831 h 485775"/>
              <a:gd name="connsiteX43" fmla="*/ 330152 w 485775"/>
              <a:gd name="connsiteY43" fmla="*/ 27657 h 485775"/>
              <a:gd name="connsiteX44" fmla="*/ 304623 w 485775"/>
              <a:gd name="connsiteY44" fmla="*/ 93735 h 485775"/>
              <a:gd name="connsiteX45" fmla="*/ 385595 w 485775"/>
              <a:gd name="connsiteY45" fmla="*/ 142897 h 485775"/>
              <a:gd name="connsiteX46" fmla="*/ 453707 w 485775"/>
              <a:gd name="connsiteY46" fmla="*/ 214472 h 485775"/>
              <a:gd name="connsiteX47" fmla="*/ 485775 w 485775"/>
              <a:gd name="connsiteY47" fmla="*/ 318168 h 485775"/>
              <a:gd name="connsiteX48" fmla="*/ 466836 w 485775"/>
              <a:gd name="connsiteY48" fmla="*/ 337107 h 485775"/>
              <a:gd name="connsiteX49" fmla="*/ 447898 w 485775"/>
              <a:gd name="connsiteY49" fmla="*/ 318168 h 485775"/>
              <a:gd name="connsiteX50" fmla="*/ 368405 w 485775"/>
              <a:gd name="connsiteY50" fmla="*/ 177591 h 485775"/>
              <a:gd name="connsiteX51" fmla="*/ 408127 w 485775"/>
              <a:gd name="connsiteY51" fmla="*/ 300178 h 485775"/>
              <a:gd name="connsiteX52" fmla="*/ 389188 w 485775"/>
              <a:gd name="connsiteY52" fmla="*/ 319116 h 485775"/>
              <a:gd name="connsiteX53" fmla="*/ 370250 w 485775"/>
              <a:gd name="connsiteY53" fmla="*/ 300178 h 485775"/>
              <a:gd name="connsiteX54" fmla="*/ 269176 w 485775"/>
              <a:gd name="connsiteY54" fmla="*/ 123860 h 485775"/>
              <a:gd name="connsiteX55" fmla="*/ 268305 w 485775"/>
              <a:gd name="connsiteY55" fmla="*/ 123102 h 485775"/>
              <a:gd name="connsiteX56" fmla="*/ 207352 w 485775"/>
              <a:gd name="connsiteY56" fmla="*/ 123102 h 485775"/>
              <a:gd name="connsiteX57" fmla="*/ 122151 w 485775"/>
              <a:gd name="connsiteY57" fmla="*/ 173425 h 485775"/>
              <a:gd name="connsiteX58" fmla="*/ 37877 w 485775"/>
              <a:gd name="connsiteY58" fmla="*/ 318168 h 485775"/>
              <a:gd name="connsiteX59" fmla="*/ 155669 w 485775"/>
              <a:gd name="connsiteY59" fmla="*/ 447846 h 485775"/>
              <a:gd name="connsiteX60" fmla="*/ 326007 w 485775"/>
              <a:gd name="connsiteY60" fmla="*/ 447898 h 485775"/>
              <a:gd name="connsiteX61" fmla="*/ 424891 w 485775"/>
              <a:gd name="connsiteY61" fmla="*/ 400031 h 485775"/>
              <a:gd name="connsiteX62" fmla="*/ 451278 w 485775"/>
              <a:gd name="connsiteY62" fmla="*/ 395442 h 485775"/>
              <a:gd name="connsiteX63" fmla="*/ 455869 w 485775"/>
              <a:gd name="connsiteY63" fmla="*/ 421829 h 485775"/>
              <a:gd name="connsiteX64" fmla="*/ 326615 w 485775"/>
              <a:gd name="connsiteY64" fmla="*/ 485771 h 485775"/>
              <a:gd name="connsiteX65" fmla="*/ 326206 w 485775"/>
              <a:gd name="connsiteY65" fmla="*/ 485775 h 485775"/>
              <a:gd name="connsiteX66" fmla="*/ 155421 w 485775"/>
              <a:gd name="connsiteY66" fmla="*/ 485724 h 485775"/>
              <a:gd name="connsiteX67" fmla="*/ 154963 w 485775"/>
              <a:gd name="connsiteY67" fmla="*/ 485718 h 485775"/>
              <a:gd name="connsiteX68" fmla="*/ 43382 w 485775"/>
              <a:gd name="connsiteY68" fmla="*/ 439503 h 485775"/>
              <a:gd name="connsiteX69" fmla="*/ 0 w 485775"/>
              <a:gd name="connsiteY69" fmla="*/ 318168 h 485775"/>
              <a:gd name="connsiteX70" fmla="*/ 31895 w 485775"/>
              <a:gd name="connsiteY70" fmla="*/ 214509 h 485775"/>
              <a:gd name="connsiteX71" fmla="*/ 99668 w 485775"/>
              <a:gd name="connsiteY71" fmla="*/ 142926 h 485775"/>
              <a:gd name="connsiteX72" fmla="*/ 180217 w 485775"/>
              <a:gd name="connsiteY72" fmla="*/ 93766 h 485775"/>
              <a:gd name="connsiteX73" fmla="*/ 154675 w 485775"/>
              <a:gd name="connsiteY73" fmla="*/ 27657 h 485775"/>
              <a:gd name="connsiteX74" fmla="*/ 153402 w 485775"/>
              <a:gd name="connsiteY74" fmla="*/ 20831 h 485775"/>
              <a:gd name="connsiteX75" fmla="*/ 153402 w 485775"/>
              <a:gd name="connsiteY75" fmla="*/ 18938 h 485775"/>
              <a:gd name="connsiteX76" fmla="*/ 161577 w 485775"/>
              <a:gd name="connsiteY76" fmla="*/ 3355 h 485775"/>
              <a:gd name="connsiteX77" fmla="*/ 179045 w 485775"/>
              <a:gd name="connsiteY77" fmla="*/ 1225 h 485775"/>
              <a:gd name="connsiteX78" fmla="*/ 305786 w 485775"/>
              <a:gd name="connsiteY78" fmla="*/ 1224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85775" h="485775">
                <a:moveTo>
                  <a:pt x="242395" y="172341"/>
                </a:moveTo>
                <a:cubicBezTo>
                  <a:pt x="252854" y="172341"/>
                  <a:pt x="261333" y="180820"/>
                  <a:pt x="261333" y="191280"/>
                </a:cubicBezTo>
                <a:lnTo>
                  <a:pt x="261333" y="203458"/>
                </a:lnTo>
                <a:cubicBezTo>
                  <a:pt x="283416" y="207516"/>
                  <a:pt x="300176" y="226456"/>
                  <a:pt x="300176" y="249152"/>
                </a:cubicBezTo>
                <a:cubicBezTo>
                  <a:pt x="300176" y="259612"/>
                  <a:pt x="291697" y="268091"/>
                  <a:pt x="281238" y="268091"/>
                </a:cubicBezTo>
                <a:cubicBezTo>
                  <a:pt x="270778" y="268091"/>
                  <a:pt x="262299" y="259612"/>
                  <a:pt x="262299" y="249152"/>
                </a:cubicBezTo>
                <a:cubicBezTo>
                  <a:pt x="262299" y="243749"/>
                  <a:pt x="257309" y="240520"/>
                  <a:pt x="252487" y="240520"/>
                </a:cubicBezTo>
                <a:lnTo>
                  <a:pt x="236076" y="240520"/>
                </a:lnTo>
                <a:cubicBezTo>
                  <a:pt x="227301" y="240520"/>
                  <a:pt x="220685" y="246913"/>
                  <a:pt x="220685" y="255392"/>
                </a:cubicBezTo>
                <a:lnTo>
                  <a:pt x="220685" y="262300"/>
                </a:lnTo>
                <a:cubicBezTo>
                  <a:pt x="220685" y="271025"/>
                  <a:pt x="227732" y="278397"/>
                  <a:pt x="236076" y="278397"/>
                </a:cubicBezTo>
                <a:lnTo>
                  <a:pt x="253430" y="278397"/>
                </a:lnTo>
                <a:cubicBezTo>
                  <a:pt x="267647" y="278397"/>
                  <a:pt x="281002" y="283808"/>
                  <a:pt x="291032" y="293633"/>
                </a:cubicBezTo>
                <a:cubicBezTo>
                  <a:pt x="301204" y="303595"/>
                  <a:pt x="306804" y="316963"/>
                  <a:pt x="306804" y="331274"/>
                </a:cubicBezTo>
                <a:lnTo>
                  <a:pt x="306804" y="335922"/>
                </a:lnTo>
                <a:cubicBezTo>
                  <a:pt x="306804" y="362622"/>
                  <a:pt x="287385" y="384049"/>
                  <a:pt x="261333" y="387688"/>
                </a:cubicBezTo>
                <a:lnTo>
                  <a:pt x="261333" y="398656"/>
                </a:lnTo>
                <a:cubicBezTo>
                  <a:pt x="261333" y="409116"/>
                  <a:pt x="252854" y="417595"/>
                  <a:pt x="242395" y="417595"/>
                </a:cubicBezTo>
                <a:cubicBezTo>
                  <a:pt x="231935" y="417595"/>
                  <a:pt x="223456" y="409116"/>
                  <a:pt x="223453" y="398658"/>
                </a:cubicBezTo>
                <a:lnTo>
                  <a:pt x="223453" y="388200"/>
                </a:lnTo>
                <a:cubicBezTo>
                  <a:pt x="197816" y="387313"/>
                  <a:pt x="177982" y="367277"/>
                  <a:pt x="177982" y="341842"/>
                </a:cubicBezTo>
                <a:cubicBezTo>
                  <a:pt x="177982" y="331383"/>
                  <a:pt x="186461" y="322904"/>
                  <a:pt x="196921" y="322904"/>
                </a:cubicBezTo>
                <a:cubicBezTo>
                  <a:pt x="207380" y="322904"/>
                  <a:pt x="215859" y="331383"/>
                  <a:pt x="215859" y="341842"/>
                </a:cubicBezTo>
                <a:cubicBezTo>
                  <a:pt x="215859" y="347437"/>
                  <a:pt x="220571" y="350364"/>
                  <a:pt x="225225" y="350364"/>
                </a:cubicBezTo>
                <a:lnTo>
                  <a:pt x="253429" y="350364"/>
                </a:lnTo>
                <a:cubicBezTo>
                  <a:pt x="262264" y="350364"/>
                  <a:pt x="268926" y="344155"/>
                  <a:pt x="268926" y="335923"/>
                </a:cubicBezTo>
                <a:lnTo>
                  <a:pt x="268926" y="331275"/>
                </a:lnTo>
                <a:cubicBezTo>
                  <a:pt x="268926" y="322864"/>
                  <a:pt x="262120" y="316276"/>
                  <a:pt x="253429" y="316276"/>
                </a:cubicBezTo>
                <a:lnTo>
                  <a:pt x="236075" y="316276"/>
                </a:lnTo>
                <a:cubicBezTo>
                  <a:pt x="206702" y="316276"/>
                  <a:pt x="182807" y="292063"/>
                  <a:pt x="182807" y="262300"/>
                </a:cubicBezTo>
                <a:lnTo>
                  <a:pt x="182807" y="255393"/>
                </a:lnTo>
                <a:cubicBezTo>
                  <a:pt x="182807" y="241080"/>
                  <a:pt x="188392" y="227733"/>
                  <a:pt x="198534" y="217808"/>
                </a:cubicBezTo>
                <a:cubicBezTo>
                  <a:pt x="205497" y="210995"/>
                  <a:pt x="214082" y="206322"/>
                  <a:pt x="223456" y="204109"/>
                </a:cubicBezTo>
                <a:lnTo>
                  <a:pt x="223456" y="191280"/>
                </a:lnTo>
                <a:cubicBezTo>
                  <a:pt x="223456" y="180820"/>
                  <a:pt x="231935" y="172341"/>
                  <a:pt x="242395" y="172341"/>
                </a:cubicBezTo>
                <a:close/>
                <a:moveTo>
                  <a:pt x="281963" y="47282"/>
                </a:moveTo>
                <a:cubicBezTo>
                  <a:pt x="255628" y="52381"/>
                  <a:pt x="229194" y="52383"/>
                  <a:pt x="202865" y="47287"/>
                </a:cubicBezTo>
                <a:lnTo>
                  <a:pt x="217522" y="85223"/>
                </a:lnTo>
                <a:lnTo>
                  <a:pt x="267305" y="85223"/>
                </a:lnTo>
                <a:close/>
                <a:moveTo>
                  <a:pt x="305786" y="1224"/>
                </a:moveTo>
                <a:cubicBezTo>
                  <a:pt x="311605" y="-976"/>
                  <a:pt x="318133" y="-179"/>
                  <a:pt x="323251" y="3357"/>
                </a:cubicBezTo>
                <a:cubicBezTo>
                  <a:pt x="328369" y="6893"/>
                  <a:pt x="331425" y="12716"/>
                  <a:pt x="331425" y="18938"/>
                </a:cubicBezTo>
                <a:lnTo>
                  <a:pt x="331425" y="20831"/>
                </a:lnTo>
                <a:cubicBezTo>
                  <a:pt x="331425" y="23165"/>
                  <a:pt x="330993" y="25480"/>
                  <a:pt x="330152" y="27657"/>
                </a:cubicBezTo>
                <a:lnTo>
                  <a:pt x="304623" y="93735"/>
                </a:lnTo>
                <a:cubicBezTo>
                  <a:pt x="322998" y="102359"/>
                  <a:pt x="354186" y="118699"/>
                  <a:pt x="385595" y="142897"/>
                </a:cubicBezTo>
                <a:cubicBezTo>
                  <a:pt x="414229" y="164958"/>
                  <a:pt x="437145" y="189038"/>
                  <a:pt x="453707" y="214472"/>
                </a:cubicBezTo>
                <a:cubicBezTo>
                  <a:pt x="474985" y="247150"/>
                  <a:pt x="485775" y="282039"/>
                  <a:pt x="485775" y="318168"/>
                </a:cubicBezTo>
                <a:cubicBezTo>
                  <a:pt x="485775" y="328628"/>
                  <a:pt x="477296" y="337107"/>
                  <a:pt x="466836" y="337107"/>
                </a:cubicBezTo>
                <a:cubicBezTo>
                  <a:pt x="456377" y="337107"/>
                  <a:pt x="447898" y="328628"/>
                  <a:pt x="447898" y="318168"/>
                </a:cubicBezTo>
                <a:cubicBezTo>
                  <a:pt x="447898" y="257630"/>
                  <a:pt x="409232" y="210492"/>
                  <a:pt x="368405" y="177591"/>
                </a:cubicBezTo>
                <a:cubicBezTo>
                  <a:pt x="394772" y="217788"/>
                  <a:pt x="408127" y="258964"/>
                  <a:pt x="408127" y="300178"/>
                </a:cubicBezTo>
                <a:cubicBezTo>
                  <a:pt x="408127" y="310637"/>
                  <a:pt x="399648" y="319116"/>
                  <a:pt x="389188" y="319116"/>
                </a:cubicBezTo>
                <a:cubicBezTo>
                  <a:pt x="378729" y="319116"/>
                  <a:pt x="370250" y="310637"/>
                  <a:pt x="370250" y="300178"/>
                </a:cubicBezTo>
                <a:cubicBezTo>
                  <a:pt x="370250" y="241528"/>
                  <a:pt x="336244" y="182205"/>
                  <a:pt x="269176" y="123860"/>
                </a:cubicBezTo>
                <a:cubicBezTo>
                  <a:pt x="268876" y="123599"/>
                  <a:pt x="268586" y="123347"/>
                  <a:pt x="268305" y="123102"/>
                </a:cubicBezTo>
                <a:lnTo>
                  <a:pt x="207352" y="123102"/>
                </a:lnTo>
                <a:cubicBezTo>
                  <a:pt x="196494" y="127731"/>
                  <a:pt x="158995" y="144741"/>
                  <a:pt x="122151" y="173425"/>
                </a:cubicBezTo>
                <a:cubicBezTo>
                  <a:pt x="66231" y="216959"/>
                  <a:pt x="37877" y="265659"/>
                  <a:pt x="37877" y="318168"/>
                </a:cubicBezTo>
                <a:cubicBezTo>
                  <a:pt x="37877" y="396294"/>
                  <a:pt x="83008" y="445964"/>
                  <a:pt x="155669" y="447846"/>
                </a:cubicBezTo>
                <a:lnTo>
                  <a:pt x="326007" y="447898"/>
                </a:lnTo>
                <a:cubicBezTo>
                  <a:pt x="368734" y="446937"/>
                  <a:pt x="403842" y="429942"/>
                  <a:pt x="424891" y="400031"/>
                </a:cubicBezTo>
                <a:cubicBezTo>
                  <a:pt x="430911" y="391476"/>
                  <a:pt x="442724" y="389422"/>
                  <a:pt x="451278" y="395442"/>
                </a:cubicBezTo>
                <a:cubicBezTo>
                  <a:pt x="459833" y="401462"/>
                  <a:pt x="461888" y="413276"/>
                  <a:pt x="455869" y="421829"/>
                </a:cubicBezTo>
                <a:cubicBezTo>
                  <a:pt x="427680" y="461886"/>
                  <a:pt x="381778" y="484594"/>
                  <a:pt x="326615" y="485771"/>
                </a:cubicBezTo>
                <a:cubicBezTo>
                  <a:pt x="326479" y="485774"/>
                  <a:pt x="326343" y="485775"/>
                  <a:pt x="326206" y="485775"/>
                </a:cubicBezTo>
                <a:lnTo>
                  <a:pt x="155421" y="485724"/>
                </a:lnTo>
                <a:cubicBezTo>
                  <a:pt x="155268" y="485724"/>
                  <a:pt x="155116" y="485722"/>
                  <a:pt x="154963" y="485718"/>
                </a:cubicBezTo>
                <a:cubicBezTo>
                  <a:pt x="109663" y="484607"/>
                  <a:pt x="71078" y="468626"/>
                  <a:pt x="43382" y="439503"/>
                </a:cubicBezTo>
                <a:cubicBezTo>
                  <a:pt x="15001" y="409661"/>
                  <a:pt x="0" y="367704"/>
                  <a:pt x="0" y="318168"/>
                </a:cubicBezTo>
                <a:cubicBezTo>
                  <a:pt x="0" y="282055"/>
                  <a:pt x="10732" y="247179"/>
                  <a:pt x="31895" y="214509"/>
                </a:cubicBezTo>
                <a:cubicBezTo>
                  <a:pt x="48374" y="189074"/>
                  <a:pt x="71176" y="164990"/>
                  <a:pt x="99668" y="142926"/>
                </a:cubicBezTo>
                <a:cubicBezTo>
                  <a:pt x="130905" y="118737"/>
                  <a:pt x="161925" y="102398"/>
                  <a:pt x="180217" y="93766"/>
                </a:cubicBezTo>
                <a:lnTo>
                  <a:pt x="154675" y="27657"/>
                </a:lnTo>
                <a:cubicBezTo>
                  <a:pt x="153834" y="25479"/>
                  <a:pt x="153402" y="23165"/>
                  <a:pt x="153402" y="20831"/>
                </a:cubicBezTo>
                <a:lnTo>
                  <a:pt x="153402" y="18938"/>
                </a:lnTo>
                <a:cubicBezTo>
                  <a:pt x="153402" y="12716"/>
                  <a:pt x="156458" y="6891"/>
                  <a:pt x="161577" y="3355"/>
                </a:cubicBezTo>
                <a:cubicBezTo>
                  <a:pt x="166697" y="-181"/>
                  <a:pt x="173226" y="-976"/>
                  <a:pt x="179045" y="1225"/>
                </a:cubicBezTo>
                <a:cubicBezTo>
                  <a:pt x="221670" y="17361"/>
                  <a:pt x="263129" y="17358"/>
                  <a:pt x="305786" y="1224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4" name="Icon 47">
            <a:extLst>
              <a:ext uri="{FF2B5EF4-FFF2-40B4-BE49-F238E27FC236}">
                <a16:creationId xmlns:a16="http://schemas.microsoft.com/office/drawing/2014/main" id="{38C70083-B2DB-4607-8A9A-8B82B5C6FE1C}"/>
              </a:ext>
            </a:extLst>
          </p:cNvPr>
          <p:cNvSpPr/>
          <p:nvPr/>
        </p:nvSpPr>
        <p:spPr>
          <a:xfrm>
            <a:off x="8278546" y="3967106"/>
            <a:ext cx="291342" cy="290856"/>
          </a:xfrm>
          <a:custGeom>
            <a:avLst/>
            <a:gdLst>
              <a:gd name="connsiteX0" fmla="*/ 373820 w 485776"/>
              <a:gd name="connsiteY0" fmla="*/ 261056 h 484965"/>
              <a:gd name="connsiteX1" fmla="*/ 300200 w 485776"/>
              <a:gd name="connsiteY1" fmla="*/ 280031 h 484965"/>
              <a:gd name="connsiteX2" fmla="*/ 373820 w 485776"/>
              <a:gd name="connsiteY2" fmla="*/ 299007 h 484965"/>
              <a:gd name="connsiteX3" fmla="*/ 390329 w 485776"/>
              <a:gd name="connsiteY3" fmla="*/ 298354 h 484965"/>
              <a:gd name="connsiteX4" fmla="*/ 410762 w 485776"/>
              <a:gd name="connsiteY4" fmla="*/ 315751 h 484965"/>
              <a:gd name="connsiteX5" fmla="*/ 393365 w 485776"/>
              <a:gd name="connsiteY5" fmla="*/ 336184 h 484965"/>
              <a:gd name="connsiteX6" fmla="*/ 373820 w 485776"/>
              <a:gd name="connsiteY6" fmla="*/ 336957 h 484965"/>
              <a:gd name="connsiteX7" fmla="*/ 300902 w 485776"/>
              <a:gd name="connsiteY7" fmla="*/ 324434 h 484965"/>
              <a:gd name="connsiteX8" fmla="*/ 299815 w 485776"/>
              <a:gd name="connsiteY8" fmla="*/ 323972 h 484965"/>
              <a:gd name="connsiteX9" fmla="*/ 299815 w 485776"/>
              <a:gd name="connsiteY9" fmla="*/ 352481 h 484965"/>
              <a:gd name="connsiteX10" fmla="*/ 373820 w 485776"/>
              <a:gd name="connsiteY10" fmla="*/ 372061 h 484965"/>
              <a:gd name="connsiteX11" fmla="*/ 390329 w 485776"/>
              <a:gd name="connsiteY11" fmla="*/ 371409 h 484965"/>
              <a:gd name="connsiteX12" fmla="*/ 410762 w 485776"/>
              <a:gd name="connsiteY12" fmla="*/ 388805 h 484965"/>
              <a:gd name="connsiteX13" fmla="*/ 393365 w 485776"/>
              <a:gd name="connsiteY13" fmla="*/ 409238 h 484965"/>
              <a:gd name="connsiteX14" fmla="*/ 373820 w 485776"/>
              <a:gd name="connsiteY14" fmla="*/ 410012 h 484965"/>
              <a:gd name="connsiteX15" fmla="*/ 300902 w 485776"/>
              <a:gd name="connsiteY15" fmla="*/ 397489 h 484965"/>
              <a:gd name="connsiteX16" fmla="*/ 299815 w 485776"/>
              <a:gd name="connsiteY16" fmla="*/ 397027 h 484965"/>
              <a:gd name="connsiteX17" fmla="*/ 299815 w 485776"/>
              <a:gd name="connsiteY17" fmla="*/ 427437 h 484965"/>
              <a:gd name="connsiteX18" fmla="*/ 373820 w 485776"/>
              <a:gd name="connsiteY18" fmla="*/ 447014 h 484965"/>
              <a:gd name="connsiteX19" fmla="*/ 447825 w 485776"/>
              <a:gd name="connsiteY19" fmla="*/ 427437 h 484965"/>
              <a:gd name="connsiteX20" fmla="*/ 447825 w 485776"/>
              <a:gd name="connsiteY20" fmla="*/ 280633 h 484965"/>
              <a:gd name="connsiteX21" fmla="*/ 373820 w 485776"/>
              <a:gd name="connsiteY21" fmla="*/ 261056 h 484965"/>
              <a:gd name="connsiteX22" fmla="*/ 373820 w 485776"/>
              <a:gd name="connsiteY22" fmla="*/ 223102 h 484965"/>
              <a:gd name="connsiteX23" fmla="*/ 446737 w 485776"/>
              <a:gd name="connsiteY23" fmla="*/ 235625 h 484965"/>
              <a:gd name="connsiteX24" fmla="*/ 485776 w 485776"/>
              <a:gd name="connsiteY24" fmla="*/ 280029 h 484965"/>
              <a:gd name="connsiteX25" fmla="*/ 485776 w 485776"/>
              <a:gd name="connsiteY25" fmla="*/ 428038 h 484965"/>
              <a:gd name="connsiteX26" fmla="*/ 446737 w 485776"/>
              <a:gd name="connsiteY26" fmla="*/ 472442 h 484965"/>
              <a:gd name="connsiteX27" fmla="*/ 373820 w 485776"/>
              <a:gd name="connsiteY27" fmla="*/ 484965 h 484965"/>
              <a:gd name="connsiteX28" fmla="*/ 300902 w 485776"/>
              <a:gd name="connsiteY28" fmla="*/ 472442 h 484965"/>
              <a:gd name="connsiteX29" fmla="*/ 261864 w 485776"/>
              <a:gd name="connsiteY29" fmla="*/ 428038 h 484965"/>
              <a:gd name="connsiteX30" fmla="*/ 261864 w 485776"/>
              <a:gd name="connsiteY30" fmla="*/ 280029 h 484965"/>
              <a:gd name="connsiteX31" fmla="*/ 300902 w 485776"/>
              <a:gd name="connsiteY31" fmla="*/ 235625 h 484965"/>
              <a:gd name="connsiteX32" fmla="*/ 373820 w 485776"/>
              <a:gd name="connsiteY32" fmla="*/ 223102 h 484965"/>
              <a:gd name="connsiteX33" fmla="*/ 218218 w 485776"/>
              <a:gd name="connsiteY33" fmla="*/ 76041 h 484965"/>
              <a:gd name="connsiteX34" fmla="*/ 237194 w 485776"/>
              <a:gd name="connsiteY34" fmla="*/ 95017 h 484965"/>
              <a:gd name="connsiteX35" fmla="*/ 237194 w 485776"/>
              <a:gd name="connsiteY35" fmla="*/ 218218 h 484965"/>
              <a:gd name="connsiteX36" fmla="*/ 231636 w 485776"/>
              <a:gd name="connsiteY36" fmla="*/ 231636 h 484965"/>
              <a:gd name="connsiteX37" fmla="*/ 164774 w 485776"/>
              <a:gd name="connsiteY37" fmla="*/ 298498 h 484965"/>
              <a:gd name="connsiteX38" fmla="*/ 151357 w 485776"/>
              <a:gd name="connsiteY38" fmla="*/ 304055 h 484965"/>
              <a:gd name="connsiteX39" fmla="*/ 137939 w 485776"/>
              <a:gd name="connsiteY39" fmla="*/ 298498 h 484965"/>
              <a:gd name="connsiteX40" fmla="*/ 137939 w 485776"/>
              <a:gd name="connsiteY40" fmla="*/ 271662 h 484965"/>
              <a:gd name="connsiteX41" fmla="*/ 199243 w 485776"/>
              <a:gd name="connsiteY41" fmla="*/ 210359 h 484965"/>
              <a:gd name="connsiteX42" fmla="*/ 199243 w 485776"/>
              <a:gd name="connsiteY42" fmla="*/ 95017 h 484965"/>
              <a:gd name="connsiteX43" fmla="*/ 218218 w 485776"/>
              <a:gd name="connsiteY43" fmla="*/ 76041 h 484965"/>
              <a:gd name="connsiteX44" fmla="*/ 218219 w 485776"/>
              <a:gd name="connsiteY44" fmla="*/ 0 h 484965"/>
              <a:gd name="connsiteX45" fmla="*/ 355674 w 485776"/>
              <a:gd name="connsiteY45" fmla="*/ 48724 h 484965"/>
              <a:gd name="connsiteX46" fmla="*/ 431243 w 485776"/>
              <a:gd name="connsiteY46" fmla="*/ 170692 h 484965"/>
              <a:gd name="connsiteX47" fmla="*/ 416835 w 485776"/>
              <a:gd name="connsiteY47" fmla="*/ 193332 h 484965"/>
              <a:gd name="connsiteX48" fmla="*/ 394195 w 485776"/>
              <a:gd name="connsiteY48" fmla="*/ 178924 h 484965"/>
              <a:gd name="connsiteX49" fmla="*/ 218219 w 485776"/>
              <a:gd name="connsiteY49" fmla="*/ 37951 h 484965"/>
              <a:gd name="connsiteX50" fmla="*/ 37951 w 485776"/>
              <a:gd name="connsiteY50" fmla="*/ 218219 h 484965"/>
              <a:gd name="connsiteX51" fmla="*/ 210480 w 485776"/>
              <a:gd name="connsiteY51" fmla="*/ 398324 h 484965"/>
              <a:gd name="connsiteX52" fmla="*/ 228640 w 485776"/>
              <a:gd name="connsiteY52" fmla="*/ 418082 h 484965"/>
              <a:gd name="connsiteX53" fmla="*/ 209694 w 485776"/>
              <a:gd name="connsiteY53" fmla="*/ 436259 h 484965"/>
              <a:gd name="connsiteX54" fmla="*/ 208881 w 485776"/>
              <a:gd name="connsiteY54" fmla="*/ 436242 h 484965"/>
              <a:gd name="connsiteX55" fmla="*/ 60867 w 485776"/>
              <a:gd name="connsiteY55" fmla="*/ 369415 h 484965"/>
              <a:gd name="connsiteX56" fmla="*/ 0 w 485776"/>
              <a:gd name="connsiteY56" fmla="*/ 218219 h 484965"/>
              <a:gd name="connsiteX57" fmla="*/ 63915 w 485776"/>
              <a:gd name="connsiteY57" fmla="*/ 63915 h 484965"/>
              <a:gd name="connsiteX58" fmla="*/ 218219 w 485776"/>
              <a:gd name="connsiteY58" fmla="*/ 0 h 4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6" h="484965">
                <a:moveTo>
                  <a:pt x="373820" y="261056"/>
                </a:moveTo>
                <a:cubicBezTo>
                  <a:pt x="329954" y="261056"/>
                  <a:pt x="304654" y="273907"/>
                  <a:pt x="300200" y="280031"/>
                </a:cubicBezTo>
                <a:cubicBezTo>
                  <a:pt x="304647" y="286152"/>
                  <a:pt x="329947" y="299007"/>
                  <a:pt x="373820" y="299007"/>
                </a:cubicBezTo>
                <a:cubicBezTo>
                  <a:pt x="379381" y="299007"/>
                  <a:pt x="384935" y="298787"/>
                  <a:pt x="390329" y="298354"/>
                </a:cubicBezTo>
                <a:cubicBezTo>
                  <a:pt x="400788" y="297519"/>
                  <a:pt x="409923" y="305304"/>
                  <a:pt x="410762" y="315751"/>
                </a:cubicBezTo>
                <a:cubicBezTo>
                  <a:pt x="411600" y="326198"/>
                  <a:pt x="403811" y="335346"/>
                  <a:pt x="393365" y="336184"/>
                </a:cubicBezTo>
                <a:cubicBezTo>
                  <a:pt x="386965" y="336697"/>
                  <a:pt x="380389" y="336957"/>
                  <a:pt x="373820" y="336957"/>
                </a:cubicBezTo>
                <a:cubicBezTo>
                  <a:pt x="346583" y="336957"/>
                  <a:pt x="320687" y="332510"/>
                  <a:pt x="300902" y="324434"/>
                </a:cubicBezTo>
                <a:cubicBezTo>
                  <a:pt x="300530" y="324282"/>
                  <a:pt x="300180" y="324126"/>
                  <a:pt x="299815" y="323972"/>
                </a:cubicBezTo>
                <a:lnTo>
                  <a:pt x="299815" y="352481"/>
                </a:lnTo>
                <a:cubicBezTo>
                  <a:pt x="302939" y="358313"/>
                  <a:pt x="328449" y="372061"/>
                  <a:pt x="373820" y="372061"/>
                </a:cubicBezTo>
                <a:cubicBezTo>
                  <a:pt x="379381" y="372061"/>
                  <a:pt x="384935" y="371841"/>
                  <a:pt x="390329" y="371409"/>
                </a:cubicBezTo>
                <a:cubicBezTo>
                  <a:pt x="400788" y="370574"/>
                  <a:pt x="409923" y="378358"/>
                  <a:pt x="410762" y="388805"/>
                </a:cubicBezTo>
                <a:cubicBezTo>
                  <a:pt x="411600" y="399252"/>
                  <a:pt x="403811" y="408401"/>
                  <a:pt x="393365" y="409238"/>
                </a:cubicBezTo>
                <a:cubicBezTo>
                  <a:pt x="386965" y="409752"/>
                  <a:pt x="380389" y="410012"/>
                  <a:pt x="373820" y="410012"/>
                </a:cubicBezTo>
                <a:cubicBezTo>
                  <a:pt x="346583" y="410012"/>
                  <a:pt x="320687" y="405564"/>
                  <a:pt x="300902" y="397489"/>
                </a:cubicBezTo>
                <a:cubicBezTo>
                  <a:pt x="300530" y="397336"/>
                  <a:pt x="300180" y="397180"/>
                  <a:pt x="299815" y="397027"/>
                </a:cubicBezTo>
                <a:lnTo>
                  <a:pt x="299815" y="427437"/>
                </a:lnTo>
                <a:cubicBezTo>
                  <a:pt x="302950" y="433272"/>
                  <a:pt x="328462" y="447014"/>
                  <a:pt x="373820" y="447014"/>
                </a:cubicBezTo>
                <a:cubicBezTo>
                  <a:pt x="419178" y="447014"/>
                  <a:pt x="444690" y="433271"/>
                  <a:pt x="447825" y="427437"/>
                </a:cubicBezTo>
                <a:lnTo>
                  <a:pt x="447825" y="280633"/>
                </a:lnTo>
                <a:cubicBezTo>
                  <a:pt x="444690" y="274798"/>
                  <a:pt x="419178" y="261056"/>
                  <a:pt x="373820" y="261056"/>
                </a:cubicBezTo>
                <a:close/>
                <a:moveTo>
                  <a:pt x="373820" y="223102"/>
                </a:moveTo>
                <a:cubicBezTo>
                  <a:pt x="401057" y="223102"/>
                  <a:pt x="426953" y="227550"/>
                  <a:pt x="446737" y="235625"/>
                </a:cubicBezTo>
                <a:cubicBezTo>
                  <a:pt x="480704" y="249489"/>
                  <a:pt x="485776" y="269396"/>
                  <a:pt x="485776" y="280029"/>
                </a:cubicBezTo>
                <a:lnTo>
                  <a:pt x="485776" y="428038"/>
                </a:lnTo>
                <a:cubicBezTo>
                  <a:pt x="485776" y="438670"/>
                  <a:pt x="480704" y="458579"/>
                  <a:pt x="446737" y="472442"/>
                </a:cubicBezTo>
                <a:cubicBezTo>
                  <a:pt x="426953" y="480517"/>
                  <a:pt x="401057" y="484965"/>
                  <a:pt x="373820" y="484965"/>
                </a:cubicBezTo>
                <a:cubicBezTo>
                  <a:pt x="346583" y="484965"/>
                  <a:pt x="320687" y="480517"/>
                  <a:pt x="300902" y="472442"/>
                </a:cubicBezTo>
                <a:cubicBezTo>
                  <a:pt x="266936" y="458579"/>
                  <a:pt x="261864" y="438671"/>
                  <a:pt x="261864" y="428038"/>
                </a:cubicBezTo>
                <a:lnTo>
                  <a:pt x="261864" y="280029"/>
                </a:lnTo>
                <a:cubicBezTo>
                  <a:pt x="261864" y="269397"/>
                  <a:pt x="266936" y="249489"/>
                  <a:pt x="300902" y="235625"/>
                </a:cubicBezTo>
                <a:cubicBezTo>
                  <a:pt x="320687" y="227550"/>
                  <a:pt x="346583" y="223102"/>
                  <a:pt x="373820" y="223102"/>
                </a:cubicBezTo>
                <a:close/>
                <a:moveTo>
                  <a:pt x="218218" y="76041"/>
                </a:moveTo>
                <a:cubicBezTo>
                  <a:pt x="228698" y="76041"/>
                  <a:pt x="237194" y="84536"/>
                  <a:pt x="237194" y="95017"/>
                </a:cubicBezTo>
                <a:lnTo>
                  <a:pt x="237194" y="218218"/>
                </a:lnTo>
                <a:cubicBezTo>
                  <a:pt x="237194" y="223251"/>
                  <a:pt x="235195" y="228078"/>
                  <a:pt x="231636" y="231636"/>
                </a:cubicBezTo>
                <a:lnTo>
                  <a:pt x="164774" y="298498"/>
                </a:lnTo>
                <a:cubicBezTo>
                  <a:pt x="161069" y="302202"/>
                  <a:pt x="156214" y="304055"/>
                  <a:pt x="151357" y="304055"/>
                </a:cubicBezTo>
                <a:cubicBezTo>
                  <a:pt x="146500" y="304055"/>
                  <a:pt x="141644" y="302202"/>
                  <a:pt x="137939" y="298498"/>
                </a:cubicBezTo>
                <a:cubicBezTo>
                  <a:pt x="130528" y="291087"/>
                  <a:pt x="130528" y="279072"/>
                  <a:pt x="137939" y="271662"/>
                </a:cubicBezTo>
                <a:lnTo>
                  <a:pt x="199243" y="210359"/>
                </a:lnTo>
                <a:lnTo>
                  <a:pt x="199243" y="95017"/>
                </a:lnTo>
                <a:cubicBezTo>
                  <a:pt x="199243" y="84536"/>
                  <a:pt x="207738" y="76041"/>
                  <a:pt x="218218" y="76041"/>
                </a:cubicBezTo>
                <a:close/>
                <a:moveTo>
                  <a:pt x="218219" y="0"/>
                </a:moveTo>
                <a:cubicBezTo>
                  <a:pt x="268157" y="0"/>
                  <a:pt x="316973" y="17304"/>
                  <a:pt x="355674" y="48724"/>
                </a:cubicBezTo>
                <a:cubicBezTo>
                  <a:pt x="393808" y="79684"/>
                  <a:pt x="420645" y="123001"/>
                  <a:pt x="431243" y="170692"/>
                </a:cubicBezTo>
                <a:cubicBezTo>
                  <a:pt x="433516" y="180923"/>
                  <a:pt x="427066" y="191059"/>
                  <a:pt x="416835" y="193332"/>
                </a:cubicBezTo>
                <a:cubicBezTo>
                  <a:pt x="406601" y="195604"/>
                  <a:pt x="396468" y="189154"/>
                  <a:pt x="394195" y="178924"/>
                </a:cubicBezTo>
                <a:cubicBezTo>
                  <a:pt x="376045" y="97239"/>
                  <a:pt x="302036" y="37951"/>
                  <a:pt x="218219" y="37951"/>
                </a:cubicBezTo>
                <a:cubicBezTo>
                  <a:pt x="118819" y="37951"/>
                  <a:pt x="37951" y="118819"/>
                  <a:pt x="37951" y="218219"/>
                </a:cubicBezTo>
                <a:cubicBezTo>
                  <a:pt x="37951" y="315134"/>
                  <a:pt x="113735" y="394246"/>
                  <a:pt x="210480" y="398324"/>
                </a:cubicBezTo>
                <a:cubicBezTo>
                  <a:pt x="220951" y="398765"/>
                  <a:pt x="229082" y="407612"/>
                  <a:pt x="228640" y="418082"/>
                </a:cubicBezTo>
                <a:cubicBezTo>
                  <a:pt x="228210" y="428281"/>
                  <a:pt x="219807" y="436259"/>
                  <a:pt x="209694" y="436259"/>
                </a:cubicBezTo>
                <a:cubicBezTo>
                  <a:pt x="209424" y="436259"/>
                  <a:pt x="209154" y="436253"/>
                  <a:pt x="208881" y="436242"/>
                </a:cubicBezTo>
                <a:cubicBezTo>
                  <a:pt x="152568" y="433868"/>
                  <a:pt x="100003" y="410135"/>
                  <a:pt x="60867" y="369415"/>
                </a:cubicBezTo>
                <a:cubicBezTo>
                  <a:pt x="21617" y="328576"/>
                  <a:pt x="0" y="274879"/>
                  <a:pt x="0" y="218219"/>
                </a:cubicBezTo>
                <a:cubicBezTo>
                  <a:pt x="0" y="159930"/>
                  <a:pt x="22699" y="105131"/>
                  <a:pt x="63915" y="63915"/>
                </a:cubicBezTo>
                <a:cubicBezTo>
                  <a:pt x="105131" y="22699"/>
                  <a:pt x="159930" y="0"/>
                  <a:pt x="218219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5" name="Icon 49">
            <a:extLst>
              <a:ext uri="{FF2B5EF4-FFF2-40B4-BE49-F238E27FC236}">
                <a16:creationId xmlns:a16="http://schemas.microsoft.com/office/drawing/2014/main" id="{EDB8F078-0FDB-48D6-BDF8-675928019AB3}"/>
              </a:ext>
            </a:extLst>
          </p:cNvPr>
          <p:cNvSpPr/>
          <p:nvPr/>
        </p:nvSpPr>
        <p:spPr>
          <a:xfrm>
            <a:off x="3623700" y="3966863"/>
            <a:ext cx="291342" cy="291342"/>
          </a:xfrm>
          <a:custGeom>
            <a:avLst/>
            <a:gdLst>
              <a:gd name="connsiteX0" fmla="*/ 111523 w 485775"/>
              <a:gd name="connsiteY0" fmla="*/ 260843 h 485775"/>
              <a:gd name="connsiteX1" fmla="*/ 38190 w 485775"/>
              <a:gd name="connsiteY1" fmla="*/ 279744 h 485775"/>
              <a:gd name="connsiteX2" fmla="*/ 111523 w 485775"/>
              <a:gd name="connsiteY2" fmla="*/ 298646 h 485775"/>
              <a:gd name="connsiteX3" fmla="*/ 127968 w 485775"/>
              <a:gd name="connsiteY3" fmla="*/ 297997 h 485775"/>
              <a:gd name="connsiteX4" fmla="*/ 148321 w 485775"/>
              <a:gd name="connsiteY4" fmla="*/ 315327 h 485775"/>
              <a:gd name="connsiteX5" fmla="*/ 130991 w 485775"/>
              <a:gd name="connsiteY5" fmla="*/ 335680 h 485775"/>
              <a:gd name="connsiteX6" fmla="*/ 111522 w 485775"/>
              <a:gd name="connsiteY6" fmla="*/ 336450 h 485775"/>
              <a:gd name="connsiteX7" fmla="*/ 38889 w 485775"/>
              <a:gd name="connsiteY7" fmla="*/ 323977 h 485775"/>
              <a:gd name="connsiteX8" fmla="*/ 37805 w 485775"/>
              <a:gd name="connsiteY8" fmla="*/ 323517 h 485775"/>
              <a:gd name="connsiteX9" fmla="*/ 37805 w 485775"/>
              <a:gd name="connsiteY9" fmla="*/ 351915 h 485775"/>
              <a:gd name="connsiteX10" fmla="*/ 111521 w 485775"/>
              <a:gd name="connsiteY10" fmla="*/ 371419 h 485775"/>
              <a:gd name="connsiteX11" fmla="*/ 127966 w 485775"/>
              <a:gd name="connsiteY11" fmla="*/ 370770 h 485775"/>
              <a:gd name="connsiteX12" fmla="*/ 148319 w 485775"/>
              <a:gd name="connsiteY12" fmla="*/ 388099 h 485775"/>
              <a:gd name="connsiteX13" fmla="*/ 130989 w 485775"/>
              <a:gd name="connsiteY13" fmla="*/ 408452 h 485775"/>
              <a:gd name="connsiteX14" fmla="*/ 111520 w 485775"/>
              <a:gd name="connsiteY14" fmla="*/ 409223 h 485775"/>
              <a:gd name="connsiteX15" fmla="*/ 38887 w 485775"/>
              <a:gd name="connsiteY15" fmla="*/ 396748 h 485775"/>
              <a:gd name="connsiteX16" fmla="*/ 37803 w 485775"/>
              <a:gd name="connsiteY16" fmla="*/ 396288 h 485775"/>
              <a:gd name="connsiteX17" fmla="*/ 37803 w 485775"/>
              <a:gd name="connsiteY17" fmla="*/ 426580 h 485775"/>
              <a:gd name="connsiteX18" fmla="*/ 111520 w 485775"/>
              <a:gd name="connsiteY18" fmla="*/ 446081 h 485775"/>
              <a:gd name="connsiteX19" fmla="*/ 185237 w 485775"/>
              <a:gd name="connsiteY19" fmla="*/ 426580 h 485775"/>
              <a:gd name="connsiteX20" fmla="*/ 185241 w 485775"/>
              <a:gd name="connsiteY20" fmla="*/ 426580 h 485775"/>
              <a:gd name="connsiteX21" fmla="*/ 185241 w 485775"/>
              <a:gd name="connsiteY21" fmla="*/ 280344 h 485775"/>
              <a:gd name="connsiteX22" fmla="*/ 111523 w 485775"/>
              <a:gd name="connsiteY22" fmla="*/ 260843 h 485775"/>
              <a:gd name="connsiteX23" fmla="*/ 111520 w 485775"/>
              <a:gd name="connsiteY23" fmla="*/ 223039 h 485775"/>
              <a:gd name="connsiteX24" fmla="*/ 184154 w 485775"/>
              <a:gd name="connsiteY24" fmla="*/ 235514 h 485775"/>
              <a:gd name="connsiteX25" fmla="*/ 223041 w 485775"/>
              <a:gd name="connsiteY25" fmla="*/ 279745 h 485775"/>
              <a:gd name="connsiteX26" fmla="*/ 223041 w 485775"/>
              <a:gd name="connsiteY26" fmla="*/ 427178 h 485775"/>
              <a:gd name="connsiteX27" fmla="*/ 184154 w 485775"/>
              <a:gd name="connsiteY27" fmla="*/ 471409 h 485775"/>
              <a:gd name="connsiteX28" fmla="*/ 111520 w 485775"/>
              <a:gd name="connsiteY28" fmla="*/ 483884 h 485775"/>
              <a:gd name="connsiteX29" fmla="*/ 38887 w 485775"/>
              <a:gd name="connsiteY29" fmla="*/ 471409 h 485775"/>
              <a:gd name="connsiteX30" fmla="*/ 0 w 485775"/>
              <a:gd name="connsiteY30" fmla="*/ 427178 h 485775"/>
              <a:gd name="connsiteX31" fmla="*/ 0 w 485775"/>
              <a:gd name="connsiteY31" fmla="*/ 279745 h 485775"/>
              <a:gd name="connsiteX32" fmla="*/ 38887 w 485775"/>
              <a:gd name="connsiteY32" fmla="*/ 235514 h 485775"/>
              <a:gd name="connsiteX33" fmla="*/ 111520 w 485775"/>
              <a:gd name="connsiteY33" fmla="*/ 223039 h 485775"/>
              <a:gd name="connsiteX34" fmla="*/ 110575 w 485775"/>
              <a:gd name="connsiteY34" fmla="*/ 112465 h 485775"/>
              <a:gd name="connsiteX35" fmla="*/ 150700 w 485775"/>
              <a:gd name="connsiteY35" fmla="*/ 129158 h 485775"/>
              <a:gd name="connsiteX36" fmla="*/ 180541 w 485775"/>
              <a:gd name="connsiteY36" fmla="*/ 158535 h 485775"/>
              <a:gd name="connsiteX37" fmla="*/ 180751 w 485775"/>
              <a:gd name="connsiteY37" fmla="*/ 185265 h 485775"/>
              <a:gd name="connsiteX38" fmla="*/ 167280 w 485775"/>
              <a:gd name="connsiteY38" fmla="*/ 190906 h 485775"/>
              <a:gd name="connsiteX39" fmla="*/ 154021 w 485775"/>
              <a:gd name="connsiteY39" fmla="*/ 185474 h 485775"/>
              <a:gd name="connsiteX40" fmla="*/ 124105 w 485775"/>
              <a:gd name="connsiteY40" fmla="*/ 156023 h 485775"/>
              <a:gd name="connsiteX41" fmla="*/ 123946 w 485775"/>
              <a:gd name="connsiteY41" fmla="*/ 155864 h 485775"/>
              <a:gd name="connsiteX42" fmla="*/ 110575 w 485775"/>
              <a:gd name="connsiteY42" fmla="*/ 150268 h 485775"/>
              <a:gd name="connsiteX43" fmla="*/ 97206 w 485775"/>
              <a:gd name="connsiteY43" fmla="*/ 155865 h 485775"/>
              <a:gd name="connsiteX44" fmla="*/ 97047 w 485775"/>
              <a:gd name="connsiteY44" fmla="*/ 156023 h 485775"/>
              <a:gd name="connsiteX45" fmla="*/ 67131 w 485775"/>
              <a:gd name="connsiteY45" fmla="*/ 185475 h 485775"/>
              <a:gd name="connsiteX46" fmla="*/ 40401 w 485775"/>
              <a:gd name="connsiteY46" fmla="*/ 185266 h 485775"/>
              <a:gd name="connsiteX47" fmla="*/ 40611 w 485775"/>
              <a:gd name="connsiteY47" fmla="*/ 158536 h 485775"/>
              <a:gd name="connsiteX48" fmla="*/ 70452 w 485775"/>
              <a:gd name="connsiteY48" fmla="*/ 129159 h 485775"/>
              <a:gd name="connsiteX49" fmla="*/ 110575 w 485775"/>
              <a:gd name="connsiteY49" fmla="*/ 112465 h 485775"/>
              <a:gd name="connsiteX50" fmla="*/ 372365 w 485775"/>
              <a:gd name="connsiteY50" fmla="*/ 41580 h 485775"/>
              <a:gd name="connsiteX51" fmla="*/ 320425 w 485775"/>
              <a:gd name="connsiteY51" fmla="*/ 49012 h 485775"/>
              <a:gd name="connsiteX52" fmla="*/ 302828 w 485775"/>
              <a:gd name="connsiteY52" fmla="*/ 57646 h 485775"/>
              <a:gd name="connsiteX53" fmla="*/ 320425 w 485775"/>
              <a:gd name="connsiteY53" fmla="*/ 66281 h 485775"/>
              <a:gd name="connsiteX54" fmla="*/ 372365 w 485775"/>
              <a:gd name="connsiteY54" fmla="*/ 73712 h 485775"/>
              <a:gd name="connsiteX55" fmla="*/ 388658 w 485775"/>
              <a:gd name="connsiteY55" fmla="*/ 73068 h 485775"/>
              <a:gd name="connsiteX56" fmla="*/ 411046 w 485775"/>
              <a:gd name="connsiteY56" fmla="*/ 92131 h 485775"/>
              <a:gd name="connsiteX57" fmla="*/ 391983 w 485775"/>
              <a:gd name="connsiteY57" fmla="*/ 114520 h 485775"/>
              <a:gd name="connsiteX58" fmla="*/ 372365 w 485775"/>
              <a:gd name="connsiteY58" fmla="*/ 115297 h 485775"/>
              <a:gd name="connsiteX59" fmla="*/ 300538 w 485775"/>
              <a:gd name="connsiteY59" fmla="*/ 103276 h 485775"/>
              <a:gd name="connsiteX60" fmla="*/ 300538 w 485775"/>
              <a:gd name="connsiteY60" fmla="*/ 131081 h 485775"/>
              <a:gd name="connsiteX61" fmla="*/ 320425 w 485775"/>
              <a:gd name="connsiteY61" fmla="*/ 141889 h 485775"/>
              <a:gd name="connsiteX62" fmla="*/ 372365 w 485775"/>
              <a:gd name="connsiteY62" fmla="*/ 149320 h 485775"/>
              <a:gd name="connsiteX63" fmla="*/ 388658 w 485775"/>
              <a:gd name="connsiteY63" fmla="*/ 148677 h 485775"/>
              <a:gd name="connsiteX64" fmla="*/ 411046 w 485775"/>
              <a:gd name="connsiteY64" fmla="*/ 167739 h 485775"/>
              <a:gd name="connsiteX65" fmla="*/ 391983 w 485775"/>
              <a:gd name="connsiteY65" fmla="*/ 190128 h 485775"/>
              <a:gd name="connsiteX66" fmla="*/ 372365 w 485775"/>
              <a:gd name="connsiteY66" fmla="*/ 190905 h 485775"/>
              <a:gd name="connsiteX67" fmla="*/ 300538 w 485775"/>
              <a:gd name="connsiteY67" fmla="*/ 178884 h 485775"/>
              <a:gd name="connsiteX68" fmla="*/ 300538 w 485775"/>
              <a:gd name="connsiteY68" fmla="*/ 203855 h 485775"/>
              <a:gd name="connsiteX69" fmla="*/ 320425 w 485775"/>
              <a:gd name="connsiteY69" fmla="*/ 214662 h 485775"/>
              <a:gd name="connsiteX70" fmla="*/ 372365 w 485775"/>
              <a:gd name="connsiteY70" fmla="*/ 222093 h 485775"/>
              <a:gd name="connsiteX71" fmla="*/ 388658 w 485775"/>
              <a:gd name="connsiteY71" fmla="*/ 221450 h 485775"/>
              <a:gd name="connsiteX72" fmla="*/ 411046 w 485775"/>
              <a:gd name="connsiteY72" fmla="*/ 240512 h 485775"/>
              <a:gd name="connsiteX73" fmla="*/ 391983 w 485775"/>
              <a:gd name="connsiteY73" fmla="*/ 262900 h 485775"/>
              <a:gd name="connsiteX74" fmla="*/ 372365 w 485775"/>
              <a:gd name="connsiteY74" fmla="*/ 263677 h 485775"/>
              <a:gd name="connsiteX75" fmla="*/ 300538 w 485775"/>
              <a:gd name="connsiteY75" fmla="*/ 251656 h 485775"/>
              <a:gd name="connsiteX76" fmla="*/ 300538 w 485775"/>
              <a:gd name="connsiteY76" fmla="*/ 278517 h 485775"/>
              <a:gd name="connsiteX77" fmla="*/ 320425 w 485775"/>
              <a:gd name="connsiteY77" fmla="*/ 289325 h 485775"/>
              <a:gd name="connsiteX78" fmla="*/ 372365 w 485775"/>
              <a:gd name="connsiteY78" fmla="*/ 296755 h 485775"/>
              <a:gd name="connsiteX79" fmla="*/ 388658 w 485775"/>
              <a:gd name="connsiteY79" fmla="*/ 296112 h 485775"/>
              <a:gd name="connsiteX80" fmla="*/ 411046 w 485775"/>
              <a:gd name="connsiteY80" fmla="*/ 315175 h 485775"/>
              <a:gd name="connsiteX81" fmla="*/ 391983 w 485775"/>
              <a:gd name="connsiteY81" fmla="*/ 337563 h 485775"/>
              <a:gd name="connsiteX82" fmla="*/ 372365 w 485775"/>
              <a:gd name="connsiteY82" fmla="*/ 338340 h 485775"/>
              <a:gd name="connsiteX83" fmla="*/ 300538 w 485775"/>
              <a:gd name="connsiteY83" fmla="*/ 326319 h 485775"/>
              <a:gd name="connsiteX84" fmla="*/ 300538 w 485775"/>
              <a:gd name="connsiteY84" fmla="*/ 351290 h 485775"/>
              <a:gd name="connsiteX85" fmla="*/ 320425 w 485775"/>
              <a:gd name="connsiteY85" fmla="*/ 362098 h 485775"/>
              <a:gd name="connsiteX86" fmla="*/ 372365 w 485775"/>
              <a:gd name="connsiteY86" fmla="*/ 369529 h 485775"/>
              <a:gd name="connsiteX87" fmla="*/ 388658 w 485775"/>
              <a:gd name="connsiteY87" fmla="*/ 368885 h 485775"/>
              <a:gd name="connsiteX88" fmla="*/ 411046 w 485775"/>
              <a:gd name="connsiteY88" fmla="*/ 387948 h 485775"/>
              <a:gd name="connsiteX89" fmla="*/ 391983 w 485775"/>
              <a:gd name="connsiteY89" fmla="*/ 410337 h 485775"/>
              <a:gd name="connsiteX90" fmla="*/ 372365 w 485775"/>
              <a:gd name="connsiteY90" fmla="*/ 411114 h 485775"/>
              <a:gd name="connsiteX91" fmla="*/ 300538 w 485775"/>
              <a:gd name="connsiteY91" fmla="*/ 399093 h 485775"/>
              <a:gd name="connsiteX92" fmla="*/ 300538 w 485775"/>
              <a:gd name="connsiteY92" fmla="*/ 425956 h 485775"/>
              <a:gd name="connsiteX93" fmla="*/ 320425 w 485775"/>
              <a:gd name="connsiteY93" fmla="*/ 436759 h 485775"/>
              <a:gd name="connsiteX94" fmla="*/ 372365 w 485775"/>
              <a:gd name="connsiteY94" fmla="*/ 444191 h 485775"/>
              <a:gd name="connsiteX95" fmla="*/ 424304 w 485775"/>
              <a:gd name="connsiteY95" fmla="*/ 436760 h 485775"/>
              <a:gd name="connsiteX96" fmla="*/ 444191 w 485775"/>
              <a:gd name="connsiteY96" fmla="*/ 425956 h 485775"/>
              <a:gd name="connsiteX97" fmla="*/ 444191 w 485775"/>
              <a:gd name="connsiteY97" fmla="*/ 59816 h 485775"/>
              <a:gd name="connsiteX98" fmla="*/ 424304 w 485775"/>
              <a:gd name="connsiteY98" fmla="*/ 49012 h 485775"/>
              <a:gd name="connsiteX99" fmla="*/ 372365 w 485775"/>
              <a:gd name="connsiteY99" fmla="*/ 41580 h 485775"/>
              <a:gd name="connsiteX100" fmla="*/ 372365 w 485775"/>
              <a:gd name="connsiteY100" fmla="*/ 0 h 485775"/>
              <a:gd name="connsiteX101" fmla="*/ 445713 w 485775"/>
              <a:gd name="connsiteY101" fmla="*/ 12614 h 485775"/>
              <a:gd name="connsiteX102" fmla="*/ 485775 w 485775"/>
              <a:gd name="connsiteY102" fmla="*/ 58596 h 485775"/>
              <a:gd name="connsiteX103" fmla="*/ 485775 w 485775"/>
              <a:gd name="connsiteY103" fmla="*/ 427179 h 485775"/>
              <a:gd name="connsiteX104" fmla="*/ 445713 w 485775"/>
              <a:gd name="connsiteY104" fmla="*/ 473161 h 485775"/>
              <a:gd name="connsiteX105" fmla="*/ 372365 w 485775"/>
              <a:gd name="connsiteY105" fmla="*/ 485775 h 485775"/>
              <a:gd name="connsiteX106" fmla="*/ 299017 w 485775"/>
              <a:gd name="connsiteY106" fmla="*/ 473162 h 485775"/>
              <a:gd name="connsiteX107" fmla="*/ 258955 w 485775"/>
              <a:gd name="connsiteY107" fmla="*/ 427180 h 485775"/>
              <a:gd name="connsiteX108" fmla="*/ 258955 w 485775"/>
              <a:gd name="connsiteY108" fmla="*/ 58596 h 485775"/>
              <a:gd name="connsiteX109" fmla="*/ 258969 w 485775"/>
              <a:gd name="connsiteY109" fmla="*/ 57651 h 485775"/>
              <a:gd name="connsiteX110" fmla="*/ 258955 w 485775"/>
              <a:gd name="connsiteY110" fmla="*/ 56706 h 485775"/>
              <a:gd name="connsiteX111" fmla="*/ 259805 w 485775"/>
              <a:gd name="connsiteY111" fmla="*/ 50819 h 485775"/>
              <a:gd name="connsiteX112" fmla="*/ 299016 w 485775"/>
              <a:gd name="connsiteY112" fmla="*/ 12614 h 485775"/>
              <a:gd name="connsiteX113" fmla="*/ 372365 w 485775"/>
              <a:gd name="connsiteY113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85775" h="485775">
                <a:moveTo>
                  <a:pt x="111523" y="260843"/>
                </a:moveTo>
                <a:cubicBezTo>
                  <a:pt x="67829" y="260843"/>
                  <a:pt x="42627" y="273644"/>
                  <a:pt x="38190" y="279744"/>
                </a:cubicBezTo>
                <a:cubicBezTo>
                  <a:pt x="42620" y="285842"/>
                  <a:pt x="67821" y="298646"/>
                  <a:pt x="111523" y="298646"/>
                </a:cubicBezTo>
                <a:cubicBezTo>
                  <a:pt x="117062" y="298646"/>
                  <a:pt x="122596" y="298428"/>
                  <a:pt x="127968" y="297997"/>
                </a:cubicBezTo>
                <a:cubicBezTo>
                  <a:pt x="138379" y="297165"/>
                  <a:pt x="147485" y="304921"/>
                  <a:pt x="148321" y="315327"/>
                </a:cubicBezTo>
                <a:cubicBezTo>
                  <a:pt x="149156" y="325733"/>
                  <a:pt x="141397" y="334845"/>
                  <a:pt x="130991" y="335680"/>
                </a:cubicBezTo>
                <a:cubicBezTo>
                  <a:pt x="124616" y="336191"/>
                  <a:pt x="118066" y="336450"/>
                  <a:pt x="111522" y="336450"/>
                </a:cubicBezTo>
                <a:cubicBezTo>
                  <a:pt x="84391" y="336450"/>
                  <a:pt x="58597" y="332021"/>
                  <a:pt x="38889" y="323977"/>
                </a:cubicBezTo>
                <a:cubicBezTo>
                  <a:pt x="38517" y="323825"/>
                  <a:pt x="38168" y="323669"/>
                  <a:pt x="37805" y="323517"/>
                </a:cubicBezTo>
                <a:lnTo>
                  <a:pt x="37805" y="351915"/>
                </a:lnTo>
                <a:cubicBezTo>
                  <a:pt x="40916" y="357724"/>
                  <a:pt x="66327" y="371419"/>
                  <a:pt x="111521" y="371419"/>
                </a:cubicBezTo>
                <a:cubicBezTo>
                  <a:pt x="117060" y="371419"/>
                  <a:pt x="122594" y="371200"/>
                  <a:pt x="127966" y="370770"/>
                </a:cubicBezTo>
                <a:cubicBezTo>
                  <a:pt x="138377" y="369939"/>
                  <a:pt x="147483" y="377693"/>
                  <a:pt x="148319" y="388099"/>
                </a:cubicBezTo>
                <a:cubicBezTo>
                  <a:pt x="149154" y="398505"/>
                  <a:pt x="141395" y="407617"/>
                  <a:pt x="130989" y="408452"/>
                </a:cubicBezTo>
                <a:cubicBezTo>
                  <a:pt x="124615" y="408964"/>
                  <a:pt x="118064" y="409223"/>
                  <a:pt x="111520" y="409223"/>
                </a:cubicBezTo>
                <a:cubicBezTo>
                  <a:pt x="84389" y="409223"/>
                  <a:pt x="58595" y="404793"/>
                  <a:pt x="38887" y="396748"/>
                </a:cubicBezTo>
                <a:cubicBezTo>
                  <a:pt x="38515" y="396596"/>
                  <a:pt x="38167" y="396441"/>
                  <a:pt x="37803" y="396288"/>
                </a:cubicBezTo>
                <a:lnTo>
                  <a:pt x="37803" y="426580"/>
                </a:lnTo>
                <a:cubicBezTo>
                  <a:pt x="40926" y="432392"/>
                  <a:pt x="66338" y="446081"/>
                  <a:pt x="111520" y="446081"/>
                </a:cubicBezTo>
                <a:cubicBezTo>
                  <a:pt x="156701" y="446081"/>
                  <a:pt x="182114" y="432392"/>
                  <a:pt x="185237" y="426580"/>
                </a:cubicBezTo>
                <a:lnTo>
                  <a:pt x="185241" y="426580"/>
                </a:lnTo>
                <a:lnTo>
                  <a:pt x="185241" y="280344"/>
                </a:lnTo>
                <a:cubicBezTo>
                  <a:pt x="182117" y="274532"/>
                  <a:pt x="156705" y="260843"/>
                  <a:pt x="111523" y="260843"/>
                </a:cubicBezTo>
                <a:close/>
                <a:moveTo>
                  <a:pt x="111520" y="223039"/>
                </a:moveTo>
                <a:cubicBezTo>
                  <a:pt x="138652" y="223039"/>
                  <a:pt x="164446" y="227470"/>
                  <a:pt x="184154" y="235514"/>
                </a:cubicBezTo>
                <a:cubicBezTo>
                  <a:pt x="217989" y="249323"/>
                  <a:pt x="223041" y="269153"/>
                  <a:pt x="223041" y="279745"/>
                </a:cubicBezTo>
                <a:lnTo>
                  <a:pt x="223041" y="427178"/>
                </a:lnTo>
                <a:cubicBezTo>
                  <a:pt x="223041" y="437771"/>
                  <a:pt x="217989" y="457600"/>
                  <a:pt x="184154" y="471409"/>
                </a:cubicBezTo>
                <a:cubicBezTo>
                  <a:pt x="164446" y="479453"/>
                  <a:pt x="138652" y="483884"/>
                  <a:pt x="111520" y="483884"/>
                </a:cubicBezTo>
                <a:cubicBezTo>
                  <a:pt x="84389" y="483884"/>
                  <a:pt x="58595" y="479454"/>
                  <a:pt x="38887" y="471409"/>
                </a:cubicBezTo>
                <a:cubicBezTo>
                  <a:pt x="5052" y="457600"/>
                  <a:pt x="0" y="437770"/>
                  <a:pt x="0" y="427178"/>
                </a:cubicBezTo>
                <a:lnTo>
                  <a:pt x="0" y="279745"/>
                </a:lnTo>
                <a:cubicBezTo>
                  <a:pt x="0" y="269153"/>
                  <a:pt x="5052" y="249323"/>
                  <a:pt x="38887" y="235514"/>
                </a:cubicBezTo>
                <a:cubicBezTo>
                  <a:pt x="58595" y="227470"/>
                  <a:pt x="84389" y="223039"/>
                  <a:pt x="111520" y="223039"/>
                </a:cubicBezTo>
                <a:close/>
                <a:moveTo>
                  <a:pt x="110575" y="112465"/>
                </a:moveTo>
                <a:cubicBezTo>
                  <a:pt x="125733" y="112465"/>
                  <a:pt x="139978" y="118392"/>
                  <a:pt x="150700" y="129158"/>
                </a:cubicBezTo>
                <a:lnTo>
                  <a:pt x="180541" y="158535"/>
                </a:lnTo>
                <a:cubicBezTo>
                  <a:pt x="187981" y="165859"/>
                  <a:pt x="188075" y="177826"/>
                  <a:pt x="180751" y="185265"/>
                </a:cubicBezTo>
                <a:cubicBezTo>
                  <a:pt x="177051" y="189023"/>
                  <a:pt x="172166" y="190906"/>
                  <a:pt x="167280" y="190906"/>
                </a:cubicBezTo>
                <a:cubicBezTo>
                  <a:pt x="162493" y="190906"/>
                  <a:pt x="157702" y="189098"/>
                  <a:pt x="154021" y="185474"/>
                </a:cubicBezTo>
                <a:lnTo>
                  <a:pt x="124105" y="156023"/>
                </a:lnTo>
                <a:cubicBezTo>
                  <a:pt x="124052" y="155970"/>
                  <a:pt x="123999" y="155917"/>
                  <a:pt x="123946" y="155864"/>
                </a:cubicBezTo>
                <a:cubicBezTo>
                  <a:pt x="120366" y="152256"/>
                  <a:pt x="115616" y="150268"/>
                  <a:pt x="110575" y="150268"/>
                </a:cubicBezTo>
                <a:cubicBezTo>
                  <a:pt x="105535" y="150268"/>
                  <a:pt x="100785" y="152256"/>
                  <a:pt x="97206" y="155865"/>
                </a:cubicBezTo>
                <a:cubicBezTo>
                  <a:pt x="97154" y="155918"/>
                  <a:pt x="97101" y="155971"/>
                  <a:pt x="97047" y="156023"/>
                </a:cubicBezTo>
                <a:lnTo>
                  <a:pt x="67131" y="185475"/>
                </a:lnTo>
                <a:cubicBezTo>
                  <a:pt x="59692" y="192799"/>
                  <a:pt x="47725" y="192706"/>
                  <a:pt x="40401" y="185266"/>
                </a:cubicBezTo>
                <a:cubicBezTo>
                  <a:pt x="33077" y="177827"/>
                  <a:pt x="33171" y="165859"/>
                  <a:pt x="40611" y="158536"/>
                </a:cubicBezTo>
                <a:lnTo>
                  <a:pt x="70452" y="129159"/>
                </a:lnTo>
                <a:cubicBezTo>
                  <a:pt x="81173" y="118393"/>
                  <a:pt x="95418" y="112465"/>
                  <a:pt x="110575" y="112465"/>
                </a:cubicBezTo>
                <a:close/>
                <a:moveTo>
                  <a:pt x="372365" y="41580"/>
                </a:moveTo>
                <a:cubicBezTo>
                  <a:pt x="353263" y="41580"/>
                  <a:pt x="334818" y="44219"/>
                  <a:pt x="320425" y="49012"/>
                </a:cubicBezTo>
                <a:cubicBezTo>
                  <a:pt x="311195" y="52085"/>
                  <a:pt x="305727" y="55350"/>
                  <a:pt x="302828" y="57646"/>
                </a:cubicBezTo>
                <a:cubicBezTo>
                  <a:pt x="305728" y="59941"/>
                  <a:pt x="311194" y="63208"/>
                  <a:pt x="320425" y="66281"/>
                </a:cubicBezTo>
                <a:cubicBezTo>
                  <a:pt x="334818" y="71073"/>
                  <a:pt x="353263" y="73712"/>
                  <a:pt x="372365" y="73712"/>
                </a:cubicBezTo>
                <a:cubicBezTo>
                  <a:pt x="377853" y="73712"/>
                  <a:pt x="383336" y="73495"/>
                  <a:pt x="388658" y="73068"/>
                </a:cubicBezTo>
                <a:cubicBezTo>
                  <a:pt x="400106" y="72152"/>
                  <a:pt x="410128" y="80685"/>
                  <a:pt x="411046" y="92131"/>
                </a:cubicBezTo>
                <a:cubicBezTo>
                  <a:pt x="411965" y="103577"/>
                  <a:pt x="403430" y="113601"/>
                  <a:pt x="391983" y="114520"/>
                </a:cubicBezTo>
                <a:cubicBezTo>
                  <a:pt x="385560" y="115036"/>
                  <a:pt x="378959" y="115297"/>
                  <a:pt x="372365" y="115297"/>
                </a:cubicBezTo>
                <a:cubicBezTo>
                  <a:pt x="345678" y="115297"/>
                  <a:pt x="320265" y="111028"/>
                  <a:pt x="300538" y="103276"/>
                </a:cubicBezTo>
                <a:lnTo>
                  <a:pt x="300538" y="131081"/>
                </a:lnTo>
                <a:cubicBezTo>
                  <a:pt x="302015" y="132969"/>
                  <a:pt x="307598" y="137618"/>
                  <a:pt x="320425" y="141889"/>
                </a:cubicBezTo>
                <a:cubicBezTo>
                  <a:pt x="334818" y="146681"/>
                  <a:pt x="353263" y="149320"/>
                  <a:pt x="372365" y="149320"/>
                </a:cubicBezTo>
                <a:cubicBezTo>
                  <a:pt x="377853" y="149320"/>
                  <a:pt x="383336" y="149104"/>
                  <a:pt x="388658" y="148677"/>
                </a:cubicBezTo>
                <a:cubicBezTo>
                  <a:pt x="400106" y="147759"/>
                  <a:pt x="410128" y="156293"/>
                  <a:pt x="411046" y="167739"/>
                </a:cubicBezTo>
                <a:cubicBezTo>
                  <a:pt x="411965" y="179186"/>
                  <a:pt x="403430" y="189209"/>
                  <a:pt x="391983" y="190128"/>
                </a:cubicBezTo>
                <a:cubicBezTo>
                  <a:pt x="385560" y="190644"/>
                  <a:pt x="378959" y="190905"/>
                  <a:pt x="372365" y="190905"/>
                </a:cubicBezTo>
                <a:cubicBezTo>
                  <a:pt x="345678" y="190905"/>
                  <a:pt x="320265" y="186636"/>
                  <a:pt x="300538" y="178884"/>
                </a:cubicBezTo>
                <a:lnTo>
                  <a:pt x="300538" y="203855"/>
                </a:lnTo>
                <a:cubicBezTo>
                  <a:pt x="302015" y="205742"/>
                  <a:pt x="307598" y="210391"/>
                  <a:pt x="320425" y="214662"/>
                </a:cubicBezTo>
                <a:cubicBezTo>
                  <a:pt x="334818" y="219455"/>
                  <a:pt x="353263" y="222093"/>
                  <a:pt x="372365" y="222093"/>
                </a:cubicBezTo>
                <a:cubicBezTo>
                  <a:pt x="377853" y="222093"/>
                  <a:pt x="383336" y="221877"/>
                  <a:pt x="388658" y="221450"/>
                </a:cubicBezTo>
                <a:cubicBezTo>
                  <a:pt x="400106" y="220531"/>
                  <a:pt x="410128" y="229066"/>
                  <a:pt x="411046" y="240512"/>
                </a:cubicBezTo>
                <a:cubicBezTo>
                  <a:pt x="411965" y="251958"/>
                  <a:pt x="403430" y="261982"/>
                  <a:pt x="391983" y="262900"/>
                </a:cubicBezTo>
                <a:cubicBezTo>
                  <a:pt x="385560" y="263416"/>
                  <a:pt x="378959" y="263677"/>
                  <a:pt x="372365" y="263677"/>
                </a:cubicBezTo>
                <a:cubicBezTo>
                  <a:pt x="345678" y="263677"/>
                  <a:pt x="320265" y="259409"/>
                  <a:pt x="300538" y="251656"/>
                </a:cubicBezTo>
                <a:lnTo>
                  <a:pt x="300538" y="278517"/>
                </a:lnTo>
                <a:cubicBezTo>
                  <a:pt x="302015" y="280404"/>
                  <a:pt x="307598" y="285053"/>
                  <a:pt x="320425" y="289325"/>
                </a:cubicBezTo>
                <a:cubicBezTo>
                  <a:pt x="334818" y="294117"/>
                  <a:pt x="353263" y="296755"/>
                  <a:pt x="372365" y="296755"/>
                </a:cubicBezTo>
                <a:cubicBezTo>
                  <a:pt x="377853" y="296755"/>
                  <a:pt x="383336" y="296539"/>
                  <a:pt x="388658" y="296112"/>
                </a:cubicBezTo>
                <a:cubicBezTo>
                  <a:pt x="400106" y="295194"/>
                  <a:pt x="410128" y="303729"/>
                  <a:pt x="411046" y="315175"/>
                </a:cubicBezTo>
                <a:cubicBezTo>
                  <a:pt x="411965" y="326621"/>
                  <a:pt x="403430" y="336645"/>
                  <a:pt x="391983" y="337563"/>
                </a:cubicBezTo>
                <a:cubicBezTo>
                  <a:pt x="385560" y="338079"/>
                  <a:pt x="378959" y="338340"/>
                  <a:pt x="372365" y="338340"/>
                </a:cubicBezTo>
                <a:cubicBezTo>
                  <a:pt x="345678" y="338340"/>
                  <a:pt x="320265" y="334072"/>
                  <a:pt x="300538" y="326319"/>
                </a:cubicBezTo>
                <a:lnTo>
                  <a:pt x="300538" y="351290"/>
                </a:lnTo>
                <a:cubicBezTo>
                  <a:pt x="302015" y="353177"/>
                  <a:pt x="307598" y="357826"/>
                  <a:pt x="320425" y="362098"/>
                </a:cubicBezTo>
                <a:cubicBezTo>
                  <a:pt x="334818" y="366890"/>
                  <a:pt x="353263" y="369529"/>
                  <a:pt x="372365" y="369529"/>
                </a:cubicBezTo>
                <a:cubicBezTo>
                  <a:pt x="377853" y="369529"/>
                  <a:pt x="383336" y="369312"/>
                  <a:pt x="388658" y="368885"/>
                </a:cubicBezTo>
                <a:cubicBezTo>
                  <a:pt x="400106" y="367968"/>
                  <a:pt x="410128" y="376502"/>
                  <a:pt x="411046" y="387948"/>
                </a:cubicBezTo>
                <a:cubicBezTo>
                  <a:pt x="411965" y="399394"/>
                  <a:pt x="403430" y="409418"/>
                  <a:pt x="391983" y="410337"/>
                </a:cubicBezTo>
                <a:cubicBezTo>
                  <a:pt x="385560" y="410853"/>
                  <a:pt x="378959" y="411114"/>
                  <a:pt x="372365" y="411114"/>
                </a:cubicBezTo>
                <a:cubicBezTo>
                  <a:pt x="345678" y="411114"/>
                  <a:pt x="320265" y="406845"/>
                  <a:pt x="300538" y="399093"/>
                </a:cubicBezTo>
                <a:lnTo>
                  <a:pt x="300538" y="425956"/>
                </a:lnTo>
                <a:cubicBezTo>
                  <a:pt x="302024" y="427846"/>
                  <a:pt x="307612" y="432493"/>
                  <a:pt x="320425" y="436759"/>
                </a:cubicBezTo>
                <a:cubicBezTo>
                  <a:pt x="334818" y="441552"/>
                  <a:pt x="353263" y="444191"/>
                  <a:pt x="372365" y="444191"/>
                </a:cubicBezTo>
                <a:cubicBezTo>
                  <a:pt x="391466" y="444191"/>
                  <a:pt x="409911" y="441552"/>
                  <a:pt x="424304" y="436760"/>
                </a:cubicBezTo>
                <a:cubicBezTo>
                  <a:pt x="437116" y="432493"/>
                  <a:pt x="442705" y="427846"/>
                  <a:pt x="444191" y="425956"/>
                </a:cubicBezTo>
                <a:lnTo>
                  <a:pt x="444191" y="59816"/>
                </a:lnTo>
                <a:cubicBezTo>
                  <a:pt x="442705" y="57925"/>
                  <a:pt x="437117" y="53278"/>
                  <a:pt x="424304" y="49012"/>
                </a:cubicBezTo>
                <a:cubicBezTo>
                  <a:pt x="409911" y="44219"/>
                  <a:pt x="391466" y="41580"/>
                  <a:pt x="372365" y="41580"/>
                </a:cubicBezTo>
                <a:close/>
                <a:moveTo>
                  <a:pt x="372365" y="0"/>
                </a:moveTo>
                <a:cubicBezTo>
                  <a:pt x="399734" y="0"/>
                  <a:pt x="425784" y="4480"/>
                  <a:pt x="445713" y="12614"/>
                </a:cubicBezTo>
                <a:cubicBezTo>
                  <a:pt x="480570" y="26841"/>
                  <a:pt x="485775" y="47530"/>
                  <a:pt x="485775" y="58596"/>
                </a:cubicBezTo>
                <a:lnTo>
                  <a:pt x="485775" y="427179"/>
                </a:lnTo>
                <a:cubicBezTo>
                  <a:pt x="485775" y="438245"/>
                  <a:pt x="480570" y="458934"/>
                  <a:pt x="445713" y="473161"/>
                </a:cubicBezTo>
                <a:cubicBezTo>
                  <a:pt x="425784" y="481295"/>
                  <a:pt x="399734" y="485775"/>
                  <a:pt x="372365" y="485775"/>
                </a:cubicBezTo>
                <a:cubicBezTo>
                  <a:pt x="344995" y="485775"/>
                  <a:pt x="318945" y="481295"/>
                  <a:pt x="299017" y="473162"/>
                </a:cubicBezTo>
                <a:cubicBezTo>
                  <a:pt x="264160" y="458934"/>
                  <a:pt x="258955" y="438245"/>
                  <a:pt x="258955" y="427180"/>
                </a:cubicBezTo>
                <a:lnTo>
                  <a:pt x="258955" y="58596"/>
                </a:lnTo>
                <a:cubicBezTo>
                  <a:pt x="258955" y="58288"/>
                  <a:pt x="258961" y="57972"/>
                  <a:pt x="258969" y="57651"/>
                </a:cubicBezTo>
                <a:cubicBezTo>
                  <a:pt x="258961" y="57329"/>
                  <a:pt x="258955" y="57013"/>
                  <a:pt x="258955" y="56706"/>
                </a:cubicBezTo>
                <a:cubicBezTo>
                  <a:pt x="258955" y="54660"/>
                  <a:pt x="259255" y="52686"/>
                  <a:pt x="259805" y="50819"/>
                </a:cubicBezTo>
                <a:cubicBezTo>
                  <a:pt x="262285" y="39411"/>
                  <a:pt x="271218" y="23960"/>
                  <a:pt x="299016" y="12614"/>
                </a:cubicBezTo>
                <a:cubicBezTo>
                  <a:pt x="318945" y="4480"/>
                  <a:pt x="344995" y="0"/>
                  <a:pt x="372365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DEE2F9-2D84-4392-B13D-7DDA24269B44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D40257-FD66-4006-A1D7-62A7C14BEF3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5AADF37A-425C-468E-934D-14F7F1EE6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B9315CA9-3C0A-4FEB-AB15-35A0171F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99F490B5-E14C-48BC-AAE6-9B853EE8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CFDCF588-9C4F-4BD6-87B0-6CE50D5C5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CA157C-0B35-4FD2-BA07-42A6EA99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B71EC35-2B9C-40EB-A33D-81A6E675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451BA92-FAAE-4EEB-AD8C-55C14993A8C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F8FB12-BCBE-49B8-A8BD-16CFBC412DB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74B006A-7D9E-4249-820E-2D3B8204E67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5866584D-23F4-4130-B593-678689A3DC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EDD10FD-BCBB-4E04-899C-472551278A18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E771766-C989-413D-A29C-B492E432003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032B76AD-ABB4-4AF3-BBEB-F03FC4582D9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0" name="Rectangle: Rounded Corners 79">
                      <a:extLst>
                        <a:ext uri="{FF2B5EF4-FFF2-40B4-BE49-F238E27FC236}">
                          <a16:creationId xmlns:a16="http://schemas.microsoft.com/office/drawing/2014/main" id="{549E7D81-96F8-4EF3-BA5E-1C07C3814F4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3E4495F6-8DAD-40C8-8631-EBE31115A8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DBE11553-E738-4C26-9743-BEEAEF14873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8" name="Rectangle: Rounded Corners 77">
                      <a:extLst>
                        <a:ext uri="{FF2B5EF4-FFF2-40B4-BE49-F238E27FC236}">
                          <a16:creationId xmlns:a16="http://schemas.microsoft.com/office/drawing/2014/main" id="{6F1AB218-E64D-4529-9DF6-B3D32F9BFE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9" name="Rectangle: Rounded Corners 78">
                      <a:extLst>
                        <a:ext uri="{FF2B5EF4-FFF2-40B4-BE49-F238E27FC236}">
                          <a16:creationId xmlns:a16="http://schemas.microsoft.com/office/drawing/2014/main" id="{269EA53C-6B2D-4348-B8E9-3B864868FE6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DC5CAA69-4ED5-4465-8034-AECD54C257F0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1A4E9CD-263E-465B-B2AE-CEAD8E091BF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BEFCF3A0-B8AA-4C57-8059-D3A7D5DB09C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9BDA58E-0C20-45C8-821E-B8A7B63EE9C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B98981-04EE-49C8-A9E9-F606F42116A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3905E7-2519-4633-BBCB-F90D2BC9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01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41EE743-A56F-4F95-85F6-5D7A2892F7FC}"/>
              </a:ext>
            </a:extLst>
          </p:cNvPr>
          <p:cNvGrpSpPr/>
          <p:nvPr/>
        </p:nvGrpSpPr>
        <p:grpSpPr>
          <a:xfrm>
            <a:off x="6364538" y="1521341"/>
            <a:ext cx="5069202" cy="3815318"/>
            <a:chOff x="6364538" y="1537901"/>
            <a:chExt cx="5069202" cy="3815318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A9723428-C50E-4DA1-9821-058951CE56C9}"/>
                </a:ext>
              </a:extLst>
            </p:cNvPr>
            <p:cNvSpPr txBox="1"/>
            <p:nvPr/>
          </p:nvSpPr>
          <p:spPr>
            <a:xfrm>
              <a:off x="6364538" y="2782365"/>
              <a:ext cx="5069202" cy="1903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qiuam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scelerisqude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voluptates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magna quos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temporibus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maxime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facere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praesenium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3DCCB3-179E-4500-AD3A-48E887418FD0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5D0234D-9256-4E45-83DC-2F4EBFD7AEC4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2D5115D-02E9-4AF8-801A-D3FBB470E457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ounded Rectangle 11">
                  <a:extLst>
                    <a:ext uri="{FF2B5EF4-FFF2-40B4-BE49-F238E27FC236}">
                      <a16:creationId xmlns:a16="http://schemas.microsoft.com/office/drawing/2014/main" id="{AA978730-7E37-46D7-A275-14F1D60BD07D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TextBox">
                <a:extLst>
                  <a:ext uri="{FF2B5EF4-FFF2-40B4-BE49-F238E27FC236}">
                    <a16:creationId xmlns:a16="http://schemas.microsoft.com/office/drawing/2014/main" id="{FF9B6B92-A736-4A56-BD7D-9C03C3DC4DA7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99826-4F32-4E69-A9F0-769F3035A619}"/>
                </a:ext>
              </a:extLst>
            </p:cNvPr>
            <p:cNvSpPr txBox="1"/>
            <p:nvPr/>
          </p:nvSpPr>
          <p:spPr>
            <a:xfrm>
              <a:off x="8702040" y="1537901"/>
              <a:ext cx="27317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CONCEPT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INTRODUCE</a:t>
              </a:r>
            </a:p>
          </p:txBody>
        </p:sp>
      </p:grpSp>
      <p:sp>
        <p:nvSpPr>
          <p:cNvPr id="3" name="PpHolder2">
            <a:extLst>
              <a:ext uri="{FF2B5EF4-FFF2-40B4-BE49-F238E27FC236}">
                <a16:creationId xmlns:a16="http://schemas.microsoft.com/office/drawing/2014/main" id="{5F2DEC4C-095F-476C-8404-55AC055ED0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B387AD-3D7C-4104-B190-9A76CEF28846}"/>
              </a:ext>
            </a:extLst>
          </p:cNvPr>
          <p:cNvSpPr/>
          <p:nvPr/>
        </p:nvSpPr>
        <p:spPr>
          <a:xfrm>
            <a:off x="2869255" y="3684022"/>
            <a:ext cx="2959796" cy="2028725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Icon 14">
            <a:extLst>
              <a:ext uri="{FF2B5EF4-FFF2-40B4-BE49-F238E27FC236}">
                <a16:creationId xmlns:a16="http://schemas.microsoft.com/office/drawing/2014/main" id="{B4C95FF4-0D65-440A-BBBF-8589EDB220F4}"/>
              </a:ext>
            </a:extLst>
          </p:cNvPr>
          <p:cNvSpPr/>
          <p:nvPr/>
        </p:nvSpPr>
        <p:spPr>
          <a:xfrm>
            <a:off x="4106303" y="3977448"/>
            <a:ext cx="485700" cy="485775"/>
          </a:xfrm>
          <a:custGeom>
            <a:avLst/>
            <a:gdLst>
              <a:gd name="connsiteX0" fmla="*/ 485701 w 485700"/>
              <a:gd name="connsiteY0" fmla="*/ 76336 h 485775"/>
              <a:gd name="connsiteX1" fmla="*/ 485701 w 485700"/>
              <a:gd name="connsiteY1" fmla="*/ 310810 h 485775"/>
              <a:gd name="connsiteX2" fmla="*/ 466584 w 485700"/>
              <a:gd name="connsiteY2" fmla="*/ 329819 h 485775"/>
              <a:gd name="connsiteX3" fmla="*/ 447683 w 485700"/>
              <a:gd name="connsiteY3" fmla="*/ 310810 h 485775"/>
              <a:gd name="connsiteX4" fmla="*/ 447683 w 485700"/>
              <a:gd name="connsiteY4" fmla="*/ 76336 h 485775"/>
              <a:gd name="connsiteX5" fmla="*/ 409009 w 485700"/>
              <a:gd name="connsiteY5" fmla="*/ 38018 h 485775"/>
              <a:gd name="connsiteX6" fmla="*/ 369742 w 485700"/>
              <a:gd name="connsiteY6" fmla="*/ 76336 h 485775"/>
              <a:gd name="connsiteX7" fmla="*/ 397998 w 485700"/>
              <a:gd name="connsiteY7" fmla="*/ 113816 h 485775"/>
              <a:gd name="connsiteX8" fmla="*/ 410614 w 485700"/>
              <a:gd name="connsiteY8" fmla="*/ 131714 h 485775"/>
              <a:gd name="connsiteX9" fmla="*/ 410614 w 485700"/>
              <a:gd name="connsiteY9" fmla="*/ 237625 h 485775"/>
              <a:gd name="connsiteX10" fmla="*/ 391497 w 485700"/>
              <a:gd name="connsiteY10" fmla="*/ 256634 h 485775"/>
              <a:gd name="connsiteX11" fmla="*/ 372592 w 485700"/>
              <a:gd name="connsiteY11" fmla="*/ 237625 h 485775"/>
              <a:gd name="connsiteX12" fmla="*/ 372592 w 485700"/>
              <a:gd name="connsiteY12" fmla="*/ 153980 h 485775"/>
              <a:gd name="connsiteX13" fmla="*/ 172040 w 485700"/>
              <a:gd name="connsiteY13" fmla="*/ 153980 h 485775"/>
              <a:gd name="connsiteX14" fmla="*/ 153028 w 485700"/>
              <a:gd name="connsiteY14" fmla="*/ 134971 h 485775"/>
              <a:gd name="connsiteX15" fmla="*/ 172040 w 485700"/>
              <a:gd name="connsiteY15" fmla="*/ 115959 h 485775"/>
              <a:gd name="connsiteX16" fmla="*/ 342691 w 485700"/>
              <a:gd name="connsiteY16" fmla="*/ 115959 h 485775"/>
              <a:gd name="connsiteX17" fmla="*/ 331721 w 485700"/>
              <a:gd name="connsiteY17" fmla="*/ 76336 h 485775"/>
              <a:gd name="connsiteX18" fmla="*/ 342205 w 485700"/>
              <a:gd name="connsiteY18" fmla="*/ 38018 h 485775"/>
              <a:gd name="connsiteX19" fmla="*/ 76695 w 485700"/>
              <a:gd name="connsiteY19" fmla="*/ 38018 h 485775"/>
              <a:gd name="connsiteX20" fmla="*/ 38022 w 485700"/>
              <a:gd name="connsiteY20" fmla="*/ 76336 h 485775"/>
              <a:gd name="connsiteX21" fmla="*/ 76695 w 485700"/>
              <a:gd name="connsiteY21" fmla="*/ 115959 h 485775"/>
              <a:gd name="connsiteX22" fmla="*/ 95704 w 485700"/>
              <a:gd name="connsiteY22" fmla="*/ 134949 h 485775"/>
              <a:gd name="connsiteX23" fmla="*/ 96001 w 485700"/>
              <a:gd name="connsiteY23" fmla="*/ 409717 h 485775"/>
              <a:gd name="connsiteX24" fmla="*/ 134019 w 485700"/>
              <a:gd name="connsiteY24" fmla="*/ 447757 h 485775"/>
              <a:gd name="connsiteX25" fmla="*/ 313664 w 485700"/>
              <a:gd name="connsiteY25" fmla="*/ 447757 h 485775"/>
              <a:gd name="connsiteX26" fmla="*/ 332673 w 485700"/>
              <a:gd name="connsiteY26" fmla="*/ 466766 h 485775"/>
              <a:gd name="connsiteX27" fmla="*/ 313664 w 485700"/>
              <a:gd name="connsiteY27" fmla="*/ 485775 h 485775"/>
              <a:gd name="connsiteX28" fmla="*/ 134019 w 485700"/>
              <a:gd name="connsiteY28" fmla="*/ 485775 h 485775"/>
              <a:gd name="connsiteX29" fmla="*/ 57979 w 485700"/>
              <a:gd name="connsiteY29" fmla="*/ 409736 h 485775"/>
              <a:gd name="connsiteX30" fmla="*/ 57705 w 485700"/>
              <a:gd name="connsiteY30" fmla="*/ 151556 h 485775"/>
              <a:gd name="connsiteX31" fmla="*/ 22300 w 485700"/>
              <a:gd name="connsiteY31" fmla="*/ 130798 h 485775"/>
              <a:gd name="connsiteX32" fmla="*/ 0 w 485700"/>
              <a:gd name="connsiteY32" fmla="*/ 76336 h 485775"/>
              <a:gd name="connsiteX33" fmla="*/ 76695 w 485700"/>
              <a:gd name="connsiteY33" fmla="*/ 0 h 485775"/>
              <a:gd name="connsiteX34" fmla="*/ 407567 w 485700"/>
              <a:gd name="connsiteY34" fmla="*/ 0 h 485775"/>
              <a:gd name="connsiteX35" fmla="*/ 408046 w 485700"/>
              <a:gd name="connsiteY35" fmla="*/ 22 h 485775"/>
              <a:gd name="connsiteX36" fmla="*/ 409009 w 485700"/>
              <a:gd name="connsiteY36" fmla="*/ 0 h 485775"/>
              <a:gd name="connsiteX37" fmla="*/ 485701 w 485700"/>
              <a:gd name="connsiteY37" fmla="*/ 76336 h 485775"/>
              <a:gd name="connsiteX38" fmla="*/ 469012 w 485700"/>
              <a:gd name="connsiteY38" fmla="*/ 388362 h 485775"/>
              <a:gd name="connsiteX39" fmla="*/ 468997 w 485700"/>
              <a:gd name="connsiteY39" fmla="*/ 468997 h 485775"/>
              <a:gd name="connsiteX40" fmla="*/ 428674 w 485700"/>
              <a:gd name="connsiteY40" fmla="*/ 485675 h 485775"/>
              <a:gd name="connsiteX41" fmla="*/ 388347 w 485700"/>
              <a:gd name="connsiteY41" fmla="*/ 468997 h 485775"/>
              <a:gd name="connsiteX42" fmla="*/ 284393 w 485700"/>
              <a:gd name="connsiteY42" fmla="*/ 364850 h 485775"/>
              <a:gd name="connsiteX43" fmla="*/ 279527 w 485700"/>
              <a:gd name="connsiteY43" fmla="*/ 356496 h 485775"/>
              <a:gd name="connsiteX44" fmla="*/ 258276 w 485700"/>
              <a:gd name="connsiteY44" fmla="*/ 279768 h 485775"/>
              <a:gd name="connsiteX45" fmla="*/ 263320 w 485700"/>
              <a:gd name="connsiteY45" fmla="*/ 261085 h 485775"/>
              <a:gd name="connsiteX46" fmla="*/ 282121 w 485700"/>
              <a:gd name="connsiteY46" fmla="*/ 256504 h 485775"/>
              <a:gd name="connsiteX47" fmla="*/ 356949 w 485700"/>
              <a:gd name="connsiteY47" fmla="*/ 279230 h 485775"/>
              <a:gd name="connsiteX48" fmla="*/ 364880 w 485700"/>
              <a:gd name="connsiteY48" fmla="*/ 283993 h 485775"/>
              <a:gd name="connsiteX49" fmla="*/ 314835 w 485700"/>
              <a:gd name="connsiteY49" fmla="*/ 341527 h 485775"/>
              <a:gd name="connsiteX50" fmla="*/ 384708 w 485700"/>
              <a:gd name="connsiteY50" fmla="*/ 411533 h 485775"/>
              <a:gd name="connsiteX51" fmla="*/ 411596 w 485700"/>
              <a:gd name="connsiteY51" fmla="*/ 384645 h 485775"/>
              <a:gd name="connsiteX52" fmla="*/ 341331 w 485700"/>
              <a:gd name="connsiteY52" fmla="*/ 314224 h 485775"/>
              <a:gd name="connsiteX53" fmla="*/ 304139 w 485700"/>
              <a:gd name="connsiteY53" fmla="*/ 302927 h 485775"/>
              <a:gd name="connsiteX54" fmla="*/ 442113 w 485700"/>
              <a:gd name="connsiteY54" fmla="*/ 415232 h 485775"/>
              <a:gd name="connsiteX55" fmla="*/ 438451 w 485700"/>
              <a:gd name="connsiteY55" fmla="*/ 411559 h 485775"/>
              <a:gd name="connsiteX56" fmla="*/ 411566 w 485700"/>
              <a:gd name="connsiteY56" fmla="*/ 438444 h 485775"/>
              <a:gd name="connsiteX57" fmla="*/ 415243 w 485700"/>
              <a:gd name="connsiteY57" fmla="*/ 442127 h 485775"/>
              <a:gd name="connsiteX58" fmla="*/ 442113 w 485700"/>
              <a:gd name="connsiteY58" fmla="*/ 442116 h 485775"/>
              <a:gd name="connsiteX59" fmla="*/ 442113 w 485700"/>
              <a:gd name="connsiteY59" fmla="*/ 41523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5700" h="485775">
                <a:moveTo>
                  <a:pt x="485701" y="76336"/>
                </a:moveTo>
                <a:lnTo>
                  <a:pt x="485701" y="310810"/>
                </a:lnTo>
                <a:cubicBezTo>
                  <a:pt x="485701" y="321351"/>
                  <a:pt x="477125" y="329879"/>
                  <a:pt x="466584" y="329819"/>
                </a:cubicBezTo>
                <a:cubicBezTo>
                  <a:pt x="456129" y="329764"/>
                  <a:pt x="447683" y="321269"/>
                  <a:pt x="447683" y="310810"/>
                </a:cubicBezTo>
                <a:lnTo>
                  <a:pt x="447683" y="76336"/>
                </a:lnTo>
                <a:cubicBezTo>
                  <a:pt x="447683" y="55207"/>
                  <a:pt x="430334" y="38018"/>
                  <a:pt x="409009" y="38018"/>
                </a:cubicBezTo>
                <a:cubicBezTo>
                  <a:pt x="387358" y="38018"/>
                  <a:pt x="369742" y="55207"/>
                  <a:pt x="369742" y="76336"/>
                </a:cubicBezTo>
                <a:cubicBezTo>
                  <a:pt x="369742" y="93429"/>
                  <a:pt x="382247" y="108409"/>
                  <a:pt x="397998" y="113816"/>
                </a:cubicBezTo>
                <a:cubicBezTo>
                  <a:pt x="405596" y="116426"/>
                  <a:pt x="410614" y="123679"/>
                  <a:pt x="410614" y="131714"/>
                </a:cubicBezTo>
                <a:lnTo>
                  <a:pt x="410614" y="237625"/>
                </a:lnTo>
                <a:cubicBezTo>
                  <a:pt x="410614" y="248165"/>
                  <a:pt x="402038" y="256693"/>
                  <a:pt x="391497" y="256634"/>
                </a:cubicBezTo>
                <a:cubicBezTo>
                  <a:pt x="381039" y="256574"/>
                  <a:pt x="372592" y="248080"/>
                  <a:pt x="372592" y="237625"/>
                </a:cubicBezTo>
                <a:lnTo>
                  <a:pt x="372592" y="153980"/>
                </a:lnTo>
                <a:lnTo>
                  <a:pt x="172040" y="153980"/>
                </a:lnTo>
                <a:cubicBezTo>
                  <a:pt x="161541" y="153980"/>
                  <a:pt x="153028" y="145471"/>
                  <a:pt x="153028" y="134971"/>
                </a:cubicBezTo>
                <a:cubicBezTo>
                  <a:pt x="153028" y="124472"/>
                  <a:pt x="161541" y="115959"/>
                  <a:pt x="172040" y="115959"/>
                </a:cubicBezTo>
                <a:lnTo>
                  <a:pt x="342691" y="115959"/>
                </a:lnTo>
                <a:cubicBezTo>
                  <a:pt x="335545" y="104028"/>
                  <a:pt x="331721" y="90427"/>
                  <a:pt x="331721" y="76336"/>
                </a:cubicBezTo>
                <a:cubicBezTo>
                  <a:pt x="331721" y="62375"/>
                  <a:pt x="335553" y="49292"/>
                  <a:pt x="342205" y="38018"/>
                </a:cubicBezTo>
                <a:lnTo>
                  <a:pt x="76695" y="38018"/>
                </a:lnTo>
                <a:cubicBezTo>
                  <a:pt x="55370" y="38018"/>
                  <a:pt x="38022" y="55207"/>
                  <a:pt x="38022" y="76336"/>
                </a:cubicBezTo>
                <a:cubicBezTo>
                  <a:pt x="38022" y="97813"/>
                  <a:pt x="55730" y="115959"/>
                  <a:pt x="76695" y="115959"/>
                </a:cubicBezTo>
                <a:cubicBezTo>
                  <a:pt x="87188" y="115959"/>
                  <a:pt x="95693" y="124457"/>
                  <a:pt x="95704" y="134949"/>
                </a:cubicBezTo>
                <a:lnTo>
                  <a:pt x="96001" y="409717"/>
                </a:lnTo>
                <a:cubicBezTo>
                  <a:pt x="96001" y="430701"/>
                  <a:pt x="113057" y="447757"/>
                  <a:pt x="134019" y="447757"/>
                </a:cubicBezTo>
                <a:lnTo>
                  <a:pt x="313664" y="447757"/>
                </a:lnTo>
                <a:cubicBezTo>
                  <a:pt x="324164" y="447757"/>
                  <a:pt x="332673" y="456266"/>
                  <a:pt x="332673" y="466766"/>
                </a:cubicBezTo>
                <a:cubicBezTo>
                  <a:pt x="332673" y="477262"/>
                  <a:pt x="324164" y="485775"/>
                  <a:pt x="313664" y="485775"/>
                </a:cubicBezTo>
                <a:lnTo>
                  <a:pt x="134019" y="485775"/>
                </a:lnTo>
                <a:cubicBezTo>
                  <a:pt x="92091" y="485775"/>
                  <a:pt x="57979" y="451663"/>
                  <a:pt x="57979" y="409736"/>
                </a:cubicBezTo>
                <a:lnTo>
                  <a:pt x="57705" y="151556"/>
                </a:lnTo>
                <a:cubicBezTo>
                  <a:pt x="44448" y="148099"/>
                  <a:pt x="32266" y="141016"/>
                  <a:pt x="22300" y="130798"/>
                </a:cubicBezTo>
                <a:cubicBezTo>
                  <a:pt x="7920" y="116059"/>
                  <a:pt x="0" y="96716"/>
                  <a:pt x="0" y="76336"/>
                </a:cubicBezTo>
                <a:cubicBezTo>
                  <a:pt x="0" y="34245"/>
                  <a:pt x="34404" y="0"/>
                  <a:pt x="76695" y="0"/>
                </a:cubicBezTo>
                <a:lnTo>
                  <a:pt x="407567" y="0"/>
                </a:lnTo>
                <a:cubicBezTo>
                  <a:pt x="407727" y="0"/>
                  <a:pt x="407882" y="19"/>
                  <a:pt x="408046" y="22"/>
                </a:cubicBezTo>
                <a:cubicBezTo>
                  <a:pt x="408364" y="19"/>
                  <a:pt x="408683" y="0"/>
                  <a:pt x="409009" y="0"/>
                </a:cubicBezTo>
                <a:cubicBezTo>
                  <a:pt x="451297" y="0"/>
                  <a:pt x="485701" y="34245"/>
                  <a:pt x="485701" y="76336"/>
                </a:cubicBezTo>
                <a:close/>
                <a:moveTo>
                  <a:pt x="469012" y="388362"/>
                </a:moveTo>
                <a:cubicBezTo>
                  <a:pt x="491234" y="410581"/>
                  <a:pt x="491234" y="446764"/>
                  <a:pt x="468997" y="468997"/>
                </a:cubicBezTo>
                <a:cubicBezTo>
                  <a:pt x="457879" y="480116"/>
                  <a:pt x="443276" y="485675"/>
                  <a:pt x="428674" y="485675"/>
                </a:cubicBezTo>
                <a:cubicBezTo>
                  <a:pt x="414068" y="485675"/>
                  <a:pt x="399466" y="480116"/>
                  <a:pt x="388347" y="468997"/>
                </a:cubicBezTo>
                <a:lnTo>
                  <a:pt x="284393" y="364850"/>
                </a:lnTo>
                <a:cubicBezTo>
                  <a:pt x="282080" y="362530"/>
                  <a:pt x="280401" y="359654"/>
                  <a:pt x="279527" y="356496"/>
                </a:cubicBezTo>
                <a:lnTo>
                  <a:pt x="258276" y="279768"/>
                </a:lnTo>
                <a:cubicBezTo>
                  <a:pt x="256422" y="273085"/>
                  <a:pt x="258357" y="265929"/>
                  <a:pt x="263320" y="261085"/>
                </a:cubicBezTo>
                <a:cubicBezTo>
                  <a:pt x="268282" y="256245"/>
                  <a:pt x="275483" y="254488"/>
                  <a:pt x="282121" y="256504"/>
                </a:cubicBezTo>
                <a:lnTo>
                  <a:pt x="356949" y="279230"/>
                </a:lnTo>
                <a:cubicBezTo>
                  <a:pt x="359943" y="280142"/>
                  <a:pt x="362667" y="281776"/>
                  <a:pt x="364880" y="283993"/>
                </a:cubicBezTo>
                <a:close/>
                <a:moveTo>
                  <a:pt x="314835" y="341527"/>
                </a:moveTo>
                <a:lnTo>
                  <a:pt x="384708" y="411533"/>
                </a:lnTo>
                <a:lnTo>
                  <a:pt x="411596" y="384645"/>
                </a:lnTo>
                <a:lnTo>
                  <a:pt x="341331" y="314224"/>
                </a:lnTo>
                <a:lnTo>
                  <a:pt x="304139" y="302927"/>
                </a:lnTo>
                <a:close/>
                <a:moveTo>
                  <a:pt x="442113" y="415232"/>
                </a:moveTo>
                <a:lnTo>
                  <a:pt x="438451" y="411559"/>
                </a:lnTo>
                <a:lnTo>
                  <a:pt x="411566" y="438444"/>
                </a:lnTo>
                <a:lnTo>
                  <a:pt x="415243" y="442127"/>
                </a:lnTo>
                <a:cubicBezTo>
                  <a:pt x="422640" y="449529"/>
                  <a:pt x="434700" y="449529"/>
                  <a:pt x="442113" y="442116"/>
                </a:cubicBezTo>
                <a:cubicBezTo>
                  <a:pt x="449525" y="434704"/>
                  <a:pt x="449525" y="422644"/>
                  <a:pt x="442113" y="415232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4" name="TextBox">
            <a:extLst>
              <a:ext uri="{FF2B5EF4-FFF2-40B4-BE49-F238E27FC236}">
                <a16:creationId xmlns:a16="http://schemas.microsoft.com/office/drawing/2014/main" id="{0BB62C00-AF9C-410E-AF18-EE90A936B32A}"/>
              </a:ext>
            </a:extLst>
          </p:cNvPr>
          <p:cNvSpPr txBox="1"/>
          <p:nvPr/>
        </p:nvSpPr>
        <p:spPr>
          <a:xfrm>
            <a:off x="3162722" y="4937495"/>
            <a:ext cx="23728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sz="1200"/>
              <a:t>ipsum volutpat tincidunt dapibus integer eleifenad nulla dictum</a:t>
            </a:r>
            <a:endParaRPr lang="en-ID" sz="1200"/>
          </a:p>
        </p:txBody>
      </p:sp>
      <p:sp>
        <p:nvSpPr>
          <p:cNvPr id="35" name="RightSub">
            <a:extLst>
              <a:ext uri="{FF2B5EF4-FFF2-40B4-BE49-F238E27FC236}">
                <a16:creationId xmlns:a16="http://schemas.microsoft.com/office/drawing/2014/main" id="{1669985A-0673-4ADD-868E-52FFA0D31969}"/>
              </a:ext>
            </a:extLst>
          </p:cNvPr>
          <p:cNvSpPr txBox="1"/>
          <p:nvPr/>
        </p:nvSpPr>
        <p:spPr>
          <a:xfrm>
            <a:off x="4014125" y="4600318"/>
            <a:ext cx="670055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/>
              <a:t>12,817K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2F02FC-E19A-4DFF-9D3D-A2DCE93A9FD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6D57C3E-FED0-4DD9-836E-69CB25CA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CAFC1F9-D23F-4CA9-9A57-B84BCE31A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156E7F3-65BD-4F05-8973-0FD93AA5D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A9850501-FBC6-4F04-885F-AC751DE0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5732FC-C780-4829-A2C0-1B9A66DF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A423F5-9D50-405F-BAD3-6673DBB2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BF3EC0-C811-42F0-8C7D-0263BE9F42D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C8E893-5ED1-4A50-BCD0-C7DBA42FEBE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22EACED-1F27-4EDC-9DC7-87733B499F3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AEA8FD16-D5F4-43E6-9DBB-45DBCF63E9E2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264A9794-B1AB-4B25-B711-5E200970C82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507B4-C3C5-45C7-9C83-3B8EB95D561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08563FB1-B987-4813-8340-BD0C196988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1" name="Rectangle: Rounded Corners 60">
                      <a:extLst>
                        <a:ext uri="{FF2B5EF4-FFF2-40B4-BE49-F238E27FC236}">
                          <a16:creationId xmlns:a16="http://schemas.microsoft.com/office/drawing/2014/main" id="{E97FC6AA-7BCE-422E-9430-40A6EA4FA44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29D29708-5E27-4CCB-A968-396D0547CE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DEA3631-2DD4-4319-AF4C-7B96BF44F71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9" name="Rectangle: Rounded Corners 58">
                      <a:extLst>
                        <a:ext uri="{FF2B5EF4-FFF2-40B4-BE49-F238E27FC236}">
                          <a16:creationId xmlns:a16="http://schemas.microsoft.com/office/drawing/2014/main" id="{7B81192E-2A44-4991-9C96-8A8CA8A74E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0" name="Rectangle: Rounded Corners 59">
                      <a:extLst>
                        <a:ext uri="{FF2B5EF4-FFF2-40B4-BE49-F238E27FC236}">
                          <a16:creationId xmlns:a16="http://schemas.microsoft.com/office/drawing/2014/main" id="{514C4BDD-F402-4DA9-9A2B-08956107DF8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943C402-088F-4C11-B798-66B7C439094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DB11786-C0C9-4CB2-B059-56CA336F0E9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6F2EA7D-9F24-404D-B975-75695899416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20CC1CA-CDAE-4820-BE8F-02E6EE9C005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591310-C5E9-4572-BBD3-F5CB192D36ED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8168552-3A77-4900-B404-5AFFB10D328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217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55CC2-4500-4A2F-AA25-6C874897D20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0C7C564A-11E1-4F08-B002-D2CAA8C6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C930AEC5-8A6C-4950-B021-D02B19B9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0952910-D476-4482-B956-D59AA2B77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5B2C0C1-0866-4ADF-B723-57294A019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6E8D82-E421-4F9F-AC3D-E5FFCF063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33944F1-42BD-4E40-BE94-649A35642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6C327A-4EBC-4FD0-959E-923C2E49335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5DCE1C-F793-4329-8E85-62487F8B0EE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F44F7EB-C43E-4C52-B98A-3A46D62E357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D38A9072-3FA8-4177-B5CE-B973B3EE65E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3506D58D-F6BE-4BFB-8793-53CB8FF4E30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1932116-C13A-4A1F-BFF5-EAAA0528649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22F6F7D1-4D27-41F5-A0D4-BD9F366F0513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192C83DF-00BA-48FD-B092-D4C9AEF3E9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6F4A16AF-42E8-4483-8FF3-6811A3B7F15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A913FEFE-C414-444F-965F-0CF0D8DBB69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1EAE82ED-C694-4B56-B7F0-C191D1CA0F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9B7C3FCF-096C-4890-805E-7C908651B9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8BEB6C3-4EE4-4115-BD1C-83E661FB054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22E17F-DA10-43DE-A326-552BBF82BF4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8C6D0175-B8B4-44F5-A171-D31E798B9C9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170C1C-EF22-4B66-BD6E-8D852C1186A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E3786-F6FE-4ED3-877C-E0599B42F8C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957FFC-2812-4BD1-AF39-643A75759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0B7AF9E-E72F-40C7-AE91-1365923EF64C}"/>
              </a:ext>
            </a:extLst>
          </p:cNvPr>
          <p:cNvGrpSpPr/>
          <p:nvPr/>
        </p:nvGrpSpPr>
        <p:grpSpPr>
          <a:xfrm>
            <a:off x="3362891" y="2699147"/>
            <a:ext cx="5467807" cy="1459706"/>
            <a:chOff x="3362891" y="2699147"/>
            <a:chExt cx="5467807" cy="14597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6E8FEF-1839-4774-B604-6EB327207C9E}"/>
                </a:ext>
              </a:extLst>
            </p:cNvPr>
            <p:cNvSpPr txBox="1"/>
            <p:nvPr/>
          </p:nvSpPr>
          <p:spPr>
            <a:xfrm>
              <a:off x="6677865" y="3874517"/>
              <a:ext cx="215283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400" spc="600" dirty="0">
                  <a:solidFill>
                    <a:schemeClr val="accent1"/>
                  </a:solidFill>
                </a:rPr>
                <a:t>SEE YOU SOON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4AFC046-08D0-4EC5-9E76-E69E158603B9}"/>
                </a:ext>
              </a:extLst>
            </p:cNvPr>
            <p:cNvGrpSpPr/>
            <p:nvPr/>
          </p:nvGrpSpPr>
          <p:grpSpPr>
            <a:xfrm>
              <a:off x="3362891" y="2699147"/>
              <a:ext cx="5467807" cy="1459706"/>
              <a:chOff x="3138874" y="989981"/>
              <a:chExt cx="5467807" cy="145970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E188AD-AF80-416A-B0E5-EE76A61249A8}"/>
                  </a:ext>
                </a:extLst>
              </p:cNvPr>
              <p:cNvSpPr txBox="1"/>
              <p:nvPr/>
            </p:nvSpPr>
            <p:spPr>
              <a:xfrm>
                <a:off x="3138874" y="1418082"/>
                <a:ext cx="5467807" cy="603504"/>
              </a:xfrm>
              <a:custGeom>
                <a:avLst/>
                <a:gdLst>
                  <a:gd name="connsiteX0" fmla="*/ 4496105 w 5467807"/>
                  <a:gd name="connsiteY0" fmla="*/ 103099 h 603504"/>
                  <a:gd name="connsiteX1" fmla="*/ 4421086 w 5467807"/>
                  <a:gd name="connsiteY1" fmla="*/ 120282 h 603504"/>
                  <a:gd name="connsiteX2" fmla="*/ 4367022 w 5467807"/>
                  <a:gd name="connsiteY2" fmla="*/ 165964 h 603504"/>
                  <a:gd name="connsiteX3" fmla="*/ 4333913 w 5467807"/>
                  <a:gd name="connsiteY3" fmla="*/ 229667 h 603504"/>
                  <a:gd name="connsiteX4" fmla="*/ 4322597 w 5467807"/>
                  <a:gd name="connsiteY4" fmla="*/ 301752 h 603504"/>
                  <a:gd name="connsiteX5" fmla="*/ 4334332 w 5467807"/>
                  <a:gd name="connsiteY5" fmla="*/ 376352 h 603504"/>
                  <a:gd name="connsiteX6" fmla="*/ 4368279 w 5467807"/>
                  <a:gd name="connsiteY6" fmla="*/ 440474 h 603504"/>
                  <a:gd name="connsiteX7" fmla="*/ 4422762 w 5467807"/>
                  <a:gd name="connsiteY7" fmla="*/ 484899 h 603504"/>
                  <a:gd name="connsiteX8" fmla="*/ 4496105 w 5467807"/>
                  <a:gd name="connsiteY8" fmla="*/ 501244 h 603504"/>
                  <a:gd name="connsiteX9" fmla="*/ 4570705 w 5467807"/>
                  <a:gd name="connsiteY9" fmla="*/ 484061 h 603504"/>
                  <a:gd name="connsiteX10" fmla="*/ 4625188 w 5467807"/>
                  <a:gd name="connsiteY10" fmla="*/ 437960 h 603504"/>
                  <a:gd name="connsiteX11" fmla="*/ 4658296 w 5467807"/>
                  <a:gd name="connsiteY11" fmla="*/ 373418 h 603504"/>
                  <a:gd name="connsiteX12" fmla="*/ 4669612 w 5467807"/>
                  <a:gd name="connsiteY12" fmla="*/ 301752 h 603504"/>
                  <a:gd name="connsiteX13" fmla="*/ 4657458 w 5467807"/>
                  <a:gd name="connsiteY13" fmla="*/ 227571 h 603504"/>
                  <a:gd name="connsiteX14" fmla="*/ 4623092 w 5467807"/>
                  <a:gd name="connsiteY14" fmla="*/ 163868 h 603504"/>
                  <a:gd name="connsiteX15" fmla="*/ 4568609 w 5467807"/>
                  <a:gd name="connsiteY15" fmla="*/ 119444 h 603504"/>
                  <a:gd name="connsiteX16" fmla="*/ 4496105 w 5467807"/>
                  <a:gd name="connsiteY16" fmla="*/ 103099 h 603504"/>
                  <a:gd name="connsiteX17" fmla="*/ 4947285 w 5467807"/>
                  <a:gd name="connsiteY17" fmla="*/ 4191 h 603504"/>
                  <a:gd name="connsiteX18" fmla="*/ 5062957 w 5467807"/>
                  <a:gd name="connsiteY18" fmla="*/ 4191 h 603504"/>
                  <a:gd name="connsiteX19" fmla="*/ 5062957 w 5467807"/>
                  <a:gd name="connsiteY19" fmla="*/ 307619 h 603504"/>
                  <a:gd name="connsiteX20" fmla="*/ 5070081 w 5467807"/>
                  <a:gd name="connsiteY20" fmla="*/ 379286 h 603504"/>
                  <a:gd name="connsiteX21" fmla="*/ 5093970 w 5467807"/>
                  <a:gd name="connsiteY21" fmla="*/ 441732 h 603504"/>
                  <a:gd name="connsiteX22" fmla="*/ 5138394 w 5467807"/>
                  <a:gd name="connsiteY22" fmla="*/ 485318 h 603504"/>
                  <a:gd name="connsiteX23" fmla="*/ 5207127 w 5467807"/>
                  <a:gd name="connsiteY23" fmla="*/ 501244 h 603504"/>
                  <a:gd name="connsiteX24" fmla="*/ 5277117 w 5467807"/>
                  <a:gd name="connsiteY24" fmla="*/ 484899 h 603504"/>
                  <a:gd name="connsiteX25" fmla="*/ 5321541 w 5467807"/>
                  <a:gd name="connsiteY25" fmla="*/ 440893 h 603504"/>
                  <a:gd name="connsiteX26" fmla="*/ 5345430 w 5467807"/>
                  <a:gd name="connsiteY26" fmla="*/ 378447 h 603504"/>
                  <a:gd name="connsiteX27" fmla="*/ 5352973 w 5467807"/>
                  <a:gd name="connsiteY27" fmla="*/ 307619 h 603504"/>
                  <a:gd name="connsiteX28" fmla="*/ 5352973 w 5467807"/>
                  <a:gd name="connsiteY28" fmla="*/ 4191 h 603504"/>
                  <a:gd name="connsiteX29" fmla="*/ 5467807 w 5467807"/>
                  <a:gd name="connsiteY29" fmla="*/ 4191 h 603504"/>
                  <a:gd name="connsiteX30" fmla="*/ 5467807 w 5467807"/>
                  <a:gd name="connsiteY30" fmla="*/ 307619 h 603504"/>
                  <a:gd name="connsiteX31" fmla="*/ 5453139 w 5467807"/>
                  <a:gd name="connsiteY31" fmla="*/ 422453 h 603504"/>
                  <a:gd name="connsiteX32" fmla="*/ 5407037 w 5467807"/>
                  <a:gd name="connsiteY32" fmla="*/ 516750 h 603504"/>
                  <a:gd name="connsiteX33" fmla="*/ 5326151 w 5467807"/>
                  <a:gd name="connsiteY33" fmla="*/ 580454 h 603504"/>
                  <a:gd name="connsiteX34" fmla="*/ 5207965 w 5467807"/>
                  <a:gd name="connsiteY34" fmla="*/ 603504 h 603504"/>
                  <a:gd name="connsiteX35" fmla="*/ 5086845 w 5467807"/>
                  <a:gd name="connsiteY35" fmla="*/ 579615 h 603504"/>
                  <a:gd name="connsiteX36" fmla="*/ 5006378 w 5467807"/>
                  <a:gd name="connsiteY36" fmla="*/ 513817 h 603504"/>
                  <a:gd name="connsiteX37" fmla="*/ 4961534 w 5467807"/>
                  <a:gd name="connsiteY37" fmla="*/ 418681 h 603504"/>
                  <a:gd name="connsiteX38" fmla="*/ 4947285 w 5467807"/>
                  <a:gd name="connsiteY38" fmla="*/ 307619 h 603504"/>
                  <a:gd name="connsiteX39" fmla="*/ 3553968 w 5467807"/>
                  <a:gd name="connsiteY39" fmla="*/ 4191 h 603504"/>
                  <a:gd name="connsiteX40" fmla="*/ 3679698 w 5467807"/>
                  <a:gd name="connsiteY40" fmla="*/ 4191 h 603504"/>
                  <a:gd name="connsiteX41" fmla="*/ 3826383 w 5467807"/>
                  <a:gd name="connsiteY41" fmla="*/ 284150 h 603504"/>
                  <a:gd name="connsiteX42" fmla="*/ 3975582 w 5467807"/>
                  <a:gd name="connsiteY42" fmla="*/ 4191 h 603504"/>
                  <a:gd name="connsiteX43" fmla="*/ 4100474 w 5467807"/>
                  <a:gd name="connsiteY43" fmla="*/ 4191 h 603504"/>
                  <a:gd name="connsiteX44" fmla="*/ 3884219 w 5467807"/>
                  <a:gd name="connsiteY44" fmla="*/ 391440 h 603504"/>
                  <a:gd name="connsiteX45" fmla="*/ 3884219 w 5467807"/>
                  <a:gd name="connsiteY45" fmla="*/ 599313 h 603504"/>
                  <a:gd name="connsiteX46" fmla="*/ 3769385 w 5467807"/>
                  <a:gd name="connsiteY46" fmla="*/ 599313 h 603504"/>
                  <a:gd name="connsiteX47" fmla="*/ 3769385 w 5467807"/>
                  <a:gd name="connsiteY47" fmla="*/ 389763 h 603504"/>
                  <a:gd name="connsiteX48" fmla="*/ 1983867 w 5467807"/>
                  <a:gd name="connsiteY48" fmla="*/ 4191 h 603504"/>
                  <a:gd name="connsiteX49" fmla="*/ 2076069 w 5467807"/>
                  <a:gd name="connsiteY49" fmla="*/ 4191 h 603504"/>
                  <a:gd name="connsiteX50" fmla="*/ 2383688 w 5467807"/>
                  <a:gd name="connsiteY50" fmla="*/ 396469 h 603504"/>
                  <a:gd name="connsiteX51" fmla="*/ 2383688 w 5467807"/>
                  <a:gd name="connsiteY51" fmla="*/ 5029 h 603504"/>
                  <a:gd name="connsiteX52" fmla="*/ 2499360 w 5467807"/>
                  <a:gd name="connsiteY52" fmla="*/ 5029 h 603504"/>
                  <a:gd name="connsiteX53" fmla="*/ 2499360 w 5467807"/>
                  <a:gd name="connsiteY53" fmla="*/ 599313 h 603504"/>
                  <a:gd name="connsiteX54" fmla="*/ 2402967 w 5467807"/>
                  <a:gd name="connsiteY54" fmla="*/ 599313 h 603504"/>
                  <a:gd name="connsiteX55" fmla="*/ 2099538 w 5467807"/>
                  <a:gd name="connsiteY55" fmla="*/ 217094 h 603504"/>
                  <a:gd name="connsiteX56" fmla="*/ 2099538 w 5467807"/>
                  <a:gd name="connsiteY56" fmla="*/ 599313 h 603504"/>
                  <a:gd name="connsiteX57" fmla="*/ 1983867 w 5467807"/>
                  <a:gd name="connsiteY57" fmla="*/ 599313 h 603504"/>
                  <a:gd name="connsiteX58" fmla="*/ 640842 w 5467807"/>
                  <a:gd name="connsiteY58" fmla="*/ 4191 h 603504"/>
                  <a:gd name="connsiteX59" fmla="*/ 756514 w 5467807"/>
                  <a:gd name="connsiteY59" fmla="*/ 4191 h 603504"/>
                  <a:gd name="connsiteX60" fmla="*/ 756514 w 5467807"/>
                  <a:gd name="connsiteY60" fmla="*/ 244755 h 603504"/>
                  <a:gd name="connsiteX61" fmla="*/ 1026414 w 5467807"/>
                  <a:gd name="connsiteY61" fmla="*/ 244755 h 603504"/>
                  <a:gd name="connsiteX62" fmla="*/ 1026414 w 5467807"/>
                  <a:gd name="connsiteY62" fmla="*/ 4191 h 603504"/>
                  <a:gd name="connsiteX63" fmla="*/ 1141247 w 5467807"/>
                  <a:gd name="connsiteY63" fmla="*/ 4191 h 603504"/>
                  <a:gd name="connsiteX64" fmla="*/ 1141247 w 5467807"/>
                  <a:gd name="connsiteY64" fmla="*/ 599313 h 603504"/>
                  <a:gd name="connsiteX65" fmla="*/ 1026414 w 5467807"/>
                  <a:gd name="connsiteY65" fmla="*/ 599313 h 603504"/>
                  <a:gd name="connsiteX66" fmla="*/ 1026414 w 5467807"/>
                  <a:gd name="connsiteY66" fmla="*/ 345338 h 603504"/>
                  <a:gd name="connsiteX67" fmla="*/ 756514 w 5467807"/>
                  <a:gd name="connsiteY67" fmla="*/ 345338 h 603504"/>
                  <a:gd name="connsiteX68" fmla="*/ 756514 w 5467807"/>
                  <a:gd name="connsiteY68" fmla="*/ 599313 h 603504"/>
                  <a:gd name="connsiteX69" fmla="*/ 640842 w 5467807"/>
                  <a:gd name="connsiteY69" fmla="*/ 599313 h 603504"/>
                  <a:gd name="connsiteX70" fmla="*/ 0 w 5467807"/>
                  <a:gd name="connsiteY70" fmla="*/ 4191 h 603504"/>
                  <a:gd name="connsiteX71" fmla="*/ 495376 w 5467807"/>
                  <a:gd name="connsiteY71" fmla="*/ 4191 h 603504"/>
                  <a:gd name="connsiteX72" fmla="*/ 495376 w 5467807"/>
                  <a:gd name="connsiteY72" fmla="*/ 105613 h 603504"/>
                  <a:gd name="connsiteX73" fmla="*/ 305105 w 5467807"/>
                  <a:gd name="connsiteY73" fmla="*/ 105613 h 603504"/>
                  <a:gd name="connsiteX74" fmla="*/ 305105 w 5467807"/>
                  <a:gd name="connsiteY74" fmla="*/ 599313 h 603504"/>
                  <a:gd name="connsiteX75" fmla="*/ 190272 w 5467807"/>
                  <a:gd name="connsiteY75" fmla="*/ 599313 h 603504"/>
                  <a:gd name="connsiteX76" fmla="*/ 190272 w 5467807"/>
                  <a:gd name="connsiteY76" fmla="*/ 105613 h 603504"/>
                  <a:gd name="connsiteX77" fmla="*/ 0 w 5467807"/>
                  <a:gd name="connsiteY77" fmla="*/ 105613 h 603504"/>
                  <a:gd name="connsiteX78" fmla="*/ 3063697 w 5467807"/>
                  <a:gd name="connsiteY78" fmla="*/ 3353 h 603504"/>
                  <a:gd name="connsiteX79" fmla="*/ 3191103 w 5467807"/>
                  <a:gd name="connsiteY79" fmla="*/ 3353 h 603504"/>
                  <a:gd name="connsiteX80" fmla="*/ 2963113 w 5467807"/>
                  <a:gd name="connsiteY80" fmla="*/ 267753 h 603504"/>
                  <a:gd name="connsiteX81" fmla="*/ 3205353 w 5467807"/>
                  <a:gd name="connsiteY81" fmla="*/ 599313 h 603504"/>
                  <a:gd name="connsiteX82" fmla="*/ 3074594 w 5467807"/>
                  <a:gd name="connsiteY82" fmla="*/ 599313 h 603504"/>
                  <a:gd name="connsiteX83" fmla="*/ 2889351 w 5467807"/>
                  <a:gd name="connsiteY83" fmla="*/ 342457 h 603504"/>
                  <a:gd name="connsiteX84" fmla="*/ 2813914 w 5467807"/>
                  <a:gd name="connsiteY84" fmla="*/ 421366 h 603504"/>
                  <a:gd name="connsiteX85" fmla="*/ 2813914 w 5467807"/>
                  <a:gd name="connsiteY85" fmla="*/ 599313 h 603504"/>
                  <a:gd name="connsiteX86" fmla="*/ 2698242 w 5467807"/>
                  <a:gd name="connsiteY86" fmla="*/ 599313 h 603504"/>
                  <a:gd name="connsiteX87" fmla="*/ 2698242 w 5467807"/>
                  <a:gd name="connsiteY87" fmla="*/ 4191 h 603504"/>
                  <a:gd name="connsiteX88" fmla="*/ 2813914 w 5467807"/>
                  <a:gd name="connsiteY88" fmla="*/ 4191 h 603504"/>
                  <a:gd name="connsiteX89" fmla="*/ 2813914 w 5467807"/>
                  <a:gd name="connsiteY89" fmla="*/ 287057 h 603504"/>
                  <a:gd name="connsiteX90" fmla="*/ 4497781 w 5467807"/>
                  <a:gd name="connsiteY90" fmla="*/ 0 h 603504"/>
                  <a:gd name="connsiteX91" fmla="*/ 4615549 w 5467807"/>
                  <a:gd name="connsiteY91" fmla="*/ 25984 h 603504"/>
                  <a:gd name="connsiteX92" fmla="*/ 4706493 w 5467807"/>
                  <a:gd name="connsiteY92" fmla="*/ 95555 h 603504"/>
                  <a:gd name="connsiteX93" fmla="*/ 4765167 w 5467807"/>
                  <a:gd name="connsiteY93" fmla="*/ 192786 h 603504"/>
                  <a:gd name="connsiteX94" fmla="*/ 4786122 w 5467807"/>
                  <a:gd name="connsiteY94" fmla="*/ 303429 h 603504"/>
                  <a:gd name="connsiteX95" fmla="*/ 4764329 w 5467807"/>
                  <a:gd name="connsiteY95" fmla="*/ 416166 h 603504"/>
                  <a:gd name="connsiteX96" fmla="*/ 4703559 w 5467807"/>
                  <a:gd name="connsiteY96" fmla="*/ 512559 h 603504"/>
                  <a:gd name="connsiteX97" fmla="*/ 4611357 w 5467807"/>
                  <a:gd name="connsiteY97" fmla="*/ 579196 h 603504"/>
                  <a:gd name="connsiteX98" fmla="*/ 4495267 w 5467807"/>
                  <a:gd name="connsiteY98" fmla="*/ 603504 h 603504"/>
                  <a:gd name="connsiteX99" fmla="*/ 4376661 w 5467807"/>
                  <a:gd name="connsiteY99" fmla="*/ 578358 h 603504"/>
                  <a:gd name="connsiteX100" fmla="*/ 4285298 w 5467807"/>
                  <a:gd name="connsiteY100" fmla="*/ 510045 h 603504"/>
                  <a:gd name="connsiteX101" fmla="*/ 4226205 w 5467807"/>
                  <a:gd name="connsiteY101" fmla="*/ 412814 h 603504"/>
                  <a:gd name="connsiteX102" fmla="*/ 4205249 w 5467807"/>
                  <a:gd name="connsiteY102" fmla="*/ 301752 h 603504"/>
                  <a:gd name="connsiteX103" fmla="*/ 4227462 w 5467807"/>
                  <a:gd name="connsiteY103" fmla="*/ 188176 h 603504"/>
                  <a:gd name="connsiteX104" fmla="*/ 4288650 w 5467807"/>
                  <a:gd name="connsiteY104" fmla="*/ 91783 h 603504"/>
                  <a:gd name="connsiteX105" fmla="*/ 4380852 w 5467807"/>
                  <a:gd name="connsiteY105" fmla="*/ 24727 h 603504"/>
                  <a:gd name="connsiteX106" fmla="*/ 4497781 w 5467807"/>
                  <a:gd name="connsiteY106" fmla="*/ 0 h 60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5467807" h="603504">
                    <a:moveTo>
                      <a:pt x="4496105" y="103099"/>
                    </a:moveTo>
                    <a:cubicBezTo>
                      <a:pt x="4467606" y="103099"/>
                      <a:pt x="4442600" y="108826"/>
                      <a:pt x="4421086" y="120282"/>
                    </a:cubicBezTo>
                    <a:cubicBezTo>
                      <a:pt x="4399572" y="131737"/>
                      <a:pt x="4381551" y="146964"/>
                      <a:pt x="4367022" y="165964"/>
                    </a:cubicBezTo>
                    <a:cubicBezTo>
                      <a:pt x="4352493" y="184963"/>
                      <a:pt x="4341457" y="206197"/>
                      <a:pt x="4333913" y="229667"/>
                    </a:cubicBezTo>
                    <a:cubicBezTo>
                      <a:pt x="4326369" y="253136"/>
                      <a:pt x="4322597" y="277165"/>
                      <a:pt x="4322597" y="301752"/>
                    </a:cubicBezTo>
                    <a:cubicBezTo>
                      <a:pt x="4322597" y="327457"/>
                      <a:pt x="4326509" y="352324"/>
                      <a:pt x="4334332" y="376352"/>
                    </a:cubicBezTo>
                    <a:cubicBezTo>
                      <a:pt x="4342156" y="400380"/>
                      <a:pt x="4353471" y="421754"/>
                      <a:pt x="4368279" y="440474"/>
                    </a:cubicBezTo>
                    <a:cubicBezTo>
                      <a:pt x="4383088" y="459194"/>
                      <a:pt x="4401249" y="474002"/>
                      <a:pt x="4422762" y="484899"/>
                    </a:cubicBezTo>
                    <a:cubicBezTo>
                      <a:pt x="4444276" y="495795"/>
                      <a:pt x="4468724" y="501244"/>
                      <a:pt x="4496105" y="501244"/>
                    </a:cubicBezTo>
                    <a:cubicBezTo>
                      <a:pt x="4524045" y="501244"/>
                      <a:pt x="4548911" y="495516"/>
                      <a:pt x="4570705" y="484061"/>
                    </a:cubicBezTo>
                    <a:cubicBezTo>
                      <a:pt x="4592498" y="472605"/>
                      <a:pt x="4610659" y="457238"/>
                      <a:pt x="4625188" y="437960"/>
                    </a:cubicBezTo>
                    <a:cubicBezTo>
                      <a:pt x="4639716" y="418681"/>
                      <a:pt x="4650753" y="397167"/>
                      <a:pt x="4658296" y="373418"/>
                    </a:cubicBezTo>
                    <a:cubicBezTo>
                      <a:pt x="4665840" y="349669"/>
                      <a:pt x="4669612" y="325781"/>
                      <a:pt x="4669612" y="301752"/>
                    </a:cubicBezTo>
                    <a:cubicBezTo>
                      <a:pt x="4669612" y="276047"/>
                      <a:pt x="4665561" y="251320"/>
                      <a:pt x="4657458" y="227571"/>
                    </a:cubicBezTo>
                    <a:cubicBezTo>
                      <a:pt x="4649356" y="203822"/>
                      <a:pt x="4637900" y="182588"/>
                      <a:pt x="4623092" y="163868"/>
                    </a:cubicBezTo>
                    <a:cubicBezTo>
                      <a:pt x="4608284" y="145148"/>
                      <a:pt x="4590123" y="130340"/>
                      <a:pt x="4568609" y="119444"/>
                    </a:cubicBezTo>
                    <a:cubicBezTo>
                      <a:pt x="4547095" y="108547"/>
                      <a:pt x="4522927" y="103099"/>
                      <a:pt x="4496105" y="103099"/>
                    </a:cubicBezTo>
                    <a:close/>
                    <a:moveTo>
                      <a:pt x="4947285" y="4191"/>
                    </a:moveTo>
                    <a:lnTo>
                      <a:pt x="5062957" y="4191"/>
                    </a:lnTo>
                    <a:lnTo>
                      <a:pt x="5062957" y="307619"/>
                    </a:lnTo>
                    <a:cubicBezTo>
                      <a:pt x="5062957" y="332207"/>
                      <a:pt x="5065332" y="356095"/>
                      <a:pt x="5070081" y="379286"/>
                    </a:cubicBezTo>
                    <a:cubicBezTo>
                      <a:pt x="5074832" y="402476"/>
                      <a:pt x="5082794" y="423291"/>
                      <a:pt x="5093970" y="441732"/>
                    </a:cubicBezTo>
                    <a:cubicBezTo>
                      <a:pt x="5105146" y="460172"/>
                      <a:pt x="5119954" y="474701"/>
                      <a:pt x="5138394" y="485318"/>
                    </a:cubicBezTo>
                    <a:cubicBezTo>
                      <a:pt x="5156835" y="495935"/>
                      <a:pt x="5179746" y="501244"/>
                      <a:pt x="5207127" y="501244"/>
                    </a:cubicBezTo>
                    <a:cubicBezTo>
                      <a:pt x="5235067" y="501244"/>
                      <a:pt x="5258397" y="495795"/>
                      <a:pt x="5277117" y="484899"/>
                    </a:cubicBezTo>
                    <a:cubicBezTo>
                      <a:pt x="5295837" y="474002"/>
                      <a:pt x="5310645" y="459334"/>
                      <a:pt x="5321541" y="440893"/>
                    </a:cubicBezTo>
                    <a:cubicBezTo>
                      <a:pt x="5332437" y="422453"/>
                      <a:pt x="5340401" y="401638"/>
                      <a:pt x="5345430" y="378447"/>
                    </a:cubicBezTo>
                    <a:cubicBezTo>
                      <a:pt x="5350459" y="355257"/>
                      <a:pt x="5352973" y="331648"/>
                      <a:pt x="5352973" y="307619"/>
                    </a:cubicBezTo>
                    <a:lnTo>
                      <a:pt x="5352973" y="4191"/>
                    </a:lnTo>
                    <a:lnTo>
                      <a:pt x="5467807" y="4191"/>
                    </a:lnTo>
                    <a:lnTo>
                      <a:pt x="5467807" y="307619"/>
                    </a:lnTo>
                    <a:cubicBezTo>
                      <a:pt x="5467807" y="348412"/>
                      <a:pt x="5462917" y="386690"/>
                      <a:pt x="5453139" y="422453"/>
                    </a:cubicBezTo>
                    <a:cubicBezTo>
                      <a:pt x="5443359" y="458216"/>
                      <a:pt x="5427993" y="489649"/>
                      <a:pt x="5407037" y="516750"/>
                    </a:cubicBezTo>
                    <a:cubicBezTo>
                      <a:pt x="5386083" y="543852"/>
                      <a:pt x="5359121" y="565087"/>
                      <a:pt x="5326151" y="580454"/>
                    </a:cubicBezTo>
                    <a:cubicBezTo>
                      <a:pt x="5293182" y="595821"/>
                      <a:pt x="5253787" y="603504"/>
                      <a:pt x="5207965" y="603504"/>
                    </a:cubicBezTo>
                    <a:cubicBezTo>
                      <a:pt x="5160467" y="603504"/>
                      <a:pt x="5120094" y="595541"/>
                      <a:pt x="5086845" y="579615"/>
                    </a:cubicBezTo>
                    <a:cubicBezTo>
                      <a:pt x="5053597" y="563690"/>
                      <a:pt x="5026775" y="541757"/>
                      <a:pt x="5006378" y="513817"/>
                    </a:cubicBezTo>
                    <a:cubicBezTo>
                      <a:pt x="4985982" y="485877"/>
                      <a:pt x="4971034" y="454165"/>
                      <a:pt x="4961534" y="418681"/>
                    </a:cubicBezTo>
                    <a:cubicBezTo>
                      <a:pt x="4952035" y="383197"/>
                      <a:pt x="4947285" y="346177"/>
                      <a:pt x="4947285" y="307619"/>
                    </a:cubicBezTo>
                    <a:close/>
                    <a:moveTo>
                      <a:pt x="3553968" y="4191"/>
                    </a:moveTo>
                    <a:lnTo>
                      <a:pt x="3679698" y="4191"/>
                    </a:lnTo>
                    <a:lnTo>
                      <a:pt x="3826383" y="284150"/>
                    </a:lnTo>
                    <a:lnTo>
                      <a:pt x="3975582" y="4191"/>
                    </a:lnTo>
                    <a:lnTo>
                      <a:pt x="4100474" y="4191"/>
                    </a:lnTo>
                    <a:lnTo>
                      <a:pt x="3884219" y="391440"/>
                    </a:lnTo>
                    <a:lnTo>
                      <a:pt x="3884219" y="599313"/>
                    </a:lnTo>
                    <a:lnTo>
                      <a:pt x="3769385" y="599313"/>
                    </a:lnTo>
                    <a:lnTo>
                      <a:pt x="3769385" y="389763"/>
                    </a:lnTo>
                    <a:close/>
                    <a:moveTo>
                      <a:pt x="1983867" y="4191"/>
                    </a:moveTo>
                    <a:lnTo>
                      <a:pt x="2076069" y="4191"/>
                    </a:lnTo>
                    <a:lnTo>
                      <a:pt x="2383688" y="396469"/>
                    </a:lnTo>
                    <a:lnTo>
                      <a:pt x="2383688" y="5029"/>
                    </a:lnTo>
                    <a:lnTo>
                      <a:pt x="2499360" y="5029"/>
                    </a:lnTo>
                    <a:lnTo>
                      <a:pt x="2499360" y="599313"/>
                    </a:lnTo>
                    <a:lnTo>
                      <a:pt x="2402967" y="599313"/>
                    </a:lnTo>
                    <a:lnTo>
                      <a:pt x="2099538" y="217094"/>
                    </a:lnTo>
                    <a:lnTo>
                      <a:pt x="2099538" y="599313"/>
                    </a:lnTo>
                    <a:lnTo>
                      <a:pt x="1983867" y="599313"/>
                    </a:lnTo>
                    <a:close/>
                    <a:moveTo>
                      <a:pt x="640842" y="4191"/>
                    </a:moveTo>
                    <a:lnTo>
                      <a:pt x="756514" y="4191"/>
                    </a:lnTo>
                    <a:lnTo>
                      <a:pt x="756514" y="244755"/>
                    </a:lnTo>
                    <a:lnTo>
                      <a:pt x="1026414" y="244755"/>
                    </a:lnTo>
                    <a:lnTo>
                      <a:pt x="1026414" y="4191"/>
                    </a:lnTo>
                    <a:lnTo>
                      <a:pt x="1141247" y="4191"/>
                    </a:lnTo>
                    <a:lnTo>
                      <a:pt x="1141247" y="599313"/>
                    </a:lnTo>
                    <a:lnTo>
                      <a:pt x="1026414" y="599313"/>
                    </a:lnTo>
                    <a:lnTo>
                      <a:pt x="1026414" y="345338"/>
                    </a:lnTo>
                    <a:lnTo>
                      <a:pt x="756514" y="345338"/>
                    </a:lnTo>
                    <a:lnTo>
                      <a:pt x="756514" y="599313"/>
                    </a:lnTo>
                    <a:lnTo>
                      <a:pt x="640842" y="599313"/>
                    </a:lnTo>
                    <a:close/>
                    <a:moveTo>
                      <a:pt x="0" y="4191"/>
                    </a:moveTo>
                    <a:lnTo>
                      <a:pt x="495376" y="4191"/>
                    </a:lnTo>
                    <a:lnTo>
                      <a:pt x="495376" y="105613"/>
                    </a:lnTo>
                    <a:lnTo>
                      <a:pt x="305105" y="105613"/>
                    </a:lnTo>
                    <a:lnTo>
                      <a:pt x="305105" y="599313"/>
                    </a:lnTo>
                    <a:lnTo>
                      <a:pt x="190272" y="599313"/>
                    </a:lnTo>
                    <a:lnTo>
                      <a:pt x="190272" y="105613"/>
                    </a:lnTo>
                    <a:lnTo>
                      <a:pt x="0" y="105613"/>
                    </a:lnTo>
                    <a:close/>
                    <a:moveTo>
                      <a:pt x="3063697" y="3353"/>
                    </a:moveTo>
                    <a:lnTo>
                      <a:pt x="3191103" y="3353"/>
                    </a:lnTo>
                    <a:lnTo>
                      <a:pt x="2963113" y="267753"/>
                    </a:lnTo>
                    <a:lnTo>
                      <a:pt x="3205353" y="599313"/>
                    </a:lnTo>
                    <a:lnTo>
                      <a:pt x="3074594" y="599313"/>
                    </a:lnTo>
                    <a:lnTo>
                      <a:pt x="2889351" y="342457"/>
                    </a:lnTo>
                    <a:lnTo>
                      <a:pt x="2813914" y="421366"/>
                    </a:lnTo>
                    <a:lnTo>
                      <a:pt x="2813914" y="599313"/>
                    </a:lnTo>
                    <a:lnTo>
                      <a:pt x="2698242" y="599313"/>
                    </a:lnTo>
                    <a:lnTo>
                      <a:pt x="2698242" y="4191"/>
                    </a:lnTo>
                    <a:lnTo>
                      <a:pt x="2813914" y="4191"/>
                    </a:lnTo>
                    <a:lnTo>
                      <a:pt x="2813914" y="287057"/>
                    </a:lnTo>
                    <a:close/>
                    <a:moveTo>
                      <a:pt x="4497781" y="0"/>
                    </a:moveTo>
                    <a:cubicBezTo>
                      <a:pt x="4540809" y="0"/>
                      <a:pt x="4580065" y="8661"/>
                      <a:pt x="4615549" y="25984"/>
                    </a:cubicBezTo>
                    <a:cubicBezTo>
                      <a:pt x="4651032" y="43307"/>
                      <a:pt x="4681347" y="66497"/>
                      <a:pt x="4706493" y="95555"/>
                    </a:cubicBezTo>
                    <a:cubicBezTo>
                      <a:pt x="4731639" y="124613"/>
                      <a:pt x="4751197" y="157023"/>
                      <a:pt x="4765167" y="192786"/>
                    </a:cubicBezTo>
                    <a:cubicBezTo>
                      <a:pt x="4779137" y="228549"/>
                      <a:pt x="4786122" y="265430"/>
                      <a:pt x="4786122" y="303429"/>
                    </a:cubicBezTo>
                    <a:cubicBezTo>
                      <a:pt x="4786122" y="342544"/>
                      <a:pt x="4778858" y="380124"/>
                      <a:pt x="4764329" y="416166"/>
                    </a:cubicBezTo>
                    <a:cubicBezTo>
                      <a:pt x="4749800" y="452209"/>
                      <a:pt x="4729544" y="484340"/>
                      <a:pt x="4703559" y="512559"/>
                    </a:cubicBezTo>
                    <a:cubicBezTo>
                      <a:pt x="4677575" y="540779"/>
                      <a:pt x="4646841" y="562991"/>
                      <a:pt x="4611357" y="579196"/>
                    </a:cubicBezTo>
                    <a:cubicBezTo>
                      <a:pt x="4575874" y="595401"/>
                      <a:pt x="4537177" y="603504"/>
                      <a:pt x="4495267" y="603504"/>
                    </a:cubicBezTo>
                    <a:cubicBezTo>
                      <a:pt x="4451680" y="603504"/>
                      <a:pt x="4412145" y="595122"/>
                      <a:pt x="4376661" y="578358"/>
                    </a:cubicBezTo>
                    <a:cubicBezTo>
                      <a:pt x="4341177" y="561594"/>
                      <a:pt x="4310723" y="538823"/>
                      <a:pt x="4285298" y="510045"/>
                    </a:cubicBezTo>
                    <a:cubicBezTo>
                      <a:pt x="4259872" y="481267"/>
                      <a:pt x="4240174" y="448856"/>
                      <a:pt x="4226205" y="412814"/>
                    </a:cubicBezTo>
                    <a:cubicBezTo>
                      <a:pt x="4212234" y="376771"/>
                      <a:pt x="4205249" y="339751"/>
                      <a:pt x="4205249" y="301752"/>
                    </a:cubicBezTo>
                    <a:cubicBezTo>
                      <a:pt x="4205249" y="262077"/>
                      <a:pt x="4212654" y="224219"/>
                      <a:pt x="4227462" y="188176"/>
                    </a:cubicBezTo>
                    <a:cubicBezTo>
                      <a:pt x="4242270" y="152133"/>
                      <a:pt x="4262666" y="120002"/>
                      <a:pt x="4288650" y="91783"/>
                    </a:cubicBezTo>
                    <a:cubicBezTo>
                      <a:pt x="4314635" y="63564"/>
                      <a:pt x="4345368" y="41212"/>
                      <a:pt x="4380852" y="24727"/>
                    </a:cubicBezTo>
                    <a:cubicBezTo>
                      <a:pt x="4416336" y="8242"/>
                      <a:pt x="4455312" y="0"/>
                      <a:pt x="449778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3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6600" b="1" spc="600">
                    <a:latin typeface="+mj-lt"/>
                  </a:defRPr>
                </a:lvl1pPr>
              </a:lstStyle>
              <a:p>
                <a:endParaRPr lang="id-ID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0D571FE-E13E-44EF-AA2A-06AC5AFC77D3}"/>
                  </a:ext>
                </a:extLst>
              </p:cNvPr>
              <p:cNvGrpSpPr/>
              <p:nvPr/>
            </p:nvGrpSpPr>
            <p:grpSpPr>
              <a:xfrm>
                <a:off x="4354645" y="989981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4B90E262-302C-44D1-9448-2E84BD3BC99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7B007E5E-249B-4DC6-B3DC-17178501DB4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C0FBC07-58B4-4241-A8E8-E503EC4D3D2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ABE1FCF2-1E16-4BCD-ADE6-71FB13786A4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6" name="Rectangle: Rounded Corners 95">
                      <a:extLst>
                        <a:ext uri="{FF2B5EF4-FFF2-40B4-BE49-F238E27FC236}">
                          <a16:creationId xmlns:a16="http://schemas.microsoft.com/office/drawing/2014/main" id="{CC149B2C-787B-4589-B0B9-3A53A06CA1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7" name="Rectangle: Rounded Corners 96">
                      <a:extLst>
                        <a:ext uri="{FF2B5EF4-FFF2-40B4-BE49-F238E27FC236}">
                          <a16:creationId xmlns:a16="http://schemas.microsoft.com/office/drawing/2014/main" id="{F459B304-89C5-4083-A189-61E7E5745E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705FB9F7-F2BE-4991-908E-98A82CE561E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4" name="Rectangle: Rounded Corners 93">
                      <a:extLst>
                        <a:ext uri="{FF2B5EF4-FFF2-40B4-BE49-F238E27FC236}">
                          <a16:creationId xmlns:a16="http://schemas.microsoft.com/office/drawing/2014/main" id="{DBB21274-C822-406A-92C2-8575313600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Rectangle: Rounded Corners 94">
                      <a:extLst>
                        <a:ext uri="{FF2B5EF4-FFF2-40B4-BE49-F238E27FC236}">
                          <a16:creationId xmlns:a16="http://schemas.microsoft.com/office/drawing/2014/main" id="{AC47777D-2944-4EA9-93EF-AD80F648B5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ACF0037-1497-414B-AF55-C20F2DAC0C9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64AF1B4-3760-496B-AA38-567CC22407E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A641C081-04E6-4370-9C15-67A7347E7FC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90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es">
            <a:extLst>
              <a:ext uri="{FF2B5EF4-FFF2-40B4-BE49-F238E27FC236}">
                <a16:creationId xmlns:a16="http://schemas.microsoft.com/office/drawing/2014/main" id="{98F696D2-0FAC-4E3C-BA8A-B1B241C87868}"/>
              </a:ext>
            </a:extLst>
          </p:cNvPr>
          <p:cNvSpPr/>
          <p:nvPr/>
        </p:nvSpPr>
        <p:spPr>
          <a:xfrm>
            <a:off x="7343989" y="708025"/>
            <a:ext cx="4112985" cy="5683880"/>
          </a:xfrm>
          <a:custGeom>
            <a:avLst/>
            <a:gdLst>
              <a:gd name="connsiteX0" fmla="*/ 2913985 w 4317987"/>
              <a:gd name="connsiteY0" fmla="*/ 3250094 h 5861161"/>
              <a:gd name="connsiteX1" fmla="*/ 2945106 w 4317987"/>
              <a:gd name="connsiteY1" fmla="*/ 3266765 h 5861161"/>
              <a:gd name="connsiteX2" fmla="*/ 3026798 w 4317987"/>
              <a:gd name="connsiteY2" fmla="*/ 3316777 h 5861161"/>
              <a:gd name="connsiteX3" fmla="*/ 3056622 w 4317987"/>
              <a:gd name="connsiteY3" fmla="*/ 3343707 h 5861161"/>
              <a:gd name="connsiteX4" fmla="*/ 3105897 w 4317987"/>
              <a:gd name="connsiteY4" fmla="*/ 3409108 h 5861161"/>
              <a:gd name="connsiteX5" fmla="*/ 3194072 w 4317987"/>
              <a:gd name="connsiteY5" fmla="*/ 3457838 h 5861161"/>
              <a:gd name="connsiteX6" fmla="*/ 3242050 w 4317987"/>
              <a:gd name="connsiteY6" fmla="*/ 3441167 h 5861161"/>
              <a:gd name="connsiteX7" fmla="*/ 3273171 w 4317987"/>
              <a:gd name="connsiteY7" fmla="*/ 3407825 h 5861161"/>
              <a:gd name="connsiteX8" fmla="*/ 3350973 w 4317987"/>
              <a:gd name="connsiteY8" fmla="*/ 3375766 h 5861161"/>
              <a:gd name="connsiteX9" fmla="*/ 3408028 w 4317987"/>
              <a:gd name="connsiteY9" fmla="*/ 3368072 h 5861161"/>
              <a:gd name="connsiteX10" fmla="*/ 3564929 w 4317987"/>
              <a:gd name="connsiteY10" fmla="*/ 3330883 h 5861161"/>
              <a:gd name="connsiteX11" fmla="*/ 3640138 w 4317987"/>
              <a:gd name="connsiteY11" fmla="*/ 3328318 h 5861161"/>
              <a:gd name="connsiteX12" fmla="*/ 3684225 w 4317987"/>
              <a:gd name="connsiteY12" fmla="*/ 3319342 h 5861161"/>
              <a:gd name="connsiteX13" fmla="*/ 4068049 w 4317987"/>
              <a:gd name="connsiteY13" fmla="*/ 3111598 h 5861161"/>
              <a:gd name="connsiteX14" fmla="*/ 4231433 w 4317987"/>
              <a:gd name="connsiteY14" fmla="*/ 3020550 h 5861161"/>
              <a:gd name="connsiteX15" fmla="*/ 4235323 w 4317987"/>
              <a:gd name="connsiteY15" fmla="*/ 3017986 h 5861161"/>
              <a:gd name="connsiteX16" fmla="*/ 4269038 w 4317987"/>
              <a:gd name="connsiteY16" fmla="*/ 3037221 h 5861161"/>
              <a:gd name="connsiteX17" fmla="*/ 4284598 w 4317987"/>
              <a:gd name="connsiteY17" fmla="*/ 3070563 h 5861161"/>
              <a:gd name="connsiteX18" fmla="*/ 4309236 w 4317987"/>
              <a:gd name="connsiteY18" fmla="*/ 3093645 h 5861161"/>
              <a:gd name="connsiteX19" fmla="*/ 4309236 w 4317987"/>
              <a:gd name="connsiteY19" fmla="*/ 3124422 h 5861161"/>
              <a:gd name="connsiteX20" fmla="*/ 4278115 w 4317987"/>
              <a:gd name="connsiteY20" fmla="*/ 3151352 h 5861161"/>
              <a:gd name="connsiteX21" fmla="*/ 4123807 w 4317987"/>
              <a:gd name="connsiteY21" fmla="*/ 3266765 h 5861161"/>
              <a:gd name="connsiteX22" fmla="*/ 4053785 w 4317987"/>
              <a:gd name="connsiteY22" fmla="*/ 3305236 h 5861161"/>
              <a:gd name="connsiteX23" fmla="*/ 4033038 w 4317987"/>
              <a:gd name="connsiteY23" fmla="*/ 3328318 h 5861161"/>
              <a:gd name="connsiteX24" fmla="*/ 4017478 w 4317987"/>
              <a:gd name="connsiteY24" fmla="*/ 3346272 h 5861161"/>
              <a:gd name="connsiteX25" fmla="*/ 3771104 w 4317987"/>
              <a:gd name="connsiteY25" fmla="*/ 3568121 h 5861161"/>
              <a:gd name="connsiteX26" fmla="*/ 3776291 w 4317987"/>
              <a:gd name="connsiteY26" fmla="*/ 3619416 h 5861161"/>
              <a:gd name="connsiteX27" fmla="*/ 3881324 w 4317987"/>
              <a:gd name="connsiteY27" fmla="*/ 3692511 h 5861161"/>
              <a:gd name="connsiteX28" fmla="*/ 3907258 w 4317987"/>
              <a:gd name="connsiteY28" fmla="*/ 3701488 h 5861161"/>
              <a:gd name="connsiteX29" fmla="*/ 3951346 w 4317987"/>
              <a:gd name="connsiteY29" fmla="*/ 3729700 h 5861161"/>
              <a:gd name="connsiteX30" fmla="*/ 3998027 w 4317987"/>
              <a:gd name="connsiteY30" fmla="*/ 3834854 h 5861161"/>
              <a:gd name="connsiteX31" fmla="*/ 4016181 w 4317987"/>
              <a:gd name="connsiteY31" fmla="*/ 3891278 h 5861161"/>
              <a:gd name="connsiteX32" fmla="*/ 4023961 w 4317987"/>
              <a:gd name="connsiteY32" fmla="*/ 3907949 h 5861161"/>
              <a:gd name="connsiteX33" fmla="*/ 4039521 w 4317987"/>
              <a:gd name="connsiteY33" fmla="*/ 3937443 h 5861161"/>
              <a:gd name="connsiteX34" fmla="*/ 4047302 w 4317987"/>
              <a:gd name="connsiteY34" fmla="*/ 3972067 h 5861161"/>
              <a:gd name="connsiteX35" fmla="*/ 4048598 w 4317987"/>
              <a:gd name="connsiteY35" fmla="*/ 3990020 h 5861161"/>
              <a:gd name="connsiteX36" fmla="*/ 4016181 w 4317987"/>
              <a:gd name="connsiteY36" fmla="*/ 4045162 h 5861161"/>
              <a:gd name="connsiteX37" fmla="*/ 4004511 w 4317987"/>
              <a:gd name="connsiteY37" fmla="*/ 4068245 h 5861161"/>
              <a:gd name="connsiteX38" fmla="*/ 3946159 w 4317987"/>
              <a:gd name="connsiteY38" fmla="*/ 4242647 h 5861161"/>
              <a:gd name="connsiteX39" fmla="*/ 3895588 w 4317987"/>
              <a:gd name="connsiteY39" fmla="*/ 4310612 h 5861161"/>
              <a:gd name="connsiteX40" fmla="*/ 3859280 w 4317987"/>
              <a:gd name="connsiteY40" fmla="*/ 4355495 h 5861161"/>
              <a:gd name="connsiteX41" fmla="*/ 3784071 w 4317987"/>
              <a:gd name="connsiteY41" fmla="*/ 4391401 h 5861161"/>
              <a:gd name="connsiteX42" fmla="*/ 3764621 w 4317987"/>
              <a:gd name="connsiteY42" fmla="*/ 4404225 h 5861161"/>
              <a:gd name="connsiteX43" fmla="*/ 3751654 w 4317987"/>
              <a:gd name="connsiteY43" fmla="*/ 4445261 h 5861161"/>
              <a:gd name="connsiteX44" fmla="*/ 3739984 w 4317987"/>
              <a:gd name="connsiteY44" fmla="*/ 4481167 h 5861161"/>
              <a:gd name="connsiteX45" fmla="*/ 3711456 w 4317987"/>
              <a:gd name="connsiteY45" fmla="*/ 4514509 h 5861161"/>
              <a:gd name="connsiteX46" fmla="*/ 3615500 w 4317987"/>
              <a:gd name="connsiteY46" fmla="*/ 4577345 h 5861161"/>
              <a:gd name="connsiteX47" fmla="*/ 3461193 w 4317987"/>
              <a:gd name="connsiteY47" fmla="*/ 4683781 h 5861161"/>
              <a:gd name="connsiteX48" fmla="*/ 3325039 w 4317987"/>
              <a:gd name="connsiteY48" fmla="*/ 4765853 h 5861161"/>
              <a:gd name="connsiteX49" fmla="*/ 3238160 w 4317987"/>
              <a:gd name="connsiteY49" fmla="*/ 4801759 h 5861161"/>
              <a:gd name="connsiteX50" fmla="*/ 2996974 w 4317987"/>
              <a:gd name="connsiteY50" fmla="*/ 4892807 h 5861161"/>
              <a:gd name="connsiteX51" fmla="*/ 2938622 w 4317987"/>
              <a:gd name="connsiteY51" fmla="*/ 4914608 h 5861161"/>
              <a:gd name="connsiteX52" fmla="*/ 2803765 w 4317987"/>
              <a:gd name="connsiteY52" fmla="*/ 4953079 h 5861161"/>
              <a:gd name="connsiteX53" fmla="*/ 2748007 w 4317987"/>
              <a:gd name="connsiteY53" fmla="*/ 4968467 h 5861161"/>
              <a:gd name="connsiteX54" fmla="*/ 2556095 w 4317987"/>
              <a:gd name="connsiteY54" fmla="*/ 5026173 h 5861161"/>
              <a:gd name="connsiteX55" fmla="*/ 2541832 w 4317987"/>
              <a:gd name="connsiteY55" fmla="*/ 5036432 h 5861161"/>
              <a:gd name="connsiteX56" fmla="*/ 2606667 w 4317987"/>
              <a:gd name="connsiteY56" fmla="*/ 5060797 h 5861161"/>
              <a:gd name="connsiteX57" fmla="*/ 2701326 w 4317987"/>
              <a:gd name="connsiteY57" fmla="*/ 5062080 h 5861161"/>
              <a:gd name="connsiteX58" fmla="*/ 2715590 w 4317987"/>
              <a:gd name="connsiteY58" fmla="*/ 5056950 h 5861161"/>
              <a:gd name="connsiteX59" fmla="*/ 2740227 w 4317987"/>
              <a:gd name="connsiteY59" fmla="*/ 5074903 h 5861161"/>
              <a:gd name="connsiteX60" fmla="*/ 2729853 w 4317987"/>
              <a:gd name="connsiteY60" fmla="*/ 5121069 h 5861161"/>
              <a:gd name="connsiteX61" fmla="*/ 2736337 w 4317987"/>
              <a:gd name="connsiteY61" fmla="*/ 5145434 h 5861161"/>
              <a:gd name="connsiteX62" fmla="*/ 2851743 w 4317987"/>
              <a:gd name="connsiteY62" fmla="*/ 5182622 h 5861161"/>
              <a:gd name="connsiteX63" fmla="*/ 2942512 w 4317987"/>
              <a:gd name="connsiteY63" fmla="*/ 5198011 h 5861161"/>
              <a:gd name="connsiteX64" fmla="*/ 3002161 w 4317987"/>
              <a:gd name="connsiteY64" fmla="*/ 5186469 h 5861161"/>
              <a:gd name="connsiteX65" fmla="*/ 3197962 w 4317987"/>
              <a:gd name="connsiteY65" fmla="*/ 5081315 h 5861161"/>
              <a:gd name="connsiteX66" fmla="*/ 3371720 w 4317987"/>
              <a:gd name="connsiteY66" fmla="*/ 5047974 h 5861161"/>
              <a:gd name="connsiteX67" fmla="*/ 3420995 w 4317987"/>
              <a:gd name="connsiteY67" fmla="*/ 5059515 h 5861161"/>
              <a:gd name="connsiteX68" fmla="*/ 3571413 w 4317987"/>
              <a:gd name="connsiteY68" fmla="*/ 5131328 h 5861161"/>
              <a:gd name="connsiteX69" fmla="*/ 3666072 w 4317987"/>
              <a:gd name="connsiteY69" fmla="*/ 5154410 h 5861161"/>
              <a:gd name="connsiteX70" fmla="*/ 3776291 w 4317987"/>
              <a:gd name="connsiteY70" fmla="*/ 5135175 h 5861161"/>
              <a:gd name="connsiteX71" fmla="*/ 4026554 w 4317987"/>
              <a:gd name="connsiteY71" fmla="*/ 5131328 h 5861161"/>
              <a:gd name="connsiteX72" fmla="*/ 4091389 w 4317987"/>
              <a:gd name="connsiteY72" fmla="*/ 5167234 h 5861161"/>
              <a:gd name="connsiteX73" fmla="*/ 4199016 w 4317987"/>
              <a:gd name="connsiteY73" fmla="*/ 5289059 h 5861161"/>
              <a:gd name="connsiteX74" fmla="*/ 4285895 w 4317987"/>
              <a:gd name="connsiteY74" fmla="*/ 5521167 h 5861161"/>
              <a:gd name="connsiteX75" fmla="*/ 4298862 w 4317987"/>
              <a:gd name="connsiteY75" fmla="*/ 5682746 h 5861161"/>
              <a:gd name="connsiteX76" fmla="*/ 4284598 w 4317987"/>
              <a:gd name="connsiteY76" fmla="*/ 5714805 h 5861161"/>
              <a:gd name="connsiteX77" fmla="*/ 4261257 w 4317987"/>
              <a:gd name="connsiteY77" fmla="*/ 5735323 h 5861161"/>
              <a:gd name="connsiteX78" fmla="*/ 4231433 w 4317987"/>
              <a:gd name="connsiteY78" fmla="*/ 5766100 h 5861161"/>
              <a:gd name="connsiteX79" fmla="*/ 4140664 w 4317987"/>
              <a:gd name="connsiteY79" fmla="*/ 5832783 h 5861161"/>
              <a:gd name="connsiteX80" fmla="*/ 4087499 w 4317987"/>
              <a:gd name="connsiteY80" fmla="*/ 5852018 h 5861161"/>
              <a:gd name="connsiteX81" fmla="*/ 4021368 w 4317987"/>
              <a:gd name="connsiteY81" fmla="*/ 5860995 h 5861161"/>
              <a:gd name="connsiteX82" fmla="*/ 4001917 w 4317987"/>
              <a:gd name="connsiteY82" fmla="*/ 5852018 h 5861161"/>
              <a:gd name="connsiteX83" fmla="*/ 3983763 w 4317987"/>
              <a:gd name="connsiteY83" fmla="*/ 5840477 h 5861161"/>
              <a:gd name="connsiteX84" fmla="*/ 3797038 w 4317987"/>
              <a:gd name="connsiteY84" fmla="*/ 5794312 h 5861161"/>
              <a:gd name="connsiteX85" fmla="*/ 3736093 w 4317987"/>
              <a:gd name="connsiteY85" fmla="*/ 5781488 h 5861161"/>
              <a:gd name="connsiteX86" fmla="*/ 3457303 w 4317987"/>
              <a:gd name="connsiteY86" fmla="*/ 5741735 h 5861161"/>
              <a:gd name="connsiteX87" fmla="*/ 3194072 w 4317987"/>
              <a:gd name="connsiteY87" fmla="*/ 5737887 h 5861161"/>
              <a:gd name="connsiteX88" fmla="*/ 3156468 w 4317987"/>
              <a:gd name="connsiteY88" fmla="*/ 5732758 h 5861161"/>
              <a:gd name="connsiteX89" fmla="*/ 3142204 w 4317987"/>
              <a:gd name="connsiteY89" fmla="*/ 5725064 h 5861161"/>
              <a:gd name="connsiteX90" fmla="*/ 3120160 w 4317987"/>
              <a:gd name="connsiteY90" fmla="*/ 5713522 h 5861161"/>
              <a:gd name="connsiteX91" fmla="*/ 3107193 w 4317987"/>
              <a:gd name="connsiteY91" fmla="*/ 5708393 h 5861161"/>
              <a:gd name="connsiteX92" fmla="*/ 3031985 w 4317987"/>
              <a:gd name="connsiteY92" fmla="*/ 5677616 h 5861161"/>
              <a:gd name="connsiteX93" fmla="*/ 2982710 w 4317987"/>
              <a:gd name="connsiteY93" fmla="*/ 5659663 h 5861161"/>
              <a:gd name="connsiteX94" fmla="*/ 2971040 w 4317987"/>
              <a:gd name="connsiteY94" fmla="*/ 5654533 h 5861161"/>
              <a:gd name="connsiteX95" fmla="*/ 2866007 w 4317987"/>
              <a:gd name="connsiteY95" fmla="*/ 5627604 h 5861161"/>
              <a:gd name="connsiteX96" fmla="*/ 2821919 w 4317987"/>
              <a:gd name="connsiteY96" fmla="*/ 5639145 h 5861161"/>
              <a:gd name="connsiteX97" fmla="*/ 2806359 w 4317987"/>
              <a:gd name="connsiteY97" fmla="*/ 5649404 h 5861161"/>
              <a:gd name="connsiteX98" fmla="*/ 2783018 w 4317987"/>
              <a:gd name="connsiteY98" fmla="*/ 5671204 h 5861161"/>
              <a:gd name="connsiteX99" fmla="*/ 2777831 w 4317987"/>
              <a:gd name="connsiteY99" fmla="*/ 5723782 h 5861161"/>
              <a:gd name="connsiteX100" fmla="*/ 2760974 w 4317987"/>
              <a:gd name="connsiteY100" fmla="*/ 5739170 h 5861161"/>
              <a:gd name="connsiteX101" fmla="*/ 2703919 w 4317987"/>
              <a:gd name="connsiteY101" fmla="*/ 5718652 h 5861161"/>
              <a:gd name="connsiteX102" fmla="*/ 2559985 w 4317987"/>
              <a:gd name="connsiteY102" fmla="*/ 5669922 h 5861161"/>
              <a:gd name="connsiteX103" fmla="*/ 2395304 w 4317987"/>
              <a:gd name="connsiteY103" fmla="*/ 5595545 h 5861161"/>
              <a:gd name="connsiteX104" fmla="*/ 2318799 w 4317987"/>
              <a:gd name="connsiteY104" fmla="*/ 5560921 h 5861161"/>
              <a:gd name="connsiteX105" fmla="*/ 2189129 w 4317987"/>
              <a:gd name="connsiteY105" fmla="*/ 5500649 h 5861161"/>
              <a:gd name="connsiteX106" fmla="*/ 2006294 w 4317987"/>
              <a:gd name="connsiteY106" fmla="*/ 5432684 h 5861161"/>
              <a:gd name="connsiteX107" fmla="*/ 1705459 w 4317987"/>
              <a:gd name="connsiteY107" fmla="*/ 5358307 h 5861161"/>
              <a:gd name="connsiteX108" fmla="*/ 1666558 w 4317987"/>
              <a:gd name="connsiteY108" fmla="*/ 5367283 h 5861161"/>
              <a:gd name="connsiteX109" fmla="*/ 1615987 w 4317987"/>
              <a:gd name="connsiteY109" fmla="*/ 5400625 h 5861161"/>
              <a:gd name="connsiteX110" fmla="*/ 1547262 w 4317987"/>
              <a:gd name="connsiteY110" fmla="*/ 5453202 h 5861161"/>
              <a:gd name="connsiteX111" fmla="*/ 1508361 w 4317987"/>
              <a:gd name="connsiteY111" fmla="*/ 5485261 h 5861161"/>
              <a:gd name="connsiteX112" fmla="*/ 1479833 w 4317987"/>
              <a:gd name="connsiteY112" fmla="*/ 5469873 h 5861161"/>
              <a:gd name="connsiteX113" fmla="*/ 1478537 w 4317987"/>
              <a:gd name="connsiteY113" fmla="*/ 5417295 h 5861161"/>
              <a:gd name="connsiteX114" fmla="*/ 1453899 w 4317987"/>
              <a:gd name="connsiteY114" fmla="*/ 5398060 h 5861161"/>
              <a:gd name="connsiteX115" fmla="*/ 1346273 w 4317987"/>
              <a:gd name="connsiteY115" fmla="*/ 5439096 h 5861161"/>
              <a:gd name="connsiteX116" fmla="*/ 1228273 w 4317987"/>
              <a:gd name="connsiteY116" fmla="*/ 5486544 h 5861161"/>
              <a:gd name="connsiteX117" fmla="*/ 1211416 w 4317987"/>
              <a:gd name="connsiteY117" fmla="*/ 5494237 h 5861161"/>
              <a:gd name="connsiteX118" fmla="*/ 1164735 w 4317987"/>
              <a:gd name="connsiteY118" fmla="*/ 5517320 h 5861161"/>
              <a:gd name="connsiteX119" fmla="*/ 1132317 w 4317987"/>
              <a:gd name="connsiteY119" fmla="*/ 5526297 h 5861161"/>
              <a:gd name="connsiteX120" fmla="*/ 1083043 w 4317987"/>
              <a:gd name="connsiteY120" fmla="*/ 5562203 h 5861161"/>
              <a:gd name="connsiteX121" fmla="*/ 1055812 w 4317987"/>
              <a:gd name="connsiteY121" fmla="*/ 5576309 h 5861161"/>
              <a:gd name="connsiteX122" fmla="*/ 1006537 w 4317987"/>
              <a:gd name="connsiteY122" fmla="*/ 5569897 h 5861161"/>
              <a:gd name="connsiteX123" fmla="*/ 971526 w 4317987"/>
              <a:gd name="connsiteY123" fmla="*/ 5568615 h 5861161"/>
              <a:gd name="connsiteX124" fmla="*/ 895021 w 4317987"/>
              <a:gd name="connsiteY124" fmla="*/ 5578874 h 5861161"/>
              <a:gd name="connsiteX125" fmla="*/ 876867 w 4317987"/>
              <a:gd name="connsiteY125" fmla="*/ 5587851 h 5861161"/>
              <a:gd name="connsiteX126" fmla="*/ 835373 w 4317987"/>
              <a:gd name="connsiteY126" fmla="*/ 5623757 h 5861161"/>
              <a:gd name="connsiteX127" fmla="*/ 774428 w 4317987"/>
              <a:gd name="connsiteY127" fmla="*/ 5677616 h 5861161"/>
              <a:gd name="connsiteX128" fmla="*/ 687549 w 4317987"/>
              <a:gd name="connsiteY128" fmla="*/ 5727629 h 5861161"/>
              <a:gd name="connsiteX129" fmla="*/ 618824 w 4317987"/>
              <a:gd name="connsiteY129" fmla="*/ 5757123 h 5861161"/>
              <a:gd name="connsiteX130" fmla="*/ 586406 w 4317987"/>
              <a:gd name="connsiteY130" fmla="*/ 5772511 h 5861161"/>
              <a:gd name="connsiteX131" fmla="*/ 569549 w 4317987"/>
              <a:gd name="connsiteY131" fmla="*/ 5767382 h 5861161"/>
              <a:gd name="connsiteX132" fmla="*/ 576033 w 4317987"/>
              <a:gd name="connsiteY132" fmla="*/ 5751993 h 5861161"/>
              <a:gd name="connsiteX133" fmla="*/ 596780 w 4317987"/>
              <a:gd name="connsiteY133" fmla="*/ 5740452 h 5861161"/>
              <a:gd name="connsiteX134" fmla="*/ 774428 w 4317987"/>
              <a:gd name="connsiteY134" fmla="*/ 5628886 h 5861161"/>
              <a:gd name="connsiteX135" fmla="*/ 806845 w 4317987"/>
              <a:gd name="connsiteY135" fmla="*/ 5599392 h 5861161"/>
              <a:gd name="connsiteX136" fmla="*/ 812032 w 4317987"/>
              <a:gd name="connsiteY136" fmla="*/ 5585286 h 5861161"/>
              <a:gd name="connsiteX137" fmla="*/ 796472 w 4317987"/>
              <a:gd name="connsiteY137" fmla="*/ 5580156 h 5861161"/>
              <a:gd name="connsiteX138" fmla="*/ 743307 w 4317987"/>
              <a:gd name="connsiteY138" fmla="*/ 5584003 h 5861161"/>
              <a:gd name="connsiteX139" fmla="*/ 579923 w 4317987"/>
              <a:gd name="connsiteY139" fmla="*/ 5603239 h 5861161"/>
              <a:gd name="connsiteX140" fmla="*/ 486560 w 4317987"/>
              <a:gd name="connsiteY140" fmla="*/ 5628886 h 5861161"/>
              <a:gd name="connsiteX141" fmla="*/ 384121 w 4317987"/>
              <a:gd name="connsiteY141" fmla="*/ 5646840 h 5861161"/>
              <a:gd name="connsiteX142" fmla="*/ 359483 w 4317987"/>
              <a:gd name="connsiteY142" fmla="*/ 5654533 h 5861161"/>
              <a:gd name="connsiteX143" fmla="*/ 196099 w 4317987"/>
              <a:gd name="connsiteY143" fmla="*/ 5681463 h 5861161"/>
              <a:gd name="connsiteX144" fmla="*/ 71616 w 4317987"/>
              <a:gd name="connsiteY144" fmla="*/ 5630168 h 5861161"/>
              <a:gd name="connsiteX145" fmla="*/ 21044 w 4317987"/>
              <a:gd name="connsiteY145" fmla="*/ 5571179 h 5861161"/>
              <a:gd name="connsiteX146" fmla="*/ 5484 w 4317987"/>
              <a:gd name="connsiteY146" fmla="*/ 5494237 h 5861161"/>
              <a:gd name="connsiteX147" fmla="*/ 48275 w 4317987"/>
              <a:gd name="connsiteY147" fmla="*/ 5226223 h 5861161"/>
              <a:gd name="connsiteX148" fmla="*/ 117000 w 4317987"/>
              <a:gd name="connsiteY148" fmla="*/ 5065927 h 5861161"/>
              <a:gd name="connsiteX149" fmla="*/ 298538 w 4317987"/>
              <a:gd name="connsiteY149" fmla="*/ 4969749 h 5861161"/>
              <a:gd name="connsiteX150" fmla="*/ 429505 w 4317987"/>
              <a:gd name="connsiteY150" fmla="*/ 4992832 h 5861161"/>
              <a:gd name="connsiteX151" fmla="*/ 447659 w 4317987"/>
              <a:gd name="connsiteY151" fmla="*/ 4997961 h 5861161"/>
              <a:gd name="connsiteX152" fmla="*/ 464516 w 4317987"/>
              <a:gd name="connsiteY152" fmla="*/ 4982573 h 5861161"/>
              <a:gd name="connsiteX153" fmla="*/ 461923 w 4317987"/>
              <a:gd name="connsiteY153" fmla="*/ 4963337 h 5861161"/>
              <a:gd name="connsiteX154" fmla="*/ 447659 w 4317987"/>
              <a:gd name="connsiteY154" fmla="*/ 4947949 h 5861161"/>
              <a:gd name="connsiteX155" fmla="*/ 415242 w 4317987"/>
              <a:gd name="connsiteY155" fmla="*/ 4932561 h 5861161"/>
              <a:gd name="connsiteX156" fmla="*/ 334846 w 4317987"/>
              <a:gd name="connsiteY156" fmla="*/ 4888960 h 5861161"/>
              <a:gd name="connsiteX157" fmla="*/ 290758 w 4317987"/>
              <a:gd name="connsiteY157" fmla="*/ 4863313 h 5861161"/>
              <a:gd name="connsiteX158" fmla="*/ 262231 w 4317987"/>
              <a:gd name="connsiteY158" fmla="*/ 4835101 h 5861161"/>
              <a:gd name="connsiteX159" fmla="*/ 250560 w 4317987"/>
              <a:gd name="connsiteY159" fmla="*/ 4819712 h 5861161"/>
              <a:gd name="connsiteX160" fmla="*/ 154605 w 4317987"/>
              <a:gd name="connsiteY160" fmla="*/ 4705581 h 5861161"/>
              <a:gd name="connsiteX161" fmla="*/ 118297 w 4317987"/>
              <a:gd name="connsiteY161" fmla="*/ 4619663 h 5861161"/>
              <a:gd name="connsiteX162" fmla="*/ 102737 w 4317987"/>
              <a:gd name="connsiteY162" fmla="*/ 4592733 h 5861161"/>
              <a:gd name="connsiteX163" fmla="*/ 5484 w 4317987"/>
              <a:gd name="connsiteY163" fmla="*/ 4363189 h 5861161"/>
              <a:gd name="connsiteX164" fmla="*/ 21044 w 4317987"/>
              <a:gd name="connsiteY164" fmla="*/ 4193917 h 5861161"/>
              <a:gd name="connsiteX165" fmla="*/ 92363 w 4317987"/>
              <a:gd name="connsiteY165" fmla="*/ 4074657 h 5861161"/>
              <a:gd name="connsiteX166" fmla="*/ 232407 w 4317987"/>
              <a:gd name="connsiteY166" fmla="*/ 3956679 h 5861161"/>
              <a:gd name="connsiteX167" fmla="*/ 393198 w 4317987"/>
              <a:gd name="connsiteY167" fmla="*/ 3915643 h 5861161"/>
              <a:gd name="connsiteX168" fmla="*/ 522868 w 4317987"/>
              <a:gd name="connsiteY168" fmla="*/ 3904101 h 5861161"/>
              <a:gd name="connsiteX169" fmla="*/ 638274 w 4317987"/>
              <a:gd name="connsiteY169" fmla="*/ 3938726 h 5861161"/>
              <a:gd name="connsiteX170" fmla="*/ 665505 w 4317987"/>
              <a:gd name="connsiteY170" fmla="*/ 3963090 h 5861161"/>
              <a:gd name="connsiteX171" fmla="*/ 700516 w 4317987"/>
              <a:gd name="connsiteY171" fmla="*/ 3964373 h 5861161"/>
              <a:gd name="connsiteX172" fmla="*/ 729043 w 4317987"/>
              <a:gd name="connsiteY172" fmla="*/ 3929749 h 5861161"/>
              <a:gd name="connsiteX173" fmla="*/ 782208 w 4317987"/>
              <a:gd name="connsiteY173" fmla="*/ 3811771 h 5861161"/>
              <a:gd name="connsiteX174" fmla="*/ 783505 w 4317987"/>
              <a:gd name="connsiteY174" fmla="*/ 3778430 h 5861161"/>
              <a:gd name="connsiteX175" fmla="*/ 738120 w 4317987"/>
              <a:gd name="connsiteY175" fmla="*/ 3678405 h 5861161"/>
              <a:gd name="connsiteX176" fmla="*/ 736823 w 4317987"/>
              <a:gd name="connsiteY176" fmla="*/ 3609157 h 5861161"/>
              <a:gd name="connsiteX177" fmla="*/ 773131 w 4317987"/>
              <a:gd name="connsiteY177" fmla="*/ 3550168 h 5861161"/>
              <a:gd name="connsiteX178" fmla="*/ 778318 w 4317987"/>
              <a:gd name="connsiteY178" fmla="*/ 3515544 h 5861161"/>
              <a:gd name="connsiteX179" fmla="*/ 754977 w 4317987"/>
              <a:gd name="connsiteY179" fmla="*/ 3462967 h 5861161"/>
              <a:gd name="connsiteX180" fmla="*/ 749790 w 4317987"/>
              <a:gd name="connsiteY180" fmla="*/ 3437320 h 5861161"/>
              <a:gd name="connsiteX181" fmla="*/ 744604 w 4317987"/>
              <a:gd name="connsiteY181" fmla="*/ 3411672 h 5861161"/>
              <a:gd name="connsiteX182" fmla="*/ 683659 w 4317987"/>
              <a:gd name="connsiteY182" fmla="*/ 3257788 h 5861161"/>
              <a:gd name="connsiteX183" fmla="*/ 621417 w 4317987"/>
              <a:gd name="connsiteY183" fmla="*/ 3079539 h 5861161"/>
              <a:gd name="connsiteX184" fmla="*/ 570846 w 4317987"/>
              <a:gd name="connsiteY184" fmla="*/ 2930785 h 5861161"/>
              <a:gd name="connsiteX185" fmla="*/ 525461 w 4317987"/>
              <a:gd name="connsiteY185" fmla="*/ 2815371 h 5861161"/>
              <a:gd name="connsiteX186" fmla="*/ 520274 w 4317987"/>
              <a:gd name="connsiteY186" fmla="*/ 2805113 h 5861161"/>
              <a:gd name="connsiteX187" fmla="*/ 474890 w 4317987"/>
              <a:gd name="connsiteY187" fmla="*/ 2694829 h 5861161"/>
              <a:gd name="connsiteX188" fmla="*/ 450252 w 4317987"/>
              <a:gd name="connsiteY188" fmla="*/ 2610193 h 5861161"/>
              <a:gd name="connsiteX189" fmla="*/ 421725 w 4317987"/>
              <a:gd name="connsiteY189" fmla="*/ 2564028 h 5861161"/>
              <a:gd name="connsiteX190" fmla="*/ 410055 w 4317987"/>
              <a:gd name="connsiteY190" fmla="*/ 2543510 h 5861161"/>
              <a:gd name="connsiteX191" fmla="*/ 393198 w 4317987"/>
              <a:gd name="connsiteY191" fmla="*/ 2503756 h 5861161"/>
              <a:gd name="connsiteX192" fmla="*/ 365967 w 4317987"/>
              <a:gd name="connsiteY192" fmla="*/ 2438355 h 5861161"/>
              <a:gd name="connsiteX193" fmla="*/ 338736 w 4317987"/>
              <a:gd name="connsiteY193" fmla="*/ 2348590 h 5861161"/>
              <a:gd name="connsiteX194" fmla="*/ 333549 w 4317987"/>
              <a:gd name="connsiteY194" fmla="*/ 2197270 h 5861161"/>
              <a:gd name="connsiteX195" fmla="*/ 378934 w 4317987"/>
              <a:gd name="connsiteY195" fmla="*/ 2069033 h 5861161"/>
              <a:gd name="connsiteX196" fmla="*/ 423022 w 4317987"/>
              <a:gd name="connsiteY196" fmla="*/ 1954903 h 5861161"/>
              <a:gd name="connsiteX197" fmla="*/ 452846 w 4317987"/>
              <a:gd name="connsiteY197" fmla="*/ 1879243 h 5861161"/>
              <a:gd name="connsiteX198" fmla="*/ 485263 w 4317987"/>
              <a:gd name="connsiteY198" fmla="*/ 1799736 h 5861161"/>
              <a:gd name="connsiteX199" fmla="*/ 553989 w 4317987"/>
              <a:gd name="connsiteY199" fmla="*/ 1674064 h 5861161"/>
              <a:gd name="connsiteX200" fmla="*/ 624010 w 4317987"/>
              <a:gd name="connsiteY200" fmla="*/ 1549675 h 5861161"/>
              <a:gd name="connsiteX201" fmla="*/ 648648 w 4317987"/>
              <a:gd name="connsiteY201" fmla="*/ 1506074 h 5861161"/>
              <a:gd name="connsiteX202" fmla="*/ 710889 w 4317987"/>
              <a:gd name="connsiteY202" fmla="*/ 1381684 h 5861161"/>
              <a:gd name="connsiteX203" fmla="*/ 765351 w 4317987"/>
              <a:gd name="connsiteY203" fmla="*/ 1294484 h 5861161"/>
              <a:gd name="connsiteX204" fmla="*/ 832779 w 4317987"/>
              <a:gd name="connsiteY204" fmla="*/ 1188047 h 5861161"/>
              <a:gd name="connsiteX205" fmla="*/ 841856 w 4317987"/>
              <a:gd name="connsiteY205" fmla="*/ 1168811 h 5861161"/>
              <a:gd name="connsiteX206" fmla="*/ 900208 w 4317987"/>
              <a:gd name="connsiteY206" fmla="*/ 1017492 h 5861161"/>
              <a:gd name="connsiteX207" fmla="*/ 932625 w 4317987"/>
              <a:gd name="connsiteY207" fmla="*/ 899514 h 5861161"/>
              <a:gd name="connsiteX208" fmla="*/ 939109 w 4317987"/>
              <a:gd name="connsiteY208" fmla="*/ 867455 h 5861161"/>
              <a:gd name="connsiteX209" fmla="*/ 966340 w 4317987"/>
              <a:gd name="connsiteY209" fmla="*/ 722547 h 5861161"/>
              <a:gd name="connsiteX210" fmla="*/ 985790 w 4317987"/>
              <a:gd name="connsiteY210" fmla="*/ 628935 h 5861161"/>
              <a:gd name="connsiteX211" fmla="*/ 993570 w 4317987"/>
              <a:gd name="connsiteY211" fmla="*/ 604570 h 5861161"/>
              <a:gd name="connsiteX212" fmla="*/ 1046735 w 4317987"/>
              <a:gd name="connsiteY212" fmla="*/ 458380 h 5861161"/>
              <a:gd name="connsiteX213" fmla="*/ 1273658 w 4317987"/>
              <a:gd name="connsiteY213" fmla="*/ 141635 h 5861161"/>
              <a:gd name="connsiteX214" fmla="*/ 1450009 w 4317987"/>
              <a:gd name="connsiteY214" fmla="*/ 39046 h 5861161"/>
              <a:gd name="connsiteX215" fmla="*/ 1540778 w 4317987"/>
              <a:gd name="connsiteY215" fmla="*/ 5704 h 5861161"/>
              <a:gd name="connsiteX216" fmla="*/ 1740470 w 4317987"/>
              <a:gd name="connsiteY216" fmla="*/ 23657 h 5861161"/>
              <a:gd name="connsiteX217" fmla="*/ 1813086 w 4317987"/>
              <a:gd name="connsiteY217" fmla="*/ 32634 h 5861161"/>
              <a:gd name="connsiteX218" fmla="*/ 2047788 w 4317987"/>
              <a:gd name="connsiteY218" fmla="*/ 105729 h 5861161"/>
              <a:gd name="connsiteX219" fmla="*/ 2126887 w 4317987"/>
              <a:gd name="connsiteY219" fmla="*/ 190365 h 5861161"/>
              <a:gd name="connsiteX220" fmla="*/ 2226733 w 4317987"/>
              <a:gd name="connsiteY220" fmla="*/ 331425 h 5861161"/>
              <a:gd name="connsiteX221" fmla="*/ 2276008 w 4317987"/>
              <a:gd name="connsiteY221" fmla="*/ 467356 h 5861161"/>
              <a:gd name="connsiteX222" fmla="*/ 2294162 w 4317987"/>
              <a:gd name="connsiteY222" fmla="*/ 510957 h 5861161"/>
              <a:gd name="connsiteX223" fmla="*/ 2358997 w 4317987"/>
              <a:gd name="connsiteY223" fmla="*/ 693053 h 5861161"/>
              <a:gd name="connsiteX224" fmla="*/ 2365480 w 4317987"/>
              <a:gd name="connsiteY224" fmla="*/ 803337 h 5861161"/>
              <a:gd name="connsiteX225" fmla="*/ 2368074 w 4317987"/>
              <a:gd name="connsiteY225" fmla="*/ 970044 h 5861161"/>
              <a:gd name="connsiteX226" fmla="*/ 2394008 w 4317987"/>
              <a:gd name="connsiteY226" fmla="*/ 1164964 h 5861161"/>
              <a:gd name="connsiteX227" fmla="*/ 2449766 w 4317987"/>
              <a:gd name="connsiteY227" fmla="*/ 1359884 h 5861161"/>
              <a:gd name="connsiteX228" fmla="*/ 2454953 w 4317987"/>
              <a:gd name="connsiteY228" fmla="*/ 1380402 h 5861161"/>
              <a:gd name="connsiteX229" fmla="*/ 2497744 w 4317987"/>
              <a:gd name="connsiteY229" fmla="*/ 1556086 h 5861161"/>
              <a:gd name="connsiteX230" fmla="*/ 2517194 w 4317987"/>
              <a:gd name="connsiteY230" fmla="*/ 1629181 h 5861161"/>
              <a:gd name="connsiteX231" fmla="*/ 2567766 w 4317987"/>
              <a:gd name="connsiteY231" fmla="*/ 1666370 h 5861161"/>
              <a:gd name="connsiteX232" fmla="*/ 2614447 w 4317987"/>
              <a:gd name="connsiteY232" fmla="*/ 1690735 h 5861161"/>
              <a:gd name="connsiteX233" fmla="*/ 2657238 w 4317987"/>
              <a:gd name="connsiteY233" fmla="*/ 1733053 h 5861161"/>
              <a:gd name="connsiteX234" fmla="*/ 2705216 w 4317987"/>
              <a:gd name="connsiteY234" fmla="*/ 1767677 h 5861161"/>
              <a:gd name="connsiteX235" fmla="*/ 2753194 w 4317987"/>
              <a:gd name="connsiteY235" fmla="*/ 1789477 h 5861161"/>
              <a:gd name="connsiteX236" fmla="*/ 2764864 w 4317987"/>
              <a:gd name="connsiteY236" fmla="*/ 1798454 h 5861161"/>
              <a:gd name="connsiteX237" fmla="*/ 2832293 w 4317987"/>
              <a:gd name="connsiteY237" fmla="*/ 1907455 h 5861161"/>
              <a:gd name="connsiteX238" fmla="*/ 2893238 w 4317987"/>
              <a:gd name="connsiteY238" fmla="*/ 2156235 h 5861161"/>
              <a:gd name="connsiteX239" fmla="*/ 2898424 w 4317987"/>
              <a:gd name="connsiteY239" fmla="*/ 2234459 h 5861161"/>
              <a:gd name="connsiteX240" fmla="*/ 2893238 w 4317987"/>
              <a:gd name="connsiteY240" fmla="*/ 2483238 h 5861161"/>
              <a:gd name="connsiteX241" fmla="*/ 2871194 w 4317987"/>
              <a:gd name="connsiteY241" fmla="*/ 2740994 h 5861161"/>
              <a:gd name="connsiteX242" fmla="*/ 2871194 w 4317987"/>
              <a:gd name="connsiteY242" fmla="*/ 2782030 h 5861161"/>
              <a:gd name="connsiteX243" fmla="*/ 2875084 w 4317987"/>
              <a:gd name="connsiteY243" fmla="*/ 2853842 h 5861161"/>
              <a:gd name="connsiteX244" fmla="*/ 2884161 w 4317987"/>
              <a:gd name="connsiteY244" fmla="*/ 2885902 h 5861161"/>
              <a:gd name="connsiteX245" fmla="*/ 2890644 w 4317987"/>
              <a:gd name="connsiteY245" fmla="*/ 2906420 h 5861161"/>
              <a:gd name="connsiteX246" fmla="*/ 2910095 w 4317987"/>
              <a:gd name="connsiteY246" fmla="*/ 3112881 h 5861161"/>
              <a:gd name="connsiteX247" fmla="*/ 2930842 w 4317987"/>
              <a:gd name="connsiteY247" fmla="*/ 3173152 h 5861161"/>
              <a:gd name="connsiteX248" fmla="*/ 2941216 w 4317987"/>
              <a:gd name="connsiteY248" fmla="*/ 3197517 h 5861161"/>
              <a:gd name="connsiteX249" fmla="*/ 2928249 w 4317987"/>
              <a:gd name="connsiteY249" fmla="*/ 3235988 h 5861161"/>
              <a:gd name="connsiteX250" fmla="*/ 2913985 w 4317987"/>
              <a:gd name="connsiteY250" fmla="*/ 3250094 h 5861161"/>
              <a:gd name="connsiteX251" fmla="*/ 630494 w 4317987"/>
              <a:gd name="connsiteY251" fmla="*/ 4999244 h 5861161"/>
              <a:gd name="connsiteX252" fmla="*/ 548802 w 4317987"/>
              <a:gd name="connsiteY252" fmla="*/ 4976161 h 5861161"/>
              <a:gd name="connsiteX253" fmla="*/ 542318 w 4317987"/>
              <a:gd name="connsiteY253" fmla="*/ 4978726 h 5861161"/>
              <a:gd name="connsiteX254" fmla="*/ 509901 w 4317987"/>
              <a:gd name="connsiteY254" fmla="*/ 5009503 h 5861161"/>
              <a:gd name="connsiteX255" fmla="*/ 515088 w 4317987"/>
              <a:gd name="connsiteY255" fmla="*/ 5028738 h 5861161"/>
              <a:gd name="connsiteX256" fmla="*/ 533241 w 4317987"/>
              <a:gd name="connsiteY256" fmla="*/ 5032585 h 5861161"/>
              <a:gd name="connsiteX257" fmla="*/ 630494 w 4317987"/>
              <a:gd name="connsiteY257" fmla="*/ 4999244 h 5861161"/>
              <a:gd name="connsiteX258" fmla="*/ 2746710 w 4317987"/>
              <a:gd name="connsiteY258" fmla="*/ 3845113 h 5861161"/>
              <a:gd name="connsiteX259" fmla="*/ 2697436 w 4317987"/>
              <a:gd name="connsiteY259" fmla="*/ 3809206 h 5861161"/>
              <a:gd name="connsiteX260" fmla="*/ 2667612 w 4317987"/>
              <a:gd name="connsiteY260" fmla="*/ 3801512 h 5861161"/>
              <a:gd name="connsiteX261" fmla="*/ 2700029 w 4317987"/>
              <a:gd name="connsiteY261" fmla="*/ 3847677 h 5861161"/>
              <a:gd name="connsiteX262" fmla="*/ 2728557 w 4317987"/>
              <a:gd name="connsiteY262" fmla="*/ 3854089 h 5861161"/>
              <a:gd name="connsiteX263" fmla="*/ 2746710 w 4317987"/>
              <a:gd name="connsiteY263" fmla="*/ 3845113 h 58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4317987" h="5861161">
                <a:moveTo>
                  <a:pt x="2913985" y="3250094"/>
                </a:moveTo>
                <a:cubicBezTo>
                  <a:pt x="2924359" y="3255224"/>
                  <a:pt x="2936029" y="3260353"/>
                  <a:pt x="2945106" y="3266765"/>
                </a:cubicBezTo>
                <a:cubicBezTo>
                  <a:pt x="2972336" y="3283436"/>
                  <a:pt x="2996974" y="3305236"/>
                  <a:pt x="3026798" y="3316777"/>
                </a:cubicBezTo>
                <a:cubicBezTo>
                  <a:pt x="3039765" y="3321907"/>
                  <a:pt x="3048842" y="3333448"/>
                  <a:pt x="3056622" y="3343707"/>
                </a:cubicBezTo>
                <a:cubicBezTo>
                  <a:pt x="3072182" y="3365507"/>
                  <a:pt x="3091633" y="3384743"/>
                  <a:pt x="3105897" y="3409108"/>
                </a:cubicBezTo>
                <a:cubicBezTo>
                  <a:pt x="3125347" y="3443732"/>
                  <a:pt x="3156468" y="3455273"/>
                  <a:pt x="3194072" y="3457838"/>
                </a:cubicBezTo>
                <a:cubicBezTo>
                  <a:pt x="3213523" y="3459120"/>
                  <a:pt x="3229083" y="3455273"/>
                  <a:pt x="3242050" y="3441167"/>
                </a:cubicBezTo>
                <a:cubicBezTo>
                  <a:pt x="3252424" y="3429625"/>
                  <a:pt x="3262797" y="3419367"/>
                  <a:pt x="3273171" y="3407825"/>
                </a:cubicBezTo>
                <a:cubicBezTo>
                  <a:pt x="3295215" y="3387307"/>
                  <a:pt x="3319852" y="3373201"/>
                  <a:pt x="3350973" y="3375766"/>
                </a:cubicBezTo>
                <a:cubicBezTo>
                  <a:pt x="3370424" y="3377049"/>
                  <a:pt x="3389874" y="3374484"/>
                  <a:pt x="3408028" y="3368072"/>
                </a:cubicBezTo>
                <a:cubicBezTo>
                  <a:pt x="3459896" y="3352683"/>
                  <a:pt x="3513061" y="3342425"/>
                  <a:pt x="3564929" y="3330883"/>
                </a:cubicBezTo>
                <a:cubicBezTo>
                  <a:pt x="3589566" y="3325754"/>
                  <a:pt x="3614204" y="3328318"/>
                  <a:pt x="3640138" y="3328318"/>
                </a:cubicBezTo>
                <a:cubicBezTo>
                  <a:pt x="3655698" y="3328318"/>
                  <a:pt x="3669962" y="3324472"/>
                  <a:pt x="3684225" y="3319342"/>
                </a:cubicBezTo>
                <a:cubicBezTo>
                  <a:pt x="3819082" y="3262918"/>
                  <a:pt x="3944862" y="3188541"/>
                  <a:pt x="4068049" y="3111598"/>
                </a:cubicBezTo>
                <a:cubicBezTo>
                  <a:pt x="4121214" y="3078257"/>
                  <a:pt x="4171785" y="3039786"/>
                  <a:pt x="4231433" y="3020550"/>
                </a:cubicBezTo>
                <a:cubicBezTo>
                  <a:pt x="4232730" y="3020550"/>
                  <a:pt x="4234027" y="3019268"/>
                  <a:pt x="4235323" y="3017986"/>
                </a:cubicBezTo>
                <a:cubicBezTo>
                  <a:pt x="4263851" y="3006444"/>
                  <a:pt x="4266444" y="3007727"/>
                  <a:pt x="4269038" y="3037221"/>
                </a:cubicBezTo>
                <a:cubicBezTo>
                  <a:pt x="4270335" y="3051327"/>
                  <a:pt x="4274224" y="3061586"/>
                  <a:pt x="4284598" y="3070563"/>
                </a:cubicBezTo>
                <a:cubicBezTo>
                  <a:pt x="4293675" y="3078257"/>
                  <a:pt x="4301455" y="3084669"/>
                  <a:pt x="4309236" y="3093645"/>
                </a:cubicBezTo>
                <a:cubicBezTo>
                  <a:pt x="4320906" y="3105187"/>
                  <a:pt x="4320906" y="3112881"/>
                  <a:pt x="4309236" y="3124422"/>
                </a:cubicBezTo>
                <a:cubicBezTo>
                  <a:pt x="4300159" y="3133399"/>
                  <a:pt x="4289785" y="3142375"/>
                  <a:pt x="4278115" y="3151352"/>
                </a:cubicBezTo>
                <a:cubicBezTo>
                  <a:pt x="4227543" y="3189823"/>
                  <a:pt x="4180862" y="3234706"/>
                  <a:pt x="4123807" y="3266765"/>
                </a:cubicBezTo>
                <a:cubicBezTo>
                  <a:pt x="4100466" y="3279589"/>
                  <a:pt x="4077126" y="3292412"/>
                  <a:pt x="4053785" y="3305236"/>
                </a:cubicBezTo>
                <a:cubicBezTo>
                  <a:pt x="4044708" y="3310365"/>
                  <a:pt x="4034335" y="3315495"/>
                  <a:pt x="4033038" y="3328318"/>
                </a:cubicBezTo>
                <a:cubicBezTo>
                  <a:pt x="4031741" y="3336013"/>
                  <a:pt x="4023961" y="3341142"/>
                  <a:pt x="4017478" y="3346272"/>
                </a:cubicBezTo>
                <a:cubicBezTo>
                  <a:pt x="3934489" y="3419367"/>
                  <a:pt x="3856687" y="3498874"/>
                  <a:pt x="3771104" y="3568121"/>
                </a:cubicBezTo>
                <a:cubicBezTo>
                  <a:pt x="3752951" y="3582228"/>
                  <a:pt x="3755544" y="3609157"/>
                  <a:pt x="3776291" y="3619416"/>
                </a:cubicBezTo>
                <a:cubicBezTo>
                  <a:pt x="3813895" y="3638652"/>
                  <a:pt x="3848907" y="3664299"/>
                  <a:pt x="3881324" y="3692511"/>
                </a:cubicBezTo>
                <a:cubicBezTo>
                  <a:pt x="3889104" y="3698923"/>
                  <a:pt x="3896884" y="3702770"/>
                  <a:pt x="3907258" y="3701488"/>
                </a:cubicBezTo>
                <a:cubicBezTo>
                  <a:pt x="3929302" y="3698923"/>
                  <a:pt x="3944862" y="3709182"/>
                  <a:pt x="3951346" y="3729700"/>
                </a:cubicBezTo>
                <a:cubicBezTo>
                  <a:pt x="3963016" y="3766888"/>
                  <a:pt x="3979873" y="3800230"/>
                  <a:pt x="3998027" y="3834854"/>
                </a:cubicBezTo>
                <a:cubicBezTo>
                  <a:pt x="4007104" y="3852807"/>
                  <a:pt x="4012291" y="3872042"/>
                  <a:pt x="4016181" y="3891278"/>
                </a:cubicBezTo>
                <a:cubicBezTo>
                  <a:pt x="4017478" y="3897690"/>
                  <a:pt x="4016181" y="3905384"/>
                  <a:pt x="4023961" y="3907949"/>
                </a:cubicBezTo>
                <a:cubicBezTo>
                  <a:pt x="4036928" y="3914361"/>
                  <a:pt x="4039521" y="3924619"/>
                  <a:pt x="4039521" y="3937443"/>
                </a:cubicBezTo>
                <a:cubicBezTo>
                  <a:pt x="4039521" y="3948984"/>
                  <a:pt x="4043412" y="3960526"/>
                  <a:pt x="4047302" y="3972067"/>
                </a:cubicBezTo>
                <a:cubicBezTo>
                  <a:pt x="4049895" y="3978479"/>
                  <a:pt x="4052488" y="3984891"/>
                  <a:pt x="4048598" y="3990020"/>
                </a:cubicBezTo>
                <a:cubicBezTo>
                  <a:pt x="4036928" y="4007973"/>
                  <a:pt x="4033038" y="4029774"/>
                  <a:pt x="4016181" y="4045162"/>
                </a:cubicBezTo>
                <a:cubicBezTo>
                  <a:pt x="4009697" y="4051574"/>
                  <a:pt x="4007104" y="4059268"/>
                  <a:pt x="4004511" y="4068245"/>
                </a:cubicBezTo>
                <a:cubicBezTo>
                  <a:pt x="3986357" y="4127234"/>
                  <a:pt x="3970796" y="4186222"/>
                  <a:pt x="3946159" y="4242647"/>
                </a:cubicBezTo>
                <a:cubicBezTo>
                  <a:pt x="3934489" y="4269576"/>
                  <a:pt x="3920225" y="4293942"/>
                  <a:pt x="3895588" y="4310612"/>
                </a:cubicBezTo>
                <a:cubicBezTo>
                  <a:pt x="3878730" y="4322154"/>
                  <a:pt x="3870950" y="4340107"/>
                  <a:pt x="3859280" y="4355495"/>
                </a:cubicBezTo>
                <a:cubicBezTo>
                  <a:pt x="3839829" y="4381143"/>
                  <a:pt x="3819082" y="4399096"/>
                  <a:pt x="3784071" y="4391401"/>
                </a:cubicBezTo>
                <a:cubicBezTo>
                  <a:pt x="3773698" y="4388837"/>
                  <a:pt x="3768511" y="4393966"/>
                  <a:pt x="3764621" y="4404225"/>
                </a:cubicBezTo>
                <a:cubicBezTo>
                  <a:pt x="3759434" y="4418331"/>
                  <a:pt x="3755544" y="4431155"/>
                  <a:pt x="3751654" y="4445261"/>
                </a:cubicBezTo>
                <a:cubicBezTo>
                  <a:pt x="3749060" y="4458085"/>
                  <a:pt x="3745170" y="4469626"/>
                  <a:pt x="3739984" y="4481167"/>
                </a:cubicBezTo>
                <a:cubicBezTo>
                  <a:pt x="3733500" y="4495273"/>
                  <a:pt x="3725720" y="4509379"/>
                  <a:pt x="3711456" y="4514509"/>
                </a:cubicBezTo>
                <a:cubicBezTo>
                  <a:pt x="3675149" y="4528615"/>
                  <a:pt x="3644027" y="4552980"/>
                  <a:pt x="3615500" y="4577345"/>
                </a:cubicBezTo>
                <a:cubicBezTo>
                  <a:pt x="3568819" y="4618381"/>
                  <a:pt x="3514357" y="4651722"/>
                  <a:pt x="3461193" y="4683781"/>
                </a:cubicBezTo>
                <a:cubicBezTo>
                  <a:pt x="3415808" y="4711993"/>
                  <a:pt x="3370424" y="4738923"/>
                  <a:pt x="3325039" y="4765853"/>
                </a:cubicBezTo>
                <a:cubicBezTo>
                  <a:pt x="3297809" y="4782523"/>
                  <a:pt x="3266688" y="4790218"/>
                  <a:pt x="3238160" y="4801759"/>
                </a:cubicBezTo>
                <a:cubicBezTo>
                  <a:pt x="3159061" y="4835101"/>
                  <a:pt x="3078666" y="4865877"/>
                  <a:pt x="2996974" y="4892807"/>
                </a:cubicBezTo>
                <a:cubicBezTo>
                  <a:pt x="2977523" y="4899219"/>
                  <a:pt x="2958073" y="4908196"/>
                  <a:pt x="2938622" y="4914608"/>
                </a:cubicBezTo>
                <a:cubicBezTo>
                  <a:pt x="2894534" y="4929996"/>
                  <a:pt x="2850447" y="4945384"/>
                  <a:pt x="2803765" y="4953079"/>
                </a:cubicBezTo>
                <a:cubicBezTo>
                  <a:pt x="2784315" y="4955643"/>
                  <a:pt x="2766161" y="4962055"/>
                  <a:pt x="2748007" y="4968467"/>
                </a:cubicBezTo>
                <a:cubicBezTo>
                  <a:pt x="2684469" y="4990267"/>
                  <a:pt x="2620930" y="5009503"/>
                  <a:pt x="2556095" y="5026173"/>
                </a:cubicBezTo>
                <a:cubicBezTo>
                  <a:pt x="2550909" y="5027456"/>
                  <a:pt x="2544425" y="5027456"/>
                  <a:pt x="2541832" y="5036432"/>
                </a:cubicBezTo>
                <a:cubicBezTo>
                  <a:pt x="2565172" y="5040279"/>
                  <a:pt x="2584623" y="5051821"/>
                  <a:pt x="2606667" y="5060797"/>
                </a:cubicBezTo>
                <a:cubicBezTo>
                  <a:pt x="2637787" y="5073621"/>
                  <a:pt x="2670205" y="5071056"/>
                  <a:pt x="2701326" y="5062080"/>
                </a:cubicBezTo>
                <a:cubicBezTo>
                  <a:pt x="2706513" y="5060797"/>
                  <a:pt x="2710403" y="5058232"/>
                  <a:pt x="2715590" y="5056950"/>
                </a:cubicBezTo>
                <a:cubicBezTo>
                  <a:pt x="2729853" y="5054386"/>
                  <a:pt x="2738930" y="5060797"/>
                  <a:pt x="2740227" y="5074903"/>
                </a:cubicBezTo>
                <a:cubicBezTo>
                  <a:pt x="2741524" y="5091574"/>
                  <a:pt x="2740227" y="5106963"/>
                  <a:pt x="2729853" y="5121069"/>
                </a:cubicBezTo>
                <a:cubicBezTo>
                  <a:pt x="2719480" y="5136457"/>
                  <a:pt x="2720776" y="5139022"/>
                  <a:pt x="2736337" y="5145434"/>
                </a:cubicBezTo>
                <a:cubicBezTo>
                  <a:pt x="2773941" y="5162104"/>
                  <a:pt x="2811546" y="5173646"/>
                  <a:pt x="2851743" y="5182622"/>
                </a:cubicBezTo>
                <a:cubicBezTo>
                  <a:pt x="2881567" y="5189034"/>
                  <a:pt x="2912688" y="5191599"/>
                  <a:pt x="2942512" y="5198011"/>
                </a:cubicBezTo>
                <a:cubicBezTo>
                  <a:pt x="2964556" y="5203140"/>
                  <a:pt x="2984007" y="5196728"/>
                  <a:pt x="3002161" y="5186469"/>
                </a:cubicBezTo>
                <a:cubicBezTo>
                  <a:pt x="3064402" y="5147998"/>
                  <a:pt x="3127941" y="5108245"/>
                  <a:pt x="3197962" y="5081315"/>
                </a:cubicBezTo>
                <a:cubicBezTo>
                  <a:pt x="3252424" y="5059515"/>
                  <a:pt x="3310776" y="5042844"/>
                  <a:pt x="3371720" y="5047974"/>
                </a:cubicBezTo>
                <a:cubicBezTo>
                  <a:pt x="3388578" y="5049256"/>
                  <a:pt x="3405435" y="5054386"/>
                  <a:pt x="3420995" y="5059515"/>
                </a:cubicBezTo>
                <a:cubicBezTo>
                  <a:pt x="3472863" y="5078750"/>
                  <a:pt x="3522138" y="5104398"/>
                  <a:pt x="3571413" y="5131328"/>
                </a:cubicBezTo>
                <a:cubicBezTo>
                  <a:pt x="3601237" y="5147998"/>
                  <a:pt x="3632357" y="5154410"/>
                  <a:pt x="3666072" y="5154410"/>
                </a:cubicBezTo>
                <a:cubicBezTo>
                  <a:pt x="3704973" y="5154410"/>
                  <a:pt x="3741280" y="5149281"/>
                  <a:pt x="3776291" y="5135175"/>
                </a:cubicBezTo>
                <a:cubicBezTo>
                  <a:pt x="3859280" y="5103115"/>
                  <a:pt x="3942269" y="5101833"/>
                  <a:pt x="4026554" y="5131328"/>
                </a:cubicBezTo>
                <a:cubicBezTo>
                  <a:pt x="4049895" y="5140304"/>
                  <a:pt x="4071939" y="5153128"/>
                  <a:pt x="4091389" y="5167234"/>
                </a:cubicBezTo>
                <a:cubicBezTo>
                  <a:pt x="4135478" y="5200575"/>
                  <a:pt x="4171785" y="5240329"/>
                  <a:pt x="4199016" y="5289059"/>
                </a:cubicBezTo>
                <a:cubicBezTo>
                  <a:pt x="4239214" y="5362154"/>
                  <a:pt x="4270335" y="5439096"/>
                  <a:pt x="4285895" y="5521167"/>
                </a:cubicBezTo>
                <a:cubicBezTo>
                  <a:pt x="4296269" y="5573744"/>
                  <a:pt x="4300159" y="5628886"/>
                  <a:pt x="4298862" y="5682746"/>
                </a:cubicBezTo>
                <a:cubicBezTo>
                  <a:pt x="4298862" y="5695569"/>
                  <a:pt x="4294972" y="5705828"/>
                  <a:pt x="4284598" y="5714805"/>
                </a:cubicBezTo>
                <a:cubicBezTo>
                  <a:pt x="4276818" y="5721217"/>
                  <a:pt x="4269038" y="5728911"/>
                  <a:pt x="4261257" y="5735323"/>
                </a:cubicBezTo>
                <a:cubicBezTo>
                  <a:pt x="4249587" y="5744299"/>
                  <a:pt x="4239214" y="5753276"/>
                  <a:pt x="4231433" y="5766100"/>
                </a:cubicBezTo>
                <a:cubicBezTo>
                  <a:pt x="4211983" y="5802006"/>
                  <a:pt x="4179565" y="5822524"/>
                  <a:pt x="4140664" y="5832783"/>
                </a:cubicBezTo>
                <a:cubicBezTo>
                  <a:pt x="4122511" y="5837912"/>
                  <a:pt x="4104356" y="5845606"/>
                  <a:pt x="4087499" y="5852018"/>
                </a:cubicBezTo>
                <a:cubicBezTo>
                  <a:pt x="4065455" y="5859712"/>
                  <a:pt x="4043412" y="5855865"/>
                  <a:pt x="4021368" y="5860995"/>
                </a:cubicBezTo>
                <a:cubicBezTo>
                  <a:pt x="4013587" y="5862277"/>
                  <a:pt x="4008401" y="5855865"/>
                  <a:pt x="4001917" y="5852018"/>
                </a:cubicBezTo>
                <a:cubicBezTo>
                  <a:pt x="3995434" y="5848171"/>
                  <a:pt x="3990247" y="5841759"/>
                  <a:pt x="3983763" y="5840477"/>
                </a:cubicBezTo>
                <a:cubicBezTo>
                  <a:pt x="3922818" y="5822524"/>
                  <a:pt x="3863170" y="5798159"/>
                  <a:pt x="3797038" y="5794312"/>
                </a:cubicBezTo>
                <a:cubicBezTo>
                  <a:pt x="3776291" y="5793029"/>
                  <a:pt x="3755544" y="5787900"/>
                  <a:pt x="3736093" y="5781488"/>
                </a:cubicBezTo>
                <a:cubicBezTo>
                  <a:pt x="3645324" y="5754558"/>
                  <a:pt x="3551962" y="5745582"/>
                  <a:pt x="3457303" y="5741735"/>
                </a:cubicBezTo>
                <a:cubicBezTo>
                  <a:pt x="3369127" y="5739170"/>
                  <a:pt x="3280951" y="5737887"/>
                  <a:pt x="3194072" y="5737887"/>
                </a:cubicBezTo>
                <a:cubicBezTo>
                  <a:pt x="3181105" y="5737887"/>
                  <a:pt x="3168138" y="5736605"/>
                  <a:pt x="3156468" y="5732758"/>
                </a:cubicBezTo>
                <a:cubicBezTo>
                  <a:pt x="3151281" y="5731475"/>
                  <a:pt x="3144798" y="5730193"/>
                  <a:pt x="3142204" y="5725064"/>
                </a:cubicBezTo>
                <a:cubicBezTo>
                  <a:pt x="3138314" y="5714805"/>
                  <a:pt x="3129237" y="5714805"/>
                  <a:pt x="3120160" y="5713522"/>
                </a:cubicBezTo>
                <a:cubicBezTo>
                  <a:pt x="3114974" y="5713522"/>
                  <a:pt x="3109787" y="5712240"/>
                  <a:pt x="3107193" y="5708393"/>
                </a:cubicBezTo>
                <a:cubicBezTo>
                  <a:pt x="3086446" y="5689157"/>
                  <a:pt x="3057919" y="5685311"/>
                  <a:pt x="3031985" y="5677616"/>
                </a:cubicBezTo>
                <a:cubicBezTo>
                  <a:pt x="3015128" y="5672487"/>
                  <a:pt x="2998270" y="5668640"/>
                  <a:pt x="2982710" y="5659663"/>
                </a:cubicBezTo>
                <a:cubicBezTo>
                  <a:pt x="2978820" y="5657098"/>
                  <a:pt x="2974930" y="5655816"/>
                  <a:pt x="2971040" y="5654533"/>
                </a:cubicBezTo>
                <a:cubicBezTo>
                  <a:pt x="2934732" y="5648122"/>
                  <a:pt x="2901018" y="5636580"/>
                  <a:pt x="2866007" y="5627604"/>
                </a:cubicBezTo>
                <a:cubicBezTo>
                  <a:pt x="2849150" y="5623757"/>
                  <a:pt x="2834886" y="5625039"/>
                  <a:pt x="2821919" y="5639145"/>
                </a:cubicBezTo>
                <a:cubicBezTo>
                  <a:pt x="2818029" y="5644275"/>
                  <a:pt x="2811546" y="5648122"/>
                  <a:pt x="2806359" y="5649404"/>
                </a:cubicBezTo>
                <a:cubicBezTo>
                  <a:pt x="2794688" y="5653251"/>
                  <a:pt x="2789501" y="5662228"/>
                  <a:pt x="2783018" y="5671204"/>
                </a:cubicBezTo>
                <a:cubicBezTo>
                  <a:pt x="2772645" y="5689157"/>
                  <a:pt x="2771348" y="5704546"/>
                  <a:pt x="2777831" y="5723782"/>
                </a:cubicBezTo>
                <a:cubicBezTo>
                  <a:pt x="2783018" y="5740452"/>
                  <a:pt x="2779128" y="5744299"/>
                  <a:pt x="2760974" y="5739170"/>
                </a:cubicBezTo>
                <a:cubicBezTo>
                  <a:pt x="2741524" y="5732758"/>
                  <a:pt x="2723370" y="5725064"/>
                  <a:pt x="2703919" y="5718652"/>
                </a:cubicBezTo>
                <a:cubicBezTo>
                  <a:pt x="2655941" y="5701981"/>
                  <a:pt x="2607963" y="5685311"/>
                  <a:pt x="2559985" y="5669922"/>
                </a:cubicBezTo>
                <a:cubicBezTo>
                  <a:pt x="2501634" y="5651969"/>
                  <a:pt x="2448469" y="5622474"/>
                  <a:pt x="2395304" y="5595545"/>
                </a:cubicBezTo>
                <a:cubicBezTo>
                  <a:pt x="2370667" y="5582721"/>
                  <a:pt x="2344733" y="5569897"/>
                  <a:pt x="2318799" y="5560921"/>
                </a:cubicBezTo>
                <a:cubicBezTo>
                  <a:pt x="2274711" y="5544250"/>
                  <a:pt x="2230623" y="5523732"/>
                  <a:pt x="2189129" y="5500649"/>
                </a:cubicBezTo>
                <a:cubicBezTo>
                  <a:pt x="2132074" y="5468590"/>
                  <a:pt x="2069832" y="5449355"/>
                  <a:pt x="2006294" y="5432684"/>
                </a:cubicBezTo>
                <a:cubicBezTo>
                  <a:pt x="1906448" y="5407037"/>
                  <a:pt x="1805305" y="5387801"/>
                  <a:pt x="1705459" y="5358307"/>
                </a:cubicBezTo>
                <a:cubicBezTo>
                  <a:pt x="1689899" y="5354459"/>
                  <a:pt x="1678229" y="5355742"/>
                  <a:pt x="1666558" y="5367283"/>
                </a:cubicBezTo>
                <a:cubicBezTo>
                  <a:pt x="1652295" y="5381389"/>
                  <a:pt x="1634141" y="5391648"/>
                  <a:pt x="1615987" y="5400625"/>
                </a:cubicBezTo>
                <a:cubicBezTo>
                  <a:pt x="1590053" y="5413448"/>
                  <a:pt x="1565416" y="5428837"/>
                  <a:pt x="1547262" y="5453202"/>
                </a:cubicBezTo>
                <a:cubicBezTo>
                  <a:pt x="1536888" y="5467308"/>
                  <a:pt x="1523921" y="5477567"/>
                  <a:pt x="1508361" y="5485261"/>
                </a:cubicBezTo>
                <a:cubicBezTo>
                  <a:pt x="1490207" y="5495520"/>
                  <a:pt x="1481130" y="5490390"/>
                  <a:pt x="1479833" y="5469873"/>
                </a:cubicBezTo>
                <a:cubicBezTo>
                  <a:pt x="1478537" y="5451919"/>
                  <a:pt x="1479833" y="5435249"/>
                  <a:pt x="1478537" y="5417295"/>
                </a:cubicBezTo>
                <a:cubicBezTo>
                  <a:pt x="1477240" y="5396778"/>
                  <a:pt x="1473350" y="5392930"/>
                  <a:pt x="1453899" y="5398060"/>
                </a:cubicBezTo>
                <a:cubicBezTo>
                  <a:pt x="1416295" y="5408319"/>
                  <a:pt x="1379987" y="5421143"/>
                  <a:pt x="1346273" y="5439096"/>
                </a:cubicBezTo>
                <a:cubicBezTo>
                  <a:pt x="1308669" y="5458331"/>
                  <a:pt x="1269768" y="5475002"/>
                  <a:pt x="1228273" y="5486544"/>
                </a:cubicBezTo>
                <a:cubicBezTo>
                  <a:pt x="1221790" y="5487826"/>
                  <a:pt x="1214010" y="5490390"/>
                  <a:pt x="1211416" y="5494237"/>
                </a:cubicBezTo>
                <a:cubicBezTo>
                  <a:pt x="1199746" y="5509626"/>
                  <a:pt x="1182889" y="5513473"/>
                  <a:pt x="1164735" y="5517320"/>
                </a:cubicBezTo>
                <a:cubicBezTo>
                  <a:pt x="1154361" y="5519885"/>
                  <a:pt x="1142691" y="5523732"/>
                  <a:pt x="1132317" y="5526297"/>
                </a:cubicBezTo>
                <a:cubicBezTo>
                  <a:pt x="1112867" y="5533991"/>
                  <a:pt x="1093416" y="5541685"/>
                  <a:pt x="1083043" y="5562203"/>
                </a:cubicBezTo>
                <a:cubicBezTo>
                  <a:pt x="1077856" y="5572462"/>
                  <a:pt x="1067482" y="5575027"/>
                  <a:pt x="1055812" y="5576309"/>
                </a:cubicBezTo>
                <a:cubicBezTo>
                  <a:pt x="1038955" y="5576309"/>
                  <a:pt x="1022098" y="5577591"/>
                  <a:pt x="1006537" y="5569897"/>
                </a:cubicBezTo>
                <a:cubicBezTo>
                  <a:pt x="994867" y="5563486"/>
                  <a:pt x="983197" y="5564768"/>
                  <a:pt x="971526" y="5568615"/>
                </a:cubicBezTo>
                <a:cubicBezTo>
                  <a:pt x="946889" y="5576309"/>
                  <a:pt x="920955" y="5581439"/>
                  <a:pt x="895021" y="5578874"/>
                </a:cubicBezTo>
                <a:cubicBezTo>
                  <a:pt x="885944" y="5577591"/>
                  <a:pt x="882054" y="5582721"/>
                  <a:pt x="876867" y="5587851"/>
                </a:cubicBezTo>
                <a:cubicBezTo>
                  <a:pt x="865197" y="5603239"/>
                  <a:pt x="850933" y="5614780"/>
                  <a:pt x="835373" y="5623757"/>
                </a:cubicBezTo>
                <a:cubicBezTo>
                  <a:pt x="812032" y="5637863"/>
                  <a:pt x="792582" y="5658381"/>
                  <a:pt x="774428" y="5677616"/>
                </a:cubicBezTo>
                <a:cubicBezTo>
                  <a:pt x="749790" y="5701981"/>
                  <a:pt x="721263" y="5718652"/>
                  <a:pt x="687549" y="5727629"/>
                </a:cubicBezTo>
                <a:cubicBezTo>
                  <a:pt x="664208" y="5734040"/>
                  <a:pt x="640868" y="5744299"/>
                  <a:pt x="618824" y="5757123"/>
                </a:cubicBezTo>
                <a:cubicBezTo>
                  <a:pt x="608450" y="5763535"/>
                  <a:pt x="598076" y="5768664"/>
                  <a:pt x="586406" y="5772511"/>
                </a:cubicBezTo>
                <a:cubicBezTo>
                  <a:pt x="579923" y="5775076"/>
                  <a:pt x="573439" y="5775076"/>
                  <a:pt x="569549" y="5767382"/>
                </a:cubicBezTo>
                <a:cubicBezTo>
                  <a:pt x="566956" y="5760970"/>
                  <a:pt x="568252" y="5754558"/>
                  <a:pt x="576033" y="5751993"/>
                </a:cubicBezTo>
                <a:cubicBezTo>
                  <a:pt x="583813" y="5748146"/>
                  <a:pt x="590296" y="5744299"/>
                  <a:pt x="596780" y="5740452"/>
                </a:cubicBezTo>
                <a:cubicBezTo>
                  <a:pt x="659021" y="5707111"/>
                  <a:pt x="713483" y="5663510"/>
                  <a:pt x="774428" y="5628886"/>
                </a:cubicBezTo>
                <a:cubicBezTo>
                  <a:pt x="787395" y="5621192"/>
                  <a:pt x="797768" y="5610933"/>
                  <a:pt x="806845" y="5599392"/>
                </a:cubicBezTo>
                <a:cubicBezTo>
                  <a:pt x="810735" y="5595545"/>
                  <a:pt x="815922" y="5590415"/>
                  <a:pt x="812032" y="5585286"/>
                </a:cubicBezTo>
                <a:cubicBezTo>
                  <a:pt x="809439" y="5580156"/>
                  <a:pt x="802955" y="5580156"/>
                  <a:pt x="796472" y="5580156"/>
                </a:cubicBezTo>
                <a:cubicBezTo>
                  <a:pt x="778318" y="5578874"/>
                  <a:pt x="761461" y="5582721"/>
                  <a:pt x="743307" y="5584003"/>
                </a:cubicBezTo>
                <a:cubicBezTo>
                  <a:pt x="688846" y="5587851"/>
                  <a:pt x="634384" y="5590415"/>
                  <a:pt x="579923" y="5603239"/>
                </a:cubicBezTo>
                <a:cubicBezTo>
                  <a:pt x="548802" y="5610933"/>
                  <a:pt x="517681" y="5618627"/>
                  <a:pt x="486560" y="5628886"/>
                </a:cubicBezTo>
                <a:cubicBezTo>
                  <a:pt x="452846" y="5639145"/>
                  <a:pt x="419132" y="5645557"/>
                  <a:pt x="384121" y="5646840"/>
                </a:cubicBezTo>
                <a:cubicBezTo>
                  <a:pt x="375044" y="5646840"/>
                  <a:pt x="367264" y="5649404"/>
                  <a:pt x="359483" y="5654533"/>
                </a:cubicBezTo>
                <a:cubicBezTo>
                  <a:pt x="308912" y="5684028"/>
                  <a:pt x="253154" y="5689157"/>
                  <a:pt x="196099" y="5681463"/>
                </a:cubicBezTo>
                <a:cubicBezTo>
                  <a:pt x="150714" y="5675051"/>
                  <a:pt x="110517" y="5654533"/>
                  <a:pt x="71616" y="5630168"/>
                </a:cubicBezTo>
                <a:cubicBezTo>
                  <a:pt x="48275" y="5616062"/>
                  <a:pt x="31418" y="5595545"/>
                  <a:pt x="21044" y="5571179"/>
                </a:cubicBezTo>
                <a:cubicBezTo>
                  <a:pt x="11967" y="5546815"/>
                  <a:pt x="5484" y="5521167"/>
                  <a:pt x="5484" y="5494237"/>
                </a:cubicBezTo>
                <a:cubicBezTo>
                  <a:pt x="2891" y="5401907"/>
                  <a:pt x="21044" y="5313424"/>
                  <a:pt x="48275" y="5226223"/>
                </a:cubicBezTo>
                <a:cubicBezTo>
                  <a:pt x="66429" y="5171081"/>
                  <a:pt x="81989" y="5114657"/>
                  <a:pt x="117000" y="5065927"/>
                </a:cubicBezTo>
                <a:cubicBezTo>
                  <a:pt x="161088" y="5003091"/>
                  <a:pt x="220736" y="4971032"/>
                  <a:pt x="298538" y="4969749"/>
                </a:cubicBezTo>
                <a:cubicBezTo>
                  <a:pt x="343923" y="4968467"/>
                  <a:pt x="386714" y="4981290"/>
                  <a:pt x="429505" y="4992832"/>
                </a:cubicBezTo>
                <a:cubicBezTo>
                  <a:pt x="435989" y="4994114"/>
                  <a:pt x="441176" y="4997961"/>
                  <a:pt x="447659" y="4997961"/>
                </a:cubicBezTo>
                <a:cubicBezTo>
                  <a:pt x="461923" y="5000526"/>
                  <a:pt x="465813" y="4996679"/>
                  <a:pt x="464516" y="4982573"/>
                </a:cubicBezTo>
                <a:cubicBezTo>
                  <a:pt x="464516" y="4976161"/>
                  <a:pt x="463219" y="4969749"/>
                  <a:pt x="461923" y="4963337"/>
                </a:cubicBezTo>
                <a:cubicBezTo>
                  <a:pt x="460626" y="4954361"/>
                  <a:pt x="456736" y="4947949"/>
                  <a:pt x="447659" y="4947949"/>
                </a:cubicBezTo>
                <a:cubicBezTo>
                  <a:pt x="434692" y="4946667"/>
                  <a:pt x="425615" y="4938972"/>
                  <a:pt x="415242" y="4932561"/>
                </a:cubicBezTo>
                <a:cubicBezTo>
                  <a:pt x="389308" y="4917172"/>
                  <a:pt x="362077" y="4903066"/>
                  <a:pt x="334846" y="4888960"/>
                </a:cubicBezTo>
                <a:cubicBezTo>
                  <a:pt x="320582" y="4881266"/>
                  <a:pt x="305022" y="4872289"/>
                  <a:pt x="290758" y="4863313"/>
                </a:cubicBezTo>
                <a:cubicBezTo>
                  <a:pt x="277791" y="4856901"/>
                  <a:pt x="268714" y="4847924"/>
                  <a:pt x="262231" y="4835101"/>
                </a:cubicBezTo>
                <a:cubicBezTo>
                  <a:pt x="259637" y="4828689"/>
                  <a:pt x="257044" y="4823559"/>
                  <a:pt x="250560" y="4819712"/>
                </a:cubicBezTo>
                <a:cubicBezTo>
                  <a:pt x="206473" y="4792783"/>
                  <a:pt x="176649" y="4751747"/>
                  <a:pt x="154605" y="4705581"/>
                </a:cubicBezTo>
                <a:cubicBezTo>
                  <a:pt x="141638" y="4677370"/>
                  <a:pt x="129967" y="4647875"/>
                  <a:pt x="118297" y="4619663"/>
                </a:cubicBezTo>
                <a:cubicBezTo>
                  <a:pt x="114407" y="4609404"/>
                  <a:pt x="109220" y="4600427"/>
                  <a:pt x="102737" y="4592733"/>
                </a:cubicBezTo>
                <a:cubicBezTo>
                  <a:pt x="48275" y="4526050"/>
                  <a:pt x="21044" y="4446543"/>
                  <a:pt x="5484" y="4363189"/>
                </a:cubicBezTo>
                <a:cubicBezTo>
                  <a:pt x="-4890" y="4305483"/>
                  <a:pt x="-1000" y="4249059"/>
                  <a:pt x="21044" y="4193917"/>
                </a:cubicBezTo>
                <a:cubicBezTo>
                  <a:pt x="39198" y="4150316"/>
                  <a:pt x="63836" y="4111845"/>
                  <a:pt x="92363" y="4074657"/>
                </a:cubicBezTo>
                <a:cubicBezTo>
                  <a:pt x="129967" y="4024644"/>
                  <a:pt x="176649" y="3984891"/>
                  <a:pt x="232407" y="3956679"/>
                </a:cubicBezTo>
                <a:cubicBezTo>
                  <a:pt x="282978" y="3931031"/>
                  <a:pt x="337439" y="3918208"/>
                  <a:pt x="393198" y="3915643"/>
                </a:cubicBezTo>
                <a:cubicBezTo>
                  <a:pt x="437285" y="3913078"/>
                  <a:pt x="480077" y="3909231"/>
                  <a:pt x="522868" y="3904101"/>
                </a:cubicBezTo>
                <a:cubicBezTo>
                  <a:pt x="564362" y="3898972"/>
                  <a:pt x="605857" y="3905384"/>
                  <a:pt x="638274" y="3938726"/>
                </a:cubicBezTo>
                <a:cubicBezTo>
                  <a:pt x="646054" y="3947702"/>
                  <a:pt x="656428" y="3955396"/>
                  <a:pt x="665505" y="3963090"/>
                </a:cubicBezTo>
                <a:cubicBezTo>
                  <a:pt x="677175" y="3973350"/>
                  <a:pt x="688846" y="3972067"/>
                  <a:pt x="700516" y="3964373"/>
                </a:cubicBezTo>
                <a:cubicBezTo>
                  <a:pt x="713483" y="3955396"/>
                  <a:pt x="723856" y="3943855"/>
                  <a:pt x="729043" y="3929749"/>
                </a:cubicBezTo>
                <a:cubicBezTo>
                  <a:pt x="743307" y="3888713"/>
                  <a:pt x="762757" y="3850242"/>
                  <a:pt x="782208" y="3811771"/>
                </a:cubicBezTo>
                <a:cubicBezTo>
                  <a:pt x="788691" y="3800230"/>
                  <a:pt x="789988" y="3789971"/>
                  <a:pt x="783505" y="3778430"/>
                </a:cubicBezTo>
                <a:cubicBezTo>
                  <a:pt x="766648" y="3746370"/>
                  <a:pt x="754977" y="3710464"/>
                  <a:pt x="738120" y="3678405"/>
                </a:cubicBezTo>
                <a:cubicBezTo>
                  <a:pt x="726450" y="3656605"/>
                  <a:pt x="725153" y="3632240"/>
                  <a:pt x="736823" y="3609157"/>
                </a:cubicBezTo>
                <a:cubicBezTo>
                  <a:pt x="747197" y="3588639"/>
                  <a:pt x="756274" y="3566839"/>
                  <a:pt x="773131" y="3550168"/>
                </a:cubicBezTo>
                <a:cubicBezTo>
                  <a:pt x="783505" y="3539909"/>
                  <a:pt x="784801" y="3529650"/>
                  <a:pt x="778318" y="3515544"/>
                </a:cubicBezTo>
                <a:cubicBezTo>
                  <a:pt x="769241" y="3498874"/>
                  <a:pt x="762757" y="3480920"/>
                  <a:pt x="754977" y="3462967"/>
                </a:cubicBezTo>
                <a:cubicBezTo>
                  <a:pt x="751087" y="3455273"/>
                  <a:pt x="747197" y="3447579"/>
                  <a:pt x="749790" y="3437320"/>
                </a:cubicBezTo>
                <a:cubicBezTo>
                  <a:pt x="752384" y="3428343"/>
                  <a:pt x="747197" y="3420649"/>
                  <a:pt x="744604" y="3411672"/>
                </a:cubicBezTo>
                <a:cubicBezTo>
                  <a:pt x="725153" y="3360378"/>
                  <a:pt x="704406" y="3309083"/>
                  <a:pt x="683659" y="3257788"/>
                </a:cubicBezTo>
                <a:cubicBezTo>
                  <a:pt x="660318" y="3198799"/>
                  <a:pt x="642164" y="3138528"/>
                  <a:pt x="621417" y="3079539"/>
                </a:cubicBezTo>
                <a:cubicBezTo>
                  <a:pt x="603263" y="3029527"/>
                  <a:pt x="590296" y="2979515"/>
                  <a:pt x="570846" y="2930785"/>
                </a:cubicBezTo>
                <a:cubicBezTo>
                  <a:pt x="555285" y="2892314"/>
                  <a:pt x="542318" y="2852560"/>
                  <a:pt x="525461" y="2815371"/>
                </a:cubicBezTo>
                <a:cubicBezTo>
                  <a:pt x="524164" y="2811525"/>
                  <a:pt x="522868" y="2806395"/>
                  <a:pt x="520274" y="2805113"/>
                </a:cubicBezTo>
                <a:cubicBezTo>
                  <a:pt x="487857" y="2775618"/>
                  <a:pt x="489154" y="2732018"/>
                  <a:pt x="474890" y="2694829"/>
                </a:cubicBezTo>
                <a:cubicBezTo>
                  <a:pt x="464516" y="2666617"/>
                  <a:pt x="459329" y="2638405"/>
                  <a:pt x="450252" y="2610193"/>
                </a:cubicBezTo>
                <a:cubicBezTo>
                  <a:pt x="445066" y="2592240"/>
                  <a:pt x="438582" y="2575569"/>
                  <a:pt x="421725" y="2564028"/>
                </a:cubicBezTo>
                <a:cubicBezTo>
                  <a:pt x="413945" y="2558898"/>
                  <a:pt x="411351" y="2552486"/>
                  <a:pt x="410055" y="2543510"/>
                </a:cubicBezTo>
                <a:cubicBezTo>
                  <a:pt x="407461" y="2529404"/>
                  <a:pt x="400978" y="2515298"/>
                  <a:pt x="393198" y="2503756"/>
                </a:cubicBezTo>
                <a:cubicBezTo>
                  <a:pt x="378934" y="2483238"/>
                  <a:pt x="372450" y="2461438"/>
                  <a:pt x="365967" y="2438355"/>
                </a:cubicBezTo>
                <a:cubicBezTo>
                  <a:pt x="358187" y="2408861"/>
                  <a:pt x="347813" y="2379366"/>
                  <a:pt x="338736" y="2348590"/>
                </a:cubicBezTo>
                <a:cubicBezTo>
                  <a:pt x="323176" y="2298577"/>
                  <a:pt x="321879" y="2247283"/>
                  <a:pt x="333549" y="2197270"/>
                </a:cubicBezTo>
                <a:cubicBezTo>
                  <a:pt x="343923" y="2153670"/>
                  <a:pt x="359483" y="2110069"/>
                  <a:pt x="378934" y="2069033"/>
                </a:cubicBezTo>
                <a:cubicBezTo>
                  <a:pt x="395791" y="2031845"/>
                  <a:pt x="412648" y="1994656"/>
                  <a:pt x="423022" y="1954903"/>
                </a:cubicBezTo>
                <a:cubicBezTo>
                  <a:pt x="429505" y="1929255"/>
                  <a:pt x="441176" y="1903608"/>
                  <a:pt x="452846" y="1879243"/>
                </a:cubicBezTo>
                <a:cubicBezTo>
                  <a:pt x="465813" y="1853596"/>
                  <a:pt x="476187" y="1826666"/>
                  <a:pt x="485263" y="1799736"/>
                </a:cubicBezTo>
                <a:cubicBezTo>
                  <a:pt x="500824" y="1754853"/>
                  <a:pt x="525461" y="1712535"/>
                  <a:pt x="553989" y="1674064"/>
                </a:cubicBezTo>
                <a:cubicBezTo>
                  <a:pt x="582516" y="1634311"/>
                  <a:pt x="607153" y="1594557"/>
                  <a:pt x="624010" y="1549675"/>
                </a:cubicBezTo>
                <a:cubicBezTo>
                  <a:pt x="630494" y="1534286"/>
                  <a:pt x="638274" y="1518898"/>
                  <a:pt x="648648" y="1506074"/>
                </a:cubicBezTo>
                <a:cubicBezTo>
                  <a:pt x="675879" y="1467603"/>
                  <a:pt x="692736" y="1424003"/>
                  <a:pt x="710889" y="1381684"/>
                </a:cubicBezTo>
                <a:cubicBezTo>
                  <a:pt x="723856" y="1349625"/>
                  <a:pt x="739417" y="1320131"/>
                  <a:pt x="765351" y="1294484"/>
                </a:cubicBezTo>
                <a:cubicBezTo>
                  <a:pt x="795175" y="1263707"/>
                  <a:pt x="814626" y="1226518"/>
                  <a:pt x="832779" y="1188047"/>
                </a:cubicBezTo>
                <a:cubicBezTo>
                  <a:pt x="835373" y="1181635"/>
                  <a:pt x="837966" y="1173941"/>
                  <a:pt x="841856" y="1168811"/>
                </a:cubicBezTo>
                <a:cubicBezTo>
                  <a:pt x="874274" y="1123929"/>
                  <a:pt x="884647" y="1070069"/>
                  <a:pt x="900208" y="1017492"/>
                </a:cubicBezTo>
                <a:cubicBezTo>
                  <a:pt x="911878" y="979021"/>
                  <a:pt x="919658" y="937985"/>
                  <a:pt x="932625" y="899514"/>
                </a:cubicBezTo>
                <a:cubicBezTo>
                  <a:pt x="936515" y="889255"/>
                  <a:pt x="939109" y="877714"/>
                  <a:pt x="939109" y="867455"/>
                </a:cubicBezTo>
                <a:cubicBezTo>
                  <a:pt x="940406" y="817443"/>
                  <a:pt x="958559" y="771277"/>
                  <a:pt x="966340" y="722547"/>
                </a:cubicBezTo>
                <a:cubicBezTo>
                  <a:pt x="970230" y="690488"/>
                  <a:pt x="985790" y="662276"/>
                  <a:pt x="985790" y="628935"/>
                </a:cubicBezTo>
                <a:cubicBezTo>
                  <a:pt x="985790" y="621240"/>
                  <a:pt x="990977" y="612264"/>
                  <a:pt x="993570" y="604570"/>
                </a:cubicBezTo>
                <a:cubicBezTo>
                  <a:pt x="1013021" y="555840"/>
                  <a:pt x="1024691" y="505827"/>
                  <a:pt x="1046735" y="458380"/>
                </a:cubicBezTo>
                <a:cubicBezTo>
                  <a:pt x="1101196" y="337837"/>
                  <a:pt x="1168625" y="226271"/>
                  <a:pt x="1273658" y="141635"/>
                </a:cubicBezTo>
                <a:cubicBezTo>
                  <a:pt x="1326823" y="99317"/>
                  <a:pt x="1385174" y="62128"/>
                  <a:pt x="1450009" y="39046"/>
                </a:cubicBezTo>
                <a:cubicBezTo>
                  <a:pt x="1479833" y="28787"/>
                  <a:pt x="1509657" y="13398"/>
                  <a:pt x="1540778" y="5704"/>
                </a:cubicBezTo>
                <a:cubicBezTo>
                  <a:pt x="1610800" y="-3273"/>
                  <a:pt x="1675635" y="-4555"/>
                  <a:pt x="1740470" y="23657"/>
                </a:cubicBezTo>
                <a:cubicBezTo>
                  <a:pt x="1763811" y="33916"/>
                  <a:pt x="1788448" y="36481"/>
                  <a:pt x="1813086" y="32634"/>
                </a:cubicBezTo>
                <a:cubicBezTo>
                  <a:pt x="1902558" y="19810"/>
                  <a:pt x="1980360" y="48022"/>
                  <a:pt x="2047788" y="105729"/>
                </a:cubicBezTo>
                <a:cubicBezTo>
                  <a:pt x="2077613" y="131376"/>
                  <a:pt x="2103547" y="159588"/>
                  <a:pt x="2126887" y="190365"/>
                </a:cubicBezTo>
                <a:cubicBezTo>
                  <a:pt x="2161898" y="236530"/>
                  <a:pt x="2194316" y="283978"/>
                  <a:pt x="2226733" y="331425"/>
                </a:cubicBezTo>
                <a:cubicBezTo>
                  <a:pt x="2255261" y="372461"/>
                  <a:pt x="2269524" y="418626"/>
                  <a:pt x="2276008" y="467356"/>
                </a:cubicBezTo>
                <a:cubicBezTo>
                  <a:pt x="2278601" y="484027"/>
                  <a:pt x="2286382" y="496851"/>
                  <a:pt x="2294162" y="510957"/>
                </a:cubicBezTo>
                <a:cubicBezTo>
                  <a:pt x="2327876" y="567381"/>
                  <a:pt x="2357700" y="625088"/>
                  <a:pt x="2358997" y="693053"/>
                </a:cubicBezTo>
                <a:cubicBezTo>
                  <a:pt x="2360294" y="730242"/>
                  <a:pt x="2365480" y="766148"/>
                  <a:pt x="2365480" y="803337"/>
                </a:cubicBezTo>
                <a:cubicBezTo>
                  <a:pt x="2366777" y="858478"/>
                  <a:pt x="2375854" y="914903"/>
                  <a:pt x="2368074" y="970044"/>
                </a:cubicBezTo>
                <a:cubicBezTo>
                  <a:pt x="2360294" y="1036728"/>
                  <a:pt x="2369370" y="1102128"/>
                  <a:pt x="2394008" y="1164964"/>
                </a:cubicBezTo>
                <a:cubicBezTo>
                  <a:pt x="2418645" y="1227800"/>
                  <a:pt x="2435502" y="1294484"/>
                  <a:pt x="2449766" y="1359884"/>
                </a:cubicBezTo>
                <a:cubicBezTo>
                  <a:pt x="2451063" y="1366296"/>
                  <a:pt x="2452359" y="1373990"/>
                  <a:pt x="2454953" y="1380402"/>
                </a:cubicBezTo>
                <a:cubicBezTo>
                  <a:pt x="2482183" y="1435544"/>
                  <a:pt x="2492557" y="1495815"/>
                  <a:pt x="2497744" y="1556086"/>
                </a:cubicBezTo>
                <a:cubicBezTo>
                  <a:pt x="2500337" y="1581734"/>
                  <a:pt x="2508117" y="1606099"/>
                  <a:pt x="2517194" y="1629181"/>
                </a:cubicBezTo>
                <a:cubicBezTo>
                  <a:pt x="2526271" y="1650982"/>
                  <a:pt x="2547018" y="1659958"/>
                  <a:pt x="2567766" y="1666370"/>
                </a:cubicBezTo>
                <a:cubicBezTo>
                  <a:pt x="2584623" y="1672782"/>
                  <a:pt x="2600183" y="1680476"/>
                  <a:pt x="2614447" y="1690735"/>
                </a:cubicBezTo>
                <a:cubicBezTo>
                  <a:pt x="2631304" y="1702276"/>
                  <a:pt x="2645568" y="1716382"/>
                  <a:pt x="2657238" y="1733053"/>
                </a:cubicBezTo>
                <a:cubicBezTo>
                  <a:pt x="2668908" y="1749724"/>
                  <a:pt x="2684469" y="1761265"/>
                  <a:pt x="2705216" y="1767677"/>
                </a:cubicBezTo>
                <a:cubicBezTo>
                  <a:pt x="2722073" y="1772807"/>
                  <a:pt x="2737633" y="1781783"/>
                  <a:pt x="2753194" y="1789477"/>
                </a:cubicBezTo>
                <a:cubicBezTo>
                  <a:pt x="2757084" y="1792042"/>
                  <a:pt x="2762271" y="1794607"/>
                  <a:pt x="2764864" y="1798454"/>
                </a:cubicBezTo>
                <a:cubicBezTo>
                  <a:pt x="2792095" y="1831795"/>
                  <a:pt x="2819326" y="1865137"/>
                  <a:pt x="2832293" y="1907455"/>
                </a:cubicBezTo>
                <a:cubicBezTo>
                  <a:pt x="2856930" y="1989527"/>
                  <a:pt x="2880271" y="2071598"/>
                  <a:pt x="2893238" y="2156235"/>
                </a:cubicBezTo>
                <a:cubicBezTo>
                  <a:pt x="2897128" y="2181882"/>
                  <a:pt x="2898424" y="2208812"/>
                  <a:pt x="2898424" y="2234459"/>
                </a:cubicBezTo>
                <a:cubicBezTo>
                  <a:pt x="2899721" y="2317813"/>
                  <a:pt x="2901018" y="2399884"/>
                  <a:pt x="2893238" y="2483238"/>
                </a:cubicBezTo>
                <a:cubicBezTo>
                  <a:pt x="2884161" y="2569157"/>
                  <a:pt x="2884161" y="2655075"/>
                  <a:pt x="2871194" y="2740994"/>
                </a:cubicBezTo>
                <a:cubicBezTo>
                  <a:pt x="2868600" y="2753818"/>
                  <a:pt x="2868600" y="2767924"/>
                  <a:pt x="2871194" y="2782030"/>
                </a:cubicBezTo>
                <a:cubicBezTo>
                  <a:pt x="2875084" y="2806395"/>
                  <a:pt x="2873787" y="2829478"/>
                  <a:pt x="2875084" y="2853842"/>
                </a:cubicBezTo>
                <a:cubicBezTo>
                  <a:pt x="2875084" y="2865384"/>
                  <a:pt x="2875084" y="2875643"/>
                  <a:pt x="2884161" y="2885902"/>
                </a:cubicBezTo>
                <a:cubicBezTo>
                  <a:pt x="2889348" y="2891031"/>
                  <a:pt x="2889348" y="2898725"/>
                  <a:pt x="2890644" y="2906420"/>
                </a:cubicBezTo>
                <a:cubicBezTo>
                  <a:pt x="2897128" y="2975667"/>
                  <a:pt x="2903611" y="3044915"/>
                  <a:pt x="2910095" y="3112881"/>
                </a:cubicBezTo>
                <a:cubicBezTo>
                  <a:pt x="2912688" y="3134681"/>
                  <a:pt x="2916578" y="3155199"/>
                  <a:pt x="2930842" y="3173152"/>
                </a:cubicBezTo>
                <a:cubicBezTo>
                  <a:pt x="2936029" y="3180846"/>
                  <a:pt x="2938622" y="3188541"/>
                  <a:pt x="2941216" y="3197517"/>
                </a:cubicBezTo>
                <a:cubicBezTo>
                  <a:pt x="2945106" y="3212905"/>
                  <a:pt x="2939919" y="3225729"/>
                  <a:pt x="2928249" y="3235988"/>
                </a:cubicBezTo>
                <a:cubicBezTo>
                  <a:pt x="2923062" y="3239835"/>
                  <a:pt x="2916578" y="3242400"/>
                  <a:pt x="2913985" y="3250094"/>
                </a:cubicBezTo>
                <a:close/>
                <a:moveTo>
                  <a:pt x="630494" y="4999244"/>
                </a:moveTo>
                <a:cubicBezTo>
                  <a:pt x="604560" y="4981290"/>
                  <a:pt x="576033" y="4981290"/>
                  <a:pt x="548802" y="4976161"/>
                </a:cubicBezTo>
                <a:cubicBezTo>
                  <a:pt x="547505" y="4976161"/>
                  <a:pt x="543615" y="4977443"/>
                  <a:pt x="542318" y="4978726"/>
                </a:cubicBezTo>
                <a:cubicBezTo>
                  <a:pt x="534538" y="4992832"/>
                  <a:pt x="521571" y="5000526"/>
                  <a:pt x="509901" y="5009503"/>
                </a:cubicBezTo>
                <a:cubicBezTo>
                  <a:pt x="500824" y="5015914"/>
                  <a:pt x="503417" y="5024891"/>
                  <a:pt x="515088" y="5028738"/>
                </a:cubicBezTo>
                <a:cubicBezTo>
                  <a:pt x="521571" y="5031303"/>
                  <a:pt x="528055" y="5031303"/>
                  <a:pt x="533241" y="5032585"/>
                </a:cubicBezTo>
                <a:cubicBezTo>
                  <a:pt x="572142" y="5038997"/>
                  <a:pt x="600670" y="5019761"/>
                  <a:pt x="630494" y="4999244"/>
                </a:cubicBezTo>
                <a:close/>
                <a:moveTo>
                  <a:pt x="2746710" y="3845113"/>
                </a:moveTo>
                <a:cubicBezTo>
                  <a:pt x="2725963" y="3836136"/>
                  <a:pt x="2711699" y="3823312"/>
                  <a:pt x="2697436" y="3809206"/>
                </a:cubicBezTo>
                <a:cubicBezTo>
                  <a:pt x="2690952" y="3801512"/>
                  <a:pt x="2681875" y="3797665"/>
                  <a:pt x="2667612" y="3801512"/>
                </a:cubicBezTo>
                <a:cubicBezTo>
                  <a:pt x="2679282" y="3818183"/>
                  <a:pt x="2689656" y="3833571"/>
                  <a:pt x="2700029" y="3847677"/>
                </a:cubicBezTo>
                <a:cubicBezTo>
                  <a:pt x="2710403" y="3863066"/>
                  <a:pt x="2712996" y="3863066"/>
                  <a:pt x="2728557" y="3854089"/>
                </a:cubicBezTo>
                <a:cubicBezTo>
                  <a:pt x="2735040" y="3852807"/>
                  <a:pt x="2738930" y="3850242"/>
                  <a:pt x="2746710" y="3845113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957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sp>
        <p:nvSpPr>
          <p:cNvPr id="11" name="Rounded Rectangle 188">
            <a:extLst>
              <a:ext uri="{FF2B5EF4-FFF2-40B4-BE49-F238E27FC236}">
                <a16:creationId xmlns:a16="http://schemas.microsoft.com/office/drawing/2014/main" id="{38468C61-E64D-40F0-9A03-5FB831CEE09F}"/>
              </a:ext>
            </a:extLst>
          </p:cNvPr>
          <p:cNvSpPr/>
          <p:nvPr/>
        </p:nvSpPr>
        <p:spPr>
          <a:xfrm>
            <a:off x="8111970" y="4537725"/>
            <a:ext cx="4081618" cy="1558276"/>
          </a:xfrm>
          <a:custGeom>
            <a:avLst/>
            <a:gdLst>
              <a:gd name="connsiteX0" fmla="*/ 0 w 4081618"/>
              <a:gd name="connsiteY0" fmla="*/ 779137 h 1558276"/>
              <a:gd name="connsiteX1" fmla="*/ 0 w 4081618"/>
              <a:gd name="connsiteY1" fmla="*/ 779138 h 1558276"/>
              <a:gd name="connsiteX2" fmla="*/ 0 w 4081618"/>
              <a:gd name="connsiteY2" fmla="*/ 779138 h 1558276"/>
              <a:gd name="connsiteX3" fmla="*/ 779138 w 4081618"/>
              <a:gd name="connsiteY3" fmla="*/ 0 h 1558276"/>
              <a:gd name="connsiteX4" fmla="*/ 4081618 w 4081618"/>
              <a:gd name="connsiteY4" fmla="*/ 0 h 1558276"/>
              <a:gd name="connsiteX5" fmla="*/ 4081618 w 4081618"/>
              <a:gd name="connsiteY5" fmla="*/ 1558276 h 1558276"/>
              <a:gd name="connsiteX6" fmla="*/ 779138 w 4081618"/>
              <a:gd name="connsiteY6" fmla="*/ 1558275 h 1558276"/>
              <a:gd name="connsiteX7" fmla="*/ 15829 w 4081618"/>
              <a:gd name="connsiteY7" fmla="*/ 936161 h 1558276"/>
              <a:gd name="connsiteX8" fmla="*/ 0 w 4081618"/>
              <a:gd name="connsiteY8" fmla="*/ 779138 h 1558276"/>
              <a:gd name="connsiteX9" fmla="*/ 15829 w 4081618"/>
              <a:gd name="connsiteY9" fmla="*/ 622115 h 1558276"/>
              <a:gd name="connsiteX10" fmla="*/ 779138 w 4081618"/>
              <a:gd name="connsiteY10" fmla="*/ 0 h 15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618" h="1558276">
                <a:moveTo>
                  <a:pt x="0" y="779137"/>
                </a:moveTo>
                <a:lnTo>
                  <a:pt x="0" y="779138"/>
                </a:lnTo>
                <a:lnTo>
                  <a:pt x="0" y="779138"/>
                </a:lnTo>
                <a:close/>
                <a:moveTo>
                  <a:pt x="779138" y="0"/>
                </a:moveTo>
                <a:lnTo>
                  <a:pt x="4081618" y="0"/>
                </a:lnTo>
                <a:lnTo>
                  <a:pt x="4081618" y="1558276"/>
                </a:lnTo>
                <a:lnTo>
                  <a:pt x="779138" y="1558275"/>
                </a:lnTo>
                <a:cubicBezTo>
                  <a:pt x="402620" y="1558275"/>
                  <a:pt x="88481" y="1291201"/>
                  <a:pt x="15829" y="936161"/>
                </a:cubicBezTo>
                <a:lnTo>
                  <a:pt x="0" y="779138"/>
                </a:lnTo>
                <a:lnTo>
                  <a:pt x="15829" y="622115"/>
                </a:lnTo>
                <a:cubicBezTo>
                  <a:pt x="88481" y="267075"/>
                  <a:pt x="402620" y="0"/>
                  <a:pt x="7791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7DBBBA-7FFE-41AA-A519-A3BA7D749F12}"/>
              </a:ext>
            </a:extLst>
          </p:cNvPr>
          <p:cNvSpPr/>
          <p:nvPr/>
        </p:nvSpPr>
        <p:spPr>
          <a:xfrm>
            <a:off x="8290725" y="4699000"/>
            <a:ext cx="1235726" cy="1235726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38" name="Shape">
            <a:extLst>
              <a:ext uri="{FF2B5EF4-FFF2-40B4-BE49-F238E27FC236}">
                <a16:creationId xmlns:a16="http://schemas.microsoft.com/office/drawing/2014/main" id="{DFB43231-26AD-435E-98B3-F46511454347}"/>
              </a:ext>
            </a:extLst>
          </p:cNvPr>
          <p:cNvGrpSpPr>
            <a:grpSpLocks noChangeAspect="1"/>
          </p:cNvGrpSpPr>
          <p:nvPr/>
        </p:nvGrpSpPr>
        <p:grpSpPr>
          <a:xfrm>
            <a:off x="8725926" y="4945207"/>
            <a:ext cx="365325" cy="743312"/>
            <a:chOff x="5380530" y="1350457"/>
            <a:chExt cx="1639300" cy="333541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4EF620-51EB-4A99-97F1-97CCC04DEAB7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F76E4D2-E822-4649-A18E-30DE1DE506DB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0ED941C-F352-43F3-A99F-83D5C4F9FBD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5C9CB17-7318-46A1-9616-A12814F00B15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CF85310-5A09-4BEB-94D2-C0CC322074A4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D39D8A0-A466-4E4A-8636-7442EF04D8A7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48ACD77-5614-4353-B033-FEFE0D7DE21B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476EC73B-F55B-4DE0-A8D3-FBD565061509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A82B5C70-F237-4CF7-9907-877A08C535A9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1A7544-2638-4FFA-B4D4-DF3CB2F24E46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E1884CA-E2F5-4F0D-83DE-9A3E6CFF4185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D4981DF-1274-4293-85D6-F899AB862D9F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6" name="Left Text Body">
            <a:extLst>
              <a:ext uri="{FF2B5EF4-FFF2-40B4-BE49-F238E27FC236}">
                <a16:creationId xmlns:a16="http://schemas.microsoft.com/office/drawing/2014/main" id="{B28D7FA1-3EAA-4A18-BB73-9917A868B28C}"/>
              </a:ext>
            </a:extLst>
          </p:cNvPr>
          <p:cNvSpPr txBox="1"/>
          <p:nvPr/>
        </p:nvSpPr>
        <p:spPr>
          <a:xfrm>
            <a:off x="9809882" y="5192911"/>
            <a:ext cx="171738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volutpat tincidunt dapibus integer 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LeftSub">
            <a:extLst>
              <a:ext uri="{FF2B5EF4-FFF2-40B4-BE49-F238E27FC236}">
                <a16:creationId xmlns:a16="http://schemas.microsoft.com/office/drawing/2014/main" id="{756DE235-D8A5-41D4-9E3A-F1C11AE45F10}"/>
              </a:ext>
            </a:extLst>
          </p:cNvPr>
          <p:cNvSpPr txBox="1"/>
          <p:nvPr/>
        </p:nvSpPr>
        <p:spPr>
          <a:xfrm>
            <a:off x="9809879" y="4868796"/>
            <a:ext cx="881652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id-ID" dirty="0"/>
              <a:t>Name Here</a:t>
            </a:r>
            <a:endParaRPr lang="en-ID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CCAB41-F1DF-4719-84E7-5A0FE5645B4D}"/>
              </a:ext>
            </a:extLst>
          </p:cNvPr>
          <p:cNvGrpSpPr/>
          <p:nvPr/>
        </p:nvGrpSpPr>
        <p:grpSpPr>
          <a:xfrm>
            <a:off x="870400" y="1587986"/>
            <a:ext cx="5657168" cy="3682028"/>
            <a:chOff x="870400" y="1501522"/>
            <a:chExt cx="5657168" cy="3682028"/>
          </a:xfrm>
        </p:grpSpPr>
        <p:sp>
          <p:nvSpPr>
            <p:cNvPr id="51" name="PpSubtitle">
              <a:extLst>
                <a:ext uri="{FF2B5EF4-FFF2-40B4-BE49-F238E27FC236}">
                  <a16:creationId xmlns:a16="http://schemas.microsoft.com/office/drawing/2014/main" id="{4929049D-E2D6-49FA-ACBD-2930A64EA90C}"/>
                </a:ext>
              </a:extLst>
            </p:cNvPr>
            <p:cNvSpPr txBox="1"/>
            <p:nvPr/>
          </p:nvSpPr>
          <p:spPr>
            <a:xfrm>
              <a:off x="870400" y="2825770"/>
              <a:ext cx="271187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From Our Best Leader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2" name="Justify Text Body">
              <a:extLst>
                <a:ext uri="{FF2B5EF4-FFF2-40B4-BE49-F238E27FC236}">
                  <a16:creationId xmlns:a16="http://schemas.microsoft.com/office/drawing/2014/main" id="{934C545F-BFAD-4E46-8BCE-B2E200552919}"/>
                </a:ext>
              </a:extLst>
            </p:cNvPr>
            <p:cNvSpPr txBox="1"/>
            <p:nvPr/>
          </p:nvSpPr>
          <p:spPr>
            <a:xfrm>
              <a:off x="870401" y="3319022"/>
              <a:ext cx="5657167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67F1C5C-BF39-4FCC-A27E-741149B2B3BC}"/>
                </a:ext>
              </a:extLst>
            </p:cNvPr>
            <p:cNvGrpSpPr/>
            <p:nvPr/>
          </p:nvGrpSpPr>
          <p:grpSpPr>
            <a:xfrm>
              <a:off x="870401" y="4853530"/>
              <a:ext cx="1505018" cy="330020"/>
              <a:chOff x="1098482" y="4556305"/>
              <a:chExt cx="1505018" cy="33002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B2B8296-B25A-49C0-9E1C-EA78DE13859F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E7CEBD81-5291-4CDB-B999-EA30971481FE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ounded Rectangle 11">
                  <a:extLst>
                    <a:ext uri="{FF2B5EF4-FFF2-40B4-BE49-F238E27FC236}">
                      <a16:creationId xmlns:a16="http://schemas.microsoft.com/office/drawing/2014/main" id="{A46A6438-8504-4281-9FE1-F86A54FD8BC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TextBox">
                <a:extLst>
                  <a:ext uri="{FF2B5EF4-FFF2-40B4-BE49-F238E27FC236}">
                    <a16:creationId xmlns:a16="http://schemas.microsoft.com/office/drawing/2014/main" id="{5398FD1F-9B7E-43B5-B260-70B590688129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0F7B16-5E7A-46A8-93F3-1BD1C9124D6B}"/>
                </a:ext>
              </a:extLst>
            </p:cNvPr>
            <p:cNvSpPr txBox="1"/>
            <p:nvPr/>
          </p:nvSpPr>
          <p:spPr>
            <a:xfrm>
              <a:off x="870400" y="1501522"/>
              <a:ext cx="24824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WELCOME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MESSAGE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FC7C2C-2171-401A-9BE1-1121A9A30EFE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468590D9-E1E4-452A-8989-EFE5A23F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70A43B3D-C2B4-4362-9629-89D1D71D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8FBAD2B3-A7A8-4878-875D-CB7480C8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41725D86-53FD-4661-A020-45EE993CF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F7EA3C0-B087-477C-8677-8557ACE9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B138-B2D7-405D-90DC-C4E2BAA5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2551D6-4014-4F28-AECA-A6FF3548D660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F1EAFD-2A03-4690-AAA4-738408B0A8AA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51AD0CD-6B6B-4C24-BC92-B3B2EB9CDA8C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F27276F4-1822-47F3-B2E6-B51F884FD6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7D3F5847-F0BC-4F0D-8B58-A302FF64B32A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C2E4936-5B1D-4260-809A-B0F0CA3A4B9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BF5A860C-A8A3-4025-8CB1-FEAB002A526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3" name="Rectangle: Rounded Corners 82">
                      <a:extLst>
                        <a:ext uri="{FF2B5EF4-FFF2-40B4-BE49-F238E27FC236}">
                          <a16:creationId xmlns:a16="http://schemas.microsoft.com/office/drawing/2014/main" id="{B91EA67F-453D-4A6C-B93E-E16E83E2BA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4" name="Rectangle: Rounded Corners 83">
                      <a:extLst>
                        <a:ext uri="{FF2B5EF4-FFF2-40B4-BE49-F238E27FC236}">
                          <a16:creationId xmlns:a16="http://schemas.microsoft.com/office/drawing/2014/main" id="{74ED39EF-C7C2-41B8-BED3-90B3870978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06D1B5FD-8195-415E-A3AA-F680CA4B44B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68BE5BD1-A297-46DA-9C74-6E7835FFBB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Rectangle: Rounded Corners 81">
                      <a:extLst>
                        <a:ext uri="{FF2B5EF4-FFF2-40B4-BE49-F238E27FC236}">
                          <a16:creationId xmlns:a16="http://schemas.microsoft.com/office/drawing/2014/main" id="{5E9866A1-B8A8-4293-9FBB-4D3814ADFEA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88E144B-A766-4D06-9220-5C3CD7A093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5D3BBCDF-2D13-453A-B206-4A6B1044B84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DA94E093-6DB8-4A66-B6BD-81698AD16F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F21FBF-3851-4C90-9025-4C42FDE58CE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146C8B-701F-4A75-9BD1-1E8C6EFDA53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6A6ACE-CF2D-4D34-8C04-32CB2E532AB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14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2FC19A4E-4937-4C38-BADB-AF2566F35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A58E0-3330-4A39-9B02-70C3D504AB80}"/>
              </a:ext>
            </a:extLst>
          </p:cNvPr>
          <p:cNvSpPr/>
          <p:nvPr/>
        </p:nvSpPr>
        <p:spPr>
          <a:xfrm>
            <a:off x="2225041" y="78170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1F8F287B-B310-4F67-8C63-B658B1F657DD}"/>
              </a:ext>
            </a:extLst>
          </p:cNvPr>
          <p:cNvSpPr>
            <a:spLocks noChangeAspect="1"/>
          </p:cNvSpPr>
          <p:nvPr/>
        </p:nvSpPr>
        <p:spPr>
          <a:xfrm>
            <a:off x="2529143" y="1105945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A72BB9-CB56-47F4-A900-F10A652FD0DE}"/>
              </a:ext>
            </a:extLst>
          </p:cNvPr>
          <p:cNvCxnSpPr>
            <a:cxnSpLocks/>
          </p:cNvCxnSpPr>
          <p:nvPr/>
        </p:nvCxnSpPr>
        <p:spPr>
          <a:xfrm>
            <a:off x="3130550" y="96828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ustify Text Body">
            <a:extLst>
              <a:ext uri="{FF2B5EF4-FFF2-40B4-BE49-F238E27FC236}">
                <a16:creationId xmlns:a16="http://schemas.microsoft.com/office/drawing/2014/main" id="{1CF8D8A7-33D0-43E0-9990-3B4643672A8D}"/>
              </a:ext>
            </a:extLst>
          </p:cNvPr>
          <p:cNvSpPr txBox="1"/>
          <p:nvPr/>
        </p:nvSpPr>
        <p:spPr>
          <a:xfrm>
            <a:off x="3375441" y="112706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93C69128-C0CA-4F6F-9222-F4F781B23691}"/>
              </a:ext>
            </a:extLst>
          </p:cNvPr>
          <p:cNvSpPr txBox="1"/>
          <p:nvPr/>
        </p:nvSpPr>
        <p:spPr>
          <a:xfrm>
            <a:off x="3376295" y="839804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Profile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72B799-86BB-4457-99BF-3C334858AA61}"/>
              </a:ext>
            </a:extLst>
          </p:cNvPr>
          <p:cNvSpPr/>
          <p:nvPr/>
        </p:nvSpPr>
        <p:spPr>
          <a:xfrm flipH="1">
            <a:off x="1787000" y="221156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C2EE4CE-B1D5-4F08-9B1D-7B1258502F53}"/>
              </a:ext>
            </a:extLst>
          </p:cNvPr>
          <p:cNvSpPr>
            <a:spLocks noChangeAspect="1"/>
          </p:cNvSpPr>
          <p:nvPr/>
        </p:nvSpPr>
        <p:spPr>
          <a:xfrm>
            <a:off x="4585859" y="2535810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13BBDD-AFCF-4985-AC34-EC79FDB8272B}"/>
              </a:ext>
            </a:extLst>
          </p:cNvPr>
          <p:cNvCxnSpPr>
            <a:cxnSpLocks/>
          </p:cNvCxnSpPr>
          <p:nvPr/>
        </p:nvCxnSpPr>
        <p:spPr>
          <a:xfrm flipH="1">
            <a:off x="4340970" y="239815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908B0-6B96-4115-9078-DE1D1E4BD712}"/>
              </a:ext>
            </a:extLst>
          </p:cNvPr>
          <p:cNvGrpSpPr/>
          <p:nvPr/>
        </p:nvGrpSpPr>
        <p:grpSpPr>
          <a:xfrm flipH="1">
            <a:off x="2061319" y="2269669"/>
            <a:ext cx="2034760" cy="766876"/>
            <a:chOff x="3375441" y="1034957"/>
            <a:chExt cx="2034760" cy="766876"/>
          </a:xfrm>
        </p:grpSpPr>
        <p:sp>
          <p:nvSpPr>
            <p:cNvPr id="27" name="Justify Text Body">
              <a:extLst>
                <a:ext uri="{FF2B5EF4-FFF2-40B4-BE49-F238E27FC236}">
                  <a16:creationId xmlns:a16="http://schemas.microsoft.com/office/drawing/2014/main" id="{4B7A64B4-23F4-4903-9DA7-D90E17B66178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Justify Text Body">
              <a:extLst>
                <a:ext uri="{FF2B5EF4-FFF2-40B4-BE49-F238E27FC236}">
                  <a16:creationId xmlns:a16="http://schemas.microsoft.com/office/drawing/2014/main" id="{688F1B3E-98E4-4849-B2FF-83176198FF86}"/>
                </a:ext>
              </a:extLst>
            </p:cNvPr>
            <p:cNvSpPr txBox="1"/>
            <p:nvPr/>
          </p:nvSpPr>
          <p:spPr>
            <a:xfrm>
              <a:off x="3376296" y="1034957"/>
              <a:ext cx="988693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About Team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BE7B52-F741-4AED-9F82-1BDCC3D9D260}"/>
              </a:ext>
            </a:extLst>
          </p:cNvPr>
          <p:cNvSpPr/>
          <p:nvPr/>
        </p:nvSpPr>
        <p:spPr>
          <a:xfrm>
            <a:off x="2225041" y="364143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FB8BA8D5-7758-43FA-BFF1-1D90FB05EECA}"/>
              </a:ext>
            </a:extLst>
          </p:cNvPr>
          <p:cNvSpPr>
            <a:spLocks noChangeAspect="1"/>
          </p:cNvSpPr>
          <p:nvPr/>
        </p:nvSpPr>
        <p:spPr>
          <a:xfrm>
            <a:off x="2529143" y="3965675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5D5414-561D-4D0F-9DB9-EFC9F094CF67}"/>
              </a:ext>
            </a:extLst>
          </p:cNvPr>
          <p:cNvCxnSpPr>
            <a:cxnSpLocks/>
          </p:cNvCxnSpPr>
          <p:nvPr/>
        </p:nvCxnSpPr>
        <p:spPr>
          <a:xfrm>
            <a:off x="3130550" y="382801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79B141-5CE8-42CD-BE44-E284D82AA1D0}"/>
              </a:ext>
            </a:extLst>
          </p:cNvPr>
          <p:cNvGrpSpPr/>
          <p:nvPr/>
        </p:nvGrpSpPr>
        <p:grpSpPr>
          <a:xfrm>
            <a:off x="3375441" y="3699534"/>
            <a:ext cx="2034760" cy="766876"/>
            <a:chOff x="3375441" y="1034957"/>
            <a:chExt cx="2034760" cy="766876"/>
          </a:xfrm>
        </p:grpSpPr>
        <p:sp>
          <p:nvSpPr>
            <p:cNvPr id="34" name="Justify Text Body">
              <a:extLst>
                <a:ext uri="{FF2B5EF4-FFF2-40B4-BE49-F238E27FC236}">
                  <a16:creationId xmlns:a16="http://schemas.microsoft.com/office/drawing/2014/main" id="{898F6282-1793-4B61-A144-7D3F1342B8C1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Justify Text Body">
              <a:extLst>
                <a:ext uri="{FF2B5EF4-FFF2-40B4-BE49-F238E27FC236}">
                  <a16:creationId xmlns:a16="http://schemas.microsoft.com/office/drawing/2014/main" id="{F04F6DB5-E861-4D89-B870-14FDB5AB9766}"/>
                </a:ext>
              </a:extLst>
            </p:cNvPr>
            <p:cNvSpPr txBox="1"/>
            <p:nvPr/>
          </p:nvSpPr>
          <p:spPr>
            <a:xfrm>
              <a:off x="3376295" y="1034957"/>
              <a:ext cx="131952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Image Gallery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F0C7A45-2275-4AA8-AA8A-63E75D9AB590}"/>
              </a:ext>
            </a:extLst>
          </p:cNvPr>
          <p:cNvSpPr/>
          <p:nvPr/>
        </p:nvSpPr>
        <p:spPr>
          <a:xfrm flipH="1">
            <a:off x="1787000" y="507129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28DDE2C4-7998-4167-A2DB-600FD98A2CB7}"/>
              </a:ext>
            </a:extLst>
          </p:cNvPr>
          <p:cNvSpPr>
            <a:spLocks noChangeAspect="1"/>
          </p:cNvSpPr>
          <p:nvPr/>
        </p:nvSpPr>
        <p:spPr>
          <a:xfrm>
            <a:off x="4585859" y="5395540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0240C6-9C1E-497A-AE43-8E5E0FCB2221}"/>
              </a:ext>
            </a:extLst>
          </p:cNvPr>
          <p:cNvCxnSpPr>
            <a:cxnSpLocks/>
          </p:cNvCxnSpPr>
          <p:nvPr/>
        </p:nvCxnSpPr>
        <p:spPr>
          <a:xfrm flipH="1">
            <a:off x="4340970" y="525788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34BBC444-5F24-4300-9893-F7D476D7DD25}"/>
              </a:ext>
            </a:extLst>
          </p:cNvPr>
          <p:cNvSpPr txBox="1"/>
          <p:nvPr/>
        </p:nvSpPr>
        <p:spPr>
          <a:xfrm flipH="1">
            <a:off x="2061319" y="5416657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Justify Text Body">
            <a:extLst>
              <a:ext uri="{FF2B5EF4-FFF2-40B4-BE49-F238E27FC236}">
                <a16:creationId xmlns:a16="http://schemas.microsoft.com/office/drawing/2014/main" id="{14672958-0846-443A-8C1A-D9642E02F6F7}"/>
              </a:ext>
            </a:extLst>
          </p:cNvPr>
          <p:cNvSpPr txBox="1"/>
          <p:nvPr/>
        </p:nvSpPr>
        <p:spPr>
          <a:xfrm flipH="1">
            <a:off x="3106531" y="5129399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Info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ACB2EA-EB6F-45DF-A148-346E317F54E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2F35422-C5DA-487E-B15F-B917CC0C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A06AD4A-9DDA-4FE5-B2EA-008CFD56F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4E5B2701-197B-4822-A8D9-D1518E61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58A23CA8-81E6-4CD1-912A-8CB6C21B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592ACB-B366-4F09-89F6-CA0DF9AB2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090A45-E04E-426D-B480-08E2A9C5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7971AE-CD36-4954-93DE-3FFE3AA39AC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A08E967-CA40-45CE-ACB1-185E83703221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57CEF8A-4F8B-4E61-846C-A33BCB449F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E15FDCEF-7FB7-440E-9BCD-1ADBD8EB9D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7CFC7115-9503-4D6E-BF5A-A71A1680A88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44FA0A06-0C99-4951-9CBC-C927FCBB449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DB24FFC6-8116-4A31-AA0A-D46AAD78FB8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0" name="Rectangle: Rounded Corners 69">
                      <a:extLst>
                        <a:ext uri="{FF2B5EF4-FFF2-40B4-BE49-F238E27FC236}">
                          <a16:creationId xmlns:a16="http://schemas.microsoft.com/office/drawing/2014/main" id="{4F1AEC45-9D33-4C2B-BA17-AE912D240B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1" name="Rectangle: Rounded Corners 70">
                      <a:extLst>
                        <a:ext uri="{FF2B5EF4-FFF2-40B4-BE49-F238E27FC236}">
                          <a16:creationId xmlns:a16="http://schemas.microsoft.com/office/drawing/2014/main" id="{E565CC20-B5E7-4C14-9438-66B867E0CB2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81C82ECE-24EB-4852-B833-4A3FBD49EE3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8" name="Rectangle: Rounded Corners 67">
                      <a:extLst>
                        <a:ext uri="{FF2B5EF4-FFF2-40B4-BE49-F238E27FC236}">
                          <a16:creationId xmlns:a16="http://schemas.microsoft.com/office/drawing/2014/main" id="{0C0B5E13-C008-42E5-9D9B-F1C1632CE61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9" name="Rectangle: Rounded Corners 68">
                      <a:extLst>
                        <a:ext uri="{FF2B5EF4-FFF2-40B4-BE49-F238E27FC236}">
                          <a16:creationId xmlns:a16="http://schemas.microsoft.com/office/drawing/2014/main" id="{696921CE-1168-4C04-B300-640927F3D7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E0EB1405-FD18-46DB-9954-A5DDDE2736B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D762C98-0B79-4EDB-B385-79C52873A8B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526200E-FA0E-4163-9258-A6EDB06293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485AA2-75B6-4FC7-BD30-B9F6FC5AD6BA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CFF8A3-0CC2-4617-BB98-168594BF8745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6CB771B-ECEA-4401-B74B-0F6B3E99BCD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58E3F6-03AD-453C-A617-E4DAB517E2B3}"/>
              </a:ext>
            </a:extLst>
          </p:cNvPr>
          <p:cNvGrpSpPr/>
          <p:nvPr/>
        </p:nvGrpSpPr>
        <p:grpSpPr>
          <a:xfrm>
            <a:off x="6396878" y="2089361"/>
            <a:ext cx="5036862" cy="2679278"/>
            <a:chOff x="6396878" y="2673941"/>
            <a:chExt cx="5036862" cy="2679278"/>
          </a:xfrm>
        </p:grpSpPr>
        <p:sp>
          <p:nvSpPr>
            <p:cNvPr id="73" name="Justify Text Body">
              <a:extLst>
                <a:ext uri="{FF2B5EF4-FFF2-40B4-BE49-F238E27FC236}">
                  <a16:creationId xmlns:a16="http://schemas.microsoft.com/office/drawing/2014/main" id="{AAD9DCDD-A38C-4336-9DF6-14606B2C915D}"/>
                </a:ext>
              </a:extLst>
            </p:cNvPr>
            <p:cNvSpPr txBox="1"/>
            <p:nvPr/>
          </p:nvSpPr>
          <p:spPr>
            <a:xfrm>
              <a:off x="6396878" y="3390416"/>
              <a:ext cx="5036861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0BAC097-35BF-484C-9998-3E94650EBE29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28FB6D3-BC69-4BE1-A8BE-02DCEC05D7E0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64E3501B-00D2-49D7-BB3F-97AFA339E35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ounded Rectangle 11">
                  <a:extLst>
                    <a:ext uri="{FF2B5EF4-FFF2-40B4-BE49-F238E27FC236}">
                      <a16:creationId xmlns:a16="http://schemas.microsoft.com/office/drawing/2014/main" id="{7BB458C9-F300-4912-8817-67A9B0ECF002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7" name="TextBox">
                <a:extLst>
                  <a:ext uri="{FF2B5EF4-FFF2-40B4-BE49-F238E27FC236}">
                    <a16:creationId xmlns:a16="http://schemas.microsoft.com/office/drawing/2014/main" id="{0A2373F9-E83E-4D35-9390-DEA8657B0E8D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F79877-1352-4ECB-AFA5-DE41D2B7D8C9}"/>
                </a:ext>
              </a:extLst>
            </p:cNvPr>
            <p:cNvSpPr txBox="1"/>
            <p:nvPr/>
          </p:nvSpPr>
          <p:spPr>
            <a:xfrm>
              <a:off x="7974261" y="2673941"/>
              <a:ext cx="34594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CONTENT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8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ABC23F36-16AA-4951-B2EB-DD75C55119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F9D083-CDD1-42BE-9FE0-529CEA0E5451}"/>
              </a:ext>
            </a:extLst>
          </p:cNvPr>
          <p:cNvGrpSpPr/>
          <p:nvPr/>
        </p:nvGrpSpPr>
        <p:grpSpPr>
          <a:xfrm>
            <a:off x="5429012" y="2252023"/>
            <a:ext cx="1071880" cy="1071880"/>
            <a:chOff x="5200468" y="1717040"/>
            <a:chExt cx="1169126" cy="11691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D61255-7A2C-43B9-8521-DED1DE8F1332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BB1330-FED9-484F-8534-6B6BF7246A7A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2C05F4-2CA0-4EF0-83D8-4A6ABFF9D25F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E65AF31B-40A6-42F1-A5A7-E3B9F28E2AF2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526C48-24CE-45DE-B313-37B1A062A11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ABC27477-2B5B-4ED3-A3FA-794FB3CC5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18590347-7C7E-4323-A2A2-FC6F39ED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D5D25B90-FBA1-40DB-8C91-C416998F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BF27B20-0FE3-47B3-8B6F-647DBE0A5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898E36-967F-4795-B173-F6617FE6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13DC8A-EAC8-4FB3-869C-427A0F6C7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804581-F50F-49B8-91F7-46E154B291A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91E281-2C34-4BCF-B22D-F96E40B48F8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F76D4F2-6562-4C6D-83F0-F11C63594E2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4534E4D-220F-4D9F-9FE4-8081264192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6F575E61-D23B-4D00-B53D-0050B907C07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C300375-F1AB-48A9-B13A-7F005C3D70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1DC1563F-4E07-4BA4-9806-10755306563F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FB694923-CD88-4402-AF7D-B0FF7EC6DF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2" name="Rectangle: Rounded Corners 41">
                      <a:extLst>
                        <a:ext uri="{FF2B5EF4-FFF2-40B4-BE49-F238E27FC236}">
                          <a16:creationId xmlns:a16="http://schemas.microsoft.com/office/drawing/2014/main" id="{C2AC9B38-7722-4613-8633-F5F028DD791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949CC546-7A7F-412F-8110-B707D033A2B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E3CFCCF2-B242-426E-9B7B-7E760A893E8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01996558-4BDF-43DE-8781-6B11487E10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9F5F4D-2A75-44AB-8AF7-877364829BFF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D7075B6-8CD6-400A-A5A8-E99E9BA84A4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449DD63E-2722-4A6E-B997-AFC341284F1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C35A53-E45C-4333-B6D8-8C3E9DE216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B2AE24-0B4B-4192-9E08-808F85944D4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0D536C-2495-42B4-B036-B932E211D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E2EB33AD-D1C3-433B-A4E3-A396838B3447}"/>
              </a:ext>
            </a:extLst>
          </p:cNvPr>
          <p:cNvSpPr txBox="1"/>
          <p:nvPr/>
        </p:nvSpPr>
        <p:spPr>
          <a:xfrm>
            <a:off x="870401" y="2620560"/>
            <a:ext cx="189184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Company Profile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98DB6700-63AE-4CA7-9539-19ADF827FB27}"/>
              </a:ext>
            </a:extLst>
          </p:cNvPr>
          <p:cNvSpPr txBox="1"/>
          <p:nvPr/>
        </p:nvSpPr>
        <p:spPr>
          <a:xfrm>
            <a:off x="870403" y="306936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EBD9FD-EA36-4E66-90E8-6B9073B2167D}"/>
              </a:ext>
            </a:extLst>
          </p:cNvPr>
          <p:cNvGrpSpPr/>
          <p:nvPr/>
        </p:nvGrpSpPr>
        <p:grpSpPr>
          <a:xfrm>
            <a:off x="870401" y="4603875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723FE6-24D1-47C3-8832-0791A0FFECE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335DFDA-F73F-4704-9DF6-F7A897D2C72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16FEE96-5F21-40A6-89CE-428C62E8D1D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EE1E6879-4444-41BB-875D-2EE27B0C886A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3ED069C-28F5-4CCC-B6E0-8AD617694866}"/>
              </a:ext>
            </a:extLst>
          </p:cNvPr>
          <p:cNvSpPr txBox="1"/>
          <p:nvPr/>
        </p:nvSpPr>
        <p:spPr>
          <a:xfrm>
            <a:off x="870342" y="1924105"/>
            <a:ext cx="23872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 </a:t>
            </a:r>
            <a:r>
              <a:rPr lang="id-ID" sz="3600" b="1">
                <a:solidFill>
                  <a:schemeClr val="accent1"/>
                </a:solidFill>
                <a:latin typeface="+mj-lt"/>
              </a:rPr>
              <a:t>ONE</a:t>
            </a:r>
            <a:endParaRPr lang="id-ID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78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5A5FC-950F-42AB-8442-22EAD7CAA4B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BAAC573-6902-4B04-B456-B3205B7F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484AA33-0E1F-4BF2-B018-EB427D88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91E9368A-BE10-421A-B138-55D40F82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07DFC84-3AFB-44CE-B98A-46F36947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08A0A7-D0AB-476A-B75A-0605BCA1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A66AC3-BAF9-4798-891B-817FAE52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22526E-6056-4909-BAFE-022AF2AE9F3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ACEB6E-70A0-466D-8F01-08962AE1136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B988E94-0043-47D1-B471-FDDD82545B7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8C3FDF4-2E75-4E6B-AB29-E1B92A7351C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1F25E630-56B9-4618-A9C8-FAEB3BAA865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8196F62-F056-41AB-B694-BD4B739E334D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8FFE391-8D97-486C-B18D-2F2AF05C7BD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7C7F1B14-F40D-46A2-BB8A-A570DC2DE8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7D7353A-725D-4973-94AC-9524FAED7F8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A28B7D3-1539-48B8-AAC3-371623E1A37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DA43CF4-9837-453C-8DB4-968B5A8A024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3602C01B-E0F0-4BDD-B973-B8C8826366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BDDD0BB-E1DB-42F4-A22D-6C65F78AF632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8DD6B54-5D8B-426E-BBE5-E1ADA227A92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41AC83FB-1AF7-49DB-8BFF-8C792D98226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79042B-9715-4D75-8635-139CDFB9CE0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D5EE96-1EC9-44B1-B35A-A0F61D26CB0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3BCFAD-EA4C-4A1E-8FD1-3B71C81598A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C8E561B1-5A69-4825-8EF6-CA3CABD112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C7E242-5366-4711-A7A5-AC2621B95559}"/>
              </a:ext>
            </a:extLst>
          </p:cNvPr>
          <p:cNvGrpSpPr/>
          <p:nvPr/>
        </p:nvGrpSpPr>
        <p:grpSpPr>
          <a:xfrm>
            <a:off x="7091759" y="1666315"/>
            <a:ext cx="1303496" cy="1303496"/>
            <a:chOff x="5429012" y="2252023"/>
            <a:chExt cx="1071880" cy="10718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FC61DE-DCA2-4853-96F2-7B1D082875DC}"/>
                </a:ext>
              </a:extLst>
            </p:cNvPr>
            <p:cNvGrpSpPr/>
            <p:nvPr/>
          </p:nvGrpSpPr>
          <p:grpSpPr>
            <a:xfrm>
              <a:off x="5429012" y="2252023"/>
              <a:ext cx="1071880" cy="1071880"/>
              <a:chOff x="5200468" y="1717040"/>
              <a:chExt cx="1169126" cy="116912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6D713A-FE27-42AD-A4F1-140EB9542DD4}"/>
                  </a:ext>
                </a:extLst>
              </p:cNvPr>
              <p:cNvSpPr/>
              <p:nvPr/>
            </p:nvSpPr>
            <p:spPr>
              <a:xfrm>
                <a:off x="5200468" y="1717040"/>
                <a:ext cx="1169126" cy="1169126"/>
              </a:xfrm>
              <a:prstGeom prst="ellipse">
                <a:avLst/>
              </a:prstGeom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5A85817-669A-487C-A7DC-278F242E67F1}"/>
                  </a:ext>
                </a:extLst>
              </p:cNvPr>
              <p:cNvSpPr/>
              <p:nvPr/>
            </p:nvSpPr>
            <p:spPr>
              <a:xfrm>
                <a:off x="5248728" y="1765300"/>
                <a:ext cx="1072606" cy="1072606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01F8E9-CBBE-410E-B232-CD2BBF3C30B7}"/>
                  </a:ext>
                </a:extLst>
              </p:cNvPr>
              <p:cNvSpPr/>
              <p:nvPr/>
            </p:nvSpPr>
            <p:spPr>
              <a:xfrm>
                <a:off x="5297714" y="1814286"/>
                <a:ext cx="974634" cy="9746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B07F154-6C07-43F1-B6AD-294C14BC4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693" y="2609706"/>
              <a:ext cx="356518" cy="356514"/>
            </a:xfrm>
            <a:custGeom>
              <a:avLst/>
              <a:gdLst>
                <a:gd name="connsiteX0" fmla="*/ 466799 w 485775"/>
                <a:gd name="connsiteY0" fmla="*/ 352946 h 485775"/>
                <a:gd name="connsiteX1" fmla="*/ 485775 w 485775"/>
                <a:gd name="connsiteY1" fmla="*/ 333970 h 485775"/>
                <a:gd name="connsiteX2" fmla="*/ 485775 w 485775"/>
                <a:gd name="connsiteY2" fmla="*/ 201141 h 485775"/>
                <a:gd name="connsiteX3" fmla="*/ 428848 w 485775"/>
                <a:gd name="connsiteY3" fmla="*/ 144214 h 485775"/>
                <a:gd name="connsiteX4" fmla="*/ 361485 w 485775"/>
                <a:gd name="connsiteY4" fmla="*/ 144214 h 485775"/>
                <a:gd name="connsiteX5" fmla="*/ 304558 w 485775"/>
                <a:gd name="connsiteY5" fmla="*/ 201141 h 485775"/>
                <a:gd name="connsiteX6" fmla="*/ 304558 w 485775"/>
                <a:gd name="connsiteY6" fmla="*/ 301712 h 485775"/>
                <a:gd name="connsiteX7" fmla="*/ 265658 w 485775"/>
                <a:gd name="connsiteY7" fmla="*/ 301712 h 485775"/>
                <a:gd name="connsiteX8" fmla="*/ 265658 w 485775"/>
                <a:gd name="connsiteY8" fmla="*/ 119038 h 485775"/>
                <a:gd name="connsiteX9" fmla="*/ 370024 w 485775"/>
                <a:gd name="connsiteY9" fmla="*/ 54084 h 485775"/>
                <a:gd name="connsiteX10" fmla="*/ 370024 w 485775"/>
                <a:gd name="connsiteY10" fmla="*/ 87288 h 485775"/>
                <a:gd name="connsiteX11" fmla="*/ 389000 w 485775"/>
                <a:gd name="connsiteY11" fmla="*/ 106263 h 485775"/>
                <a:gd name="connsiteX12" fmla="*/ 407975 w 485775"/>
                <a:gd name="connsiteY12" fmla="*/ 87288 h 485775"/>
                <a:gd name="connsiteX13" fmla="*/ 407975 w 485775"/>
                <a:gd name="connsiteY13" fmla="*/ 19924 h 485775"/>
                <a:gd name="connsiteX14" fmla="*/ 398213 w 485775"/>
                <a:gd name="connsiteY14" fmla="*/ 3336 h 485775"/>
                <a:gd name="connsiteX15" fmla="*/ 378974 w 485775"/>
                <a:gd name="connsiteY15" fmla="*/ 3814 h 485775"/>
                <a:gd name="connsiteX16" fmla="*/ 265658 w 485775"/>
                <a:gd name="connsiteY16" fmla="*/ 74338 h 485775"/>
                <a:gd name="connsiteX17" fmla="*/ 265658 w 485775"/>
                <a:gd name="connsiteY17" fmla="*/ 56927 h 485775"/>
                <a:gd name="connsiteX18" fmla="*/ 208731 w 485775"/>
                <a:gd name="connsiteY18" fmla="*/ 0 h 485775"/>
                <a:gd name="connsiteX19" fmla="*/ 56927 w 485775"/>
                <a:gd name="connsiteY19" fmla="*/ 0 h 485775"/>
                <a:gd name="connsiteX20" fmla="*/ 0 w 485775"/>
                <a:gd name="connsiteY20" fmla="*/ 56927 h 485775"/>
                <a:gd name="connsiteX21" fmla="*/ 0 w 485775"/>
                <a:gd name="connsiteY21" fmla="*/ 428848 h 485775"/>
                <a:gd name="connsiteX22" fmla="*/ 56927 w 485775"/>
                <a:gd name="connsiteY22" fmla="*/ 485775 h 485775"/>
                <a:gd name="connsiteX23" fmla="*/ 428848 w 485775"/>
                <a:gd name="connsiteY23" fmla="*/ 485775 h 485775"/>
                <a:gd name="connsiteX24" fmla="*/ 485775 w 485775"/>
                <a:gd name="connsiteY24" fmla="*/ 428848 h 485775"/>
                <a:gd name="connsiteX25" fmla="*/ 466799 w 485775"/>
                <a:gd name="connsiteY25" fmla="*/ 409873 h 485775"/>
                <a:gd name="connsiteX26" fmla="*/ 447824 w 485775"/>
                <a:gd name="connsiteY26" fmla="*/ 428848 h 485775"/>
                <a:gd name="connsiteX27" fmla="*/ 428848 w 485775"/>
                <a:gd name="connsiteY27" fmla="*/ 447824 h 485775"/>
                <a:gd name="connsiteX28" fmla="*/ 342509 w 485775"/>
                <a:gd name="connsiteY28" fmla="*/ 447824 h 485775"/>
                <a:gd name="connsiteX29" fmla="*/ 342509 w 485775"/>
                <a:gd name="connsiteY29" fmla="*/ 201141 h 485775"/>
                <a:gd name="connsiteX30" fmla="*/ 361485 w 485775"/>
                <a:gd name="connsiteY30" fmla="*/ 182166 h 485775"/>
                <a:gd name="connsiteX31" fmla="*/ 428848 w 485775"/>
                <a:gd name="connsiteY31" fmla="*/ 182166 h 485775"/>
                <a:gd name="connsiteX32" fmla="*/ 447824 w 485775"/>
                <a:gd name="connsiteY32" fmla="*/ 201141 h 485775"/>
                <a:gd name="connsiteX33" fmla="*/ 447824 w 485775"/>
                <a:gd name="connsiteY33" fmla="*/ 333970 h 485775"/>
                <a:gd name="connsiteX34" fmla="*/ 466799 w 485775"/>
                <a:gd name="connsiteY34" fmla="*/ 352946 h 485775"/>
                <a:gd name="connsiteX35" fmla="*/ 37951 w 485775"/>
                <a:gd name="connsiteY35" fmla="*/ 428848 h 485775"/>
                <a:gd name="connsiteX36" fmla="*/ 37951 w 485775"/>
                <a:gd name="connsiteY36" fmla="*/ 56927 h 485775"/>
                <a:gd name="connsiteX37" fmla="*/ 56927 w 485775"/>
                <a:gd name="connsiteY37" fmla="*/ 37951 h 485775"/>
                <a:gd name="connsiteX38" fmla="*/ 208731 w 485775"/>
                <a:gd name="connsiteY38" fmla="*/ 37951 h 485775"/>
                <a:gd name="connsiteX39" fmla="*/ 227707 w 485775"/>
                <a:gd name="connsiteY39" fmla="*/ 56927 h 485775"/>
                <a:gd name="connsiteX40" fmla="*/ 227707 w 485775"/>
                <a:gd name="connsiteY40" fmla="*/ 301712 h 485775"/>
                <a:gd name="connsiteX41" fmla="*/ 132829 w 485775"/>
                <a:gd name="connsiteY41" fmla="*/ 301712 h 485775"/>
                <a:gd name="connsiteX42" fmla="*/ 75902 w 485775"/>
                <a:gd name="connsiteY42" fmla="*/ 358639 h 485775"/>
                <a:gd name="connsiteX43" fmla="*/ 75902 w 485775"/>
                <a:gd name="connsiteY43" fmla="*/ 447824 h 485775"/>
                <a:gd name="connsiteX44" fmla="*/ 56927 w 485775"/>
                <a:gd name="connsiteY44" fmla="*/ 447824 h 485775"/>
                <a:gd name="connsiteX45" fmla="*/ 37951 w 485775"/>
                <a:gd name="connsiteY45" fmla="*/ 428848 h 485775"/>
                <a:gd name="connsiteX46" fmla="*/ 113854 w 485775"/>
                <a:gd name="connsiteY46" fmla="*/ 358639 h 485775"/>
                <a:gd name="connsiteX47" fmla="*/ 132829 w 485775"/>
                <a:gd name="connsiteY47" fmla="*/ 339663 h 485775"/>
                <a:gd name="connsiteX48" fmla="*/ 304558 w 485775"/>
                <a:gd name="connsiteY48" fmla="*/ 339663 h 485775"/>
                <a:gd name="connsiteX49" fmla="*/ 304558 w 485775"/>
                <a:gd name="connsiteY49" fmla="*/ 447824 h 485775"/>
                <a:gd name="connsiteX50" fmla="*/ 113854 w 485775"/>
                <a:gd name="connsiteY50" fmla="*/ 447824 h 485775"/>
                <a:gd name="connsiteX51" fmla="*/ 414617 w 485775"/>
                <a:gd name="connsiteY51" fmla="*/ 239092 h 485775"/>
                <a:gd name="connsiteX52" fmla="*/ 395641 w 485775"/>
                <a:gd name="connsiteY52" fmla="*/ 258068 h 485775"/>
                <a:gd name="connsiteX53" fmla="*/ 376665 w 485775"/>
                <a:gd name="connsiteY53" fmla="*/ 239092 h 485775"/>
                <a:gd name="connsiteX54" fmla="*/ 395641 w 485775"/>
                <a:gd name="connsiteY54" fmla="*/ 220117 h 485775"/>
                <a:gd name="connsiteX55" fmla="*/ 414617 w 485775"/>
                <a:gd name="connsiteY55" fmla="*/ 239092 h 485775"/>
                <a:gd name="connsiteX56" fmla="*/ 414617 w 485775"/>
                <a:gd name="connsiteY56" fmla="*/ 314995 h 485775"/>
                <a:gd name="connsiteX57" fmla="*/ 395641 w 485775"/>
                <a:gd name="connsiteY57" fmla="*/ 333970 h 485775"/>
                <a:gd name="connsiteX58" fmla="*/ 376665 w 485775"/>
                <a:gd name="connsiteY58" fmla="*/ 314995 h 485775"/>
                <a:gd name="connsiteX59" fmla="*/ 395641 w 485775"/>
                <a:gd name="connsiteY59" fmla="*/ 296019 h 485775"/>
                <a:gd name="connsiteX60" fmla="*/ 414617 w 485775"/>
                <a:gd name="connsiteY60" fmla="*/ 314995 h 485775"/>
                <a:gd name="connsiteX61" fmla="*/ 414617 w 485775"/>
                <a:gd name="connsiteY61" fmla="*/ 390897 h 485775"/>
                <a:gd name="connsiteX62" fmla="*/ 395641 w 485775"/>
                <a:gd name="connsiteY62" fmla="*/ 409873 h 485775"/>
                <a:gd name="connsiteX63" fmla="*/ 376665 w 485775"/>
                <a:gd name="connsiteY63" fmla="*/ 390897 h 485775"/>
                <a:gd name="connsiteX64" fmla="*/ 395641 w 485775"/>
                <a:gd name="connsiteY64" fmla="*/ 371922 h 485775"/>
                <a:gd name="connsiteX65" fmla="*/ 414617 w 485775"/>
                <a:gd name="connsiteY65" fmla="*/ 390897 h 485775"/>
                <a:gd name="connsiteX66" fmla="*/ 75902 w 485775"/>
                <a:gd name="connsiteY66" fmla="*/ 94878 h 485775"/>
                <a:gd name="connsiteX67" fmla="*/ 94878 w 485775"/>
                <a:gd name="connsiteY67" fmla="*/ 75902 h 485775"/>
                <a:gd name="connsiteX68" fmla="*/ 113854 w 485775"/>
                <a:gd name="connsiteY68" fmla="*/ 94878 h 485775"/>
                <a:gd name="connsiteX69" fmla="*/ 94878 w 485775"/>
                <a:gd name="connsiteY69" fmla="*/ 113854 h 485775"/>
                <a:gd name="connsiteX70" fmla="*/ 75902 w 485775"/>
                <a:gd name="connsiteY70" fmla="*/ 94878 h 485775"/>
                <a:gd name="connsiteX71" fmla="*/ 151805 w 485775"/>
                <a:gd name="connsiteY71" fmla="*/ 94878 h 485775"/>
                <a:gd name="connsiteX72" fmla="*/ 170780 w 485775"/>
                <a:gd name="connsiteY72" fmla="*/ 75902 h 485775"/>
                <a:gd name="connsiteX73" fmla="*/ 189756 w 485775"/>
                <a:gd name="connsiteY73" fmla="*/ 94878 h 485775"/>
                <a:gd name="connsiteX74" fmla="*/ 170780 w 485775"/>
                <a:gd name="connsiteY74" fmla="*/ 113854 h 485775"/>
                <a:gd name="connsiteX75" fmla="*/ 151805 w 485775"/>
                <a:gd name="connsiteY75" fmla="*/ 94878 h 485775"/>
                <a:gd name="connsiteX76" fmla="*/ 75902 w 485775"/>
                <a:gd name="connsiteY76" fmla="*/ 170780 h 485775"/>
                <a:gd name="connsiteX77" fmla="*/ 94878 w 485775"/>
                <a:gd name="connsiteY77" fmla="*/ 151805 h 485775"/>
                <a:gd name="connsiteX78" fmla="*/ 113854 w 485775"/>
                <a:gd name="connsiteY78" fmla="*/ 170780 h 485775"/>
                <a:gd name="connsiteX79" fmla="*/ 94878 w 485775"/>
                <a:gd name="connsiteY79" fmla="*/ 189756 h 485775"/>
                <a:gd name="connsiteX80" fmla="*/ 75902 w 485775"/>
                <a:gd name="connsiteY80" fmla="*/ 170780 h 485775"/>
                <a:gd name="connsiteX81" fmla="*/ 151805 w 485775"/>
                <a:gd name="connsiteY81" fmla="*/ 170780 h 485775"/>
                <a:gd name="connsiteX82" fmla="*/ 170780 w 485775"/>
                <a:gd name="connsiteY82" fmla="*/ 151805 h 485775"/>
                <a:gd name="connsiteX83" fmla="*/ 189756 w 485775"/>
                <a:gd name="connsiteY83" fmla="*/ 170780 h 485775"/>
                <a:gd name="connsiteX84" fmla="*/ 170780 w 485775"/>
                <a:gd name="connsiteY84" fmla="*/ 189756 h 485775"/>
                <a:gd name="connsiteX85" fmla="*/ 151805 w 485775"/>
                <a:gd name="connsiteY85" fmla="*/ 170780 h 485775"/>
                <a:gd name="connsiteX86" fmla="*/ 75902 w 485775"/>
                <a:gd name="connsiteY86" fmla="*/ 246683 h 485775"/>
                <a:gd name="connsiteX87" fmla="*/ 94878 w 485775"/>
                <a:gd name="connsiteY87" fmla="*/ 227707 h 485775"/>
                <a:gd name="connsiteX88" fmla="*/ 113854 w 485775"/>
                <a:gd name="connsiteY88" fmla="*/ 246683 h 485775"/>
                <a:gd name="connsiteX89" fmla="*/ 94878 w 485775"/>
                <a:gd name="connsiteY89" fmla="*/ 265658 h 485775"/>
                <a:gd name="connsiteX90" fmla="*/ 75902 w 485775"/>
                <a:gd name="connsiteY90" fmla="*/ 246683 h 485775"/>
                <a:gd name="connsiteX91" fmla="*/ 151805 w 485775"/>
                <a:gd name="connsiteY91" fmla="*/ 246683 h 485775"/>
                <a:gd name="connsiteX92" fmla="*/ 170780 w 485775"/>
                <a:gd name="connsiteY92" fmla="*/ 227707 h 485775"/>
                <a:gd name="connsiteX93" fmla="*/ 189756 w 485775"/>
                <a:gd name="connsiteY93" fmla="*/ 246683 h 485775"/>
                <a:gd name="connsiteX94" fmla="*/ 170780 w 485775"/>
                <a:gd name="connsiteY94" fmla="*/ 265658 h 485775"/>
                <a:gd name="connsiteX95" fmla="*/ 151805 w 485775"/>
                <a:gd name="connsiteY95" fmla="*/ 246683 h 485775"/>
                <a:gd name="connsiteX96" fmla="*/ 189756 w 485775"/>
                <a:gd name="connsiteY96" fmla="*/ 396590 h 485775"/>
                <a:gd name="connsiteX97" fmla="*/ 170780 w 485775"/>
                <a:gd name="connsiteY97" fmla="*/ 415565 h 485775"/>
                <a:gd name="connsiteX98" fmla="*/ 151805 w 485775"/>
                <a:gd name="connsiteY98" fmla="*/ 396590 h 485775"/>
                <a:gd name="connsiteX99" fmla="*/ 170780 w 485775"/>
                <a:gd name="connsiteY99" fmla="*/ 377614 h 485775"/>
                <a:gd name="connsiteX100" fmla="*/ 189756 w 485775"/>
                <a:gd name="connsiteY100" fmla="*/ 396590 h 485775"/>
                <a:gd name="connsiteX101" fmla="*/ 265658 w 485775"/>
                <a:gd name="connsiteY101" fmla="*/ 396590 h 485775"/>
                <a:gd name="connsiteX102" fmla="*/ 246683 w 485775"/>
                <a:gd name="connsiteY102" fmla="*/ 415565 h 485775"/>
                <a:gd name="connsiteX103" fmla="*/ 227707 w 485775"/>
                <a:gd name="connsiteY103" fmla="*/ 396590 h 485775"/>
                <a:gd name="connsiteX104" fmla="*/ 246683 w 485775"/>
                <a:gd name="connsiteY104" fmla="*/ 377614 h 485775"/>
                <a:gd name="connsiteX105" fmla="*/ 265658 w 485775"/>
                <a:gd name="connsiteY105" fmla="*/ 39659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85775" h="485775">
                  <a:moveTo>
                    <a:pt x="466799" y="352946"/>
                  </a:moveTo>
                  <a:cubicBezTo>
                    <a:pt x="477280" y="352946"/>
                    <a:pt x="485775" y="344451"/>
                    <a:pt x="485775" y="333970"/>
                  </a:cubicBezTo>
                  <a:lnTo>
                    <a:pt x="485775" y="201141"/>
                  </a:lnTo>
                  <a:cubicBezTo>
                    <a:pt x="485775" y="169750"/>
                    <a:pt x="460240" y="144214"/>
                    <a:pt x="428848" y="144214"/>
                  </a:cubicBezTo>
                  <a:lnTo>
                    <a:pt x="361485" y="144214"/>
                  </a:lnTo>
                  <a:cubicBezTo>
                    <a:pt x="330094" y="144214"/>
                    <a:pt x="304558" y="169750"/>
                    <a:pt x="304558" y="201141"/>
                  </a:cubicBezTo>
                  <a:lnTo>
                    <a:pt x="304558" y="301712"/>
                  </a:lnTo>
                  <a:lnTo>
                    <a:pt x="265658" y="301712"/>
                  </a:lnTo>
                  <a:lnTo>
                    <a:pt x="265658" y="119038"/>
                  </a:lnTo>
                  <a:lnTo>
                    <a:pt x="370024" y="54084"/>
                  </a:lnTo>
                  <a:lnTo>
                    <a:pt x="370024" y="87288"/>
                  </a:lnTo>
                  <a:cubicBezTo>
                    <a:pt x="370024" y="97769"/>
                    <a:pt x="378518" y="106263"/>
                    <a:pt x="389000" y="106263"/>
                  </a:cubicBezTo>
                  <a:cubicBezTo>
                    <a:pt x="399481" y="106263"/>
                    <a:pt x="407975" y="97769"/>
                    <a:pt x="407975" y="87288"/>
                  </a:cubicBezTo>
                  <a:lnTo>
                    <a:pt x="407975" y="19924"/>
                  </a:lnTo>
                  <a:cubicBezTo>
                    <a:pt x="407975" y="13031"/>
                    <a:pt x="404239" y="6682"/>
                    <a:pt x="398213" y="3336"/>
                  </a:cubicBezTo>
                  <a:cubicBezTo>
                    <a:pt x="392191" y="-11"/>
                    <a:pt x="384823" y="174"/>
                    <a:pt x="378974" y="3814"/>
                  </a:cubicBezTo>
                  <a:lnTo>
                    <a:pt x="265658" y="74338"/>
                  </a:lnTo>
                  <a:lnTo>
                    <a:pt x="265658" y="56927"/>
                  </a:lnTo>
                  <a:cubicBezTo>
                    <a:pt x="265658" y="25536"/>
                    <a:pt x="240123" y="0"/>
                    <a:pt x="208731" y="0"/>
                  </a:cubicBezTo>
                  <a:lnTo>
                    <a:pt x="56927" y="0"/>
                  </a:lnTo>
                  <a:cubicBezTo>
                    <a:pt x="25536" y="0"/>
                    <a:pt x="0" y="25536"/>
                    <a:pt x="0" y="56927"/>
                  </a:cubicBezTo>
                  <a:lnTo>
                    <a:pt x="0" y="428848"/>
                  </a:lnTo>
                  <a:cubicBezTo>
                    <a:pt x="0" y="460240"/>
                    <a:pt x="25536" y="485775"/>
                    <a:pt x="56927" y="485775"/>
                  </a:cubicBezTo>
                  <a:lnTo>
                    <a:pt x="428848" y="485775"/>
                  </a:lnTo>
                  <a:cubicBezTo>
                    <a:pt x="460240" y="485775"/>
                    <a:pt x="485775" y="460240"/>
                    <a:pt x="485775" y="428848"/>
                  </a:cubicBezTo>
                  <a:cubicBezTo>
                    <a:pt x="485775" y="418367"/>
                    <a:pt x="477280" y="409873"/>
                    <a:pt x="466799" y="409873"/>
                  </a:cubicBezTo>
                  <a:cubicBezTo>
                    <a:pt x="456318" y="409873"/>
                    <a:pt x="447824" y="418367"/>
                    <a:pt x="447824" y="428848"/>
                  </a:cubicBezTo>
                  <a:cubicBezTo>
                    <a:pt x="447824" y="439311"/>
                    <a:pt x="439311" y="447824"/>
                    <a:pt x="428848" y="447824"/>
                  </a:cubicBezTo>
                  <a:lnTo>
                    <a:pt x="342509" y="447824"/>
                  </a:lnTo>
                  <a:lnTo>
                    <a:pt x="342509" y="201141"/>
                  </a:lnTo>
                  <a:cubicBezTo>
                    <a:pt x="342509" y="190679"/>
                    <a:pt x="351022" y="182166"/>
                    <a:pt x="361485" y="182166"/>
                  </a:cubicBezTo>
                  <a:lnTo>
                    <a:pt x="428848" y="182166"/>
                  </a:lnTo>
                  <a:cubicBezTo>
                    <a:pt x="439311" y="182166"/>
                    <a:pt x="447824" y="190679"/>
                    <a:pt x="447824" y="201141"/>
                  </a:cubicBezTo>
                  <a:lnTo>
                    <a:pt x="447824" y="333970"/>
                  </a:lnTo>
                  <a:cubicBezTo>
                    <a:pt x="447824" y="344451"/>
                    <a:pt x="456318" y="352946"/>
                    <a:pt x="466799" y="352946"/>
                  </a:cubicBezTo>
                  <a:close/>
                  <a:moveTo>
                    <a:pt x="37951" y="428848"/>
                  </a:moveTo>
                  <a:lnTo>
                    <a:pt x="37951" y="56927"/>
                  </a:lnTo>
                  <a:cubicBezTo>
                    <a:pt x="37951" y="46464"/>
                    <a:pt x="46464" y="37951"/>
                    <a:pt x="56927" y="37951"/>
                  </a:cubicBezTo>
                  <a:lnTo>
                    <a:pt x="208731" y="37951"/>
                  </a:lnTo>
                  <a:cubicBezTo>
                    <a:pt x="219194" y="37951"/>
                    <a:pt x="227707" y="46464"/>
                    <a:pt x="227707" y="56927"/>
                  </a:cubicBezTo>
                  <a:lnTo>
                    <a:pt x="227707" y="301712"/>
                  </a:lnTo>
                  <a:lnTo>
                    <a:pt x="132829" y="301712"/>
                  </a:lnTo>
                  <a:cubicBezTo>
                    <a:pt x="101438" y="301712"/>
                    <a:pt x="75902" y="327247"/>
                    <a:pt x="75902" y="358639"/>
                  </a:cubicBezTo>
                  <a:lnTo>
                    <a:pt x="75902" y="447824"/>
                  </a:lnTo>
                  <a:lnTo>
                    <a:pt x="56927" y="447824"/>
                  </a:lnTo>
                  <a:cubicBezTo>
                    <a:pt x="46464" y="447824"/>
                    <a:pt x="37951" y="439311"/>
                    <a:pt x="37951" y="428848"/>
                  </a:cubicBezTo>
                  <a:close/>
                  <a:moveTo>
                    <a:pt x="113854" y="358639"/>
                  </a:moveTo>
                  <a:cubicBezTo>
                    <a:pt x="113854" y="348176"/>
                    <a:pt x="122367" y="339663"/>
                    <a:pt x="132829" y="339663"/>
                  </a:cubicBezTo>
                  <a:lnTo>
                    <a:pt x="304558" y="339663"/>
                  </a:lnTo>
                  <a:lnTo>
                    <a:pt x="304558" y="447824"/>
                  </a:lnTo>
                  <a:lnTo>
                    <a:pt x="113854" y="447824"/>
                  </a:lnTo>
                  <a:close/>
                  <a:moveTo>
                    <a:pt x="414617" y="239092"/>
                  </a:moveTo>
                  <a:cubicBezTo>
                    <a:pt x="414617" y="249573"/>
                    <a:pt x="406122" y="258068"/>
                    <a:pt x="395641" y="258068"/>
                  </a:cubicBezTo>
                  <a:cubicBezTo>
                    <a:pt x="385160" y="258068"/>
                    <a:pt x="376665" y="249573"/>
                    <a:pt x="376665" y="239092"/>
                  </a:cubicBezTo>
                  <a:cubicBezTo>
                    <a:pt x="376665" y="228611"/>
                    <a:pt x="385160" y="220117"/>
                    <a:pt x="395641" y="220117"/>
                  </a:cubicBezTo>
                  <a:cubicBezTo>
                    <a:pt x="406122" y="220117"/>
                    <a:pt x="414617" y="228611"/>
                    <a:pt x="414617" y="239092"/>
                  </a:cubicBezTo>
                  <a:close/>
                  <a:moveTo>
                    <a:pt x="414617" y="314995"/>
                  </a:moveTo>
                  <a:cubicBezTo>
                    <a:pt x="414617" y="325476"/>
                    <a:pt x="406122" y="333970"/>
                    <a:pt x="395641" y="333970"/>
                  </a:cubicBezTo>
                  <a:cubicBezTo>
                    <a:pt x="385160" y="333970"/>
                    <a:pt x="376665" y="325476"/>
                    <a:pt x="376665" y="314995"/>
                  </a:cubicBezTo>
                  <a:cubicBezTo>
                    <a:pt x="376665" y="304514"/>
                    <a:pt x="385160" y="296019"/>
                    <a:pt x="395641" y="296019"/>
                  </a:cubicBezTo>
                  <a:cubicBezTo>
                    <a:pt x="406122" y="296019"/>
                    <a:pt x="414617" y="304514"/>
                    <a:pt x="414617" y="314995"/>
                  </a:cubicBezTo>
                  <a:close/>
                  <a:moveTo>
                    <a:pt x="414617" y="390897"/>
                  </a:moveTo>
                  <a:cubicBezTo>
                    <a:pt x="414617" y="401378"/>
                    <a:pt x="406122" y="409873"/>
                    <a:pt x="395641" y="409873"/>
                  </a:cubicBezTo>
                  <a:cubicBezTo>
                    <a:pt x="385160" y="409873"/>
                    <a:pt x="376665" y="401378"/>
                    <a:pt x="376665" y="390897"/>
                  </a:cubicBezTo>
                  <a:cubicBezTo>
                    <a:pt x="376665" y="380416"/>
                    <a:pt x="385160" y="371922"/>
                    <a:pt x="395641" y="371922"/>
                  </a:cubicBezTo>
                  <a:cubicBezTo>
                    <a:pt x="406122" y="371922"/>
                    <a:pt x="414617" y="380416"/>
                    <a:pt x="414617" y="390897"/>
                  </a:cubicBezTo>
                  <a:close/>
                  <a:moveTo>
                    <a:pt x="75902" y="94878"/>
                  </a:moveTo>
                  <a:cubicBezTo>
                    <a:pt x="75902" y="84397"/>
                    <a:pt x="84397" y="75902"/>
                    <a:pt x="94878" y="75902"/>
                  </a:cubicBezTo>
                  <a:cubicBezTo>
                    <a:pt x="105359" y="75902"/>
                    <a:pt x="113854" y="84397"/>
                    <a:pt x="113854" y="94878"/>
                  </a:cubicBezTo>
                  <a:cubicBezTo>
                    <a:pt x="113854" y="105359"/>
                    <a:pt x="105359" y="113854"/>
                    <a:pt x="94878" y="113854"/>
                  </a:cubicBezTo>
                  <a:cubicBezTo>
                    <a:pt x="84397" y="113854"/>
                    <a:pt x="75902" y="105359"/>
                    <a:pt x="75902" y="94878"/>
                  </a:cubicBezTo>
                  <a:close/>
                  <a:moveTo>
                    <a:pt x="151805" y="94878"/>
                  </a:moveTo>
                  <a:cubicBezTo>
                    <a:pt x="151805" y="84397"/>
                    <a:pt x="160299" y="75902"/>
                    <a:pt x="170780" y="75902"/>
                  </a:cubicBezTo>
                  <a:cubicBezTo>
                    <a:pt x="181261" y="75902"/>
                    <a:pt x="189756" y="84397"/>
                    <a:pt x="189756" y="94878"/>
                  </a:cubicBezTo>
                  <a:cubicBezTo>
                    <a:pt x="189756" y="105359"/>
                    <a:pt x="181261" y="113854"/>
                    <a:pt x="170780" y="113854"/>
                  </a:cubicBezTo>
                  <a:cubicBezTo>
                    <a:pt x="160299" y="113854"/>
                    <a:pt x="151805" y="105359"/>
                    <a:pt x="151805" y="94878"/>
                  </a:cubicBezTo>
                  <a:close/>
                  <a:moveTo>
                    <a:pt x="75902" y="170780"/>
                  </a:moveTo>
                  <a:cubicBezTo>
                    <a:pt x="75902" y="160299"/>
                    <a:pt x="84397" y="151805"/>
                    <a:pt x="94878" y="151805"/>
                  </a:cubicBezTo>
                  <a:cubicBezTo>
                    <a:pt x="105359" y="151805"/>
                    <a:pt x="113854" y="160299"/>
                    <a:pt x="113854" y="170780"/>
                  </a:cubicBezTo>
                  <a:cubicBezTo>
                    <a:pt x="113854" y="181261"/>
                    <a:pt x="105359" y="189756"/>
                    <a:pt x="94878" y="189756"/>
                  </a:cubicBezTo>
                  <a:cubicBezTo>
                    <a:pt x="84397" y="189756"/>
                    <a:pt x="75902" y="181261"/>
                    <a:pt x="75902" y="170780"/>
                  </a:cubicBezTo>
                  <a:close/>
                  <a:moveTo>
                    <a:pt x="151805" y="170780"/>
                  </a:moveTo>
                  <a:cubicBezTo>
                    <a:pt x="151805" y="160299"/>
                    <a:pt x="160299" y="151805"/>
                    <a:pt x="170780" y="151805"/>
                  </a:cubicBezTo>
                  <a:cubicBezTo>
                    <a:pt x="181261" y="151805"/>
                    <a:pt x="189756" y="160299"/>
                    <a:pt x="189756" y="170780"/>
                  </a:cubicBezTo>
                  <a:cubicBezTo>
                    <a:pt x="189756" y="181261"/>
                    <a:pt x="181261" y="189756"/>
                    <a:pt x="170780" y="189756"/>
                  </a:cubicBezTo>
                  <a:cubicBezTo>
                    <a:pt x="160299" y="189756"/>
                    <a:pt x="151805" y="181261"/>
                    <a:pt x="151805" y="170780"/>
                  </a:cubicBezTo>
                  <a:close/>
                  <a:moveTo>
                    <a:pt x="75902" y="246683"/>
                  </a:moveTo>
                  <a:cubicBezTo>
                    <a:pt x="75902" y="236202"/>
                    <a:pt x="84397" y="227707"/>
                    <a:pt x="94878" y="227707"/>
                  </a:cubicBezTo>
                  <a:cubicBezTo>
                    <a:pt x="105359" y="227707"/>
                    <a:pt x="113854" y="236202"/>
                    <a:pt x="113854" y="246683"/>
                  </a:cubicBezTo>
                  <a:cubicBezTo>
                    <a:pt x="113854" y="257164"/>
                    <a:pt x="105359" y="265658"/>
                    <a:pt x="94878" y="265658"/>
                  </a:cubicBezTo>
                  <a:cubicBezTo>
                    <a:pt x="84397" y="265658"/>
                    <a:pt x="75902" y="257164"/>
                    <a:pt x="75902" y="246683"/>
                  </a:cubicBezTo>
                  <a:close/>
                  <a:moveTo>
                    <a:pt x="151805" y="246683"/>
                  </a:moveTo>
                  <a:cubicBezTo>
                    <a:pt x="151805" y="236202"/>
                    <a:pt x="160299" y="227707"/>
                    <a:pt x="170780" y="227707"/>
                  </a:cubicBezTo>
                  <a:cubicBezTo>
                    <a:pt x="181261" y="227707"/>
                    <a:pt x="189756" y="236202"/>
                    <a:pt x="189756" y="246683"/>
                  </a:cubicBezTo>
                  <a:cubicBezTo>
                    <a:pt x="189756" y="257164"/>
                    <a:pt x="181261" y="265658"/>
                    <a:pt x="170780" y="265658"/>
                  </a:cubicBezTo>
                  <a:cubicBezTo>
                    <a:pt x="160299" y="265658"/>
                    <a:pt x="151805" y="257164"/>
                    <a:pt x="151805" y="246683"/>
                  </a:cubicBezTo>
                  <a:close/>
                  <a:moveTo>
                    <a:pt x="189756" y="396590"/>
                  </a:moveTo>
                  <a:cubicBezTo>
                    <a:pt x="189756" y="407071"/>
                    <a:pt x="181261" y="415565"/>
                    <a:pt x="170780" y="415565"/>
                  </a:cubicBezTo>
                  <a:cubicBezTo>
                    <a:pt x="160299" y="415565"/>
                    <a:pt x="151805" y="407071"/>
                    <a:pt x="151805" y="396590"/>
                  </a:cubicBezTo>
                  <a:cubicBezTo>
                    <a:pt x="151805" y="386109"/>
                    <a:pt x="160299" y="377614"/>
                    <a:pt x="170780" y="377614"/>
                  </a:cubicBezTo>
                  <a:cubicBezTo>
                    <a:pt x="181261" y="377614"/>
                    <a:pt x="189756" y="386109"/>
                    <a:pt x="189756" y="396590"/>
                  </a:cubicBezTo>
                  <a:close/>
                  <a:moveTo>
                    <a:pt x="265658" y="396590"/>
                  </a:moveTo>
                  <a:cubicBezTo>
                    <a:pt x="265658" y="407071"/>
                    <a:pt x="257164" y="415565"/>
                    <a:pt x="246683" y="415565"/>
                  </a:cubicBezTo>
                  <a:cubicBezTo>
                    <a:pt x="236202" y="415565"/>
                    <a:pt x="227707" y="407071"/>
                    <a:pt x="227707" y="396590"/>
                  </a:cubicBezTo>
                  <a:cubicBezTo>
                    <a:pt x="227707" y="386109"/>
                    <a:pt x="236202" y="377614"/>
                    <a:pt x="246683" y="377614"/>
                  </a:cubicBezTo>
                  <a:cubicBezTo>
                    <a:pt x="257164" y="377614"/>
                    <a:pt x="265658" y="386109"/>
                    <a:pt x="265658" y="396590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BFB88236-0052-4224-BD57-2E402ED4C797}"/>
              </a:ext>
            </a:extLst>
          </p:cNvPr>
          <p:cNvSpPr txBox="1"/>
          <p:nvPr/>
        </p:nvSpPr>
        <p:spPr>
          <a:xfrm>
            <a:off x="870401" y="3457928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832D4F-4D23-42EA-A4D6-D46CF321F4D0}"/>
              </a:ext>
            </a:extLst>
          </p:cNvPr>
          <p:cNvGrpSpPr/>
          <p:nvPr/>
        </p:nvGrpSpPr>
        <p:grpSpPr>
          <a:xfrm>
            <a:off x="870401" y="4992436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7FE866C-9926-48D3-BBA5-D7498AFBB1B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AFC2AAF-62B5-43AA-B06B-5174C2AE678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9A91CC82-DF27-4875-A91E-FC4DC0B2BB0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BBFA2E6C-26F7-41A2-BE56-2F30BE435123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85D12E-DC05-45A1-B1D5-6430AD810768}"/>
              </a:ext>
            </a:extLst>
          </p:cNvPr>
          <p:cNvSpPr txBox="1"/>
          <p:nvPr/>
        </p:nvSpPr>
        <p:spPr>
          <a:xfrm>
            <a:off x="871370" y="1535544"/>
            <a:ext cx="23467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US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A6316A-BDB1-410C-BFD0-0312176EB2A5}"/>
              </a:ext>
            </a:extLst>
          </p:cNvPr>
          <p:cNvSpPr txBox="1"/>
          <p:nvPr/>
        </p:nvSpPr>
        <p:spPr>
          <a:xfrm>
            <a:off x="791010" y="2249428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7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C01A25-B21B-4988-B389-333BEC1F05A7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1E191F67-D782-41E5-9697-4BB877BE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1521BD1-3B2D-466C-A6F2-9153A37D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8FE62A1-F711-422E-A5E6-9E71C874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CFA1968B-8132-405A-8297-9699C56E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0EFB64-5756-42CE-A4AB-BC1BEF7DD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725BCC-DA0C-417A-8338-D76734DC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61A759-169E-469B-98D6-24D5486DD8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4E4622-6EE4-400D-B997-B397638AF78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8C3D8B-AAD0-4156-A11E-837A87D058A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2644C2B-EAC1-47D1-80EB-E777E60A514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8645444-822F-4B3A-B228-799B36534C1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E6EFB6B-389F-4FAA-8A20-E45FE7902700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F7E9E8F-1E8E-4D65-ADC0-6159B90C99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A3DD7018-3C9B-4F0B-8948-62349245F7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3009D349-6ED7-490A-A186-4AD2FC920F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9CE35387-E63F-4A44-B1AA-F945D118C72F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A9761F38-DA25-4D69-82D5-6884BD233B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97AA818-463E-48DE-ACC1-FF40D8F3FC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F9CA6CB-9ACC-4636-BE46-6B9AB94A8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873C101-E7AA-47B2-9561-5501B1DC293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4FF7FC8-F01C-4982-8C16-519D1B92488C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DA9233-30CA-40EA-AB51-84198CC81E4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C16D7-3D3C-4B90-A183-98912A2FCA1C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A25827-5708-49AC-9345-AF55C0DAB6A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15334E-CE2F-4607-9AED-9DB2C14FBDCD}"/>
              </a:ext>
            </a:extLst>
          </p:cNvPr>
          <p:cNvGrpSpPr/>
          <p:nvPr/>
        </p:nvGrpSpPr>
        <p:grpSpPr>
          <a:xfrm>
            <a:off x="2017283" y="676405"/>
            <a:ext cx="8159022" cy="1769074"/>
            <a:chOff x="3448500" y="1331551"/>
            <a:chExt cx="4898939" cy="106221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C459FB3-4A2F-41FE-8743-7F5FE9F8AF07}"/>
                </a:ext>
              </a:extLst>
            </p:cNvPr>
            <p:cNvSpPr/>
            <p:nvPr/>
          </p:nvSpPr>
          <p:spPr>
            <a:xfrm flipH="1">
              <a:off x="3934451" y="1918642"/>
              <a:ext cx="522058" cy="360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8185F0F-CF8A-4988-B80B-AC1D832E121F}"/>
                </a:ext>
              </a:extLst>
            </p:cNvPr>
            <p:cNvSpPr/>
            <p:nvPr/>
          </p:nvSpPr>
          <p:spPr>
            <a:xfrm rot="5400000">
              <a:off x="4123756" y="1368012"/>
              <a:ext cx="143448" cy="70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43E08D-C0F2-4A52-ADF0-EBEFFA376F12}"/>
                </a:ext>
              </a:extLst>
            </p:cNvPr>
            <p:cNvGrpSpPr/>
            <p:nvPr/>
          </p:nvGrpSpPr>
          <p:grpSpPr>
            <a:xfrm>
              <a:off x="4023932" y="1447941"/>
              <a:ext cx="336155" cy="945821"/>
              <a:chOff x="5661508" y="1715929"/>
              <a:chExt cx="1055551" cy="2969947"/>
            </a:xfrm>
            <a:solidFill>
              <a:schemeClr val="bg1">
                <a:lumMod val="95000"/>
              </a:schemeClr>
            </a:solidFill>
            <a:effectLst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826EB46-A467-47B4-97D8-2F61C7661A60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545DEA1-366F-4EDB-8E42-1F87FD99991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22C888E1-6930-4751-999B-2D9FFB1FF514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E93DC48-D2FB-4467-A2A1-E4D29DFAC0E2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76C01EEC-8BC6-4499-938D-A8A8B2DDE33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520397BE-DCAF-472E-9354-FE9FCD38996F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CEA04C-CA1D-457B-A7CE-EE8EC0ABD953}"/>
                </a:ext>
              </a:extLst>
            </p:cNvPr>
            <p:cNvSpPr/>
            <p:nvPr/>
          </p:nvSpPr>
          <p:spPr>
            <a:xfrm rot="16200000">
              <a:off x="4078408" y="1453181"/>
              <a:ext cx="234144" cy="172195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EEA7C6-6845-4A4B-95AE-8EB10DE4D9D4}"/>
                </a:ext>
              </a:extLst>
            </p:cNvPr>
            <p:cNvSpPr/>
            <p:nvPr/>
          </p:nvSpPr>
          <p:spPr>
            <a:xfrm>
              <a:off x="4164611" y="1545346"/>
              <a:ext cx="61898" cy="618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C2D902B-75BB-45C8-ACD8-737946447076}"/>
                </a:ext>
              </a:extLst>
            </p:cNvPr>
            <p:cNvSpPr/>
            <p:nvPr/>
          </p:nvSpPr>
          <p:spPr>
            <a:xfrm>
              <a:off x="4157046" y="1885875"/>
              <a:ext cx="69463" cy="101551"/>
            </a:xfrm>
            <a:prstGeom prst="roundRect">
              <a:avLst>
                <a:gd name="adj" fmla="val 932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E22A1F-7922-4417-AF61-751710DFB957}"/>
                </a:ext>
              </a:extLst>
            </p:cNvPr>
            <p:cNvSpPr txBox="1"/>
            <p:nvPr/>
          </p:nvSpPr>
          <p:spPr>
            <a:xfrm>
              <a:off x="3448500" y="1667674"/>
              <a:ext cx="4898939" cy="439163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F45F261-3453-40C1-B5C8-EB9208DED18E}"/>
              </a:ext>
            </a:extLst>
          </p:cNvPr>
          <p:cNvSpPr txBox="1"/>
          <p:nvPr/>
        </p:nvSpPr>
        <p:spPr>
          <a:xfrm>
            <a:off x="3090362" y="1328367"/>
            <a:ext cx="60128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LITTLE BIT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OUR HISTORY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7B202686-FED1-4E88-97A7-1ED0D13046E7}"/>
              </a:ext>
            </a:extLst>
          </p:cNvPr>
          <p:cNvSpPr txBox="1"/>
          <p:nvPr/>
        </p:nvSpPr>
        <p:spPr>
          <a:xfrm>
            <a:off x="1436380" y="217817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E07C2D69-5673-47B7-863D-72EC950B539E}"/>
              </a:ext>
            </a:extLst>
          </p:cNvPr>
          <p:cNvSpPr txBox="1"/>
          <p:nvPr/>
        </p:nvSpPr>
        <p:spPr>
          <a:xfrm>
            <a:off x="6547611" y="217817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6F3AB6-EC31-4837-BF57-CB249122A949}"/>
              </a:ext>
            </a:extLst>
          </p:cNvPr>
          <p:cNvCxnSpPr>
            <a:cxnSpLocks/>
          </p:cNvCxnSpPr>
          <p:nvPr/>
        </p:nvCxnSpPr>
        <p:spPr>
          <a:xfrm>
            <a:off x="5967052" y="2323769"/>
            <a:ext cx="0" cy="320586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Justify Text Body">
            <a:extLst>
              <a:ext uri="{FF2B5EF4-FFF2-40B4-BE49-F238E27FC236}">
                <a16:creationId xmlns:a16="http://schemas.microsoft.com/office/drawing/2014/main" id="{9102FC1E-1113-4957-B2F7-5A69785191B6}"/>
              </a:ext>
            </a:extLst>
          </p:cNvPr>
          <p:cNvSpPr txBox="1"/>
          <p:nvPr/>
        </p:nvSpPr>
        <p:spPr>
          <a:xfrm>
            <a:off x="1436380" y="366261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0664EA-94D5-4613-A810-92647A91DB7D}"/>
              </a:ext>
            </a:extLst>
          </p:cNvPr>
          <p:cNvGrpSpPr/>
          <p:nvPr/>
        </p:nvGrpSpPr>
        <p:grpSpPr>
          <a:xfrm>
            <a:off x="1436380" y="5199613"/>
            <a:ext cx="1505018" cy="330020"/>
            <a:chOff x="1098482" y="4556305"/>
            <a:chExt cx="1505018" cy="3300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CEA7155-27CF-4218-82FC-E151CA21072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850C09-EF70-411B-A4E5-60632159817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ounded Rectangle 11">
                <a:extLst>
                  <a:ext uri="{FF2B5EF4-FFF2-40B4-BE49-F238E27FC236}">
                    <a16:creationId xmlns:a16="http://schemas.microsoft.com/office/drawing/2014/main" id="{7220E44D-B6A1-47B2-8385-76BF4DE1B5A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">
              <a:extLst>
                <a:ext uri="{FF2B5EF4-FFF2-40B4-BE49-F238E27FC236}">
                  <a16:creationId xmlns:a16="http://schemas.microsoft.com/office/drawing/2014/main" id="{84C514A9-1C46-41EE-8247-506966EC63C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5DEE303-4BA1-4923-B916-31EF71A49EC1}"/>
              </a:ext>
            </a:extLst>
          </p:cNvPr>
          <p:cNvSpPr txBox="1"/>
          <p:nvPr/>
        </p:nvSpPr>
        <p:spPr>
          <a:xfrm>
            <a:off x="6563172" y="3693165"/>
            <a:ext cx="21816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The Grand Launching 2020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Justify Text Body">
            <a:extLst>
              <a:ext uri="{FF2B5EF4-FFF2-40B4-BE49-F238E27FC236}">
                <a16:creationId xmlns:a16="http://schemas.microsoft.com/office/drawing/2014/main" id="{FBE2B53D-768A-4BB2-8786-623F0C70B617}"/>
              </a:ext>
            </a:extLst>
          </p:cNvPr>
          <p:cNvSpPr txBox="1"/>
          <p:nvPr/>
        </p:nvSpPr>
        <p:spPr>
          <a:xfrm>
            <a:off x="6547611" y="3953471"/>
            <a:ext cx="4209598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vel magna sied pretiu qua vivera ornare ipraesent dolor elementum ipsum 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E3A666-05EE-4DED-A12C-81B572A8FF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528CC38-7024-4A01-9649-C5A7C64D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F3E8EA0-0583-468C-AAA4-652EDE83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9CB6D6B-D778-4230-BB68-8AB8AD81E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1FE972F-2B7C-4DE9-A025-A467C3DA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2B688B-9899-4462-BDE8-8BCEA8DC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5B787D-1F23-4E20-AF84-9D17391D9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D44E8-8A78-49C6-A722-E9EA2D7B03E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D1114A-B86A-427F-973B-1A4D5B9B57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EED6495-9035-4917-8ABF-19D259AF8575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97DA6D6-7D9F-4627-9D55-70C95A3A331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408A466-3196-45A9-A63F-1BC740B9024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D1CA517-AFA2-430E-BA90-D0C5539026A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A9D337C-D45E-4B1A-B971-37CAE3282FF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3C4819C-4F66-47F4-9B83-D3EEF674120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7911E494-A678-4438-8C04-92C37B34B4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74BFDE6-C87A-49D5-AA63-719124D8A7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FC8134EC-A16D-4605-9E5E-A550C7180C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DB891BE-C8C9-43A3-94D0-00D1A6644D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6E28A70-F832-47F5-A539-63AC597A4D8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03BF4F6-D841-4AC9-99FC-E4E177DB415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7D82C-EC81-4293-90A8-B36AE3F6931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33DB17-6DF0-49F8-8C36-495FF9B999B8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14961-70CE-452C-A51B-C9F869113D6B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2B4C49-23CE-43D2-9422-DDB153F2C26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07DAFB1-F6C9-4F7D-8810-8316D99F0A7C}"/>
              </a:ext>
            </a:extLst>
          </p:cNvPr>
          <p:cNvGrpSpPr/>
          <p:nvPr/>
        </p:nvGrpSpPr>
        <p:grpSpPr>
          <a:xfrm>
            <a:off x="5761285" y="5350711"/>
            <a:ext cx="1505018" cy="299810"/>
            <a:chOff x="1098482" y="4586515"/>
            <a:chExt cx="1659232" cy="45697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2C6C360-A7AE-410B-A770-9BE1B1E0D94D}"/>
                </a:ext>
              </a:extLst>
            </p:cNvPr>
            <p:cNvSpPr/>
            <p:nvPr/>
          </p:nvSpPr>
          <p:spPr>
            <a:xfrm>
              <a:off x="1098482" y="4586515"/>
              <a:ext cx="1659232" cy="456974"/>
            </a:xfrm>
            <a:prstGeom prst="roundRect">
              <a:avLst>
                <a:gd name="adj" fmla="val 1041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rotWithShape="0">
                <a:scrgbClr r="0" g="0" b="0">
                  <a:alpha val="30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11">
              <a:extLst>
                <a:ext uri="{FF2B5EF4-FFF2-40B4-BE49-F238E27FC236}">
                  <a16:creationId xmlns:a16="http://schemas.microsoft.com/office/drawing/2014/main" id="{3D1B743E-1B92-4A57-BA9C-C64336E24977}"/>
                </a:ext>
              </a:extLst>
            </p:cNvPr>
            <p:cNvSpPr/>
            <p:nvPr/>
          </p:nvSpPr>
          <p:spPr>
            <a:xfrm>
              <a:off x="1098482" y="4586515"/>
              <a:ext cx="1659232" cy="424309"/>
            </a:xfrm>
            <a:prstGeom prst="roundRect">
              <a:avLst>
                <a:gd name="adj" fmla="val 1041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">
            <a:extLst>
              <a:ext uri="{FF2B5EF4-FFF2-40B4-BE49-F238E27FC236}">
                <a16:creationId xmlns:a16="http://schemas.microsoft.com/office/drawing/2014/main" id="{B7B7CCD8-A3D6-4E3E-9BF4-4C868CB8AE31}"/>
              </a:ext>
            </a:extLst>
          </p:cNvPr>
          <p:cNvSpPr txBox="1"/>
          <p:nvPr/>
        </p:nvSpPr>
        <p:spPr>
          <a:xfrm>
            <a:off x="6123401" y="5320501"/>
            <a:ext cx="780791" cy="2664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300" b="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ID" sz="1300" b="0" dirty="0">
                <a:solidFill>
                  <a:schemeClr val="bg1"/>
                </a:solidFill>
                <a:latin typeface="+mj-lt"/>
              </a:rPr>
              <a:t>tart now</a:t>
            </a:r>
          </a:p>
        </p:txBody>
      </p:sp>
      <p:sp>
        <p:nvSpPr>
          <p:cNvPr id="62" name="Justify Text Body">
            <a:extLst>
              <a:ext uri="{FF2B5EF4-FFF2-40B4-BE49-F238E27FC236}">
                <a16:creationId xmlns:a16="http://schemas.microsoft.com/office/drawing/2014/main" id="{6324A887-5E3B-43A5-B5F3-4E2F629E540A}"/>
              </a:ext>
            </a:extLst>
          </p:cNvPr>
          <p:cNvSpPr txBox="1"/>
          <p:nvPr/>
        </p:nvSpPr>
        <p:spPr>
          <a:xfrm>
            <a:off x="5743068" y="378599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86A65A-F270-4AC4-9EA0-881187E06EC5}"/>
              </a:ext>
            </a:extLst>
          </p:cNvPr>
          <p:cNvSpPr txBox="1"/>
          <p:nvPr/>
        </p:nvSpPr>
        <p:spPr>
          <a:xfrm>
            <a:off x="5744037" y="1241524"/>
            <a:ext cx="34047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SMART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BIG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AC0788-1A60-4ECD-9DFA-ABB509168B60}"/>
              </a:ext>
            </a:extLst>
          </p:cNvPr>
          <p:cNvSpPr txBox="1"/>
          <p:nvPr/>
        </p:nvSpPr>
        <p:spPr>
          <a:xfrm>
            <a:off x="5663677" y="2577493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“Mathematics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like draughts in being suitable for the young,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not too difficult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amusing, and without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peril to the state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Plato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524800-784D-4C81-929D-A33EC81576A3}"/>
              </a:ext>
            </a:extLst>
          </p:cNvPr>
          <p:cNvGrpSpPr/>
          <p:nvPr/>
        </p:nvGrpSpPr>
        <p:grpSpPr>
          <a:xfrm>
            <a:off x="793354" y="1207480"/>
            <a:ext cx="3830286" cy="3837352"/>
            <a:chOff x="793354" y="1207480"/>
            <a:chExt cx="3830286" cy="3837352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62EB748B-6B6F-4C91-A018-86EA49FB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7" y="2184600"/>
              <a:ext cx="1888224" cy="1446268"/>
            </a:xfrm>
            <a:custGeom>
              <a:avLst/>
              <a:gdLst>
                <a:gd name="T0" fmla="*/ 5 w 543"/>
                <a:gd name="T1" fmla="*/ 416 h 416"/>
                <a:gd name="T2" fmla="*/ 151 w 543"/>
                <a:gd name="T3" fmla="*/ 397 h 416"/>
                <a:gd name="T4" fmla="*/ 173 w 543"/>
                <a:gd name="T5" fmla="*/ 339 h 416"/>
                <a:gd name="T6" fmla="*/ 234 w 543"/>
                <a:gd name="T7" fmla="*/ 305 h 416"/>
                <a:gd name="T8" fmla="*/ 302 w 543"/>
                <a:gd name="T9" fmla="*/ 322 h 416"/>
                <a:gd name="T10" fmla="*/ 339 w 543"/>
                <a:gd name="T11" fmla="*/ 372 h 416"/>
                <a:gd name="T12" fmla="*/ 491 w 543"/>
                <a:gd name="T13" fmla="*/ 352 h 416"/>
                <a:gd name="T14" fmla="*/ 469 w 543"/>
                <a:gd name="T15" fmla="*/ 188 h 416"/>
                <a:gd name="T16" fmla="*/ 477 w 543"/>
                <a:gd name="T17" fmla="*/ 186 h 416"/>
                <a:gd name="T18" fmla="*/ 538 w 543"/>
                <a:gd name="T19" fmla="*/ 99 h 416"/>
                <a:gd name="T20" fmla="*/ 456 w 543"/>
                <a:gd name="T21" fmla="*/ 29 h 416"/>
                <a:gd name="T22" fmla="*/ 448 w 543"/>
                <a:gd name="T23" fmla="*/ 30 h 416"/>
                <a:gd name="T24" fmla="*/ 445 w 543"/>
                <a:gd name="T25" fmla="*/ 3 h 416"/>
                <a:gd name="T26" fmla="*/ 411 w 543"/>
                <a:gd name="T27" fmla="*/ 0 h 416"/>
                <a:gd name="T28" fmla="*/ 310 w 543"/>
                <a:gd name="T29" fmla="*/ 35 h 416"/>
                <a:gd name="T30" fmla="*/ 300 w 543"/>
                <a:gd name="T31" fmla="*/ 35 h 416"/>
                <a:gd name="T32" fmla="*/ 177 w 543"/>
                <a:gd name="T33" fmla="*/ 91 h 416"/>
                <a:gd name="T34" fmla="*/ 69 w 543"/>
                <a:gd name="T35" fmla="*/ 217 h 416"/>
                <a:gd name="T36" fmla="*/ 27 w 543"/>
                <a:gd name="T37" fmla="*/ 278 h 416"/>
                <a:gd name="T38" fmla="*/ 28 w 543"/>
                <a:gd name="T39" fmla="*/ 287 h 416"/>
                <a:gd name="T40" fmla="*/ 0 w 543"/>
                <a:gd name="T41" fmla="*/ 377 h 416"/>
                <a:gd name="T42" fmla="*/ 5 w 543"/>
                <a:gd name="T4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3" h="416">
                  <a:moveTo>
                    <a:pt x="5" y="416"/>
                  </a:moveTo>
                  <a:cubicBezTo>
                    <a:pt x="151" y="397"/>
                    <a:pt x="151" y="397"/>
                    <a:pt x="151" y="397"/>
                  </a:cubicBezTo>
                  <a:cubicBezTo>
                    <a:pt x="151" y="376"/>
                    <a:pt x="159" y="355"/>
                    <a:pt x="173" y="339"/>
                  </a:cubicBezTo>
                  <a:cubicBezTo>
                    <a:pt x="189" y="320"/>
                    <a:pt x="210" y="308"/>
                    <a:pt x="234" y="305"/>
                  </a:cubicBezTo>
                  <a:cubicBezTo>
                    <a:pt x="258" y="302"/>
                    <a:pt x="282" y="308"/>
                    <a:pt x="302" y="322"/>
                  </a:cubicBezTo>
                  <a:cubicBezTo>
                    <a:pt x="320" y="334"/>
                    <a:pt x="333" y="352"/>
                    <a:pt x="339" y="372"/>
                  </a:cubicBezTo>
                  <a:cubicBezTo>
                    <a:pt x="491" y="352"/>
                    <a:pt x="491" y="352"/>
                    <a:pt x="491" y="352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77" y="186"/>
                    <a:pt x="477" y="186"/>
                    <a:pt x="477" y="186"/>
                  </a:cubicBezTo>
                  <a:cubicBezTo>
                    <a:pt x="517" y="177"/>
                    <a:pt x="543" y="140"/>
                    <a:pt x="538" y="99"/>
                  </a:cubicBezTo>
                  <a:cubicBezTo>
                    <a:pt x="533" y="57"/>
                    <a:pt x="497" y="28"/>
                    <a:pt x="456" y="29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434" y="1"/>
                    <a:pt x="423" y="0"/>
                    <a:pt x="411" y="0"/>
                  </a:cubicBezTo>
                  <a:cubicBezTo>
                    <a:pt x="373" y="0"/>
                    <a:pt x="338" y="13"/>
                    <a:pt x="310" y="35"/>
                  </a:cubicBezTo>
                  <a:cubicBezTo>
                    <a:pt x="306" y="35"/>
                    <a:pt x="303" y="35"/>
                    <a:pt x="300" y="35"/>
                  </a:cubicBezTo>
                  <a:cubicBezTo>
                    <a:pt x="251" y="35"/>
                    <a:pt x="206" y="57"/>
                    <a:pt x="177" y="91"/>
                  </a:cubicBezTo>
                  <a:cubicBezTo>
                    <a:pt x="116" y="102"/>
                    <a:pt x="71" y="154"/>
                    <a:pt x="69" y="217"/>
                  </a:cubicBezTo>
                  <a:cubicBezTo>
                    <a:pt x="45" y="227"/>
                    <a:pt x="27" y="250"/>
                    <a:pt x="27" y="278"/>
                  </a:cubicBezTo>
                  <a:cubicBezTo>
                    <a:pt x="27" y="281"/>
                    <a:pt x="28" y="284"/>
                    <a:pt x="28" y="287"/>
                  </a:cubicBezTo>
                  <a:cubicBezTo>
                    <a:pt x="10" y="313"/>
                    <a:pt x="0" y="344"/>
                    <a:pt x="0" y="377"/>
                  </a:cubicBezTo>
                  <a:cubicBezTo>
                    <a:pt x="0" y="390"/>
                    <a:pt x="2" y="403"/>
                    <a:pt x="5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0452548-2D2B-4CF2-8F3E-802837B0D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16" y="3282881"/>
              <a:ext cx="1832429" cy="1444800"/>
            </a:xfrm>
            <a:custGeom>
              <a:avLst/>
              <a:gdLst>
                <a:gd name="T0" fmla="*/ 524 w 527"/>
                <a:gd name="T1" fmla="*/ 386 h 416"/>
                <a:gd name="T2" fmla="*/ 466 w 527"/>
                <a:gd name="T3" fmla="*/ 363 h 416"/>
                <a:gd name="T4" fmla="*/ 433 w 527"/>
                <a:gd name="T5" fmla="*/ 302 h 416"/>
                <a:gd name="T6" fmla="*/ 450 w 527"/>
                <a:gd name="T7" fmla="*/ 234 h 416"/>
                <a:gd name="T8" fmla="*/ 500 w 527"/>
                <a:gd name="T9" fmla="*/ 198 h 416"/>
                <a:gd name="T10" fmla="*/ 481 w 527"/>
                <a:gd name="T11" fmla="*/ 53 h 416"/>
                <a:gd name="T12" fmla="*/ 316 w 527"/>
                <a:gd name="T13" fmla="*/ 75 h 416"/>
                <a:gd name="T14" fmla="*/ 314 w 527"/>
                <a:gd name="T15" fmla="*/ 67 h 416"/>
                <a:gd name="T16" fmla="*/ 226 w 527"/>
                <a:gd name="T17" fmla="*/ 6 h 416"/>
                <a:gd name="T18" fmla="*/ 157 w 527"/>
                <a:gd name="T19" fmla="*/ 88 h 416"/>
                <a:gd name="T20" fmla="*/ 158 w 527"/>
                <a:gd name="T21" fmla="*/ 95 h 416"/>
                <a:gd name="T22" fmla="*/ 0 w 527"/>
                <a:gd name="T23" fmla="*/ 116 h 416"/>
                <a:gd name="T24" fmla="*/ 62 w 527"/>
                <a:gd name="T25" fmla="*/ 193 h 416"/>
                <a:gd name="T26" fmla="*/ 180 w 527"/>
                <a:gd name="T27" fmla="*/ 278 h 416"/>
                <a:gd name="T28" fmla="*/ 239 w 527"/>
                <a:gd name="T29" fmla="*/ 263 h 416"/>
                <a:gd name="T30" fmla="*/ 315 w 527"/>
                <a:gd name="T31" fmla="*/ 309 h 416"/>
                <a:gd name="T32" fmla="*/ 469 w 527"/>
                <a:gd name="T33" fmla="*/ 416 h 416"/>
                <a:gd name="T34" fmla="*/ 527 w 527"/>
                <a:gd name="T35" fmla="*/ 405 h 416"/>
                <a:gd name="T36" fmla="*/ 524 w 527"/>
                <a:gd name="T37" fmla="*/ 38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16">
                  <a:moveTo>
                    <a:pt x="524" y="386"/>
                  </a:moveTo>
                  <a:cubicBezTo>
                    <a:pt x="503" y="385"/>
                    <a:pt x="483" y="377"/>
                    <a:pt x="466" y="363"/>
                  </a:cubicBezTo>
                  <a:cubicBezTo>
                    <a:pt x="448" y="348"/>
                    <a:pt x="436" y="326"/>
                    <a:pt x="433" y="302"/>
                  </a:cubicBezTo>
                  <a:cubicBezTo>
                    <a:pt x="430" y="278"/>
                    <a:pt x="436" y="254"/>
                    <a:pt x="450" y="234"/>
                  </a:cubicBezTo>
                  <a:cubicBezTo>
                    <a:pt x="462" y="217"/>
                    <a:pt x="479" y="204"/>
                    <a:pt x="500" y="198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05" y="27"/>
                    <a:pt x="268" y="0"/>
                    <a:pt x="226" y="6"/>
                  </a:cubicBezTo>
                  <a:cubicBezTo>
                    <a:pt x="185" y="11"/>
                    <a:pt x="156" y="46"/>
                    <a:pt x="157" y="8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2" y="148"/>
                    <a:pt x="34" y="175"/>
                    <a:pt x="62" y="193"/>
                  </a:cubicBezTo>
                  <a:cubicBezTo>
                    <a:pt x="79" y="242"/>
                    <a:pt x="125" y="278"/>
                    <a:pt x="180" y="278"/>
                  </a:cubicBezTo>
                  <a:cubicBezTo>
                    <a:pt x="202" y="278"/>
                    <a:pt x="222" y="272"/>
                    <a:pt x="239" y="263"/>
                  </a:cubicBezTo>
                  <a:cubicBezTo>
                    <a:pt x="258" y="286"/>
                    <a:pt x="284" y="303"/>
                    <a:pt x="315" y="309"/>
                  </a:cubicBezTo>
                  <a:cubicBezTo>
                    <a:pt x="338" y="372"/>
                    <a:pt x="398" y="416"/>
                    <a:pt x="469" y="416"/>
                  </a:cubicBezTo>
                  <a:cubicBezTo>
                    <a:pt x="489" y="416"/>
                    <a:pt x="509" y="412"/>
                    <a:pt x="527" y="405"/>
                  </a:cubicBezTo>
                  <a:lnTo>
                    <a:pt x="524" y="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35FB8926-DCC9-496D-AEDE-4496D1AAB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191" y="3224150"/>
              <a:ext cx="1970449" cy="1820682"/>
            </a:xfrm>
            <a:custGeom>
              <a:avLst/>
              <a:gdLst>
                <a:gd name="T0" fmla="*/ 567 w 567"/>
                <a:gd name="T1" fmla="*/ 124 h 524"/>
                <a:gd name="T2" fmla="*/ 533 w 567"/>
                <a:gd name="T3" fmla="*/ 34 h 524"/>
                <a:gd name="T4" fmla="*/ 534 w 567"/>
                <a:gd name="T5" fmla="*/ 13 h 524"/>
                <a:gd name="T6" fmla="*/ 534 w 567"/>
                <a:gd name="T7" fmla="*/ 0 h 524"/>
                <a:gd name="T8" fmla="*/ 393 w 567"/>
                <a:gd name="T9" fmla="*/ 19 h 524"/>
                <a:gd name="T10" fmla="*/ 370 w 567"/>
                <a:gd name="T11" fmla="*/ 77 h 524"/>
                <a:gd name="T12" fmla="*/ 309 w 567"/>
                <a:gd name="T13" fmla="*/ 110 h 524"/>
                <a:gd name="T14" fmla="*/ 297 w 567"/>
                <a:gd name="T15" fmla="*/ 111 h 524"/>
                <a:gd name="T16" fmla="*/ 241 w 567"/>
                <a:gd name="T17" fmla="*/ 94 h 524"/>
                <a:gd name="T18" fmla="*/ 205 w 567"/>
                <a:gd name="T19" fmla="*/ 43 h 524"/>
                <a:gd name="T20" fmla="*/ 53 w 567"/>
                <a:gd name="T21" fmla="*/ 63 h 524"/>
                <a:gd name="T22" fmla="*/ 74 w 567"/>
                <a:gd name="T23" fmla="*/ 227 h 524"/>
                <a:gd name="T24" fmla="*/ 67 w 567"/>
                <a:gd name="T25" fmla="*/ 229 h 524"/>
                <a:gd name="T26" fmla="*/ 5 w 567"/>
                <a:gd name="T27" fmla="*/ 317 h 524"/>
                <a:gd name="T28" fmla="*/ 87 w 567"/>
                <a:gd name="T29" fmla="*/ 386 h 524"/>
                <a:gd name="T30" fmla="*/ 95 w 567"/>
                <a:gd name="T31" fmla="*/ 386 h 524"/>
                <a:gd name="T32" fmla="*/ 102 w 567"/>
                <a:gd name="T33" fmla="*/ 438 h 524"/>
                <a:gd name="T34" fmla="*/ 266 w 567"/>
                <a:gd name="T35" fmla="*/ 524 h 524"/>
                <a:gd name="T36" fmla="*/ 452 w 567"/>
                <a:gd name="T37" fmla="*/ 396 h 524"/>
                <a:gd name="T38" fmla="*/ 556 w 567"/>
                <a:gd name="T39" fmla="*/ 220 h 524"/>
                <a:gd name="T40" fmla="*/ 553 w 567"/>
                <a:gd name="T41" fmla="*/ 184 h 524"/>
                <a:gd name="T42" fmla="*/ 567 w 567"/>
                <a:gd name="T43" fmla="*/ 1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524">
                  <a:moveTo>
                    <a:pt x="567" y="124"/>
                  </a:moveTo>
                  <a:cubicBezTo>
                    <a:pt x="567" y="89"/>
                    <a:pt x="554" y="58"/>
                    <a:pt x="533" y="34"/>
                  </a:cubicBezTo>
                  <a:cubicBezTo>
                    <a:pt x="534" y="27"/>
                    <a:pt x="534" y="20"/>
                    <a:pt x="534" y="13"/>
                  </a:cubicBezTo>
                  <a:cubicBezTo>
                    <a:pt x="534" y="8"/>
                    <a:pt x="534" y="4"/>
                    <a:pt x="534" y="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2" y="40"/>
                    <a:pt x="384" y="60"/>
                    <a:pt x="370" y="77"/>
                  </a:cubicBezTo>
                  <a:cubicBezTo>
                    <a:pt x="355" y="95"/>
                    <a:pt x="333" y="107"/>
                    <a:pt x="309" y="110"/>
                  </a:cubicBezTo>
                  <a:cubicBezTo>
                    <a:pt x="305" y="111"/>
                    <a:pt x="301" y="111"/>
                    <a:pt x="297" y="111"/>
                  </a:cubicBezTo>
                  <a:cubicBezTo>
                    <a:pt x="277" y="111"/>
                    <a:pt x="258" y="105"/>
                    <a:pt x="241" y="94"/>
                  </a:cubicBezTo>
                  <a:cubicBezTo>
                    <a:pt x="224" y="81"/>
                    <a:pt x="211" y="64"/>
                    <a:pt x="205" y="4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26" y="238"/>
                    <a:pt x="0" y="276"/>
                    <a:pt x="5" y="317"/>
                  </a:cubicBezTo>
                  <a:cubicBezTo>
                    <a:pt x="11" y="358"/>
                    <a:pt x="46" y="388"/>
                    <a:pt x="87" y="386"/>
                  </a:cubicBezTo>
                  <a:cubicBezTo>
                    <a:pt x="95" y="386"/>
                    <a:pt x="95" y="386"/>
                    <a:pt x="95" y="386"/>
                  </a:cubicBezTo>
                  <a:cubicBezTo>
                    <a:pt x="102" y="438"/>
                    <a:pt x="102" y="438"/>
                    <a:pt x="102" y="438"/>
                  </a:cubicBezTo>
                  <a:cubicBezTo>
                    <a:pt x="138" y="490"/>
                    <a:pt x="198" y="524"/>
                    <a:pt x="266" y="524"/>
                  </a:cubicBezTo>
                  <a:cubicBezTo>
                    <a:pt x="351" y="524"/>
                    <a:pt x="423" y="470"/>
                    <a:pt x="452" y="396"/>
                  </a:cubicBezTo>
                  <a:cubicBezTo>
                    <a:pt x="514" y="362"/>
                    <a:pt x="556" y="296"/>
                    <a:pt x="556" y="220"/>
                  </a:cubicBezTo>
                  <a:cubicBezTo>
                    <a:pt x="556" y="208"/>
                    <a:pt x="555" y="196"/>
                    <a:pt x="553" y="184"/>
                  </a:cubicBezTo>
                  <a:cubicBezTo>
                    <a:pt x="562" y="166"/>
                    <a:pt x="567" y="146"/>
                    <a:pt x="567" y="12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477BD9EB-1856-439C-BF39-653A9FB3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52" y="2156702"/>
              <a:ext cx="1820682" cy="1411029"/>
            </a:xfrm>
            <a:custGeom>
              <a:avLst/>
              <a:gdLst>
                <a:gd name="T0" fmla="*/ 2 w 524"/>
                <a:gd name="T1" fmla="*/ 21 h 406"/>
                <a:gd name="T2" fmla="*/ 60 w 524"/>
                <a:gd name="T3" fmla="*/ 43 h 406"/>
                <a:gd name="T4" fmla="*/ 94 w 524"/>
                <a:gd name="T5" fmla="*/ 104 h 406"/>
                <a:gd name="T6" fmla="*/ 77 w 524"/>
                <a:gd name="T7" fmla="*/ 172 h 406"/>
                <a:gd name="T8" fmla="*/ 27 w 524"/>
                <a:gd name="T9" fmla="*/ 209 h 406"/>
                <a:gd name="T10" fmla="*/ 46 w 524"/>
                <a:gd name="T11" fmla="*/ 353 h 406"/>
                <a:gd name="T12" fmla="*/ 210 w 524"/>
                <a:gd name="T13" fmla="*/ 332 h 406"/>
                <a:gd name="T14" fmla="*/ 212 w 524"/>
                <a:gd name="T15" fmla="*/ 339 h 406"/>
                <a:gd name="T16" fmla="*/ 300 w 524"/>
                <a:gd name="T17" fmla="*/ 401 h 406"/>
                <a:gd name="T18" fmla="*/ 369 w 524"/>
                <a:gd name="T19" fmla="*/ 319 h 406"/>
                <a:gd name="T20" fmla="*/ 369 w 524"/>
                <a:gd name="T21" fmla="*/ 311 h 406"/>
                <a:gd name="T22" fmla="*/ 524 w 524"/>
                <a:gd name="T23" fmla="*/ 291 h 406"/>
                <a:gd name="T24" fmla="*/ 446 w 524"/>
                <a:gd name="T25" fmla="*/ 194 h 406"/>
                <a:gd name="T26" fmla="*/ 214 w 524"/>
                <a:gd name="T27" fmla="*/ 37 h 406"/>
                <a:gd name="T28" fmla="*/ 137 w 524"/>
                <a:gd name="T29" fmla="*/ 8 h 406"/>
                <a:gd name="T30" fmla="*/ 87 w 524"/>
                <a:gd name="T31" fmla="*/ 19 h 406"/>
                <a:gd name="T32" fmla="*/ 31 w 524"/>
                <a:gd name="T33" fmla="*/ 0 h 406"/>
                <a:gd name="T34" fmla="*/ 0 w 524"/>
                <a:gd name="T35" fmla="*/ 5 h 406"/>
                <a:gd name="T36" fmla="*/ 2 w 524"/>
                <a:gd name="T37" fmla="*/ 2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406">
                  <a:moveTo>
                    <a:pt x="2" y="21"/>
                  </a:moveTo>
                  <a:cubicBezTo>
                    <a:pt x="23" y="21"/>
                    <a:pt x="44" y="29"/>
                    <a:pt x="60" y="43"/>
                  </a:cubicBezTo>
                  <a:cubicBezTo>
                    <a:pt x="78" y="59"/>
                    <a:pt x="90" y="80"/>
                    <a:pt x="94" y="104"/>
                  </a:cubicBezTo>
                  <a:cubicBezTo>
                    <a:pt x="97" y="128"/>
                    <a:pt x="91" y="152"/>
                    <a:pt x="77" y="172"/>
                  </a:cubicBezTo>
                  <a:cubicBezTo>
                    <a:pt x="65" y="190"/>
                    <a:pt x="47" y="203"/>
                    <a:pt x="27" y="209"/>
                  </a:cubicBezTo>
                  <a:cubicBezTo>
                    <a:pt x="46" y="353"/>
                    <a:pt x="46" y="353"/>
                    <a:pt x="46" y="353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2" y="339"/>
                    <a:pt x="212" y="339"/>
                    <a:pt x="212" y="339"/>
                  </a:cubicBezTo>
                  <a:cubicBezTo>
                    <a:pt x="221" y="380"/>
                    <a:pt x="259" y="406"/>
                    <a:pt x="300" y="401"/>
                  </a:cubicBezTo>
                  <a:cubicBezTo>
                    <a:pt x="341" y="395"/>
                    <a:pt x="371" y="360"/>
                    <a:pt x="369" y="319"/>
                  </a:cubicBezTo>
                  <a:cubicBezTo>
                    <a:pt x="369" y="311"/>
                    <a:pt x="369" y="311"/>
                    <a:pt x="369" y="311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15" y="247"/>
                    <a:pt x="485" y="212"/>
                    <a:pt x="446" y="194"/>
                  </a:cubicBezTo>
                  <a:cubicBezTo>
                    <a:pt x="407" y="103"/>
                    <a:pt x="319" y="39"/>
                    <a:pt x="214" y="37"/>
                  </a:cubicBezTo>
                  <a:cubicBezTo>
                    <a:pt x="194" y="19"/>
                    <a:pt x="167" y="8"/>
                    <a:pt x="137" y="8"/>
                  </a:cubicBezTo>
                  <a:cubicBezTo>
                    <a:pt x="119" y="8"/>
                    <a:pt x="102" y="12"/>
                    <a:pt x="87" y="19"/>
                  </a:cubicBezTo>
                  <a:cubicBezTo>
                    <a:pt x="71" y="7"/>
                    <a:pt x="52" y="0"/>
                    <a:pt x="31" y="0"/>
                  </a:cubicBezTo>
                  <a:cubicBezTo>
                    <a:pt x="20" y="0"/>
                    <a:pt x="10" y="2"/>
                    <a:pt x="0" y="5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6DD351FE-FA8A-4625-9EEA-2BAAE335B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9349" y="2580607"/>
              <a:ext cx="314701" cy="396973"/>
            </a:xfrm>
            <a:custGeom>
              <a:avLst/>
              <a:gdLst>
                <a:gd name="connsiteX0" fmla="*/ 80964 w 253005"/>
                <a:gd name="connsiteY0" fmla="*/ 133393 h 319148"/>
                <a:gd name="connsiteX1" fmla="*/ 68497 w 253005"/>
                <a:gd name="connsiteY1" fmla="*/ 145860 h 319148"/>
                <a:gd name="connsiteX2" fmla="*/ 68497 w 253005"/>
                <a:gd name="connsiteY2" fmla="*/ 155834 h 319148"/>
                <a:gd name="connsiteX3" fmla="*/ 93431 w 253005"/>
                <a:gd name="connsiteY3" fmla="*/ 155834 h 319148"/>
                <a:gd name="connsiteX4" fmla="*/ 93431 w 253005"/>
                <a:gd name="connsiteY4" fmla="*/ 145860 h 319148"/>
                <a:gd name="connsiteX5" fmla="*/ 80964 w 253005"/>
                <a:gd name="connsiteY5" fmla="*/ 133393 h 319148"/>
                <a:gd name="connsiteX6" fmla="*/ 171971 w 253005"/>
                <a:gd name="connsiteY6" fmla="*/ 122173 h 319148"/>
                <a:gd name="connsiteX7" fmla="*/ 184438 w 253005"/>
                <a:gd name="connsiteY7" fmla="*/ 134640 h 319148"/>
                <a:gd name="connsiteX8" fmla="*/ 184438 w 253005"/>
                <a:gd name="connsiteY8" fmla="*/ 147106 h 319148"/>
                <a:gd name="connsiteX9" fmla="*/ 196905 w 253005"/>
                <a:gd name="connsiteY9" fmla="*/ 147106 h 319148"/>
                <a:gd name="connsiteX10" fmla="*/ 209371 w 253005"/>
                <a:gd name="connsiteY10" fmla="*/ 159573 h 319148"/>
                <a:gd name="connsiteX11" fmla="*/ 196905 w 253005"/>
                <a:gd name="connsiteY11" fmla="*/ 172040 h 319148"/>
                <a:gd name="connsiteX12" fmla="*/ 184438 w 253005"/>
                <a:gd name="connsiteY12" fmla="*/ 172040 h 319148"/>
                <a:gd name="connsiteX13" fmla="*/ 184438 w 253005"/>
                <a:gd name="connsiteY13" fmla="*/ 184507 h 319148"/>
                <a:gd name="connsiteX14" fmla="*/ 171971 w 253005"/>
                <a:gd name="connsiteY14" fmla="*/ 196973 h 319148"/>
                <a:gd name="connsiteX15" fmla="*/ 159504 w 253005"/>
                <a:gd name="connsiteY15" fmla="*/ 184507 h 319148"/>
                <a:gd name="connsiteX16" fmla="*/ 159504 w 253005"/>
                <a:gd name="connsiteY16" fmla="*/ 172040 h 319148"/>
                <a:gd name="connsiteX17" fmla="*/ 147038 w 253005"/>
                <a:gd name="connsiteY17" fmla="*/ 172040 h 319148"/>
                <a:gd name="connsiteX18" fmla="*/ 134571 w 253005"/>
                <a:gd name="connsiteY18" fmla="*/ 159573 h 319148"/>
                <a:gd name="connsiteX19" fmla="*/ 147038 w 253005"/>
                <a:gd name="connsiteY19" fmla="*/ 147106 h 319148"/>
                <a:gd name="connsiteX20" fmla="*/ 159504 w 253005"/>
                <a:gd name="connsiteY20" fmla="*/ 147106 h 319148"/>
                <a:gd name="connsiteX21" fmla="*/ 159504 w 253005"/>
                <a:gd name="connsiteY21" fmla="*/ 134640 h 319148"/>
                <a:gd name="connsiteX22" fmla="*/ 171971 w 253005"/>
                <a:gd name="connsiteY22" fmla="*/ 122173 h 319148"/>
                <a:gd name="connsiteX23" fmla="*/ 80964 w 253005"/>
                <a:gd name="connsiteY23" fmla="*/ 108460 h 319148"/>
                <a:gd name="connsiteX24" fmla="*/ 118364 w 253005"/>
                <a:gd name="connsiteY24" fmla="*/ 145860 h 319148"/>
                <a:gd name="connsiteX25" fmla="*/ 118364 w 253005"/>
                <a:gd name="connsiteY25" fmla="*/ 198844 h 319148"/>
                <a:gd name="connsiteX26" fmla="*/ 105898 w 253005"/>
                <a:gd name="connsiteY26" fmla="*/ 211310 h 319148"/>
                <a:gd name="connsiteX27" fmla="*/ 93431 w 253005"/>
                <a:gd name="connsiteY27" fmla="*/ 198844 h 319148"/>
                <a:gd name="connsiteX28" fmla="*/ 93431 w 253005"/>
                <a:gd name="connsiteY28" fmla="*/ 180767 h 319148"/>
                <a:gd name="connsiteX29" fmla="*/ 68497 w 253005"/>
                <a:gd name="connsiteY29" fmla="*/ 180767 h 319148"/>
                <a:gd name="connsiteX30" fmla="*/ 68497 w 253005"/>
                <a:gd name="connsiteY30" fmla="*/ 198844 h 319148"/>
                <a:gd name="connsiteX31" fmla="*/ 56031 w 253005"/>
                <a:gd name="connsiteY31" fmla="*/ 211310 h 319148"/>
                <a:gd name="connsiteX32" fmla="*/ 43564 w 253005"/>
                <a:gd name="connsiteY32" fmla="*/ 198844 h 319148"/>
                <a:gd name="connsiteX33" fmla="*/ 43564 w 253005"/>
                <a:gd name="connsiteY33" fmla="*/ 145860 h 319148"/>
                <a:gd name="connsiteX34" fmla="*/ 80964 w 253005"/>
                <a:gd name="connsiteY34" fmla="*/ 108460 h 319148"/>
                <a:gd name="connsiteX35" fmla="*/ 49867 w 253005"/>
                <a:gd name="connsiteY35" fmla="*/ 0 h 319148"/>
                <a:gd name="connsiteX36" fmla="*/ 203138 w 253005"/>
                <a:gd name="connsiteY36" fmla="*/ 0 h 319148"/>
                <a:gd name="connsiteX37" fmla="*/ 253005 w 253005"/>
                <a:gd name="connsiteY37" fmla="*/ 49867 h 319148"/>
                <a:gd name="connsiteX38" fmla="*/ 253005 w 253005"/>
                <a:gd name="connsiteY38" fmla="*/ 206948 h 319148"/>
                <a:gd name="connsiteX39" fmla="*/ 240538 w 253005"/>
                <a:gd name="connsiteY39" fmla="*/ 219414 h 319148"/>
                <a:gd name="connsiteX40" fmla="*/ 228071 w 253005"/>
                <a:gd name="connsiteY40" fmla="*/ 206948 h 319148"/>
                <a:gd name="connsiteX41" fmla="*/ 228071 w 253005"/>
                <a:gd name="connsiteY41" fmla="*/ 49867 h 319148"/>
                <a:gd name="connsiteX42" fmla="*/ 203138 w 253005"/>
                <a:gd name="connsiteY42" fmla="*/ 24933 h 319148"/>
                <a:gd name="connsiteX43" fmla="*/ 49867 w 253005"/>
                <a:gd name="connsiteY43" fmla="*/ 24933 h 319148"/>
                <a:gd name="connsiteX44" fmla="*/ 24933 w 253005"/>
                <a:gd name="connsiteY44" fmla="*/ 49867 h 319148"/>
                <a:gd name="connsiteX45" fmla="*/ 24933 w 253005"/>
                <a:gd name="connsiteY45" fmla="*/ 269281 h 319148"/>
                <a:gd name="connsiteX46" fmla="*/ 49867 w 253005"/>
                <a:gd name="connsiteY46" fmla="*/ 294215 h 319148"/>
                <a:gd name="connsiteX47" fmla="*/ 203138 w 253005"/>
                <a:gd name="connsiteY47" fmla="*/ 294215 h 319148"/>
                <a:gd name="connsiteX48" fmla="*/ 228072 w 253005"/>
                <a:gd name="connsiteY48" fmla="*/ 269281 h 319148"/>
                <a:gd name="connsiteX49" fmla="*/ 240538 w 253005"/>
                <a:gd name="connsiteY49" fmla="*/ 256814 h 319148"/>
                <a:gd name="connsiteX50" fmla="*/ 253005 w 253005"/>
                <a:gd name="connsiteY50" fmla="*/ 269281 h 319148"/>
                <a:gd name="connsiteX51" fmla="*/ 203138 w 253005"/>
                <a:gd name="connsiteY51" fmla="*/ 319148 h 319148"/>
                <a:gd name="connsiteX52" fmla="*/ 49867 w 253005"/>
                <a:gd name="connsiteY52" fmla="*/ 319148 h 319148"/>
                <a:gd name="connsiteX53" fmla="*/ 0 w 253005"/>
                <a:gd name="connsiteY53" fmla="*/ 269281 h 319148"/>
                <a:gd name="connsiteX54" fmla="*/ 0 w 253005"/>
                <a:gd name="connsiteY54" fmla="*/ 49867 h 319148"/>
                <a:gd name="connsiteX55" fmla="*/ 49867 w 253005"/>
                <a:gd name="connsiteY55" fmla="*/ 0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005" h="319148">
                  <a:moveTo>
                    <a:pt x="80964" y="133393"/>
                  </a:moveTo>
                  <a:cubicBezTo>
                    <a:pt x="74090" y="133393"/>
                    <a:pt x="68497" y="138986"/>
                    <a:pt x="68497" y="145860"/>
                  </a:cubicBezTo>
                  <a:lnTo>
                    <a:pt x="68497" y="155834"/>
                  </a:lnTo>
                  <a:lnTo>
                    <a:pt x="93431" y="155834"/>
                  </a:lnTo>
                  <a:lnTo>
                    <a:pt x="93431" y="145860"/>
                  </a:lnTo>
                  <a:cubicBezTo>
                    <a:pt x="93431" y="138986"/>
                    <a:pt x="87838" y="133393"/>
                    <a:pt x="80964" y="133393"/>
                  </a:cubicBezTo>
                  <a:close/>
                  <a:moveTo>
                    <a:pt x="171971" y="122173"/>
                  </a:moveTo>
                  <a:cubicBezTo>
                    <a:pt x="178857" y="122173"/>
                    <a:pt x="184438" y="127754"/>
                    <a:pt x="184438" y="134640"/>
                  </a:cubicBezTo>
                  <a:lnTo>
                    <a:pt x="184438" y="147106"/>
                  </a:lnTo>
                  <a:lnTo>
                    <a:pt x="196905" y="147106"/>
                  </a:lnTo>
                  <a:cubicBezTo>
                    <a:pt x="203790" y="147106"/>
                    <a:pt x="209371" y="152688"/>
                    <a:pt x="209371" y="159573"/>
                  </a:cubicBezTo>
                  <a:cubicBezTo>
                    <a:pt x="209371" y="166459"/>
                    <a:pt x="203790" y="172040"/>
                    <a:pt x="196905" y="172040"/>
                  </a:cubicBezTo>
                  <a:lnTo>
                    <a:pt x="184438" y="172040"/>
                  </a:lnTo>
                  <a:lnTo>
                    <a:pt x="184438" y="184507"/>
                  </a:lnTo>
                  <a:cubicBezTo>
                    <a:pt x="184438" y="191392"/>
                    <a:pt x="178857" y="196973"/>
                    <a:pt x="171971" y="196973"/>
                  </a:cubicBezTo>
                  <a:cubicBezTo>
                    <a:pt x="165086" y="196973"/>
                    <a:pt x="159504" y="191392"/>
                    <a:pt x="159504" y="184507"/>
                  </a:cubicBezTo>
                  <a:lnTo>
                    <a:pt x="159504" y="172040"/>
                  </a:lnTo>
                  <a:lnTo>
                    <a:pt x="147038" y="172040"/>
                  </a:lnTo>
                  <a:cubicBezTo>
                    <a:pt x="140152" y="172040"/>
                    <a:pt x="134571" y="166459"/>
                    <a:pt x="134571" y="159573"/>
                  </a:cubicBezTo>
                  <a:cubicBezTo>
                    <a:pt x="134571" y="152688"/>
                    <a:pt x="140152" y="147106"/>
                    <a:pt x="147038" y="147106"/>
                  </a:cubicBezTo>
                  <a:lnTo>
                    <a:pt x="159504" y="147106"/>
                  </a:lnTo>
                  <a:lnTo>
                    <a:pt x="159504" y="134640"/>
                  </a:lnTo>
                  <a:cubicBezTo>
                    <a:pt x="159504" y="127754"/>
                    <a:pt x="165086" y="122173"/>
                    <a:pt x="171971" y="122173"/>
                  </a:cubicBezTo>
                  <a:close/>
                  <a:moveTo>
                    <a:pt x="80964" y="108460"/>
                  </a:moveTo>
                  <a:cubicBezTo>
                    <a:pt x="101587" y="108460"/>
                    <a:pt x="118364" y="125238"/>
                    <a:pt x="118364" y="145860"/>
                  </a:cubicBezTo>
                  <a:lnTo>
                    <a:pt x="118364" y="198844"/>
                  </a:lnTo>
                  <a:cubicBezTo>
                    <a:pt x="118364" y="205729"/>
                    <a:pt x="112783" y="211310"/>
                    <a:pt x="105898" y="211310"/>
                  </a:cubicBezTo>
                  <a:cubicBezTo>
                    <a:pt x="99012" y="211310"/>
                    <a:pt x="93431" y="205729"/>
                    <a:pt x="93431" y="198844"/>
                  </a:cubicBezTo>
                  <a:lnTo>
                    <a:pt x="93431" y="180767"/>
                  </a:lnTo>
                  <a:lnTo>
                    <a:pt x="68497" y="180767"/>
                  </a:lnTo>
                  <a:lnTo>
                    <a:pt x="68497" y="198844"/>
                  </a:lnTo>
                  <a:cubicBezTo>
                    <a:pt x="68497" y="205729"/>
                    <a:pt x="62916" y="211310"/>
                    <a:pt x="56031" y="211310"/>
                  </a:cubicBezTo>
                  <a:cubicBezTo>
                    <a:pt x="49145" y="211310"/>
                    <a:pt x="43564" y="205729"/>
                    <a:pt x="43564" y="198844"/>
                  </a:cubicBezTo>
                  <a:lnTo>
                    <a:pt x="43564" y="145860"/>
                  </a:lnTo>
                  <a:cubicBezTo>
                    <a:pt x="43564" y="125238"/>
                    <a:pt x="60342" y="108460"/>
                    <a:pt x="80964" y="108460"/>
                  </a:cubicBezTo>
                  <a:close/>
                  <a:moveTo>
                    <a:pt x="49867" y="0"/>
                  </a:moveTo>
                  <a:lnTo>
                    <a:pt x="203138" y="0"/>
                  </a:lnTo>
                  <a:cubicBezTo>
                    <a:pt x="230635" y="0"/>
                    <a:pt x="253005" y="22370"/>
                    <a:pt x="253005" y="49867"/>
                  </a:cubicBezTo>
                  <a:lnTo>
                    <a:pt x="253005" y="206948"/>
                  </a:lnTo>
                  <a:cubicBezTo>
                    <a:pt x="253005" y="213833"/>
                    <a:pt x="247424" y="219414"/>
                    <a:pt x="240538" y="219414"/>
                  </a:cubicBezTo>
                  <a:cubicBezTo>
                    <a:pt x="233653" y="219414"/>
                    <a:pt x="228071" y="213833"/>
                    <a:pt x="228071" y="206948"/>
                  </a:cubicBezTo>
                  <a:lnTo>
                    <a:pt x="228071" y="49867"/>
                  </a:lnTo>
                  <a:cubicBezTo>
                    <a:pt x="228071" y="36119"/>
                    <a:pt x="216886" y="24933"/>
                    <a:pt x="203138" y="24933"/>
                  </a:cubicBezTo>
                  <a:lnTo>
                    <a:pt x="49867" y="24933"/>
                  </a:lnTo>
                  <a:cubicBezTo>
                    <a:pt x="36119" y="24933"/>
                    <a:pt x="24933" y="36119"/>
                    <a:pt x="24933" y="49867"/>
                  </a:cubicBezTo>
                  <a:lnTo>
                    <a:pt x="24933" y="269281"/>
                  </a:lnTo>
                  <a:cubicBezTo>
                    <a:pt x="24933" y="283029"/>
                    <a:pt x="36119" y="294215"/>
                    <a:pt x="49867" y="294215"/>
                  </a:cubicBezTo>
                  <a:lnTo>
                    <a:pt x="203138" y="294215"/>
                  </a:lnTo>
                  <a:cubicBezTo>
                    <a:pt x="216887" y="294215"/>
                    <a:pt x="228072" y="283029"/>
                    <a:pt x="228072" y="269281"/>
                  </a:cubicBezTo>
                  <a:cubicBezTo>
                    <a:pt x="228072" y="262396"/>
                    <a:pt x="233653" y="256814"/>
                    <a:pt x="240538" y="256814"/>
                  </a:cubicBezTo>
                  <a:cubicBezTo>
                    <a:pt x="247424" y="256814"/>
                    <a:pt x="253005" y="262396"/>
                    <a:pt x="253005" y="269281"/>
                  </a:cubicBezTo>
                  <a:cubicBezTo>
                    <a:pt x="253005" y="296778"/>
                    <a:pt x="230635" y="319148"/>
                    <a:pt x="203138" y="319148"/>
                  </a:cubicBezTo>
                  <a:lnTo>
                    <a:pt x="49867" y="319148"/>
                  </a:lnTo>
                  <a:cubicBezTo>
                    <a:pt x="22370" y="319148"/>
                    <a:pt x="0" y="296778"/>
                    <a:pt x="0" y="269281"/>
                  </a:cubicBezTo>
                  <a:lnTo>
                    <a:pt x="0" y="49867"/>
                  </a:lnTo>
                  <a:cubicBezTo>
                    <a:pt x="0" y="22370"/>
                    <a:pt x="22370" y="0"/>
                    <a:pt x="49867" y="0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C4064382-8251-4E5E-A2E1-100921570C7F}"/>
                </a:ext>
              </a:extLst>
            </p:cNvPr>
            <p:cNvSpPr/>
            <p:nvPr/>
          </p:nvSpPr>
          <p:spPr>
            <a:xfrm>
              <a:off x="3347913" y="2663568"/>
              <a:ext cx="395419" cy="348259"/>
            </a:xfrm>
            <a:custGeom>
              <a:avLst/>
              <a:gdLst/>
              <a:ahLst/>
              <a:cxnLst/>
              <a:rect l="l" t="t" r="r" b="b"/>
              <a:pathLst>
                <a:path w="484504" h="426719">
                  <a:moveTo>
                    <a:pt x="361378" y="0"/>
                  </a:moveTo>
                  <a:lnTo>
                    <a:pt x="122872" y="0"/>
                  </a:lnTo>
                  <a:lnTo>
                    <a:pt x="93418" y="5970"/>
                  </a:lnTo>
                  <a:lnTo>
                    <a:pt x="69357" y="22240"/>
                  </a:lnTo>
                  <a:lnTo>
                    <a:pt x="53131" y="46345"/>
                  </a:lnTo>
                  <a:lnTo>
                    <a:pt x="47180" y="75818"/>
                  </a:lnTo>
                  <a:lnTo>
                    <a:pt x="47180" y="288670"/>
                  </a:lnTo>
                  <a:lnTo>
                    <a:pt x="6667" y="343407"/>
                  </a:lnTo>
                  <a:lnTo>
                    <a:pt x="5143" y="345693"/>
                  </a:lnTo>
                  <a:lnTo>
                    <a:pt x="4635" y="347090"/>
                  </a:lnTo>
                  <a:lnTo>
                    <a:pt x="579" y="360683"/>
                  </a:lnTo>
                  <a:lnTo>
                    <a:pt x="0" y="374586"/>
                  </a:lnTo>
                  <a:lnTo>
                    <a:pt x="2849" y="388203"/>
                  </a:lnTo>
                  <a:lnTo>
                    <a:pt x="29590" y="419877"/>
                  </a:lnTo>
                  <a:lnTo>
                    <a:pt x="56578" y="426719"/>
                  </a:lnTo>
                  <a:lnTo>
                    <a:pt x="427672" y="426719"/>
                  </a:lnTo>
                  <a:lnTo>
                    <a:pt x="465998" y="411771"/>
                  </a:lnTo>
                  <a:lnTo>
                    <a:pt x="481135" y="388746"/>
                  </a:lnTo>
                  <a:lnTo>
                    <a:pt x="50101" y="388746"/>
                  </a:lnTo>
                  <a:lnTo>
                    <a:pt x="44386" y="385698"/>
                  </a:lnTo>
                  <a:lnTo>
                    <a:pt x="40830" y="380238"/>
                  </a:lnTo>
                  <a:lnTo>
                    <a:pt x="37528" y="375284"/>
                  </a:lnTo>
                  <a:lnTo>
                    <a:pt x="36766" y="369442"/>
                  </a:lnTo>
                  <a:lnTo>
                    <a:pt x="38671" y="363854"/>
                  </a:lnTo>
                  <a:lnTo>
                    <a:pt x="75628" y="313816"/>
                  </a:lnTo>
                  <a:lnTo>
                    <a:pt x="455737" y="313816"/>
                  </a:lnTo>
                  <a:lnTo>
                    <a:pt x="435673" y="286638"/>
                  </a:lnTo>
                  <a:lnTo>
                    <a:pt x="432752" y="279780"/>
                  </a:lnTo>
                  <a:lnTo>
                    <a:pt x="426021" y="274954"/>
                  </a:lnTo>
                  <a:lnTo>
                    <a:pt x="85026" y="274954"/>
                  </a:lnTo>
                  <a:lnTo>
                    <a:pt x="85026" y="75818"/>
                  </a:lnTo>
                  <a:lnTo>
                    <a:pt x="88010" y="61118"/>
                  </a:lnTo>
                  <a:lnTo>
                    <a:pt x="96138" y="49085"/>
                  </a:lnTo>
                  <a:lnTo>
                    <a:pt x="108172" y="40957"/>
                  </a:lnTo>
                  <a:lnTo>
                    <a:pt x="122872" y="37972"/>
                  </a:lnTo>
                  <a:lnTo>
                    <a:pt x="425483" y="37972"/>
                  </a:lnTo>
                  <a:lnTo>
                    <a:pt x="414893" y="22240"/>
                  </a:lnTo>
                  <a:lnTo>
                    <a:pt x="390832" y="5970"/>
                  </a:lnTo>
                  <a:lnTo>
                    <a:pt x="361378" y="0"/>
                  </a:lnTo>
                  <a:close/>
                </a:path>
                <a:path w="484504" h="426719">
                  <a:moveTo>
                    <a:pt x="289496" y="369823"/>
                  </a:moveTo>
                  <a:lnTo>
                    <a:pt x="194754" y="369823"/>
                  </a:lnTo>
                  <a:lnTo>
                    <a:pt x="187404" y="371316"/>
                  </a:lnTo>
                  <a:lnTo>
                    <a:pt x="181387" y="375380"/>
                  </a:lnTo>
                  <a:lnTo>
                    <a:pt x="177323" y="381396"/>
                  </a:lnTo>
                  <a:lnTo>
                    <a:pt x="175831" y="388746"/>
                  </a:lnTo>
                  <a:lnTo>
                    <a:pt x="308419" y="388746"/>
                  </a:lnTo>
                  <a:lnTo>
                    <a:pt x="306927" y="381396"/>
                  </a:lnTo>
                  <a:lnTo>
                    <a:pt x="302863" y="375380"/>
                  </a:lnTo>
                  <a:lnTo>
                    <a:pt x="296846" y="371316"/>
                  </a:lnTo>
                  <a:lnTo>
                    <a:pt x="289496" y="369823"/>
                  </a:lnTo>
                  <a:close/>
                </a:path>
                <a:path w="484504" h="426719">
                  <a:moveTo>
                    <a:pt x="455737" y="313816"/>
                  </a:moveTo>
                  <a:lnTo>
                    <a:pt x="408622" y="313816"/>
                  </a:lnTo>
                  <a:lnTo>
                    <a:pt x="445579" y="363854"/>
                  </a:lnTo>
                  <a:lnTo>
                    <a:pt x="447484" y="369442"/>
                  </a:lnTo>
                  <a:lnTo>
                    <a:pt x="446722" y="375284"/>
                  </a:lnTo>
                  <a:lnTo>
                    <a:pt x="443420" y="380238"/>
                  </a:lnTo>
                  <a:lnTo>
                    <a:pt x="439864" y="385698"/>
                  </a:lnTo>
                  <a:lnTo>
                    <a:pt x="434149" y="388746"/>
                  </a:lnTo>
                  <a:lnTo>
                    <a:pt x="481135" y="388746"/>
                  </a:lnTo>
                  <a:lnTo>
                    <a:pt x="481401" y="388203"/>
                  </a:lnTo>
                  <a:lnTo>
                    <a:pt x="484250" y="374586"/>
                  </a:lnTo>
                  <a:lnTo>
                    <a:pt x="483671" y="360683"/>
                  </a:lnTo>
                  <a:lnTo>
                    <a:pt x="479615" y="347090"/>
                  </a:lnTo>
                  <a:lnTo>
                    <a:pt x="479107" y="345693"/>
                  </a:lnTo>
                  <a:lnTo>
                    <a:pt x="477583" y="343407"/>
                  </a:lnTo>
                  <a:lnTo>
                    <a:pt x="455737" y="313816"/>
                  </a:lnTo>
                  <a:close/>
                </a:path>
                <a:path w="484504" h="426719">
                  <a:moveTo>
                    <a:pt x="143700" y="122300"/>
                  </a:moveTo>
                  <a:lnTo>
                    <a:pt x="136350" y="123795"/>
                  </a:lnTo>
                  <a:lnTo>
                    <a:pt x="130333" y="127873"/>
                  </a:lnTo>
                  <a:lnTo>
                    <a:pt x="126269" y="133927"/>
                  </a:lnTo>
                  <a:lnTo>
                    <a:pt x="124777" y="141350"/>
                  </a:lnTo>
                  <a:lnTo>
                    <a:pt x="124777" y="218058"/>
                  </a:lnTo>
                  <a:lnTo>
                    <a:pt x="126269" y="225482"/>
                  </a:lnTo>
                  <a:lnTo>
                    <a:pt x="130333" y="231536"/>
                  </a:lnTo>
                  <a:lnTo>
                    <a:pt x="136350" y="235614"/>
                  </a:lnTo>
                  <a:lnTo>
                    <a:pt x="143700" y="237108"/>
                  </a:lnTo>
                  <a:lnTo>
                    <a:pt x="151050" y="235614"/>
                  </a:lnTo>
                  <a:lnTo>
                    <a:pt x="157067" y="231536"/>
                  </a:lnTo>
                  <a:lnTo>
                    <a:pt x="161131" y="225482"/>
                  </a:lnTo>
                  <a:lnTo>
                    <a:pt x="162623" y="218058"/>
                  </a:lnTo>
                  <a:lnTo>
                    <a:pt x="162623" y="141350"/>
                  </a:lnTo>
                  <a:lnTo>
                    <a:pt x="161131" y="133927"/>
                  </a:lnTo>
                  <a:lnTo>
                    <a:pt x="157067" y="127873"/>
                  </a:lnTo>
                  <a:lnTo>
                    <a:pt x="151050" y="123795"/>
                  </a:lnTo>
                  <a:lnTo>
                    <a:pt x="143700" y="122300"/>
                  </a:lnTo>
                  <a:close/>
                </a:path>
                <a:path w="484504" h="426719">
                  <a:moveTo>
                    <a:pt x="209994" y="141350"/>
                  </a:moveTo>
                  <a:lnTo>
                    <a:pt x="202590" y="142825"/>
                  </a:lnTo>
                  <a:lnTo>
                    <a:pt x="196580" y="146859"/>
                  </a:lnTo>
                  <a:lnTo>
                    <a:pt x="192545" y="152870"/>
                  </a:lnTo>
                  <a:lnTo>
                    <a:pt x="191071" y="160273"/>
                  </a:lnTo>
                  <a:lnTo>
                    <a:pt x="191071" y="218058"/>
                  </a:lnTo>
                  <a:lnTo>
                    <a:pt x="192545" y="225482"/>
                  </a:lnTo>
                  <a:lnTo>
                    <a:pt x="196580" y="231536"/>
                  </a:lnTo>
                  <a:lnTo>
                    <a:pt x="202590" y="235614"/>
                  </a:lnTo>
                  <a:lnTo>
                    <a:pt x="209994" y="237108"/>
                  </a:lnTo>
                  <a:lnTo>
                    <a:pt x="217344" y="235614"/>
                  </a:lnTo>
                  <a:lnTo>
                    <a:pt x="223361" y="231536"/>
                  </a:lnTo>
                  <a:lnTo>
                    <a:pt x="227425" y="225482"/>
                  </a:lnTo>
                  <a:lnTo>
                    <a:pt x="228917" y="218058"/>
                  </a:lnTo>
                  <a:lnTo>
                    <a:pt x="228917" y="160273"/>
                  </a:lnTo>
                  <a:lnTo>
                    <a:pt x="227425" y="152870"/>
                  </a:lnTo>
                  <a:lnTo>
                    <a:pt x="223361" y="146859"/>
                  </a:lnTo>
                  <a:lnTo>
                    <a:pt x="217344" y="142825"/>
                  </a:lnTo>
                  <a:lnTo>
                    <a:pt x="209994" y="141350"/>
                  </a:lnTo>
                  <a:close/>
                </a:path>
                <a:path w="484504" h="426719">
                  <a:moveTo>
                    <a:pt x="276161" y="74929"/>
                  </a:moveTo>
                  <a:lnTo>
                    <a:pt x="268811" y="76422"/>
                  </a:lnTo>
                  <a:lnTo>
                    <a:pt x="262794" y="80486"/>
                  </a:lnTo>
                  <a:lnTo>
                    <a:pt x="258730" y="86502"/>
                  </a:lnTo>
                  <a:lnTo>
                    <a:pt x="257238" y="93852"/>
                  </a:lnTo>
                  <a:lnTo>
                    <a:pt x="257238" y="218058"/>
                  </a:lnTo>
                  <a:lnTo>
                    <a:pt x="258730" y="225482"/>
                  </a:lnTo>
                  <a:lnTo>
                    <a:pt x="262794" y="231536"/>
                  </a:lnTo>
                  <a:lnTo>
                    <a:pt x="268811" y="235614"/>
                  </a:lnTo>
                  <a:lnTo>
                    <a:pt x="276161" y="237108"/>
                  </a:lnTo>
                  <a:lnTo>
                    <a:pt x="283565" y="235614"/>
                  </a:lnTo>
                  <a:lnTo>
                    <a:pt x="289575" y="231536"/>
                  </a:lnTo>
                  <a:lnTo>
                    <a:pt x="293610" y="225482"/>
                  </a:lnTo>
                  <a:lnTo>
                    <a:pt x="295084" y="218058"/>
                  </a:lnTo>
                  <a:lnTo>
                    <a:pt x="295084" y="93852"/>
                  </a:lnTo>
                  <a:lnTo>
                    <a:pt x="293610" y="86502"/>
                  </a:lnTo>
                  <a:lnTo>
                    <a:pt x="289575" y="80486"/>
                  </a:lnTo>
                  <a:lnTo>
                    <a:pt x="283565" y="76422"/>
                  </a:lnTo>
                  <a:lnTo>
                    <a:pt x="276161" y="74929"/>
                  </a:lnTo>
                  <a:close/>
                </a:path>
                <a:path w="484504" h="426719">
                  <a:moveTo>
                    <a:pt x="342455" y="170687"/>
                  </a:moveTo>
                  <a:lnTo>
                    <a:pt x="335105" y="172180"/>
                  </a:lnTo>
                  <a:lnTo>
                    <a:pt x="329088" y="176244"/>
                  </a:lnTo>
                  <a:lnTo>
                    <a:pt x="325024" y="182260"/>
                  </a:lnTo>
                  <a:lnTo>
                    <a:pt x="323532" y="189610"/>
                  </a:lnTo>
                  <a:lnTo>
                    <a:pt x="323532" y="218058"/>
                  </a:lnTo>
                  <a:lnTo>
                    <a:pt x="325024" y="225482"/>
                  </a:lnTo>
                  <a:lnTo>
                    <a:pt x="329088" y="231536"/>
                  </a:lnTo>
                  <a:lnTo>
                    <a:pt x="335105" y="235614"/>
                  </a:lnTo>
                  <a:lnTo>
                    <a:pt x="342455" y="237108"/>
                  </a:lnTo>
                  <a:lnTo>
                    <a:pt x="349805" y="235614"/>
                  </a:lnTo>
                  <a:lnTo>
                    <a:pt x="355822" y="231536"/>
                  </a:lnTo>
                  <a:lnTo>
                    <a:pt x="359886" y="225482"/>
                  </a:lnTo>
                  <a:lnTo>
                    <a:pt x="361378" y="218058"/>
                  </a:lnTo>
                  <a:lnTo>
                    <a:pt x="361378" y="189610"/>
                  </a:lnTo>
                  <a:lnTo>
                    <a:pt x="359886" y="182260"/>
                  </a:lnTo>
                  <a:lnTo>
                    <a:pt x="355822" y="176244"/>
                  </a:lnTo>
                  <a:lnTo>
                    <a:pt x="349805" y="172180"/>
                  </a:lnTo>
                  <a:lnTo>
                    <a:pt x="342455" y="170687"/>
                  </a:lnTo>
                  <a:close/>
                </a:path>
                <a:path w="484504" h="426719">
                  <a:moveTo>
                    <a:pt x="425483" y="37972"/>
                  </a:moveTo>
                  <a:lnTo>
                    <a:pt x="361378" y="37972"/>
                  </a:lnTo>
                  <a:lnTo>
                    <a:pt x="376078" y="40957"/>
                  </a:lnTo>
                  <a:lnTo>
                    <a:pt x="388111" y="49085"/>
                  </a:lnTo>
                  <a:lnTo>
                    <a:pt x="396239" y="61118"/>
                  </a:lnTo>
                  <a:lnTo>
                    <a:pt x="399224" y="75818"/>
                  </a:lnTo>
                  <a:lnTo>
                    <a:pt x="399224" y="199135"/>
                  </a:lnTo>
                  <a:lnTo>
                    <a:pt x="400716" y="206486"/>
                  </a:lnTo>
                  <a:lnTo>
                    <a:pt x="404780" y="212502"/>
                  </a:lnTo>
                  <a:lnTo>
                    <a:pt x="410797" y="216566"/>
                  </a:lnTo>
                  <a:lnTo>
                    <a:pt x="418147" y="218058"/>
                  </a:lnTo>
                  <a:lnTo>
                    <a:pt x="425497" y="216566"/>
                  </a:lnTo>
                  <a:lnTo>
                    <a:pt x="431514" y="212502"/>
                  </a:lnTo>
                  <a:lnTo>
                    <a:pt x="435578" y="206486"/>
                  </a:lnTo>
                  <a:lnTo>
                    <a:pt x="437070" y="199135"/>
                  </a:lnTo>
                  <a:lnTo>
                    <a:pt x="437070" y="75818"/>
                  </a:lnTo>
                  <a:lnTo>
                    <a:pt x="431119" y="46345"/>
                  </a:lnTo>
                  <a:lnTo>
                    <a:pt x="425483" y="3797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A3D13C-D63C-4AC9-8503-D2C536F18450}"/>
                </a:ext>
              </a:extLst>
            </p:cNvPr>
            <p:cNvSpPr txBox="1"/>
            <p:nvPr/>
          </p:nvSpPr>
          <p:spPr>
            <a:xfrm>
              <a:off x="3466092" y="1207480"/>
              <a:ext cx="344646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5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5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A7CA0B-2D2F-487A-8B69-1F408F9C1F3F}"/>
                </a:ext>
              </a:extLst>
            </p:cNvPr>
            <p:cNvSpPr txBox="1"/>
            <p:nvPr/>
          </p:nvSpPr>
          <p:spPr>
            <a:xfrm>
              <a:off x="2749727" y="1357048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8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E5543-8BEE-4794-8C51-DBDE93957639}"/>
                </a:ext>
              </a:extLst>
            </p:cNvPr>
            <p:cNvSpPr txBox="1"/>
            <p:nvPr/>
          </p:nvSpPr>
          <p:spPr>
            <a:xfrm>
              <a:off x="1914848" y="1413991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4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4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DC9096-CA41-4670-B43C-AE6D0835863A}"/>
                </a:ext>
              </a:extLst>
            </p:cNvPr>
            <p:cNvSpPr txBox="1"/>
            <p:nvPr/>
          </p:nvSpPr>
          <p:spPr>
            <a:xfrm>
              <a:off x="1428318" y="1938609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0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7CD88D-9D40-4583-A2BB-62F03693D9BC}"/>
                </a:ext>
              </a:extLst>
            </p:cNvPr>
            <p:cNvSpPr txBox="1"/>
            <p:nvPr/>
          </p:nvSpPr>
          <p:spPr>
            <a:xfrm>
              <a:off x="1156501" y="135266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D1F227-3BFD-48AB-8E0F-82ECEF49965B}"/>
                </a:ext>
              </a:extLst>
            </p:cNvPr>
            <p:cNvSpPr txBox="1"/>
            <p:nvPr/>
          </p:nvSpPr>
          <p:spPr>
            <a:xfrm>
              <a:off x="793354" y="2426739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8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E2FDAE-9DFE-4989-8A62-1C762B9BDFD8}"/>
                </a:ext>
              </a:extLst>
            </p:cNvPr>
            <p:cNvSpPr txBox="1"/>
            <p:nvPr/>
          </p:nvSpPr>
          <p:spPr>
            <a:xfrm>
              <a:off x="4368877" y="221482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723DE7E-76E3-435F-AA6E-8E2B422A33A1}"/>
                </a:ext>
              </a:extLst>
            </p:cNvPr>
            <p:cNvGrpSpPr/>
            <p:nvPr/>
          </p:nvGrpSpPr>
          <p:grpSpPr>
            <a:xfrm>
              <a:off x="3326843" y="3817814"/>
              <a:ext cx="735030" cy="741246"/>
              <a:chOff x="3943350" y="5299878"/>
              <a:chExt cx="597601" cy="602656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4BADE7E-31C2-4008-A795-876CC9F7A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5689743"/>
                <a:ext cx="5976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E974E70-824C-42EE-9131-05C63A3A9253}"/>
                  </a:ext>
                </a:extLst>
              </p:cNvPr>
              <p:cNvSpPr txBox="1"/>
              <p:nvPr/>
            </p:nvSpPr>
            <p:spPr>
              <a:xfrm>
                <a:off x="4241569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7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7" y="0"/>
                    </a:cubicBezTo>
                    <a:close/>
                    <a:moveTo>
                      <a:pt x="43477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7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448F1EE-BA40-4555-9D28-38F7053B9B83}"/>
                  </a:ext>
                </a:extLst>
              </p:cNvPr>
              <p:cNvSpPr txBox="1"/>
              <p:nvPr/>
            </p:nvSpPr>
            <p:spPr>
              <a:xfrm>
                <a:off x="4346344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2011651-7E12-4B92-BC4C-5BC6343E1867}"/>
                  </a:ext>
                </a:extLst>
              </p:cNvPr>
              <p:cNvSpPr txBox="1"/>
              <p:nvPr/>
            </p:nvSpPr>
            <p:spPr>
              <a:xfrm>
                <a:off x="4448910" y="5299878"/>
                <a:ext cx="90753" cy="130429"/>
              </a:xfrm>
              <a:custGeom>
                <a:avLst/>
                <a:gdLst/>
                <a:ahLst/>
                <a:cxnLst/>
                <a:rect l="l" t="t" r="r" b="b"/>
                <a:pathLst>
                  <a:path w="90753" h="130429">
                    <a:moveTo>
                      <a:pt x="44713" y="0"/>
                    </a:moveTo>
                    <a:cubicBezTo>
                      <a:pt x="57968" y="0"/>
                      <a:pt x="68263" y="3181"/>
                      <a:pt x="75598" y="9544"/>
                    </a:cubicBezTo>
                    <a:cubicBezTo>
                      <a:pt x="82932" y="15906"/>
                      <a:pt x="86599" y="24890"/>
                      <a:pt x="86599" y="36495"/>
                    </a:cubicBezTo>
                    <a:cubicBezTo>
                      <a:pt x="86599" y="42858"/>
                      <a:pt x="84950" y="49338"/>
                      <a:pt x="81651" y="55936"/>
                    </a:cubicBezTo>
                    <a:cubicBezTo>
                      <a:pt x="78352" y="62534"/>
                      <a:pt x="72696" y="70222"/>
                      <a:pt x="64684" y="79000"/>
                    </a:cubicBezTo>
                    <a:lnTo>
                      <a:pt x="35435" y="109840"/>
                    </a:lnTo>
                    <a:lnTo>
                      <a:pt x="90753" y="109840"/>
                    </a:lnTo>
                    <a:lnTo>
                      <a:pt x="90753" y="130429"/>
                    </a:lnTo>
                    <a:lnTo>
                      <a:pt x="2563" y="130429"/>
                    </a:lnTo>
                    <a:lnTo>
                      <a:pt x="2563" y="112933"/>
                    </a:lnTo>
                    <a:lnTo>
                      <a:pt x="44183" y="68573"/>
                    </a:lnTo>
                    <a:cubicBezTo>
                      <a:pt x="49898" y="62328"/>
                      <a:pt x="54125" y="56879"/>
                      <a:pt x="56864" y="52225"/>
                    </a:cubicBezTo>
                    <a:cubicBezTo>
                      <a:pt x="59603" y="47571"/>
                      <a:pt x="60973" y="43152"/>
                      <a:pt x="60973" y="38970"/>
                    </a:cubicBezTo>
                    <a:cubicBezTo>
                      <a:pt x="60973" y="33255"/>
                      <a:pt x="59530" y="28763"/>
                      <a:pt x="56643" y="25494"/>
                    </a:cubicBezTo>
                    <a:cubicBezTo>
                      <a:pt x="53756" y="22224"/>
                      <a:pt x="49633" y="20589"/>
                      <a:pt x="44272" y="20589"/>
                    </a:cubicBezTo>
                    <a:cubicBezTo>
                      <a:pt x="38498" y="20589"/>
                      <a:pt x="33947" y="22578"/>
                      <a:pt x="30619" y="26554"/>
                    </a:cubicBezTo>
                    <a:cubicBezTo>
                      <a:pt x="27290" y="30531"/>
                      <a:pt x="25626" y="35759"/>
                      <a:pt x="25626" y="42239"/>
                    </a:cubicBezTo>
                    <a:lnTo>
                      <a:pt x="0" y="42239"/>
                    </a:lnTo>
                    <a:cubicBezTo>
                      <a:pt x="0" y="34404"/>
                      <a:pt x="1870" y="27246"/>
                      <a:pt x="5611" y="20766"/>
                    </a:cubicBezTo>
                    <a:cubicBezTo>
                      <a:pt x="9352" y="14286"/>
                      <a:pt x="14639" y="9205"/>
                      <a:pt x="21473" y="5523"/>
                    </a:cubicBezTo>
                    <a:cubicBezTo>
                      <a:pt x="28307" y="1841"/>
                      <a:pt x="36054" y="0"/>
                      <a:pt x="44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12958F-BDBB-4EA0-B477-C47E0D3BBBDC}"/>
                  </a:ext>
                </a:extLst>
              </p:cNvPr>
              <p:cNvSpPr txBox="1"/>
              <p:nvPr/>
            </p:nvSpPr>
            <p:spPr>
              <a:xfrm>
                <a:off x="4451119" y="550942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8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4296200-B37C-483A-8DD4-E85B5A40BB94}"/>
                  </a:ext>
                </a:extLst>
              </p:cNvPr>
              <p:cNvSpPr txBox="1"/>
              <p:nvPr/>
            </p:nvSpPr>
            <p:spPr>
              <a:xfrm>
                <a:off x="4238565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DF5A86B-9D8C-44EF-80BB-D8383758E2CE}"/>
                  </a:ext>
                </a:extLst>
              </p:cNvPr>
              <p:cNvSpPr txBox="1"/>
              <p:nvPr/>
            </p:nvSpPr>
            <p:spPr>
              <a:xfrm>
                <a:off x="4343340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BECA599-5513-48D2-AFB1-1C2F8166A735}"/>
                  </a:ext>
                </a:extLst>
              </p:cNvPr>
              <p:cNvSpPr txBox="1"/>
              <p:nvPr/>
            </p:nvSpPr>
            <p:spPr>
              <a:xfrm>
                <a:off x="3992115" y="5518144"/>
                <a:ext cx="93613" cy="108347"/>
              </a:xfrm>
              <a:custGeom>
                <a:avLst/>
                <a:gdLst/>
                <a:ahLst/>
                <a:cxnLst/>
                <a:rect l="l" t="t" r="r" b="b"/>
                <a:pathLst>
                  <a:path w="93613" h="108347">
                    <a:moveTo>
                      <a:pt x="819" y="0"/>
                    </a:moveTo>
                    <a:lnTo>
                      <a:pt x="26492" y="0"/>
                    </a:lnTo>
                    <a:lnTo>
                      <a:pt x="46807" y="37356"/>
                    </a:lnTo>
                    <a:lnTo>
                      <a:pt x="67122" y="0"/>
                    </a:lnTo>
                    <a:lnTo>
                      <a:pt x="92795" y="0"/>
                    </a:lnTo>
                    <a:lnTo>
                      <a:pt x="61243" y="53727"/>
                    </a:lnTo>
                    <a:lnTo>
                      <a:pt x="93613" y="108347"/>
                    </a:lnTo>
                    <a:lnTo>
                      <a:pt x="67643" y="108347"/>
                    </a:lnTo>
                    <a:lnTo>
                      <a:pt x="46807" y="70396"/>
                    </a:lnTo>
                    <a:lnTo>
                      <a:pt x="25971" y="108347"/>
                    </a:lnTo>
                    <a:lnTo>
                      <a:pt x="0" y="108347"/>
                    </a:lnTo>
                    <a:lnTo>
                      <a:pt x="32370" y="53727"/>
                    </a:ln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213A60F-4612-4788-8EA2-F65C47F8AEC9}"/>
                  </a:ext>
                </a:extLst>
              </p:cNvPr>
              <p:cNvSpPr txBox="1"/>
              <p:nvPr/>
            </p:nvSpPr>
            <p:spPr>
              <a:xfrm>
                <a:off x="40723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4" y="59366"/>
                    </a:lnTo>
                    <a:cubicBezTo>
                      <a:pt x="44524" y="62991"/>
                      <a:pt x="42366" y="67236"/>
                      <a:pt x="41820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7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2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7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A8799B-E4CC-406F-AE50-7BBD13CC34D1}"/>
                  </a:ext>
                </a:extLst>
              </p:cNvPr>
              <p:cNvSpPr txBox="1"/>
              <p:nvPr/>
            </p:nvSpPr>
            <p:spPr>
              <a:xfrm>
                <a:off x="41866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AA0820-9D9D-4A3F-991C-F11044D45161}"/>
                  </a:ext>
                </a:extLst>
              </p:cNvPr>
              <p:cNvSpPr txBox="1"/>
              <p:nvPr/>
            </p:nvSpPr>
            <p:spPr>
              <a:xfrm>
                <a:off x="43009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9065C3-789D-490C-A6C9-38C49DAC66D9}"/>
                  </a:ext>
                </a:extLst>
              </p:cNvPr>
              <p:cNvSpPr txBox="1"/>
              <p:nvPr/>
            </p:nvSpPr>
            <p:spPr>
              <a:xfrm>
                <a:off x="40926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3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8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7CC57F9-0A57-4728-9781-E7141AF0E026}"/>
                  </a:ext>
                </a:extLst>
              </p:cNvPr>
              <p:cNvSpPr txBox="1"/>
              <p:nvPr/>
            </p:nvSpPr>
            <p:spPr>
              <a:xfrm>
                <a:off x="42069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FF332F-1863-4BAB-BE60-9C6905200B75}"/>
                  </a:ext>
                </a:extLst>
              </p:cNvPr>
              <p:cNvSpPr txBox="1"/>
              <p:nvPr/>
            </p:nvSpPr>
            <p:spPr>
              <a:xfrm>
                <a:off x="43212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" name="Icon 48">
              <a:extLst>
                <a:ext uri="{FF2B5EF4-FFF2-40B4-BE49-F238E27FC236}">
                  <a16:creationId xmlns:a16="http://schemas.microsoft.com/office/drawing/2014/main" id="{C12ECAC6-2079-47C8-956E-7CFD6F71BADA}"/>
                </a:ext>
              </a:extLst>
            </p:cNvPr>
            <p:cNvSpPr/>
            <p:nvPr/>
          </p:nvSpPr>
          <p:spPr>
            <a:xfrm>
              <a:off x="2055111" y="3697563"/>
              <a:ext cx="268031" cy="319148"/>
            </a:xfrm>
            <a:custGeom>
              <a:avLst/>
              <a:gdLst>
                <a:gd name="connsiteX0" fmla="*/ 255565 w 268031"/>
                <a:gd name="connsiteY0" fmla="*/ 215672 h 319148"/>
                <a:gd name="connsiteX1" fmla="*/ 212700 w 268031"/>
                <a:gd name="connsiteY1" fmla="*/ 215672 h 319148"/>
                <a:gd name="connsiteX2" fmla="*/ 192495 w 268031"/>
                <a:gd name="connsiteY2" fmla="*/ 167815 h 319148"/>
                <a:gd name="connsiteX3" fmla="*/ 176162 w 268031"/>
                <a:gd name="connsiteY3" fmla="*/ 161178 h 319148"/>
                <a:gd name="connsiteX4" fmla="*/ 169526 w 268031"/>
                <a:gd name="connsiteY4" fmla="*/ 177512 h 319148"/>
                <a:gd name="connsiteX5" fmla="*/ 185636 w 268031"/>
                <a:gd name="connsiteY5" fmla="*/ 215672 h 319148"/>
                <a:gd name="connsiteX6" fmla="*/ 145859 w 268031"/>
                <a:gd name="connsiteY6" fmla="*/ 215672 h 319148"/>
                <a:gd name="connsiteX7" fmla="*/ 145859 w 268031"/>
                <a:gd name="connsiteY7" fmla="*/ 203206 h 319148"/>
                <a:gd name="connsiteX8" fmla="*/ 133393 w 268031"/>
                <a:gd name="connsiteY8" fmla="*/ 190739 h 319148"/>
                <a:gd name="connsiteX9" fmla="*/ 120926 w 268031"/>
                <a:gd name="connsiteY9" fmla="*/ 203206 h 319148"/>
                <a:gd name="connsiteX10" fmla="*/ 120926 w 268031"/>
                <a:gd name="connsiteY10" fmla="*/ 215672 h 319148"/>
                <a:gd name="connsiteX11" fmla="*/ 81637 w 268031"/>
                <a:gd name="connsiteY11" fmla="*/ 215672 h 319148"/>
                <a:gd name="connsiteX12" fmla="*/ 112549 w 268031"/>
                <a:gd name="connsiteY12" fmla="*/ 141841 h 319148"/>
                <a:gd name="connsiteX13" fmla="*/ 133393 w 268031"/>
                <a:gd name="connsiteY13" fmla="*/ 145859 h 319148"/>
                <a:gd name="connsiteX14" fmla="*/ 189492 w 268031"/>
                <a:gd name="connsiteY14" fmla="*/ 89760 h 319148"/>
                <a:gd name="connsiteX15" fmla="*/ 145859 w 268031"/>
                <a:gd name="connsiteY15" fmla="*/ 35058 h 319148"/>
                <a:gd name="connsiteX16" fmla="*/ 145859 w 268031"/>
                <a:gd name="connsiteY16" fmla="*/ 12467 h 319148"/>
                <a:gd name="connsiteX17" fmla="*/ 133393 w 268031"/>
                <a:gd name="connsiteY17" fmla="*/ 0 h 319148"/>
                <a:gd name="connsiteX18" fmla="*/ 120926 w 268031"/>
                <a:gd name="connsiteY18" fmla="*/ 12467 h 319148"/>
                <a:gd name="connsiteX19" fmla="*/ 120926 w 268031"/>
                <a:gd name="connsiteY19" fmla="*/ 35058 h 319148"/>
                <a:gd name="connsiteX20" fmla="*/ 77293 w 268031"/>
                <a:gd name="connsiteY20" fmla="*/ 89760 h 319148"/>
                <a:gd name="connsiteX21" fmla="*/ 91650 w 268031"/>
                <a:gd name="connsiteY21" fmla="*/ 127197 h 319148"/>
                <a:gd name="connsiteX22" fmla="*/ 54607 w 268031"/>
                <a:gd name="connsiteY22" fmla="*/ 215672 h 319148"/>
                <a:gd name="connsiteX23" fmla="*/ 12467 w 268031"/>
                <a:gd name="connsiteY23" fmla="*/ 215672 h 319148"/>
                <a:gd name="connsiteX24" fmla="*/ 0 w 268031"/>
                <a:gd name="connsiteY24" fmla="*/ 228139 h 319148"/>
                <a:gd name="connsiteX25" fmla="*/ 12467 w 268031"/>
                <a:gd name="connsiteY25" fmla="*/ 240606 h 319148"/>
                <a:gd name="connsiteX26" fmla="*/ 44168 w 268031"/>
                <a:gd name="connsiteY26" fmla="*/ 240606 h 319148"/>
                <a:gd name="connsiteX27" fmla="*/ 18519 w 268031"/>
                <a:gd name="connsiteY27" fmla="*/ 301864 h 319148"/>
                <a:gd name="connsiteX28" fmla="*/ 25204 w 268031"/>
                <a:gd name="connsiteY28" fmla="*/ 318178 h 319148"/>
                <a:gd name="connsiteX29" fmla="*/ 30014 w 268031"/>
                <a:gd name="connsiteY29" fmla="*/ 319148 h 319148"/>
                <a:gd name="connsiteX30" fmla="*/ 41519 w 268031"/>
                <a:gd name="connsiteY30" fmla="*/ 311493 h 319148"/>
                <a:gd name="connsiteX31" fmla="*/ 71198 w 268031"/>
                <a:gd name="connsiteY31" fmla="*/ 240605 h 319148"/>
                <a:gd name="connsiteX32" fmla="*/ 120926 w 268031"/>
                <a:gd name="connsiteY32" fmla="*/ 240605 h 319148"/>
                <a:gd name="connsiteX33" fmla="*/ 120926 w 268031"/>
                <a:gd name="connsiteY33" fmla="*/ 253072 h 319148"/>
                <a:gd name="connsiteX34" fmla="*/ 133393 w 268031"/>
                <a:gd name="connsiteY34" fmla="*/ 265539 h 319148"/>
                <a:gd name="connsiteX35" fmla="*/ 145859 w 268031"/>
                <a:gd name="connsiteY35" fmla="*/ 253072 h 319148"/>
                <a:gd name="connsiteX36" fmla="*/ 145859 w 268031"/>
                <a:gd name="connsiteY36" fmla="*/ 240605 h 319148"/>
                <a:gd name="connsiteX37" fmla="*/ 196162 w 268031"/>
                <a:gd name="connsiteY37" fmla="*/ 240605 h 319148"/>
                <a:gd name="connsiteX38" fmla="*/ 226103 w 268031"/>
                <a:gd name="connsiteY38" fmla="*/ 311526 h 319148"/>
                <a:gd name="connsiteX39" fmla="*/ 237592 w 268031"/>
                <a:gd name="connsiteY39" fmla="*/ 319148 h 319148"/>
                <a:gd name="connsiteX40" fmla="*/ 242435 w 268031"/>
                <a:gd name="connsiteY40" fmla="*/ 318163 h 319148"/>
                <a:gd name="connsiteX41" fmla="*/ 249071 w 268031"/>
                <a:gd name="connsiteY41" fmla="*/ 301829 h 319148"/>
                <a:gd name="connsiteX42" fmla="*/ 223225 w 268031"/>
                <a:gd name="connsiteY42" fmla="*/ 240605 h 319148"/>
                <a:gd name="connsiteX43" fmla="*/ 255565 w 268031"/>
                <a:gd name="connsiteY43" fmla="*/ 240605 h 319148"/>
                <a:gd name="connsiteX44" fmla="*/ 268031 w 268031"/>
                <a:gd name="connsiteY44" fmla="*/ 228138 h 319148"/>
                <a:gd name="connsiteX45" fmla="*/ 255565 w 268031"/>
                <a:gd name="connsiteY45" fmla="*/ 215672 h 319148"/>
                <a:gd name="connsiteX46" fmla="*/ 133393 w 268031"/>
                <a:gd name="connsiteY46" fmla="*/ 58593 h 319148"/>
                <a:gd name="connsiteX47" fmla="*/ 164559 w 268031"/>
                <a:gd name="connsiteY47" fmla="*/ 89760 h 319148"/>
                <a:gd name="connsiteX48" fmla="*/ 133393 w 268031"/>
                <a:gd name="connsiteY48" fmla="*/ 120927 h 319148"/>
                <a:gd name="connsiteX49" fmla="*/ 102226 w 268031"/>
                <a:gd name="connsiteY49" fmla="*/ 89760 h 319148"/>
                <a:gd name="connsiteX50" fmla="*/ 133393 w 268031"/>
                <a:gd name="connsiteY50" fmla="*/ 58593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8031" h="319148">
                  <a:moveTo>
                    <a:pt x="255565" y="215672"/>
                  </a:moveTo>
                  <a:lnTo>
                    <a:pt x="212700" y="215672"/>
                  </a:lnTo>
                  <a:lnTo>
                    <a:pt x="192495" y="167815"/>
                  </a:lnTo>
                  <a:cubicBezTo>
                    <a:pt x="189818" y="161471"/>
                    <a:pt x="182503" y="158499"/>
                    <a:pt x="176162" y="161178"/>
                  </a:cubicBezTo>
                  <a:cubicBezTo>
                    <a:pt x="169819" y="163856"/>
                    <a:pt x="166848" y="171169"/>
                    <a:pt x="169526" y="177512"/>
                  </a:cubicBezTo>
                  <a:lnTo>
                    <a:pt x="185636" y="215672"/>
                  </a:lnTo>
                  <a:lnTo>
                    <a:pt x="145859" y="215672"/>
                  </a:lnTo>
                  <a:lnTo>
                    <a:pt x="145859" y="203206"/>
                  </a:lnTo>
                  <a:cubicBezTo>
                    <a:pt x="145859" y="196320"/>
                    <a:pt x="140278" y="190739"/>
                    <a:pt x="133393" y="190739"/>
                  </a:cubicBezTo>
                  <a:cubicBezTo>
                    <a:pt x="126507" y="190739"/>
                    <a:pt x="120926" y="196320"/>
                    <a:pt x="120926" y="203206"/>
                  </a:cubicBezTo>
                  <a:lnTo>
                    <a:pt x="120926" y="215672"/>
                  </a:lnTo>
                  <a:lnTo>
                    <a:pt x="81637" y="215672"/>
                  </a:lnTo>
                  <a:lnTo>
                    <a:pt x="112549" y="141841"/>
                  </a:lnTo>
                  <a:cubicBezTo>
                    <a:pt x="118996" y="144431"/>
                    <a:pt x="126030" y="145859"/>
                    <a:pt x="133393" y="145859"/>
                  </a:cubicBezTo>
                  <a:cubicBezTo>
                    <a:pt x="164326" y="145859"/>
                    <a:pt x="189492" y="120693"/>
                    <a:pt x="189492" y="89760"/>
                  </a:cubicBezTo>
                  <a:cubicBezTo>
                    <a:pt x="189492" y="63110"/>
                    <a:pt x="170812" y="40742"/>
                    <a:pt x="145859" y="35058"/>
                  </a:cubicBezTo>
                  <a:lnTo>
                    <a:pt x="145859" y="12467"/>
                  </a:lnTo>
                  <a:cubicBezTo>
                    <a:pt x="145859" y="5581"/>
                    <a:pt x="140278" y="0"/>
                    <a:pt x="133393" y="0"/>
                  </a:cubicBezTo>
                  <a:cubicBezTo>
                    <a:pt x="126507" y="0"/>
                    <a:pt x="120926" y="5581"/>
                    <a:pt x="120926" y="12467"/>
                  </a:cubicBezTo>
                  <a:lnTo>
                    <a:pt x="120926" y="35058"/>
                  </a:lnTo>
                  <a:cubicBezTo>
                    <a:pt x="95973" y="40742"/>
                    <a:pt x="77293" y="63110"/>
                    <a:pt x="77293" y="89760"/>
                  </a:cubicBezTo>
                  <a:cubicBezTo>
                    <a:pt x="77293" y="104134"/>
                    <a:pt x="82729" y="117260"/>
                    <a:pt x="91650" y="127197"/>
                  </a:cubicBezTo>
                  <a:lnTo>
                    <a:pt x="54607" y="215672"/>
                  </a:lnTo>
                  <a:lnTo>
                    <a:pt x="12467" y="215672"/>
                  </a:lnTo>
                  <a:cubicBezTo>
                    <a:pt x="5581" y="215672"/>
                    <a:pt x="0" y="221254"/>
                    <a:pt x="0" y="228139"/>
                  </a:cubicBezTo>
                  <a:cubicBezTo>
                    <a:pt x="0" y="235024"/>
                    <a:pt x="5581" y="240606"/>
                    <a:pt x="12467" y="240606"/>
                  </a:cubicBezTo>
                  <a:lnTo>
                    <a:pt x="44168" y="240606"/>
                  </a:lnTo>
                  <a:lnTo>
                    <a:pt x="18519" y="301864"/>
                  </a:lnTo>
                  <a:cubicBezTo>
                    <a:pt x="15860" y="308215"/>
                    <a:pt x="18853" y="315520"/>
                    <a:pt x="25204" y="318178"/>
                  </a:cubicBezTo>
                  <a:cubicBezTo>
                    <a:pt x="26777" y="318836"/>
                    <a:pt x="28409" y="319148"/>
                    <a:pt x="30014" y="319148"/>
                  </a:cubicBezTo>
                  <a:cubicBezTo>
                    <a:pt x="34888" y="319148"/>
                    <a:pt x="39518" y="316270"/>
                    <a:pt x="41519" y="311493"/>
                  </a:cubicBezTo>
                  <a:lnTo>
                    <a:pt x="71198" y="240605"/>
                  </a:lnTo>
                  <a:lnTo>
                    <a:pt x="120926" y="240605"/>
                  </a:lnTo>
                  <a:lnTo>
                    <a:pt x="120926" y="253072"/>
                  </a:lnTo>
                  <a:cubicBezTo>
                    <a:pt x="120926" y="259957"/>
                    <a:pt x="126507" y="265539"/>
                    <a:pt x="133393" y="265539"/>
                  </a:cubicBezTo>
                  <a:cubicBezTo>
                    <a:pt x="140278" y="265539"/>
                    <a:pt x="145859" y="259957"/>
                    <a:pt x="145859" y="253072"/>
                  </a:cubicBezTo>
                  <a:lnTo>
                    <a:pt x="145859" y="240605"/>
                  </a:lnTo>
                  <a:lnTo>
                    <a:pt x="196162" y="240605"/>
                  </a:lnTo>
                  <a:lnTo>
                    <a:pt x="226103" y="311526"/>
                  </a:lnTo>
                  <a:cubicBezTo>
                    <a:pt x="228112" y="316287"/>
                    <a:pt x="232731" y="319148"/>
                    <a:pt x="237592" y="319148"/>
                  </a:cubicBezTo>
                  <a:cubicBezTo>
                    <a:pt x="239208" y="319148"/>
                    <a:pt x="240853" y="318831"/>
                    <a:pt x="242435" y="318163"/>
                  </a:cubicBezTo>
                  <a:cubicBezTo>
                    <a:pt x="248778" y="315485"/>
                    <a:pt x="251749" y="308172"/>
                    <a:pt x="249071" y="301829"/>
                  </a:cubicBezTo>
                  <a:lnTo>
                    <a:pt x="223225" y="240605"/>
                  </a:lnTo>
                  <a:lnTo>
                    <a:pt x="255565" y="240605"/>
                  </a:lnTo>
                  <a:cubicBezTo>
                    <a:pt x="262450" y="240605"/>
                    <a:pt x="268031" y="235024"/>
                    <a:pt x="268031" y="228138"/>
                  </a:cubicBezTo>
                  <a:cubicBezTo>
                    <a:pt x="268032" y="221254"/>
                    <a:pt x="262451" y="215672"/>
                    <a:pt x="255565" y="215672"/>
                  </a:cubicBezTo>
                  <a:close/>
                  <a:moveTo>
                    <a:pt x="133393" y="58593"/>
                  </a:moveTo>
                  <a:cubicBezTo>
                    <a:pt x="150578" y="58593"/>
                    <a:pt x="164559" y="72574"/>
                    <a:pt x="164559" y="89760"/>
                  </a:cubicBezTo>
                  <a:cubicBezTo>
                    <a:pt x="164559" y="106945"/>
                    <a:pt x="150578" y="120927"/>
                    <a:pt x="133393" y="120927"/>
                  </a:cubicBezTo>
                  <a:cubicBezTo>
                    <a:pt x="116207" y="120927"/>
                    <a:pt x="102226" y="106945"/>
                    <a:pt x="102226" y="89760"/>
                  </a:cubicBezTo>
                  <a:cubicBezTo>
                    <a:pt x="102226" y="72574"/>
                    <a:pt x="116207" y="58593"/>
                    <a:pt x="133393" y="5859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69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Absolute">
      <a:dk1>
        <a:sysClr val="windowText" lastClr="000000"/>
      </a:dk1>
      <a:lt1>
        <a:sysClr val="window" lastClr="FFFFFF"/>
      </a:lt1>
      <a:dk2>
        <a:srgbClr val="394656"/>
      </a:dk2>
      <a:lt2>
        <a:srgbClr val="B4B3B2"/>
      </a:lt2>
      <a:accent1>
        <a:srgbClr val="FDC010"/>
      </a:accent1>
      <a:accent2>
        <a:srgbClr val="FEC41E"/>
      </a:accent2>
      <a:accent3>
        <a:srgbClr val="FEC82C"/>
      </a:accent3>
      <a:accent4>
        <a:srgbClr val="FFCC37"/>
      </a:accent4>
      <a:accent5>
        <a:srgbClr val="FFD043"/>
      </a:accent5>
      <a:accent6>
        <a:srgbClr val="FFD54E"/>
      </a:accent6>
      <a:hlink>
        <a:srgbClr val="0563C1"/>
      </a:hlink>
      <a:folHlink>
        <a:srgbClr val="954F72"/>
      </a:folHlink>
    </a:clrScheme>
    <a:fontScheme name="Custom 31">
      <a:majorFont>
        <a:latin typeface="Raleway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10399</TotalTime>
  <Words>1677</Words>
  <Application>Microsoft Office PowerPoint</Application>
  <PresentationFormat>Custom</PresentationFormat>
  <Paragraphs>227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Raleway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485</cp:revision>
  <dcterms:created xsi:type="dcterms:W3CDTF">2018-11-06T00:42:49Z</dcterms:created>
  <dcterms:modified xsi:type="dcterms:W3CDTF">2020-10-25T01:29:11Z</dcterms:modified>
</cp:coreProperties>
</file>