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6" r:id="rId3"/>
    <p:sldId id="327" r:id="rId4"/>
    <p:sldId id="328" r:id="rId5"/>
    <p:sldId id="329" r:id="rId6"/>
    <p:sldId id="352" r:id="rId7"/>
    <p:sldId id="330" r:id="rId8"/>
    <p:sldId id="351" r:id="rId9"/>
    <p:sldId id="332" r:id="rId10"/>
    <p:sldId id="333" r:id="rId11"/>
    <p:sldId id="334" r:id="rId12"/>
    <p:sldId id="340" r:id="rId13"/>
    <p:sldId id="335" r:id="rId14"/>
    <p:sldId id="336" r:id="rId15"/>
    <p:sldId id="353" r:id="rId16"/>
    <p:sldId id="337" r:id="rId17"/>
    <p:sldId id="338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4" r:id="rId29"/>
    <p:sldId id="355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16" autoAdjust="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56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5E27-C4D5-4251-A0FB-29B6CF8E2574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12D3F-BDA8-4F15-871B-3E8BA8BA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6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275035"/>
            <a:ext cx="1157287" cy="58507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275035"/>
            <a:ext cx="3319463" cy="58507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2238375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7950" y="1600200"/>
            <a:ext cx="2238375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8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ACAA-7A8E-4430-AAD1-57846D3A46A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447799" y="2038350"/>
            <a:ext cx="6673423" cy="1314450"/>
          </a:xfrm>
        </p:spPr>
        <p:txBody>
          <a:bodyPr/>
          <a:lstStyle/>
          <a:p>
            <a:r>
              <a:rPr lang="vi-VN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 TITLE HERE</a:t>
            </a:r>
          </a:p>
          <a:p>
            <a:r>
              <a:rPr lang="vi-VN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CONTENT TEXT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D:\ĐỒ HỌA\VinMC\vinschool\slide 2\TRANG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323" y="-7063"/>
            <a:ext cx="9545430" cy="51434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8103442" cy="110251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ĐIỆN TỬ</a:t>
            </a:r>
            <a:br>
              <a:rPr lang="en-US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 SỬ LỚP 8</a:t>
            </a:r>
            <a:endParaRPr lang="en-US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99" y="3409950"/>
            <a:ext cx="3416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endParaRPr lang="en-US" sz="24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4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400550"/>
            <a:ext cx="513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4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"/>
          <p:cNvSpPr>
            <a:spLocks noChangeArrowheads="1"/>
          </p:cNvSpPr>
          <p:nvPr/>
        </p:nvSpPr>
        <p:spPr bwMode="auto">
          <a:xfrm>
            <a:off x="180975" y="1581150"/>
            <a:ext cx="4246563" cy="3467100"/>
          </a:xfrm>
          <a:custGeom>
            <a:avLst/>
            <a:gdLst>
              <a:gd name="T0" fmla="*/ 0 w 4247515"/>
              <a:gd name="T1" fmla="*/ 0 h 4897120"/>
              <a:gd name="T2" fmla="*/ 4247515 w 4247515"/>
              <a:gd name="T3" fmla="*/ 4897120 h 4897120"/>
            </a:gdLst>
            <a:ahLst/>
            <a:cxnLst/>
            <a:rect l="T0" t="T1" r="T2" b="T3"/>
            <a:pathLst>
              <a:path w="4247515" h="4897120">
                <a:moveTo>
                  <a:pt x="0" y="4896612"/>
                </a:moveTo>
                <a:lnTo>
                  <a:pt x="4247388" y="4896612"/>
                </a:lnTo>
                <a:lnTo>
                  <a:pt x="4247388" y="0"/>
                </a:lnTo>
                <a:lnTo>
                  <a:pt x="0" y="0"/>
                </a:lnTo>
                <a:lnTo>
                  <a:pt x="0" y="4896612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object 5"/>
          <p:cNvSpPr>
            <a:spLocks noChangeArrowheads="1"/>
          </p:cNvSpPr>
          <p:nvPr/>
        </p:nvSpPr>
        <p:spPr bwMode="auto">
          <a:xfrm>
            <a:off x="4700588" y="1581150"/>
            <a:ext cx="4251325" cy="3467100"/>
          </a:xfrm>
          <a:custGeom>
            <a:avLst/>
            <a:gdLst>
              <a:gd name="T0" fmla="*/ 0 w 4250690"/>
              <a:gd name="T1" fmla="*/ 0 h 4897120"/>
              <a:gd name="T2" fmla="*/ 4250690 w 4250690"/>
              <a:gd name="T3" fmla="*/ 4897120 h 4897120"/>
            </a:gdLst>
            <a:ahLst/>
            <a:cxnLst/>
            <a:rect l="T0" t="T1" r="T2" b="T3"/>
            <a:pathLst>
              <a:path w="4250690" h="4897120">
                <a:moveTo>
                  <a:pt x="0" y="4896612"/>
                </a:moveTo>
                <a:lnTo>
                  <a:pt x="4250435" y="4896612"/>
                </a:lnTo>
                <a:lnTo>
                  <a:pt x="4250435" y="0"/>
                </a:lnTo>
                <a:lnTo>
                  <a:pt x="0" y="0"/>
                </a:lnTo>
                <a:lnTo>
                  <a:pt x="0" y="4896612"/>
                </a:lnTo>
                <a:close/>
              </a:path>
            </a:pathLst>
          </a:custGeom>
          <a:noFill/>
          <a:ln w="28956">
            <a:solidFill>
              <a:srgbClr val="4F6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6"/>
          <p:cNvSpPr>
            <a:spLocks noChangeArrowheads="1"/>
          </p:cNvSpPr>
          <p:nvPr/>
        </p:nvSpPr>
        <p:spPr bwMode="auto">
          <a:xfrm>
            <a:off x="5157788" y="1712913"/>
            <a:ext cx="3314700" cy="3000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object 7"/>
          <p:cNvSpPr>
            <a:spLocks noChangeArrowheads="1"/>
          </p:cNvSpPr>
          <p:nvPr/>
        </p:nvSpPr>
        <p:spPr bwMode="auto">
          <a:xfrm>
            <a:off x="4787900" y="2292350"/>
            <a:ext cx="4033838" cy="2700338"/>
          </a:xfrm>
          <a:custGeom>
            <a:avLst/>
            <a:gdLst>
              <a:gd name="T0" fmla="*/ 0 w 4032884"/>
              <a:gd name="T1" fmla="*/ 0 h 3601720"/>
              <a:gd name="T2" fmla="*/ 4032884 w 4032884"/>
              <a:gd name="T3" fmla="*/ 3601720 h 3601720"/>
            </a:gdLst>
            <a:ahLst/>
            <a:cxnLst/>
            <a:rect l="T0" t="T1" r="T2" b="T3"/>
            <a:pathLst>
              <a:path w="4032884" h="3601720">
                <a:moveTo>
                  <a:pt x="0" y="3601212"/>
                </a:moveTo>
                <a:lnTo>
                  <a:pt x="4032503" y="3601212"/>
                </a:lnTo>
                <a:lnTo>
                  <a:pt x="4032503" y="0"/>
                </a:lnTo>
                <a:lnTo>
                  <a:pt x="0" y="0"/>
                </a:lnTo>
                <a:lnTo>
                  <a:pt x="0" y="360121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object 8"/>
          <p:cNvSpPr>
            <a:spLocks noChangeArrowheads="1"/>
          </p:cNvSpPr>
          <p:nvPr/>
        </p:nvSpPr>
        <p:spPr bwMode="auto">
          <a:xfrm>
            <a:off x="5292725" y="2670175"/>
            <a:ext cx="2876550" cy="2117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object 9"/>
          <p:cNvSpPr>
            <a:spLocks noChangeArrowheads="1"/>
          </p:cNvSpPr>
          <p:nvPr/>
        </p:nvSpPr>
        <p:spPr bwMode="auto">
          <a:xfrm>
            <a:off x="863600" y="2292350"/>
            <a:ext cx="2879725" cy="2006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108346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 CÁO KẾT QUẢ</a:t>
            </a:r>
            <a:endParaRPr lang="en-US" sz="28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EA2B6BB3-E741-1B4E-9C56-669AC553E6ED}"/>
              </a:ext>
            </a:extLst>
          </p:cNvPr>
          <p:cNvSpPr/>
          <p:nvPr/>
        </p:nvSpPr>
        <p:spPr>
          <a:xfrm>
            <a:off x="426554" y="1901350"/>
            <a:ext cx="1787148" cy="3258841"/>
          </a:xfrm>
          <a:custGeom>
            <a:avLst/>
            <a:gdLst>
              <a:gd name="connsiteX0" fmla="*/ 0 w 2006597"/>
              <a:gd name="connsiteY0" fmla="*/ 0 h 4572000"/>
              <a:gd name="connsiteX1" fmla="*/ 2006597 w 2006597"/>
              <a:gd name="connsiteY1" fmla="*/ 0 h 4572000"/>
              <a:gd name="connsiteX2" fmla="*/ 2006597 w 2006597"/>
              <a:gd name="connsiteY2" fmla="*/ 4572000 h 4572000"/>
              <a:gd name="connsiteX3" fmla="*/ 0 w 2006597"/>
              <a:gd name="connsiteY3" fmla="*/ 4572000 h 4572000"/>
              <a:gd name="connsiteX4" fmla="*/ 0 w 2006597"/>
              <a:gd name="connsiteY4" fmla="*/ 0 h 4572000"/>
              <a:gd name="connsiteX0" fmla="*/ 0 w 2267854"/>
              <a:gd name="connsiteY0" fmla="*/ 0 h 4804228"/>
              <a:gd name="connsiteX1" fmla="*/ 2006597 w 2267854"/>
              <a:gd name="connsiteY1" fmla="*/ 0 h 4804228"/>
              <a:gd name="connsiteX2" fmla="*/ 2267854 w 2267854"/>
              <a:gd name="connsiteY2" fmla="*/ 4804228 h 4804228"/>
              <a:gd name="connsiteX3" fmla="*/ 0 w 2267854"/>
              <a:gd name="connsiteY3" fmla="*/ 4572000 h 4804228"/>
              <a:gd name="connsiteX4" fmla="*/ 0 w 2267854"/>
              <a:gd name="connsiteY4" fmla="*/ 0 h 480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854" h="4804228">
                <a:moveTo>
                  <a:pt x="0" y="0"/>
                </a:moveTo>
                <a:lnTo>
                  <a:pt x="2006597" y="0"/>
                </a:lnTo>
                <a:lnTo>
                  <a:pt x="2267854" y="4804228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426555" y="1898991"/>
            <a:ext cx="1529039" cy="3019551"/>
            <a:chOff x="426555" y="1898991"/>
            <a:chExt cx="1529039" cy="30195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DE2AA3-6AD3-774A-9AAE-54D9B163E449}"/>
                </a:ext>
              </a:extLst>
            </p:cNvPr>
            <p:cNvSpPr/>
            <p:nvPr/>
          </p:nvSpPr>
          <p:spPr>
            <a:xfrm>
              <a:off x="426557" y="1898991"/>
              <a:ext cx="1529037" cy="301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903072-21E2-8447-BB15-53330D84A341}"/>
                </a:ext>
              </a:extLst>
            </p:cNvPr>
            <p:cNvSpPr/>
            <p:nvPr/>
          </p:nvSpPr>
          <p:spPr>
            <a:xfrm>
              <a:off x="426555" y="1898992"/>
              <a:ext cx="1529034" cy="241564"/>
            </a:xfrm>
            <a:prstGeom prst="rect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710D34-9A4E-6347-A558-A9C36B6265AF}"/>
                </a:ext>
              </a:extLst>
            </p:cNvPr>
            <p:cNvCxnSpPr/>
            <p:nvPr/>
          </p:nvCxnSpPr>
          <p:spPr>
            <a:xfrm>
              <a:off x="426555" y="2261577"/>
              <a:ext cx="1529034" cy="0"/>
            </a:xfrm>
            <a:prstGeom prst="line">
              <a:avLst/>
            </a:prstGeom>
            <a:ln w="28575">
              <a:solidFill>
                <a:srgbClr val="C929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EA3872-BB8C-954D-97CF-F4C47CFE9AFE}"/>
                </a:ext>
              </a:extLst>
            </p:cNvPr>
            <p:cNvCxnSpPr/>
            <p:nvPr/>
          </p:nvCxnSpPr>
          <p:spPr>
            <a:xfrm>
              <a:off x="426555" y="2264591"/>
              <a:ext cx="1529034" cy="0"/>
            </a:xfrm>
            <a:prstGeom prst="line">
              <a:avLst/>
            </a:prstGeom>
            <a:ln w="76200">
              <a:solidFill>
                <a:srgbClr val="C929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B9F0EDF-9038-664F-877C-C77CC8A1D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8" y="1430178"/>
            <a:ext cx="743017" cy="7323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0FEF56-CB55-3F4E-BA8E-E2F977D16FF9}"/>
              </a:ext>
            </a:extLst>
          </p:cNvPr>
          <p:cNvSpPr txBox="1"/>
          <p:nvPr/>
        </p:nvSpPr>
        <p:spPr>
          <a:xfrm>
            <a:off x="297497" y="2352051"/>
            <a:ext cx="178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92953"/>
                </a:solidFill>
                <a:latin typeface="Times New Roman" pitchFamily="18" charset="0"/>
                <a:cs typeface="Times New Roman" pitchFamily="18" charset="0"/>
              </a:rPr>
              <a:t>CHÍNH TRỊ</a:t>
            </a:r>
            <a:endParaRPr lang="en-US" sz="2000" b="1">
              <a:solidFill>
                <a:srgbClr val="C929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988935" y="2724150"/>
            <a:ext cx="314556" cy="52694"/>
            <a:chOff x="988935" y="2724150"/>
            <a:chExt cx="314556" cy="5269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7FC150-9259-2A40-8F12-225E436C7F54}"/>
                </a:ext>
              </a:extLst>
            </p:cNvPr>
            <p:cNvSpPr/>
            <p:nvPr/>
          </p:nvSpPr>
          <p:spPr>
            <a:xfrm>
              <a:off x="988935" y="2738888"/>
              <a:ext cx="34832" cy="30189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CD24E4-8640-DB4D-9690-7BE69B34F03B}"/>
                </a:ext>
              </a:extLst>
            </p:cNvPr>
            <p:cNvSpPr/>
            <p:nvPr/>
          </p:nvSpPr>
          <p:spPr>
            <a:xfrm>
              <a:off x="1052376" y="2738888"/>
              <a:ext cx="34832" cy="30189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F76E166-3717-A044-91FB-AB0F7B4CA606}"/>
                </a:ext>
              </a:extLst>
            </p:cNvPr>
            <p:cNvSpPr/>
            <p:nvPr/>
          </p:nvSpPr>
          <p:spPr>
            <a:xfrm>
              <a:off x="1115818" y="2724150"/>
              <a:ext cx="60798" cy="52694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10B497-C83F-6545-9656-E4F991ADDDBF}"/>
                </a:ext>
              </a:extLst>
            </p:cNvPr>
            <p:cNvSpPr/>
            <p:nvPr/>
          </p:nvSpPr>
          <p:spPr>
            <a:xfrm>
              <a:off x="1205227" y="2738879"/>
              <a:ext cx="34832" cy="30189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E5D87E-4280-814D-B2DA-D8F2030D92B4}"/>
                </a:ext>
              </a:extLst>
            </p:cNvPr>
            <p:cNvSpPr/>
            <p:nvPr/>
          </p:nvSpPr>
          <p:spPr>
            <a:xfrm>
              <a:off x="1268659" y="2738872"/>
              <a:ext cx="34832" cy="30189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30">
            <a:extLst>
              <a:ext uri="{FF2B5EF4-FFF2-40B4-BE49-F238E27FC236}">
                <a16:creationId xmlns:a16="http://schemas.microsoft.com/office/drawing/2014/main" id="{5A4885CE-E3F1-D648-9605-54396462FD07}"/>
              </a:ext>
            </a:extLst>
          </p:cNvPr>
          <p:cNvSpPr/>
          <p:nvPr/>
        </p:nvSpPr>
        <p:spPr>
          <a:xfrm>
            <a:off x="2587179" y="1903709"/>
            <a:ext cx="1787148" cy="3258841"/>
          </a:xfrm>
          <a:custGeom>
            <a:avLst/>
            <a:gdLst>
              <a:gd name="connsiteX0" fmla="*/ 0 w 2006597"/>
              <a:gd name="connsiteY0" fmla="*/ 0 h 4572000"/>
              <a:gd name="connsiteX1" fmla="*/ 2006597 w 2006597"/>
              <a:gd name="connsiteY1" fmla="*/ 0 h 4572000"/>
              <a:gd name="connsiteX2" fmla="*/ 2006597 w 2006597"/>
              <a:gd name="connsiteY2" fmla="*/ 4572000 h 4572000"/>
              <a:gd name="connsiteX3" fmla="*/ 0 w 2006597"/>
              <a:gd name="connsiteY3" fmla="*/ 4572000 h 4572000"/>
              <a:gd name="connsiteX4" fmla="*/ 0 w 2006597"/>
              <a:gd name="connsiteY4" fmla="*/ 0 h 4572000"/>
              <a:gd name="connsiteX0" fmla="*/ 0 w 2267854"/>
              <a:gd name="connsiteY0" fmla="*/ 0 h 4804228"/>
              <a:gd name="connsiteX1" fmla="*/ 2006597 w 2267854"/>
              <a:gd name="connsiteY1" fmla="*/ 0 h 4804228"/>
              <a:gd name="connsiteX2" fmla="*/ 2267854 w 2267854"/>
              <a:gd name="connsiteY2" fmla="*/ 4804228 h 4804228"/>
              <a:gd name="connsiteX3" fmla="*/ 0 w 2267854"/>
              <a:gd name="connsiteY3" fmla="*/ 4572000 h 4804228"/>
              <a:gd name="connsiteX4" fmla="*/ 0 w 2267854"/>
              <a:gd name="connsiteY4" fmla="*/ 0 h 480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854" h="4804228">
                <a:moveTo>
                  <a:pt x="0" y="0"/>
                </a:moveTo>
                <a:lnTo>
                  <a:pt x="2006597" y="0"/>
                </a:lnTo>
                <a:lnTo>
                  <a:pt x="2267854" y="4804228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587180" y="1901350"/>
            <a:ext cx="1529039" cy="3019551"/>
            <a:chOff x="2587180" y="1901350"/>
            <a:chExt cx="1529039" cy="30195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7A7653-F387-FC4D-865A-6B8ABE909EDF}"/>
                </a:ext>
              </a:extLst>
            </p:cNvPr>
            <p:cNvSpPr/>
            <p:nvPr/>
          </p:nvSpPr>
          <p:spPr>
            <a:xfrm>
              <a:off x="2587182" y="1901350"/>
              <a:ext cx="1529037" cy="301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52DC0A-243E-AF45-8B58-C08FC92D9C94}"/>
                </a:ext>
              </a:extLst>
            </p:cNvPr>
            <p:cNvSpPr/>
            <p:nvPr/>
          </p:nvSpPr>
          <p:spPr>
            <a:xfrm>
              <a:off x="2587180" y="1901351"/>
              <a:ext cx="1529034" cy="241564"/>
            </a:xfrm>
            <a:prstGeom prst="rect">
              <a:avLst/>
            </a:prstGeom>
            <a:solidFill>
              <a:srgbClr val="C3C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0E5A264-B692-6E45-975F-6D3A3CDDAF3C}"/>
                </a:ext>
              </a:extLst>
            </p:cNvPr>
            <p:cNvCxnSpPr/>
            <p:nvPr/>
          </p:nvCxnSpPr>
          <p:spPr>
            <a:xfrm>
              <a:off x="2587180" y="2263936"/>
              <a:ext cx="1529034" cy="0"/>
            </a:xfrm>
            <a:prstGeom prst="line">
              <a:avLst/>
            </a:prstGeom>
            <a:ln w="28575">
              <a:solidFill>
                <a:srgbClr val="C3C9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E4D6D5-6102-B948-BE5C-E2887F4B39EE}"/>
                </a:ext>
              </a:extLst>
            </p:cNvPr>
            <p:cNvCxnSpPr/>
            <p:nvPr/>
          </p:nvCxnSpPr>
          <p:spPr>
            <a:xfrm>
              <a:off x="2587180" y="2266950"/>
              <a:ext cx="1529034" cy="0"/>
            </a:xfrm>
            <a:prstGeom prst="line">
              <a:avLst/>
            </a:prstGeom>
            <a:ln w="76200">
              <a:solidFill>
                <a:srgbClr val="C3C9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3FE3489-DB74-1C4C-90A0-1F8311491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83" y="1432537"/>
            <a:ext cx="743017" cy="7323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F7F9DE7-D22E-7649-BB3F-688A6B8A1271}"/>
              </a:ext>
            </a:extLst>
          </p:cNvPr>
          <p:cNvSpPr txBox="1"/>
          <p:nvPr/>
        </p:nvSpPr>
        <p:spPr>
          <a:xfrm>
            <a:off x="2659366" y="2352051"/>
            <a:ext cx="134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3C92A"/>
                </a:solidFill>
                <a:latin typeface="Times New Roman" pitchFamily="18" charset="0"/>
                <a:cs typeface="Times New Roman" pitchFamily="18" charset="0"/>
              </a:rPr>
              <a:t>KINH TẾ</a:t>
            </a:r>
            <a:endParaRPr lang="en-US" sz="2000" b="1">
              <a:solidFill>
                <a:srgbClr val="C3C9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149560" y="2726510"/>
            <a:ext cx="314556" cy="52694"/>
            <a:chOff x="3149560" y="2726510"/>
            <a:chExt cx="314556" cy="5269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A0FC76-294B-5F4C-A672-3088D668D8B5}"/>
                </a:ext>
              </a:extLst>
            </p:cNvPr>
            <p:cNvSpPr/>
            <p:nvPr/>
          </p:nvSpPr>
          <p:spPr>
            <a:xfrm>
              <a:off x="3149560" y="2741248"/>
              <a:ext cx="34832" cy="30189"/>
            </a:xfrm>
            <a:prstGeom prst="ellipse">
              <a:avLst/>
            </a:prstGeom>
            <a:solidFill>
              <a:srgbClr val="C3C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D3849DC-47BD-C34E-A2D8-639C6631624B}"/>
                </a:ext>
              </a:extLst>
            </p:cNvPr>
            <p:cNvSpPr/>
            <p:nvPr/>
          </p:nvSpPr>
          <p:spPr>
            <a:xfrm>
              <a:off x="3213001" y="2741248"/>
              <a:ext cx="34832" cy="30189"/>
            </a:xfrm>
            <a:prstGeom prst="ellipse">
              <a:avLst/>
            </a:prstGeom>
            <a:solidFill>
              <a:srgbClr val="C3C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5DF2503-56F5-394D-BA62-5D99C297EF5D}"/>
                </a:ext>
              </a:extLst>
            </p:cNvPr>
            <p:cNvSpPr/>
            <p:nvPr/>
          </p:nvSpPr>
          <p:spPr>
            <a:xfrm>
              <a:off x="3276443" y="2726510"/>
              <a:ext cx="60798" cy="52694"/>
            </a:xfrm>
            <a:prstGeom prst="ellipse">
              <a:avLst/>
            </a:prstGeom>
            <a:solidFill>
              <a:srgbClr val="C3C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237476-FE91-BF46-B5F1-A771B0A12018}"/>
                </a:ext>
              </a:extLst>
            </p:cNvPr>
            <p:cNvSpPr/>
            <p:nvPr/>
          </p:nvSpPr>
          <p:spPr>
            <a:xfrm>
              <a:off x="3365852" y="2741239"/>
              <a:ext cx="34832" cy="30189"/>
            </a:xfrm>
            <a:prstGeom prst="ellipse">
              <a:avLst/>
            </a:prstGeom>
            <a:solidFill>
              <a:srgbClr val="C3C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A242F40-D1E5-044A-829F-6C3C070D7B08}"/>
                </a:ext>
              </a:extLst>
            </p:cNvPr>
            <p:cNvSpPr/>
            <p:nvPr/>
          </p:nvSpPr>
          <p:spPr>
            <a:xfrm>
              <a:off x="3429284" y="2741232"/>
              <a:ext cx="34832" cy="30189"/>
            </a:xfrm>
            <a:prstGeom prst="ellipse">
              <a:avLst/>
            </a:prstGeom>
            <a:solidFill>
              <a:srgbClr val="C3C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</a:endParaRPr>
            </a:p>
          </p:txBody>
        </p:sp>
      </p:grpSp>
      <p:sp>
        <p:nvSpPr>
          <p:cNvPr id="35" name="Rectangle 30">
            <a:extLst>
              <a:ext uri="{FF2B5EF4-FFF2-40B4-BE49-F238E27FC236}">
                <a16:creationId xmlns:a16="http://schemas.microsoft.com/office/drawing/2014/main" id="{DCEFC991-084F-F94E-A5B9-CFEC9142A70B}"/>
              </a:ext>
            </a:extLst>
          </p:cNvPr>
          <p:cNvSpPr/>
          <p:nvPr/>
        </p:nvSpPr>
        <p:spPr>
          <a:xfrm>
            <a:off x="4760230" y="1903709"/>
            <a:ext cx="1787148" cy="3258841"/>
          </a:xfrm>
          <a:custGeom>
            <a:avLst/>
            <a:gdLst>
              <a:gd name="connsiteX0" fmla="*/ 0 w 2006597"/>
              <a:gd name="connsiteY0" fmla="*/ 0 h 4572000"/>
              <a:gd name="connsiteX1" fmla="*/ 2006597 w 2006597"/>
              <a:gd name="connsiteY1" fmla="*/ 0 h 4572000"/>
              <a:gd name="connsiteX2" fmla="*/ 2006597 w 2006597"/>
              <a:gd name="connsiteY2" fmla="*/ 4572000 h 4572000"/>
              <a:gd name="connsiteX3" fmla="*/ 0 w 2006597"/>
              <a:gd name="connsiteY3" fmla="*/ 4572000 h 4572000"/>
              <a:gd name="connsiteX4" fmla="*/ 0 w 2006597"/>
              <a:gd name="connsiteY4" fmla="*/ 0 h 4572000"/>
              <a:gd name="connsiteX0" fmla="*/ 0 w 2267854"/>
              <a:gd name="connsiteY0" fmla="*/ 0 h 4804228"/>
              <a:gd name="connsiteX1" fmla="*/ 2006597 w 2267854"/>
              <a:gd name="connsiteY1" fmla="*/ 0 h 4804228"/>
              <a:gd name="connsiteX2" fmla="*/ 2267854 w 2267854"/>
              <a:gd name="connsiteY2" fmla="*/ 4804228 h 4804228"/>
              <a:gd name="connsiteX3" fmla="*/ 0 w 2267854"/>
              <a:gd name="connsiteY3" fmla="*/ 4572000 h 4804228"/>
              <a:gd name="connsiteX4" fmla="*/ 0 w 2267854"/>
              <a:gd name="connsiteY4" fmla="*/ 0 h 480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854" h="4804228">
                <a:moveTo>
                  <a:pt x="0" y="0"/>
                </a:moveTo>
                <a:lnTo>
                  <a:pt x="2006597" y="0"/>
                </a:lnTo>
                <a:lnTo>
                  <a:pt x="2267854" y="4804228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760231" y="1901350"/>
            <a:ext cx="1529039" cy="3019551"/>
            <a:chOff x="4760231" y="1901350"/>
            <a:chExt cx="1529039" cy="30195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BA5E458-0947-8B44-904D-A55C6EA7B5E1}"/>
                </a:ext>
              </a:extLst>
            </p:cNvPr>
            <p:cNvSpPr/>
            <p:nvPr/>
          </p:nvSpPr>
          <p:spPr>
            <a:xfrm>
              <a:off x="4760233" y="1901350"/>
              <a:ext cx="1529037" cy="301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02DCE9-B51E-F64C-9A23-A3FD14342E1F}"/>
                </a:ext>
              </a:extLst>
            </p:cNvPr>
            <p:cNvSpPr/>
            <p:nvPr/>
          </p:nvSpPr>
          <p:spPr>
            <a:xfrm>
              <a:off x="4760231" y="1901351"/>
              <a:ext cx="1529034" cy="241564"/>
            </a:xfrm>
            <a:prstGeom prst="rect">
              <a:avLst/>
            </a:prstGeom>
            <a:solidFill>
              <a:srgbClr val="41B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76097DE-3C7D-0A49-B19A-9CD4F882EE15}"/>
                </a:ext>
              </a:extLst>
            </p:cNvPr>
            <p:cNvCxnSpPr/>
            <p:nvPr/>
          </p:nvCxnSpPr>
          <p:spPr>
            <a:xfrm>
              <a:off x="4760231" y="2263936"/>
              <a:ext cx="1529034" cy="0"/>
            </a:xfrm>
            <a:prstGeom prst="line">
              <a:avLst/>
            </a:prstGeom>
            <a:ln w="28575">
              <a:solidFill>
                <a:srgbClr val="41B0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1BF8934-E92C-084C-B62C-4324634D1806}"/>
                </a:ext>
              </a:extLst>
            </p:cNvPr>
            <p:cNvCxnSpPr/>
            <p:nvPr/>
          </p:nvCxnSpPr>
          <p:spPr>
            <a:xfrm>
              <a:off x="4760231" y="2266950"/>
              <a:ext cx="1529034" cy="0"/>
            </a:xfrm>
            <a:prstGeom prst="line">
              <a:avLst/>
            </a:prstGeom>
            <a:ln w="76200">
              <a:solidFill>
                <a:srgbClr val="41B0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910D47C4-8C51-6749-AF19-8AADA2116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34" y="1432537"/>
            <a:ext cx="743017" cy="73237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B5FCF97-F48F-E04F-841D-AFBAED05F2AC}"/>
              </a:ext>
            </a:extLst>
          </p:cNvPr>
          <p:cNvSpPr txBox="1"/>
          <p:nvPr/>
        </p:nvSpPr>
        <p:spPr>
          <a:xfrm>
            <a:off x="4832417" y="2352051"/>
            <a:ext cx="134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41B0B6"/>
                </a:solidFill>
                <a:latin typeface="Times New Roman" pitchFamily="18" charset="0"/>
                <a:cs typeface="Times New Roman" pitchFamily="18" charset="0"/>
              </a:rPr>
              <a:t>QUÂN SỰ</a:t>
            </a:r>
            <a:endParaRPr lang="en-US" sz="2000" b="1">
              <a:solidFill>
                <a:srgbClr val="41B0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22611" y="2726510"/>
            <a:ext cx="314556" cy="52694"/>
            <a:chOff x="5322611" y="2726510"/>
            <a:chExt cx="314556" cy="5269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AE172B9-A631-EA42-83B3-A5C7ED3FA82B}"/>
                </a:ext>
              </a:extLst>
            </p:cNvPr>
            <p:cNvSpPr/>
            <p:nvPr/>
          </p:nvSpPr>
          <p:spPr>
            <a:xfrm>
              <a:off x="5322611" y="2741248"/>
              <a:ext cx="34832" cy="30189"/>
            </a:xfrm>
            <a:prstGeom prst="ellipse">
              <a:avLst/>
            </a:prstGeom>
            <a:solidFill>
              <a:srgbClr val="41B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8BB7A42-318E-5C44-A41E-7C5B4C867233}"/>
                </a:ext>
              </a:extLst>
            </p:cNvPr>
            <p:cNvSpPr/>
            <p:nvPr/>
          </p:nvSpPr>
          <p:spPr>
            <a:xfrm>
              <a:off x="5386052" y="2741248"/>
              <a:ext cx="34832" cy="30189"/>
            </a:xfrm>
            <a:prstGeom prst="ellipse">
              <a:avLst/>
            </a:prstGeom>
            <a:solidFill>
              <a:srgbClr val="41B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24AB50F-03C6-4B44-8A14-BB68FBE3B203}"/>
                </a:ext>
              </a:extLst>
            </p:cNvPr>
            <p:cNvSpPr/>
            <p:nvPr/>
          </p:nvSpPr>
          <p:spPr>
            <a:xfrm>
              <a:off x="5449494" y="2726510"/>
              <a:ext cx="60798" cy="52694"/>
            </a:xfrm>
            <a:prstGeom prst="ellipse">
              <a:avLst/>
            </a:prstGeom>
            <a:solidFill>
              <a:srgbClr val="41B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AFBC869-C883-FE42-83AC-ECCAEE996DC3}"/>
                </a:ext>
              </a:extLst>
            </p:cNvPr>
            <p:cNvSpPr/>
            <p:nvPr/>
          </p:nvSpPr>
          <p:spPr>
            <a:xfrm>
              <a:off x="5538903" y="2741239"/>
              <a:ext cx="34832" cy="30189"/>
            </a:xfrm>
            <a:prstGeom prst="ellipse">
              <a:avLst/>
            </a:prstGeom>
            <a:solidFill>
              <a:srgbClr val="41B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6A6E5B3-18D2-9543-BCC1-8C29149E2E38}"/>
                </a:ext>
              </a:extLst>
            </p:cNvPr>
            <p:cNvSpPr/>
            <p:nvPr/>
          </p:nvSpPr>
          <p:spPr>
            <a:xfrm>
              <a:off x="5602335" y="2741232"/>
              <a:ext cx="34832" cy="30189"/>
            </a:xfrm>
            <a:prstGeom prst="ellipse">
              <a:avLst/>
            </a:prstGeom>
            <a:solidFill>
              <a:srgbClr val="41B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30">
            <a:extLst>
              <a:ext uri="{FF2B5EF4-FFF2-40B4-BE49-F238E27FC236}">
                <a16:creationId xmlns:a16="http://schemas.microsoft.com/office/drawing/2014/main" id="{8666ED09-317F-CA48-A566-40D1A0C35931}"/>
              </a:ext>
            </a:extLst>
          </p:cNvPr>
          <p:cNvSpPr/>
          <p:nvPr/>
        </p:nvSpPr>
        <p:spPr>
          <a:xfrm>
            <a:off x="6975852" y="1903709"/>
            <a:ext cx="1787148" cy="3258841"/>
          </a:xfrm>
          <a:custGeom>
            <a:avLst/>
            <a:gdLst>
              <a:gd name="connsiteX0" fmla="*/ 0 w 2006597"/>
              <a:gd name="connsiteY0" fmla="*/ 0 h 4572000"/>
              <a:gd name="connsiteX1" fmla="*/ 2006597 w 2006597"/>
              <a:gd name="connsiteY1" fmla="*/ 0 h 4572000"/>
              <a:gd name="connsiteX2" fmla="*/ 2006597 w 2006597"/>
              <a:gd name="connsiteY2" fmla="*/ 4572000 h 4572000"/>
              <a:gd name="connsiteX3" fmla="*/ 0 w 2006597"/>
              <a:gd name="connsiteY3" fmla="*/ 4572000 h 4572000"/>
              <a:gd name="connsiteX4" fmla="*/ 0 w 2006597"/>
              <a:gd name="connsiteY4" fmla="*/ 0 h 4572000"/>
              <a:gd name="connsiteX0" fmla="*/ 0 w 2267854"/>
              <a:gd name="connsiteY0" fmla="*/ 0 h 4804228"/>
              <a:gd name="connsiteX1" fmla="*/ 2006597 w 2267854"/>
              <a:gd name="connsiteY1" fmla="*/ 0 h 4804228"/>
              <a:gd name="connsiteX2" fmla="*/ 2267854 w 2267854"/>
              <a:gd name="connsiteY2" fmla="*/ 4804228 h 4804228"/>
              <a:gd name="connsiteX3" fmla="*/ 0 w 2267854"/>
              <a:gd name="connsiteY3" fmla="*/ 4572000 h 4804228"/>
              <a:gd name="connsiteX4" fmla="*/ 0 w 2267854"/>
              <a:gd name="connsiteY4" fmla="*/ 0 h 480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854" h="4804228">
                <a:moveTo>
                  <a:pt x="0" y="0"/>
                </a:moveTo>
                <a:lnTo>
                  <a:pt x="2006597" y="0"/>
                </a:lnTo>
                <a:lnTo>
                  <a:pt x="2267854" y="4804228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75853" y="1901350"/>
            <a:ext cx="1529039" cy="3019551"/>
            <a:chOff x="6975853" y="1901350"/>
            <a:chExt cx="1529039" cy="301955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E808BAA-992A-864F-9DEA-240000B237B9}"/>
                </a:ext>
              </a:extLst>
            </p:cNvPr>
            <p:cNvSpPr/>
            <p:nvPr/>
          </p:nvSpPr>
          <p:spPr>
            <a:xfrm>
              <a:off x="6975855" y="1901350"/>
              <a:ext cx="1529037" cy="301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61345DC-E8EF-DB4F-B229-AE7D2482BBE1}"/>
                </a:ext>
              </a:extLst>
            </p:cNvPr>
            <p:cNvSpPr/>
            <p:nvPr/>
          </p:nvSpPr>
          <p:spPr>
            <a:xfrm>
              <a:off x="6975853" y="1901351"/>
              <a:ext cx="1529034" cy="241564"/>
            </a:xfrm>
            <a:prstGeom prst="rect">
              <a:avLst/>
            </a:prstGeom>
            <a:solidFill>
              <a:srgbClr val="FDD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2B78896-8EC5-D746-957F-AF1EB6ED2B08}"/>
                </a:ext>
              </a:extLst>
            </p:cNvPr>
            <p:cNvCxnSpPr/>
            <p:nvPr/>
          </p:nvCxnSpPr>
          <p:spPr>
            <a:xfrm>
              <a:off x="6975853" y="2263936"/>
              <a:ext cx="1529034" cy="0"/>
            </a:xfrm>
            <a:prstGeom prst="line">
              <a:avLst/>
            </a:prstGeom>
            <a:ln w="28575">
              <a:solidFill>
                <a:srgbClr val="FD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1F017E4-8317-BC4B-82BC-DBAFA5924CB6}"/>
                </a:ext>
              </a:extLst>
            </p:cNvPr>
            <p:cNvCxnSpPr/>
            <p:nvPr/>
          </p:nvCxnSpPr>
          <p:spPr>
            <a:xfrm>
              <a:off x="6975853" y="2266950"/>
              <a:ext cx="1529034" cy="0"/>
            </a:xfrm>
            <a:prstGeom prst="line">
              <a:avLst/>
            </a:prstGeom>
            <a:ln w="76200">
              <a:solidFill>
                <a:srgbClr val="FD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2942990C-EF52-B446-9340-A04E904C0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56" y="1432537"/>
            <a:ext cx="743017" cy="73237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FE75361-AD20-3443-9A63-EDDFFF0DB92B}"/>
              </a:ext>
            </a:extLst>
          </p:cNvPr>
          <p:cNvSpPr txBox="1"/>
          <p:nvPr/>
        </p:nvSpPr>
        <p:spPr>
          <a:xfrm>
            <a:off x="6975852" y="2352051"/>
            <a:ext cx="15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DD103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  <a:endParaRPr lang="en-US" sz="2000" b="1">
              <a:solidFill>
                <a:srgbClr val="FDD1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38232" y="2726510"/>
            <a:ext cx="314556" cy="52694"/>
            <a:chOff x="7538232" y="2726510"/>
            <a:chExt cx="314556" cy="5269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1D94FE9-2E6B-BF41-AA3B-A873381A80C0}"/>
                </a:ext>
              </a:extLst>
            </p:cNvPr>
            <p:cNvSpPr/>
            <p:nvPr/>
          </p:nvSpPr>
          <p:spPr>
            <a:xfrm>
              <a:off x="7538232" y="2741248"/>
              <a:ext cx="34832" cy="30189"/>
            </a:xfrm>
            <a:prstGeom prst="ellipse">
              <a:avLst/>
            </a:prstGeom>
            <a:solidFill>
              <a:srgbClr val="FDD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765B3AB-356C-CD44-8F57-1D6400364D4A}"/>
                </a:ext>
              </a:extLst>
            </p:cNvPr>
            <p:cNvSpPr/>
            <p:nvPr/>
          </p:nvSpPr>
          <p:spPr>
            <a:xfrm>
              <a:off x="7601673" y="2741248"/>
              <a:ext cx="34832" cy="30189"/>
            </a:xfrm>
            <a:prstGeom prst="ellipse">
              <a:avLst/>
            </a:prstGeom>
            <a:solidFill>
              <a:srgbClr val="FDD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193A920-3253-AA4C-894C-4EE56FF27A3D}"/>
                </a:ext>
              </a:extLst>
            </p:cNvPr>
            <p:cNvSpPr/>
            <p:nvPr/>
          </p:nvSpPr>
          <p:spPr>
            <a:xfrm>
              <a:off x="7665115" y="2726510"/>
              <a:ext cx="60798" cy="52694"/>
            </a:xfrm>
            <a:prstGeom prst="ellipse">
              <a:avLst/>
            </a:prstGeom>
            <a:solidFill>
              <a:srgbClr val="FDD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A9C83E8-EEED-EC47-B2E3-D76EC307D688}"/>
                </a:ext>
              </a:extLst>
            </p:cNvPr>
            <p:cNvSpPr/>
            <p:nvPr/>
          </p:nvSpPr>
          <p:spPr>
            <a:xfrm>
              <a:off x="7754524" y="2741239"/>
              <a:ext cx="34832" cy="30189"/>
            </a:xfrm>
            <a:prstGeom prst="ellipse">
              <a:avLst/>
            </a:prstGeom>
            <a:solidFill>
              <a:srgbClr val="FDD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8CC168-BFA8-B84C-A64B-AD3EB8474E4A}"/>
                </a:ext>
              </a:extLst>
            </p:cNvPr>
            <p:cNvSpPr/>
            <p:nvPr/>
          </p:nvSpPr>
          <p:spPr>
            <a:xfrm>
              <a:off x="7817956" y="2741232"/>
              <a:ext cx="34832" cy="30189"/>
            </a:xfrm>
            <a:prstGeom prst="ellipse">
              <a:avLst/>
            </a:prstGeom>
            <a:solidFill>
              <a:srgbClr val="FDD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412100" y="2800350"/>
            <a:ext cx="1529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Thủ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tiêu chế độ Mạc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lập chính phủ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B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hành Hiến pháp (1889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42325" y="2800350"/>
            <a:ext cx="15738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Thống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nhất tiền tệ, thị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phép mua bán ruộng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, tăng cường phát triển kinh tế TBCN. </a:t>
            </a:r>
          </a:p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Đầu tư x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ây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dựng cơ sở hạ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774387" y="2800350"/>
            <a:ext cx="1529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chức, huấn luyện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kiểu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hực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hiện chế độ nghĩa vụ quân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- C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hú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trọng công nghiệp đóng tàu chiến, sản xuất vũ khí, đạn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75852" y="2800350"/>
            <a:ext cx="1529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hiện chính sách giáo dục bắt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hú 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trọng nội dung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KHKT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ử học sinh đi du học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vi-VN" sz="1400" smtClean="0">
                <a:latin typeface="Times New Roman" pitchFamily="18" charset="0"/>
                <a:cs typeface="Times New Roman" pitchFamily="18" charset="0"/>
              </a:rPr>
              <a:t>phương Tây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1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21" grpId="0" animBg="1"/>
      <p:bldP spid="28" grpId="0"/>
      <p:bldP spid="35" grpId="0" animBg="1"/>
      <p:bldP spid="42" grpId="0"/>
      <p:bldP spid="49" grpId="0" animBg="1"/>
      <p:bldP spid="56" grpId="0"/>
      <p:bldP spid="63" grpId="0"/>
      <p:bldP spid="64" grpId="0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81100"/>
            <a:ext cx="37338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38555"/>
            <a:ext cx="4391025" cy="2990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432435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 khánh thành một đoàn tàu ở Nhật</a:t>
            </a:r>
            <a:endParaRPr lang="en-US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4287619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công xưởng của Nhật</a:t>
            </a:r>
          </a:p>
          <a:p>
            <a:pPr algn="ctr"/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theo kiểu phương Tây</a:t>
            </a:r>
            <a:endParaRPr lang="en-US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1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47750"/>
            <a:ext cx="379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Cuộc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uy </a:t>
            </a:r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 Minh 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8346" y="2066392"/>
            <a:ext cx="1327916" cy="3019958"/>
            <a:chOff x="563758" y="1098204"/>
            <a:chExt cx="2189527" cy="50068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Rounded Rectangular Callout 18"/>
          <p:cNvSpPr/>
          <p:nvPr/>
        </p:nvSpPr>
        <p:spPr>
          <a:xfrm>
            <a:off x="4628478" y="1248921"/>
            <a:ext cx="2534322" cy="1532979"/>
          </a:xfrm>
          <a:prstGeom prst="wedgeRoundRectCallout">
            <a:avLst>
              <a:gd name="adj1" fmla="val -74998"/>
              <a:gd name="adj2" fmla="val 288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792BA41-FB75-E94C-9629-157FF387BC21}"/>
              </a:ext>
            </a:extLst>
          </p:cNvPr>
          <p:cNvSpPr/>
          <p:nvPr/>
        </p:nvSpPr>
        <p:spPr>
          <a:xfrm rot="18857248">
            <a:off x="3112880" y="2357528"/>
            <a:ext cx="969666" cy="969666"/>
          </a:xfrm>
          <a:prstGeom prst="roundRect">
            <a:avLst/>
          </a:prstGeom>
          <a:solidFill>
            <a:srgbClr val="00D4BB"/>
          </a:solidFill>
          <a:ln>
            <a:noFill/>
          </a:ln>
          <a:effectLst>
            <a:innerShdw blurRad="114300" dist="50800" dir="193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B46DCFCE-D550-6642-8913-A957C6C24807}"/>
              </a:ext>
            </a:extLst>
          </p:cNvPr>
          <p:cNvSpPr/>
          <p:nvPr/>
        </p:nvSpPr>
        <p:spPr>
          <a:xfrm rot="19705861">
            <a:off x="3137637" y="2636571"/>
            <a:ext cx="920150" cy="920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38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270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DB1CDF-B7DB-9A45-BD73-94219716F4E4}"/>
              </a:ext>
            </a:extLst>
          </p:cNvPr>
          <p:cNvGrpSpPr/>
          <p:nvPr/>
        </p:nvGrpSpPr>
        <p:grpSpPr>
          <a:xfrm>
            <a:off x="3433707" y="1895944"/>
            <a:ext cx="328010" cy="214584"/>
            <a:chOff x="3863102" y="2575849"/>
            <a:chExt cx="1114837" cy="729326"/>
          </a:xfrm>
          <a:solidFill>
            <a:srgbClr val="04DDAE"/>
          </a:solidFill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F61DECE-6F09-BD46-B44B-55C5C54152D0}"/>
                </a:ext>
              </a:extLst>
            </p:cNvPr>
            <p:cNvSpPr/>
            <p:nvPr/>
          </p:nvSpPr>
          <p:spPr>
            <a:xfrm>
              <a:off x="4251444" y="2964191"/>
              <a:ext cx="340984" cy="340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14DECC2-DDE2-3245-9BFC-52CF763E3E3D}"/>
                </a:ext>
              </a:extLst>
            </p:cNvPr>
            <p:cNvSpPr/>
            <p:nvPr/>
          </p:nvSpPr>
          <p:spPr>
            <a:xfrm>
              <a:off x="4036232" y="2748979"/>
              <a:ext cx="215212" cy="2152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5AF7637-06A0-5E48-9D23-982D09904011}"/>
                </a:ext>
              </a:extLst>
            </p:cNvPr>
            <p:cNvSpPr/>
            <p:nvPr/>
          </p:nvSpPr>
          <p:spPr>
            <a:xfrm>
              <a:off x="3863102" y="2575849"/>
              <a:ext cx="131048" cy="131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B764CCC-B508-A04B-A845-B87759D39163}"/>
                </a:ext>
              </a:extLst>
            </p:cNvPr>
            <p:cNvGrpSpPr/>
            <p:nvPr/>
          </p:nvGrpSpPr>
          <p:grpSpPr>
            <a:xfrm flipH="1">
              <a:off x="4589597" y="2581742"/>
              <a:ext cx="388342" cy="388342"/>
              <a:chOff x="4015502" y="2728249"/>
              <a:chExt cx="388342" cy="388342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0C5AE9E-FC0C-1F4F-93EE-3DEF8EA6D969}"/>
                  </a:ext>
                </a:extLst>
              </p:cNvPr>
              <p:cNvSpPr/>
              <p:nvPr/>
            </p:nvSpPr>
            <p:spPr>
              <a:xfrm>
                <a:off x="4188632" y="2901379"/>
                <a:ext cx="215212" cy="2152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BE3CEF3-E2D0-F34F-BCEA-09B2AC4629A6}"/>
                  </a:ext>
                </a:extLst>
              </p:cNvPr>
              <p:cNvSpPr/>
              <p:nvPr/>
            </p:nvSpPr>
            <p:spPr>
              <a:xfrm>
                <a:off x="4015502" y="2728249"/>
                <a:ext cx="131048" cy="131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0F893B63-0B91-8548-8A6E-A77A07A000FA}"/>
              </a:ext>
            </a:extLst>
          </p:cNvPr>
          <p:cNvSpPr/>
          <p:nvPr/>
        </p:nvSpPr>
        <p:spPr>
          <a:xfrm>
            <a:off x="2736711" y="1196248"/>
            <a:ext cx="1863232" cy="689702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just" defTabSz="214761"/>
            <a:r>
              <a:rPr lang="vi-VN" sz="140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 bỏ chế độ quân chủ chuyên chế; mở đường cho </a:t>
            </a:r>
            <a:r>
              <a:rPr lang="en-US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CNTB </a:t>
            </a:r>
            <a:r>
              <a:rPr lang="vi-VN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</a:t>
            </a:r>
            <a:r>
              <a:rPr lang="en-US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>
              <a:ln w="0"/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2362D47D-3ECA-C94E-BB05-0E3EDC49E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02" y="2842669"/>
            <a:ext cx="433428" cy="433428"/>
          </a:xfrm>
          <a:prstGeom prst="rect">
            <a:avLst/>
          </a:prstGeom>
        </p:spPr>
      </p:pic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D31E86E3-54A1-3B4A-910E-4FE6744A5206}"/>
              </a:ext>
            </a:extLst>
          </p:cNvPr>
          <p:cNvSpPr/>
          <p:nvPr/>
        </p:nvSpPr>
        <p:spPr>
          <a:xfrm rot="18857248">
            <a:off x="4386169" y="2784102"/>
            <a:ext cx="969666" cy="969666"/>
          </a:xfrm>
          <a:prstGeom prst="roundRect">
            <a:avLst/>
          </a:prstGeom>
          <a:solidFill>
            <a:srgbClr val="FFCB2C"/>
          </a:solidFill>
          <a:ln>
            <a:noFill/>
          </a:ln>
          <a:effectLst>
            <a:innerShdw blurRad="114300" dist="50800" dir="193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470A1715-B5D4-9941-B5C2-907B8C75B271}"/>
              </a:ext>
            </a:extLst>
          </p:cNvPr>
          <p:cNvSpPr/>
          <p:nvPr/>
        </p:nvSpPr>
        <p:spPr>
          <a:xfrm rot="18070494">
            <a:off x="4386633" y="2618642"/>
            <a:ext cx="920150" cy="920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38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270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20F7DFC-8954-574E-A784-3D16A55938D9}"/>
              </a:ext>
            </a:extLst>
          </p:cNvPr>
          <p:cNvGrpSpPr/>
          <p:nvPr/>
        </p:nvGrpSpPr>
        <p:grpSpPr>
          <a:xfrm flipH="1" flipV="1">
            <a:off x="4700055" y="4009887"/>
            <a:ext cx="328010" cy="214584"/>
            <a:chOff x="3863102" y="2575849"/>
            <a:chExt cx="1114837" cy="729326"/>
          </a:xfrm>
          <a:solidFill>
            <a:srgbClr val="FFCB2C"/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02BCF41-6DFA-E54C-8A66-A8F1850D4F05}"/>
                </a:ext>
              </a:extLst>
            </p:cNvPr>
            <p:cNvSpPr/>
            <p:nvPr/>
          </p:nvSpPr>
          <p:spPr>
            <a:xfrm>
              <a:off x="4251444" y="2964191"/>
              <a:ext cx="340984" cy="340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3832D95-0F2C-AE41-AAEE-BF250C9C1880}"/>
                </a:ext>
              </a:extLst>
            </p:cNvPr>
            <p:cNvSpPr/>
            <p:nvPr/>
          </p:nvSpPr>
          <p:spPr>
            <a:xfrm>
              <a:off x="4036232" y="2748979"/>
              <a:ext cx="215212" cy="2152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6967784-2629-4940-A8F1-AE346956A3BE}"/>
                </a:ext>
              </a:extLst>
            </p:cNvPr>
            <p:cNvSpPr/>
            <p:nvPr/>
          </p:nvSpPr>
          <p:spPr>
            <a:xfrm>
              <a:off x="3863102" y="2575849"/>
              <a:ext cx="131048" cy="131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0A45CBB-1A27-A341-80F5-D08006B25A31}"/>
                </a:ext>
              </a:extLst>
            </p:cNvPr>
            <p:cNvGrpSpPr/>
            <p:nvPr/>
          </p:nvGrpSpPr>
          <p:grpSpPr>
            <a:xfrm flipH="1">
              <a:off x="4589597" y="2581742"/>
              <a:ext cx="388342" cy="388342"/>
              <a:chOff x="4015502" y="2728249"/>
              <a:chExt cx="388342" cy="388342"/>
            </a:xfrm>
            <a:grpFill/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3960A08-5A8B-8344-ADFF-2EF020CA1FB3}"/>
                  </a:ext>
                </a:extLst>
              </p:cNvPr>
              <p:cNvSpPr/>
              <p:nvPr/>
            </p:nvSpPr>
            <p:spPr>
              <a:xfrm>
                <a:off x="4188632" y="2901379"/>
                <a:ext cx="215212" cy="2152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8ED22DE-83D2-764E-8623-598AA30F5A21}"/>
                  </a:ext>
                </a:extLst>
              </p:cNvPr>
              <p:cNvSpPr/>
              <p:nvPr/>
            </p:nvSpPr>
            <p:spPr>
              <a:xfrm>
                <a:off x="4015502" y="2728249"/>
                <a:ext cx="131048" cy="131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AD6C7F5-0B81-824C-9032-4DF2881E3FC4}"/>
              </a:ext>
            </a:extLst>
          </p:cNvPr>
          <p:cNvSpPr/>
          <p:nvPr/>
        </p:nvSpPr>
        <p:spPr>
          <a:xfrm>
            <a:off x="4078893" y="4244248"/>
            <a:ext cx="1570334" cy="689702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just" defTabSz="214761"/>
            <a:r>
              <a:rPr lang="en-US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iữ </a:t>
            </a:r>
            <a:r>
              <a:rPr lang="vi-VN" sz="140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vững độc </a:t>
            </a:r>
            <a:r>
              <a:rPr lang="vi-VN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trước mưu đồ của các nước Âu – Mĩ.</a:t>
            </a:r>
            <a:endParaRPr lang="en-US" sz="1400">
              <a:ln w="0"/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41AB0DBD-360F-DD46-A53B-761266602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43" y="2832305"/>
            <a:ext cx="475884" cy="475884"/>
          </a:xfrm>
          <a:prstGeom prst="rect">
            <a:avLst/>
          </a:prstGeom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207A0832-DA32-BD4D-B514-4BDD5C09A9AB}"/>
              </a:ext>
            </a:extLst>
          </p:cNvPr>
          <p:cNvSpPr/>
          <p:nvPr/>
        </p:nvSpPr>
        <p:spPr>
          <a:xfrm rot="18857248">
            <a:off x="5597661" y="2358099"/>
            <a:ext cx="969666" cy="969666"/>
          </a:xfrm>
          <a:prstGeom prst="roundRect">
            <a:avLst/>
          </a:prstGeom>
          <a:solidFill>
            <a:srgbClr val="FF4326"/>
          </a:solidFill>
          <a:ln>
            <a:noFill/>
          </a:ln>
          <a:effectLst>
            <a:innerShdw blurRad="114300" dist="50800" dir="193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7C349D9-F526-E44B-9FF1-9D8B80552B62}"/>
              </a:ext>
            </a:extLst>
          </p:cNvPr>
          <p:cNvSpPr/>
          <p:nvPr/>
        </p:nvSpPr>
        <p:spPr>
          <a:xfrm rot="19705861">
            <a:off x="5622418" y="2637142"/>
            <a:ext cx="920150" cy="920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38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270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3AE12A4-BA90-6D42-9F8F-C15F74767FD7}"/>
              </a:ext>
            </a:extLst>
          </p:cNvPr>
          <p:cNvGrpSpPr/>
          <p:nvPr/>
        </p:nvGrpSpPr>
        <p:grpSpPr>
          <a:xfrm>
            <a:off x="5918488" y="1896515"/>
            <a:ext cx="328010" cy="214584"/>
            <a:chOff x="3863102" y="2575849"/>
            <a:chExt cx="1114837" cy="729326"/>
          </a:xfrm>
          <a:solidFill>
            <a:srgbClr val="FF4326"/>
          </a:solidFill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D120E69-11BB-FD49-99AE-6C4D02B55B34}"/>
                </a:ext>
              </a:extLst>
            </p:cNvPr>
            <p:cNvSpPr/>
            <p:nvPr/>
          </p:nvSpPr>
          <p:spPr>
            <a:xfrm>
              <a:off x="4251444" y="2964191"/>
              <a:ext cx="340984" cy="340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04CB25A-CF35-C243-A445-71F24F68167E}"/>
                </a:ext>
              </a:extLst>
            </p:cNvPr>
            <p:cNvSpPr/>
            <p:nvPr/>
          </p:nvSpPr>
          <p:spPr>
            <a:xfrm>
              <a:off x="4036232" y="2748979"/>
              <a:ext cx="215212" cy="2152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C6A1D9E-6731-BF45-AF3A-552FDDFCA8E0}"/>
                </a:ext>
              </a:extLst>
            </p:cNvPr>
            <p:cNvSpPr/>
            <p:nvPr/>
          </p:nvSpPr>
          <p:spPr>
            <a:xfrm>
              <a:off x="3863102" y="2575849"/>
              <a:ext cx="131048" cy="131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85482E6-3FC7-8E41-96AB-352E81520D08}"/>
                </a:ext>
              </a:extLst>
            </p:cNvPr>
            <p:cNvGrpSpPr/>
            <p:nvPr/>
          </p:nvGrpSpPr>
          <p:grpSpPr>
            <a:xfrm flipH="1">
              <a:off x="4589597" y="2581742"/>
              <a:ext cx="388342" cy="388342"/>
              <a:chOff x="4015502" y="2728249"/>
              <a:chExt cx="388342" cy="388342"/>
            </a:xfrm>
            <a:grpFill/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0E20E22-BBC8-9441-96D7-299AA9CFC1EA}"/>
                  </a:ext>
                </a:extLst>
              </p:cNvPr>
              <p:cNvSpPr/>
              <p:nvPr/>
            </p:nvSpPr>
            <p:spPr>
              <a:xfrm>
                <a:off x="4188632" y="2901379"/>
                <a:ext cx="215212" cy="2152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CB38E5D-225F-AC46-B95D-DF5B49F7BCE4}"/>
                  </a:ext>
                </a:extLst>
              </p:cNvPr>
              <p:cNvSpPr/>
              <p:nvPr/>
            </p:nvSpPr>
            <p:spPr>
              <a:xfrm>
                <a:off x="4015502" y="2728249"/>
                <a:ext cx="131048" cy="131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51077E8-2AC3-D649-B081-5EAC84305785}"/>
              </a:ext>
            </a:extLst>
          </p:cNvPr>
          <p:cNvSpPr/>
          <p:nvPr/>
        </p:nvSpPr>
        <p:spPr>
          <a:xfrm>
            <a:off x="5221492" y="1196248"/>
            <a:ext cx="1712708" cy="689702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just" defTabSz="214761"/>
            <a:r>
              <a:rPr lang="en-US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ạo </a:t>
            </a:r>
            <a:r>
              <a:rPr lang="vi-VN" sz="140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 kiện để Nhật Bản trở thành cường </a:t>
            </a:r>
            <a:r>
              <a:rPr lang="vi-VN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châu Á</a:t>
            </a:r>
            <a:r>
              <a:rPr lang="vi-VN" sz="1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400">
              <a:ln w="0"/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9E0F9598-56DD-2A40-BEE6-70429036B5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39" y="2779970"/>
            <a:ext cx="369124" cy="597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7625" y="2010203"/>
            <a:ext cx="96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4761"/>
            <a:r>
              <a:rPr lang="en-US" b="1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Ý nghĩa</a:t>
            </a:r>
            <a:endParaRPr lang="en-US" b="1">
              <a:ln w="0"/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92" grpId="0"/>
      <p:bldP spid="97" grpId="0" animBg="1"/>
      <p:bldP spid="98" grpId="0" animBg="1"/>
      <p:bldP spid="106" grpId="0"/>
      <p:bldP spid="111" grpId="0" animBg="1"/>
      <p:bldP spid="112" grpId="0" animBg="1"/>
      <p:bldP spid="12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031E075B-71C6-BA44-B453-DF0BABD9E55D}"/>
              </a:ext>
            </a:extLst>
          </p:cNvPr>
          <p:cNvSpPr/>
          <p:nvPr/>
        </p:nvSpPr>
        <p:spPr>
          <a:xfrm rot="18857248">
            <a:off x="4127750" y="1461130"/>
            <a:ext cx="969666" cy="9696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114300" dist="50800" dir="193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4A2B4F6B-EC34-CD46-ABFC-D74B2744D99F}"/>
              </a:ext>
            </a:extLst>
          </p:cNvPr>
          <p:cNvSpPr/>
          <p:nvPr/>
        </p:nvSpPr>
        <p:spPr>
          <a:xfrm rot="18070494">
            <a:off x="4128214" y="1295670"/>
            <a:ext cx="920150" cy="920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38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270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486B8F3-BB99-3E45-90B6-962B3F95AB00}"/>
              </a:ext>
            </a:extLst>
          </p:cNvPr>
          <p:cNvGrpSpPr/>
          <p:nvPr/>
        </p:nvGrpSpPr>
        <p:grpSpPr>
          <a:xfrm flipH="1" flipV="1">
            <a:off x="4441636" y="2686915"/>
            <a:ext cx="328010" cy="214584"/>
            <a:chOff x="3863102" y="2575849"/>
            <a:chExt cx="1114837" cy="729326"/>
          </a:xfrm>
          <a:solidFill>
            <a:srgbClr val="00B0F0"/>
          </a:solidFill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9B18E67-D02A-C540-A5A9-BFBD42107435}"/>
                </a:ext>
              </a:extLst>
            </p:cNvPr>
            <p:cNvSpPr/>
            <p:nvPr/>
          </p:nvSpPr>
          <p:spPr>
            <a:xfrm>
              <a:off x="4251444" y="2964191"/>
              <a:ext cx="340984" cy="340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D7DED3A-8337-A34F-B9BE-365CA2539AFB}"/>
                </a:ext>
              </a:extLst>
            </p:cNvPr>
            <p:cNvSpPr/>
            <p:nvPr/>
          </p:nvSpPr>
          <p:spPr>
            <a:xfrm>
              <a:off x="4036232" y="2748979"/>
              <a:ext cx="215212" cy="2152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4D8758C-0FB5-9F41-8AE5-7A56D0C438B0}"/>
                </a:ext>
              </a:extLst>
            </p:cNvPr>
            <p:cNvSpPr/>
            <p:nvPr/>
          </p:nvSpPr>
          <p:spPr>
            <a:xfrm>
              <a:off x="3863102" y="2575849"/>
              <a:ext cx="131048" cy="131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201FEF79-4299-704B-9505-5DBFD51C5458}"/>
                </a:ext>
              </a:extLst>
            </p:cNvPr>
            <p:cNvGrpSpPr/>
            <p:nvPr/>
          </p:nvGrpSpPr>
          <p:grpSpPr>
            <a:xfrm flipH="1">
              <a:off x="4589597" y="2581742"/>
              <a:ext cx="388342" cy="388342"/>
              <a:chOff x="4015502" y="2728249"/>
              <a:chExt cx="388342" cy="388342"/>
            </a:xfrm>
            <a:grpFill/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75CD776-6D16-AF4C-BB1D-560D4ED94E59}"/>
                  </a:ext>
                </a:extLst>
              </p:cNvPr>
              <p:cNvSpPr/>
              <p:nvPr/>
            </p:nvSpPr>
            <p:spPr>
              <a:xfrm>
                <a:off x="4188632" y="2901379"/>
                <a:ext cx="215212" cy="2152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5A2AE9A7-8CF2-9946-B5A0-617C3C97DD13}"/>
                  </a:ext>
                </a:extLst>
              </p:cNvPr>
              <p:cNvSpPr/>
              <p:nvPr/>
            </p:nvSpPr>
            <p:spPr>
              <a:xfrm>
                <a:off x="4015502" y="2728249"/>
                <a:ext cx="131048" cy="131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3EFEC8D-B9CB-F84A-985F-22F9D15C8E67}"/>
              </a:ext>
            </a:extLst>
          </p:cNvPr>
          <p:cNvSpPr/>
          <p:nvPr/>
        </p:nvSpPr>
        <p:spPr>
          <a:xfrm>
            <a:off x="1831283" y="3008915"/>
            <a:ext cx="5562599" cy="1151367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ctr" defTabSz="214761"/>
            <a:r>
              <a:rPr lang="en-US" sz="2400" b="1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 chất</a:t>
            </a:r>
          </a:p>
          <a:p>
            <a:pPr algn="ctr" defTabSz="214761"/>
            <a:r>
              <a:rPr lang="vi-VN" sz="2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 </a:t>
            </a:r>
            <a:r>
              <a:rPr lang="vi-VN" sz="240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 chất của </a:t>
            </a:r>
            <a:endParaRPr lang="en-US" sz="2400" smtClean="0">
              <a:ln w="0"/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14761"/>
            <a:r>
              <a:rPr lang="vi-VN" sz="2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 </a:t>
            </a:r>
            <a:r>
              <a:rPr lang="vi-VN" sz="240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 mạng dân chủ tư sản chưa triệt </a:t>
            </a:r>
            <a:r>
              <a:rPr lang="vi-VN" sz="2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smtClean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n w="0"/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3BCEE024-D4E3-AF43-B059-ED6C95E50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65" y="1521859"/>
            <a:ext cx="405501" cy="4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6974" y="1083469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 hưởng đến các nước châu </a:t>
            </a:r>
            <a:r>
              <a:rPr lang="vi-VN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Á. </a:t>
            </a:r>
            <a:r>
              <a:rPr lang="vi-VN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Ở Việt Nam, </a:t>
            </a:r>
            <a:r>
              <a:rPr lang="vi-VN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 </a:t>
            </a:r>
            <a:r>
              <a:rPr lang="vi-VN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bật nhất có Phan Bội Châu và phong trào Đông Du (1905 – 1908)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96" y="1993069"/>
            <a:ext cx="3867150" cy="23473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0" y="43644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số lưu học sinh trong phong trào Đông Du </a:t>
            </a:r>
            <a:endParaRPr lang="en-US" sz="140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1905-1909)</a:t>
            </a:r>
            <a:endParaRPr lang="en-US" sz="1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93069"/>
            <a:ext cx="1752600" cy="23718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3000" y="4400550"/>
            <a:ext cx="2857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Phan Bội Châu</a:t>
            </a:r>
            <a:endParaRPr lang="en-US" sz="1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chuyển sang chủ nghĩa đế quốc.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8346" y="2066392"/>
            <a:ext cx="1327916" cy="3019958"/>
            <a:chOff x="563758" y="1098204"/>
            <a:chExt cx="2189527" cy="50068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Rounded Rectangular Callout 18"/>
          <p:cNvSpPr/>
          <p:nvPr/>
        </p:nvSpPr>
        <p:spPr>
          <a:xfrm>
            <a:off x="4724400" y="1419771"/>
            <a:ext cx="2971800" cy="1532979"/>
          </a:xfrm>
          <a:prstGeom prst="wedgeRoundRectCallout">
            <a:avLst>
              <a:gd name="adj1" fmla="val -74998"/>
              <a:gd name="adj2" fmla="val 288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điều kiện nào đã 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vi-VN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</a:t>
            </a:r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 bước sang giai đoạn đế quốc chủ nghĩa?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chuyển sang chủ nghĩa đế quốc.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09800" y="1583620"/>
            <a:ext cx="4648200" cy="3426530"/>
            <a:chOff x="1817463" y="998462"/>
            <a:chExt cx="5720552" cy="4373100"/>
          </a:xfrm>
        </p:grpSpPr>
        <p:sp>
          <p:nvSpPr>
            <p:cNvPr id="20" name="Pie 19">
              <a:extLst>
                <a:ext uri="{FF2B5EF4-FFF2-40B4-BE49-F238E27FC236}">
                  <a16:creationId xmlns:a16="http://schemas.microsoft.com/office/drawing/2014/main" id="{494B6000-EE0D-A142-93A2-F5BA6B2952F4}"/>
                </a:ext>
              </a:extLst>
            </p:cNvPr>
            <p:cNvSpPr/>
            <p:nvPr/>
          </p:nvSpPr>
          <p:spPr>
            <a:xfrm>
              <a:off x="2971800" y="1305452"/>
              <a:ext cx="3871610" cy="3871610"/>
            </a:xfrm>
            <a:prstGeom prst="pie">
              <a:avLst>
                <a:gd name="adj1" fmla="val 0"/>
                <a:gd name="adj2" fmla="val 6341366"/>
              </a:avLst>
            </a:prstGeom>
            <a:gradFill flip="none" rotWithShape="1">
              <a:gsLst>
                <a:gs pos="0">
                  <a:schemeClr val="bg1"/>
                </a:gs>
                <a:gs pos="82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Pie 20">
              <a:extLst>
                <a:ext uri="{FF2B5EF4-FFF2-40B4-BE49-F238E27FC236}">
                  <a16:creationId xmlns:a16="http://schemas.microsoft.com/office/drawing/2014/main" id="{89076E44-1D5A-B94B-A423-997603F4A3C6}"/>
                </a:ext>
              </a:extLst>
            </p:cNvPr>
            <p:cNvSpPr/>
            <p:nvPr/>
          </p:nvSpPr>
          <p:spPr>
            <a:xfrm>
              <a:off x="2971800" y="1305452"/>
              <a:ext cx="3871610" cy="3871610"/>
            </a:xfrm>
            <a:prstGeom prst="pie">
              <a:avLst>
                <a:gd name="adj1" fmla="val 6346196"/>
                <a:gd name="adj2" fmla="val 11646765"/>
              </a:avLst>
            </a:prstGeom>
            <a:solidFill>
              <a:srgbClr val="F31000"/>
            </a:solid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Pie 21">
              <a:extLst>
                <a:ext uri="{FF2B5EF4-FFF2-40B4-BE49-F238E27FC236}">
                  <a16:creationId xmlns:a16="http://schemas.microsoft.com/office/drawing/2014/main" id="{EF2E8AEA-D4C1-4642-9BE0-75C0E222CA9F}"/>
                </a:ext>
              </a:extLst>
            </p:cNvPr>
            <p:cNvSpPr/>
            <p:nvPr/>
          </p:nvSpPr>
          <p:spPr>
            <a:xfrm>
              <a:off x="2971800" y="1305452"/>
              <a:ext cx="3871610" cy="3871610"/>
            </a:xfrm>
            <a:prstGeom prst="pie">
              <a:avLst>
                <a:gd name="adj1" fmla="val 11619237"/>
                <a:gd name="adj2" fmla="val 15249068"/>
              </a:avLst>
            </a:prstGeom>
            <a:solidFill>
              <a:srgbClr val="FF9822"/>
            </a:solid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Pie 22">
              <a:extLst>
                <a:ext uri="{FF2B5EF4-FFF2-40B4-BE49-F238E27FC236}">
                  <a16:creationId xmlns:a16="http://schemas.microsoft.com/office/drawing/2014/main" id="{686253D0-E6D6-2647-A70D-BFF51B0DC339}"/>
                </a:ext>
              </a:extLst>
            </p:cNvPr>
            <p:cNvSpPr/>
            <p:nvPr/>
          </p:nvSpPr>
          <p:spPr>
            <a:xfrm>
              <a:off x="2971800" y="1305452"/>
              <a:ext cx="3871610" cy="3871610"/>
            </a:xfrm>
            <a:prstGeom prst="pie">
              <a:avLst>
                <a:gd name="adj1" fmla="val 15238877"/>
                <a:gd name="adj2" fmla="val 42375"/>
              </a:avLst>
            </a:prstGeom>
            <a:solidFill>
              <a:srgbClr val="0095A6"/>
            </a:solid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1A1694A-8D8B-2749-B565-6EA95DC24E69}"/>
                </a:ext>
              </a:extLst>
            </p:cNvPr>
            <p:cNvSpPr/>
            <p:nvPr/>
          </p:nvSpPr>
          <p:spPr>
            <a:xfrm>
              <a:off x="3779196" y="2112848"/>
              <a:ext cx="2256818" cy="22568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</a:p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KIỆN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9FAC6422-8EEA-2842-A4C4-70A555E59C0D}"/>
                </a:ext>
              </a:extLst>
            </p:cNvPr>
            <p:cNvSpPr/>
            <p:nvPr/>
          </p:nvSpPr>
          <p:spPr>
            <a:xfrm>
              <a:off x="1817463" y="2207597"/>
              <a:ext cx="2346642" cy="1996965"/>
            </a:xfrm>
            <a:prstGeom prst="hexagon">
              <a:avLst>
                <a:gd name="adj" fmla="val 29946"/>
                <a:gd name="vf" fmla="val 115470"/>
              </a:avLst>
            </a:prstGeom>
            <a:gradFill flip="none" rotWithShape="1">
              <a:gsLst>
                <a:gs pos="4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DDEAEF-FA68-654D-89A3-D2FA1786EB49}"/>
                </a:ext>
              </a:extLst>
            </p:cNvPr>
            <p:cNvGrpSpPr/>
            <p:nvPr/>
          </p:nvGrpSpPr>
          <p:grpSpPr>
            <a:xfrm>
              <a:off x="1982602" y="2336002"/>
              <a:ext cx="2043230" cy="1736785"/>
              <a:chOff x="-931972" y="1930485"/>
              <a:chExt cx="2043230" cy="173678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6339475-520E-1A4C-9DC6-865952F5B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8698" y="1933361"/>
                <a:ext cx="1040919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AD055A7-C65C-A342-B8F5-F54BCBE9DB8D}"/>
                  </a:ext>
                </a:extLst>
              </p:cNvPr>
              <p:cNvCxnSpPr/>
              <p:nvPr/>
            </p:nvCxnSpPr>
            <p:spPr>
              <a:xfrm>
                <a:off x="-421447" y="3667270"/>
                <a:ext cx="1006415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26A3C79-3C40-E341-AF59-96FB0F6234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931971" y="1930488"/>
                <a:ext cx="493274" cy="870075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ABD33B6-ABA5-8E45-8FAD-D5F7E6AD00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931972" y="2800560"/>
                <a:ext cx="510529" cy="86095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339C3AC-3BAC-3447-B57D-23B94A21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984" y="1930485"/>
                <a:ext cx="493274" cy="870075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C01C778-364F-9346-B5ED-98935CA059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965" y="2800560"/>
                <a:ext cx="510526" cy="86095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60EA3C-9490-FA4B-BC81-1F061ADB116C}"/>
                </a:ext>
              </a:extLst>
            </p:cNvPr>
            <p:cNvSpPr txBox="1"/>
            <p:nvPr/>
          </p:nvSpPr>
          <p:spPr>
            <a:xfrm>
              <a:off x="2078333" y="2648561"/>
              <a:ext cx="1824906" cy="94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Thời gian:</a:t>
              </a:r>
            </a:p>
            <a:p>
              <a:pPr algn="ctr"/>
              <a:r>
                <a:rPr lang="vi-VN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Cuối </a:t>
              </a:r>
              <a:r>
                <a:rPr lang="vi-VN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thế kỷ XIX đầu thế kỷ XX</a:t>
              </a:r>
              <a:endPara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80242A86-3C64-5940-8B4D-2A84C039F7B9}"/>
                </a:ext>
              </a:extLst>
            </p:cNvPr>
            <p:cNvSpPr/>
            <p:nvPr/>
          </p:nvSpPr>
          <p:spPr>
            <a:xfrm>
              <a:off x="5191373" y="998462"/>
              <a:ext cx="2346642" cy="1996966"/>
            </a:xfrm>
            <a:prstGeom prst="hexagon">
              <a:avLst>
                <a:gd name="adj" fmla="val 29946"/>
                <a:gd name="vf" fmla="val 115470"/>
              </a:avLst>
            </a:prstGeom>
            <a:gradFill flip="none" rotWithShape="1">
              <a:gsLst>
                <a:gs pos="4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15BAC9-4AEB-0B4A-A3D8-3A7E67B33605}"/>
                </a:ext>
              </a:extLst>
            </p:cNvPr>
            <p:cNvGrpSpPr/>
            <p:nvPr/>
          </p:nvGrpSpPr>
          <p:grpSpPr>
            <a:xfrm>
              <a:off x="5356508" y="1126869"/>
              <a:ext cx="2027467" cy="1736785"/>
              <a:chOff x="617026" y="-311026"/>
              <a:chExt cx="2027467" cy="173678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B52C651-E6A3-2540-91D7-34C26CB0DB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300" y="-299282"/>
                <a:ext cx="1040919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0B401B3-01EA-2F45-902A-6CCEC5540CA3}"/>
                  </a:ext>
                </a:extLst>
              </p:cNvPr>
              <p:cNvCxnSpPr/>
              <p:nvPr/>
            </p:nvCxnSpPr>
            <p:spPr>
              <a:xfrm>
                <a:off x="1127552" y="1425759"/>
                <a:ext cx="1006415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803F954-D625-4C4D-B62A-A80FB8E7D2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7026" y="-311025"/>
                <a:ext cx="493274" cy="870075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8E1DC50-A850-BD4A-BCDE-39B53685C7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7026" y="559050"/>
                <a:ext cx="510526" cy="86095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5ADB172-CEB3-2E43-8588-AD16F4832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219" y="-311026"/>
                <a:ext cx="493274" cy="87007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3341E4A-704E-D241-842D-A0F368FCCF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3967" y="559049"/>
                <a:ext cx="510526" cy="86095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5025B73-2F3F-E54D-9EBB-34A868F14397}"/>
                </a:ext>
              </a:extLst>
            </p:cNvPr>
            <p:cNvSpPr/>
            <p:nvPr/>
          </p:nvSpPr>
          <p:spPr>
            <a:xfrm>
              <a:off x="5569837" y="1581854"/>
              <a:ext cx="1664485" cy="762391"/>
            </a:xfrm>
            <a:prstGeom prst="rect">
              <a:avLst/>
            </a:prstGeom>
            <a:noFill/>
          </p:spPr>
          <p:txBody>
            <a:bodyPr wrap="square" lIns="42953" tIns="21476" rIns="42953" bIns="21476">
              <a:spAutoFit/>
            </a:bodyPr>
            <a:lstStyle/>
            <a:p>
              <a:pPr algn="just" defTabSz="214761"/>
              <a:r>
                <a:rPr lang="en-US" sz="120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 phát triển mạnh mẽ của nền kinh tế công nghiệp hóa.</a:t>
              </a:r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DED84FB1-6E6A-3745-B33B-A5FDF1169806}"/>
                </a:ext>
              </a:extLst>
            </p:cNvPr>
            <p:cNvSpPr/>
            <p:nvPr/>
          </p:nvSpPr>
          <p:spPr>
            <a:xfrm>
              <a:off x="5034951" y="3374596"/>
              <a:ext cx="2346643" cy="1996966"/>
            </a:xfrm>
            <a:prstGeom prst="hexagon">
              <a:avLst>
                <a:gd name="adj" fmla="val 29946"/>
                <a:gd name="vf" fmla="val 115470"/>
              </a:avLst>
            </a:prstGeom>
            <a:gradFill flip="none" rotWithShape="1">
              <a:gsLst>
                <a:gs pos="4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70D5588-E543-D640-85FA-4F748B43AC36}"/>
                </a:ext>
              </a:extLst>
            </p:cNvPr>
            <p:cNvGrpSpPr/>
            <p:nvPr/>
          </p:nvGrpSpPr>
          <p:grpSpPr>
            <a:xfrm>
              <a:off x="5200085" y="3503004"/>
              <a:ext cx="2039616" cy="1736783"/>
              <a:chOff x="2278818" y="1025123"/>
              <a:chExt cx="2039616" cy="1736783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815067E-E707-D547-AD5C-643C60436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2095" y="1027997"/>
                <a:ext cx="1040918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C1FFE58-FE92-2B47-9CD4-7949011127DD}"/>
                  </a:ext>
                </a:extLst>
              </p:cNvPr>
              <p:cNvCxnSpPr/>
              <p:nvPr/>
            </p:nvCxnSpPr>
            <p:spPr>
              <a:xfrm>
                <a:off x="2789344" y="2761906"/>
                <a:ext cx="1006415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F5BDC8B-B0FB-DA4F-AF55-60141A4F56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78818" y="1025123"/>
                <a:ext cx="493274" cy="87007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BFC8276-61CA-9A4C-AA5F-A079F98F7C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78818" y="1895199"/>
                <a:ext cx="510526" cy="86095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BF1C487-0328-1D48-AB85-3C0A1B85D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5160" y="1027997"/>
                <a:ext cx="493274" cy="87007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1D3C933-2F3E-7544-90D3-BB8E4EB2CB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95761" y="1895197"/>
                <a:ext cx="510526" cy="86095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2080F81-B0B2-034A-BD96-FF415998C412}"/>
                </a:ext>
              </a:extLst>
            </p:cNvPr>
            <p:cNvSpPr/>
            <p:nvPr/>
          </p:nvSpPr>
          <p:spPr>
            <a:xfrm>
              <a:off x="5415501" y="3938040"/>
              <a:ext cx="1674000" cy="998070"/>
            </a:xfrm>
            <a:prstGeom prst="rect">
              <a:avLst/>
            </a:prstGeom>
            <a:noFill/>
          </p:spPr>
          <p:txBody>
            <a:bodyPr wrap="square" lIns="42953" tIns="21476" rIns="42953" bIns="21476">
              <a:spAutoFit/>
            </a:bodyPr>
            <a:lstStyle/>
            <a:p>
              <a:pPr algn="just" defTabSz="214761"/>
              <a:r>
                <a:rPr lang="en-US" sz="120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vi-VN" sz="120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120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nhuận thu được từ chiến tranh với Triều Tiên, Trung Quốc, Nga.</a:t>
              </a:r>
              <a:endParaRPr lang="en-US" sz="120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7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chuyển sang chủ nghĩa đế quốc.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8346" y="2066392"/>
            <a:ext cx="1327916" cy="3019958"/>
            <a:chOff x="563758" y="1098204"/>
            <a:chExt cx="2189527" cy="50068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Rounded Rectangular Callout 18"/>
          <p:cNvSpPr/>
          <p:nvPr/>
        </p:nvSpPr>
        <p:spPr>
          <a:xfrm>
            <a:off x="4724400" y="1419771"/>
            <a:ext cx="2534322" cy="1532979"/>
          </a:xfrm>
          <a:prstGeom prst="wedgeRoundRectCallout">
            <a:avLst>
              <a:gd name="adj1" fmla="val -74998"/>
              <a:gd name="adj2" fmla="val 288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 hiện </a:t>
            </a:r>
            <a:r>
              <a:rPr lang="vi-VN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 </a:t>
            </a:r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 Nhật Bản đã thành một nước đế quốc là gì?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76021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hình ảnh 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 đây</a:t>
            </a:r>
            <a:r>
              <a:rPr lang="vi-VN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 cho các em suy nghĩ về quốc gia nào? 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22" y="3398468"/>
            <a:ext cx="2160000" cy="1438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6" y="1432864"/>
            <a:ext cx="2160000" cy="14391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3" y="3391710"/>
            <a:ext cx="2160000" cy="1452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69" y="1407942"/>
            <a:ext cx="2293892" cy="1488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69" y="3356740"/>
            <a:ext cx="2292996" cy="1522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018"/>
            <a:ext cx="2299200" cy="15627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3530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đã được đến đất nước đó chưa</a:t>
            </a:r>
            <a:r>
              <a:rPr lang="vi-VN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9206" y="602218"/>
            <a:ext cx="5083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 nêu một vài hiểu biết của mình về quốc gia đó?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-457200" y="2688431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7BF2B9-8882-1641-B2FC-B0F70FDDDBD0}"/>
              </a:ext>
            </a:extLst>
          </p:cNvPr>
          <p:cNvCxnSpPr>
            <a:cxnSpLocks/>
            <a:stCxn id="46" idx="5"/>
          </p:cNvCxnSpPr>
          <p:nvPr/>
        </p:nvCxnSpPr>
        <p:spPr>
          <a:xfrm flipH="1" flipV="1">
            <a:off x="798472" y="1468929"/>
            <a:ext cx="3765549" cy="3306317"/>
          </a:xfrm>
          <a:prstGeom prst="straightConnector1">
            <a:avLst/>
          </a:prstGeom>
          <a:ln w="152400">
            <a:gradFill flip="none" rotWithShape="1">
              <a:gsLst>
                <a:gs pos="0">
                  <a:srgbClr val="FF4326"/>
                </a:gs>
                <a:gs pos="28000">
                  <a:srgbClr val="FFC000"/>
                </a:gs>
                <a:gs pos="55000">
                  <a:srgbClr val="00B0F0"/>
                </a:gs>
                <a:gs pos="99000">
                  <a:srgbClr val="7DB8D7"/>
                </a:gs>
                <a:gs pos="80000">
                  <a:srgbClr val="04B48E"/>
                </a:gs>
              </a:gsLst>
              <a:lin ang="10800000" scaled="1"/>
              <a:tileRect/>
            </a:gradFill>
            <a:headEnd type="none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E907FA-2100-3744-A03A-67FC864B8ED8}"/>
              </a:ext>
            </a:extLst>
          </p:cNvPr>
          <p:cNvGrpSpPr/>
          <p:nvPr/>
        </p:nvGrpSpPr>
        <p:grpSpPr>
          <a:xfrm>
            <a:off x="1869681" y="2025136"/>
            <a:ext cx="2793496" cy="451278"/>
            <a:chOff x="3870960" y="4683760"/>
            <a:chExt cx="1828800" cy="619760"/>
          </a:xfrm>
          <a:solidFill>
            <a:srgbClr val="04B48E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EFEA50-6891-8441-A56D-53D16B884944}"/>
                </a:ext>
              </a:extLst>
            </p:cNvPr>
            <p:cNvSpPr/>
            <p:nvPr/>
          </p:nvSpPr>
          <p:spPr>
            <a:xfrm>
              <a:off x="3870960" y="4683760"/>
              <a:ext cx="1828800" cy="619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ED3F8D-C2F7-6C4D-96FB-EA44ED2655E6}"/>
                </a:ext>
              </a:extLst>
            </p:cNvPr>
            <p:cNvSpPr/>
            <p:nvPr/>
          </p:nvSpPr>
          <p:spPr>
            <a:xfrm>
              <a:off x="3870960" y="4683760"/>
              <a:ext cx="1605280" cy="619760"/>
            </a:xfrm>
            <a:prstGeom prst="rect">
              <a:avLst/>
            </a:prstGeom>
            <a:solidFill>
              <a:srgbClr val="FF9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B4D8B7C-F467-1441-B254-DA58A4FC6EF0}"/>
              </a:ext>
            </a:extLst>
          </p:cNvPr>
          <p:cNvSpPr/>
          <p:nvPr/>
        </p:nvSpPr>
        <p:spPr>
          <a:xfrm>
            <a:off x="1393364" y="1954661"/>
            <a:ext cx="677080" cy="594987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79000">
                <a:srgbClr val="D2D1CF"/>
              </a:gs>
            </a:gsLst>
            <a:path path="circle">
              <a:fillToRect r="100000" b="100000"/>
            </a:path>
            <a:tileRect l="-100000" t="-100000"/>
          </a:gradFill>
          <a:ln w="6350">
            <a:gradFill flip="none" rotWithShape="1">
              <a:gsLst>
                <a:gs pos="42000">
                  <a:schemeClr val="bg1"/>
                </a:gs>
                <a:gs pos="9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526EDA-2706-D849-8421-28CDD3167DE7}"/>
              </a:ext>
            </a:extLst>
          </p:cNvPr>
          <p:cNvSpPr/>
          <p:nvPr/>
        </p:nvSpPr>
        <p:spPr>
          <a:xfrm>
            <a:off x="1457663" y="2011164"/>
            <a:ext cx="548482" cy="481981"/>
          </a:xfrm>
          <a:prstGeom prst="ellipse">
            <a:avLst/>
          </a:prstGeom>
          <a:solidFill>
            <a:srgbClr val="FF9D00"/>
          </a:solidFill>
          <a:ln w="6350">
            <a:noFill/>
          </a:ln>
          <a:effectLst>
            <a:innerShdw blurRad="635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438990-F3CC-404C-88BE-3977EDBC9213}"/>
              </a:ext>
            </a:extLst>
          </p:cNvPr>
          <p:cNvSpPr/>
          <p:nvPr/>
        </p:nvSpPr>
        <p:spPr>
          <a:xfrm>
            <a:off x="1537062" y="2080937"/>
            <a:ext cx="389683" cy="342436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8E2FB2-518E-7348-A66B-FDEE5DED7053}"/>
              </a:ext>
            </a:extLst>
          </p:cNvPr>
          <p:cNvSpPr/>
          <p:nvPr/>
        </p:nvSpPr>
        <p:spPr>
          <a:xfrm>
            <a:off x="2085583" y="2046826"/>
            <a:ext cx="2251482" cy="412703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ctr" defTabSz="214761"/>
            <a:r>
              <a:rPr lang="vi-VN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 hành </a:t>
            </a:r>
            <a:r>
              <a:rPr lang="en-US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cuộc</a:t>
            </a:r>
          </a:p>
          <a:p>
            <a:pPr algn="ctr" defTabSz="214761"/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 </a:t>
            </a:r>
            <a:r>
              <a:rPr lang="vi-VN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đế </a:t>
            </a:r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smtClean="0">
              <a:ln w="0"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EC2B85-D271-1049-B766-3016C095A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3887" y="2132301"/>
            <a:ext cx="256231" cy="2251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A6CD7D9-CB8E-4F49-AE4B-DD5249D2A3DE}"/>
              </a:ext>
            </a:extLst>
          </p:cNvPr>
          <p:cNvGrpSpPr/>
          <p:nvPr/>
        </p:nvGrpSpPr>
        <p:grpSpPr>
          <a:xfrm>
            <a:off x="2744825" y="2817703"/>
            <a:ext cx="2548954" cy="451278"/>
            <a:chOff x="3870960" y="4683760"/>
            <a:chExt cx="1828800" cy="619760"/>
          </a:xfrm>
          <a:solidFill>
            <a:schemeClr val="accent1">
              <a:lumMod val="75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52D02D-71D6-CE47-B077-5520ADDFCC8F}"/>
                </a:ext>
              </a:extLst>
            </p:cNvPr>
            <p:cNvSpPr/>
            <p:nvPr/>
          </p:nvSpPr>
          <p:spPr>
            <a:xfrm>
              <a:off x="3870960" y="4683760"/>
              <a:ext cx="1828800" cy="619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5B5C6F-5C4F-D347-B420-31D16A0C7CC7}"/>
                </a:ext>
              </a:extLst>
            </p:cNvPr>
            <p:cNvSpPr/>
            <p:nvPr/>
          </p:nvSpPr>
          <p:spPr>
            <a:xfrm>
              <a:off x="3870960" y="4683760"/>
              <a:ext cx="1605280" cy="619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E9EEBA6-93C6-094A-A5E4-7A4155958C06}"/>
              </a:ext>
            </a:extLst>
          </p:cNvPr>
          <p:cNvSpPr/>
          <p:nvPr/>
        </p:nvSpPr>
        <p:spPr>
          <a:xfrm>
            <a:off x="2268507" y="2747228"/>
            <a:ext cx="677080" cy="594987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79000">
                <a:srgbClr val="D2D1CF"/>
              </a:gs>
            </a:gsLst>
            <a:path path="circle">
              <a:fillToRect r="100000" b="100000"/>
            </a:path>
            <a:tileRect l="-100000" t="-100000"/>
          </a:gradFill>
          <a:ln w="6350">
            <a:gradFill flip="none" rotWithShape="1">
              <a:gsLst>
                <a:gs pos="42000">
                  <a:schemeClr val="bg1"/>
                </a:gs>
                <a:gs pos="9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9923C2B-6F51-DB4B-96EE-520CA276264F}"/>
              </a:ext>
            </a:extLst>
          </p:cNvPr>
          <p:cNvSpPr/>
          <p:nvPr/>
        </p:nvSpPr>
        <p:spPr>
          <a:xfrm>
            <a:off x="2332806" y="2803731"/>
            <a:ext cx="548482" cy="481981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  <a:effectLst>
            <a:innerShdw blurRad="635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92C7FCB-6329-0B48-B575-5102E66F5C52}"/>
              </a:ext>
            </a:extLst>
          </p:cNvPr>
          <p:cNvSpPr/>
          <p:nvPr/>
        </p:nvSpPr>
        <p:spPr>
          <a:xfrm>
            <a:off x="2412206" y="2873504"/>
            <a:ext cx="389683" cy="342436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5B5782-AF33-F44F-9C34-22B0183E4A68}"/>
              </a:ext>
            </a:extLst>
          </p:cNvPr>
          <p:cNvSpPr/>
          <p:nvPr/>
        </p:nvSpPr>
        <p:spPr>
          <a:xfrm>
            <a:off x="2960727" y="2840529"/>
            <a:ext cx="2333052" cy="412703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ctr" defTabSz="214761"/>
            <a:r>
              <a:rPr lang="vi-VN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 hành chính sách xâm lược</a:t>
            </a:r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200" smtClean="0">
              <a:ln w="0"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14761"/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bành </a:t>
            </a:r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</a:t>
            </a:r>
            <a:r>
              <a:rPr lang="en-US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 </a:t>
            </a:r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>
              <a:ln w="0"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814505-F309-2744-A881-36B7097DB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1517" y="2906722"/>
            <a:ext cx="201232" cy="25266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62951F1-041D-CC46-9352-0AC3577AEAF8}"/>
              </a:ext>
            </a:extLst>
          </p:cNvPr>
          <p:cNvGrpSpPr/>
          <p:nvPr/>
        </p:nvGrpSpPr>
        <p:grpSpPr>
          <a:xfrm>
            <a:off x="4462416" y="4337868"/>
            <a:ext cx="2586084" cy="451278"/>
            <a:chOff x="3870960" y="4683760"/>
            <a:chExt cx="1828800" cy="619760"/>
          </a:xfrm>
          <a:solidFill>
            <a:srgbClr val="04B48E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A7F429-BE9E-D244-9E3C-A19446AAD1F4}"/>
                </a:ext>
              </a:extLst>
            </p:cNvPr>
            <p:cNvSpPr/>
            <p:nvPr/>
          </p:nvSpPr>
          <p:spPr>
            <a:xfrm>
              <a:off x="3870960" y="4683760"/>
              <a:ext cx="1828800" cy="619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3055946-9B7C-314F-9DB8-7979BD2EFE56}"/>
                </a:ext>
              </a:extLst>
            </p:cNvPr>
            <p:cNvSpPr/>
            <p:nvPr/>
          </p:nvSpPr>
          <p:spPr>
            <a:xfrm>
              <a:off x="3870960" y="4683760"/>
              <a:ext cx="1605280" cy="619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611E7AC3-1885-C342-8C36-BCEB057EE43A}"/>
              </a:ext>
            </a:extLst>
          </p:cNvPr>
          <p:cNvSpPr/>
          <p:nvPr/>
        </p:nvSpPr>
        <p:spPr>
          <a:xfrm>
            <a:off x="3986097" y="4267393"/>
            <a:ext cx="677080" cy="594987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79000">
                <a:srgbClr val="D2D1CF"/>
              </a:gs>
            </a:gsLst>
            <a:path path="circle">
              <a:fillToRect r="100000" b="100000"/>
            </a:path>
            <a:tileRect l="-100000" t="-100000"/>
          </a:gradFill>
          <a:ln w="6350">
            <a:gradFill flip="none" rotWithShape="1">
              <a:gsLst>
                <a:gs pos="42000">
                  <a:schemeClr val="bg1"/>
                </a:gs>
                <a:gs pos="9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27FFEC0-EE0F-FD41-979D-2759311AC90C}"/>
              </a:ext>
            </a:extLst>
          </p:cNvPr>
          <p:cNvSpPr/>
          <p:nvPr/>
        </p:nvSpPr>
        <p:spPr>
          <a:xfrm>
            <a:off x="4050396" y="4323896"/>
            <a:ext cx="548482" cy="481981"/>
          </a:xfrm>
          <a:prstGeom prst="ellipse">
            <a:avLst/>
          </a:prstGeom>
          <a:solidFill>
            <a:srgbClr val="04B48E"/>
          </a:solidFill>
          <a:ln w="6350">
            <a:noFill/>
          </a:ln>
          <a:effectLst>
            <a:innerShdw blurRad="635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5120FCC-7B54-BD47-8414-A757913D6665}"/>
              </a:ext>
            </a:extLst>
          </p:cNvPr>
          <p:cNvSpPr/>
          <p:nvPr/>
        </p:nvSpPr>
        <p:spPr>
          <a:xfrm>
            <a:off x="4129796" y="4393669"/>
            <a:ext cx="389683" cy="342436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FFABB99-001D-BA4F-95CA-80BECCDE90D5}"/>
              </a:ext>
            </a:extLst>
          </p:cNvPr>
          <p:cNvSpPr/>
          <p:nvPr/>
        </p:nvSpPr>
        <p:spPr>
          <a:xfrm>
            <a:off x="4613398" y="4368847"/>
            <a:ext cx="2168402" cy="412703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ctr" defTabSz="214761"/>
            <a:r>
              <a:rPr lang="vi-VN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 hiện </a:t>
            </a:r>
            <a:r>
              <a:rPr lang="en-US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 chức</a:t>
            </a:r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 </a:t>
            </a:r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smtClean="0">
              <a:ln w="0"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214761"/>
            <a:r>
              <a:rPr lang="vi-VN" sz="1200" smtClean="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lũng </a:t>
            </a:r>
            <a:r>
              <a:rPr lang="vi-VN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nền kinh tế, chính trị.</a:t>
            </a:r>
            <a:endParaRPr lang="en-US" sz="1200">
              <a:ln w="0"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65D1F2D-3FB0-B148-9C57-26AFFF4253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3302" y="4414824"/>
            <a:ext cx="287526" cy="252664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74CEF91-6EDB-6241-9108-E139D21A216B}"/>
              </a:ext>
            </a:extLst>
          </p:cNvPr>
          <p:cNvGrpSpPr/>
          <p:nvPr/>
        </p:nvGrpSpPr>
        <p:grpSpPr>
          <a:xfrm>
            <a:off x="3627248" y="3575733"/>
            <a:ext cx="2671894" cy="451278"/>
            <a:chOff x="3870960" y="4683760"/>
            <a:chExt cx="1828800" cy="619760"/>
          </a:xfrm>
          <a:solidFill>
            <a:srgbClr val="04B48E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7ED5A37-71D9-0043-8CCA-2243B22ECAAA}"/>
                </a:ext>
              </a:extLst>
            </p:cNvPr>
            <p:cNvSpPr/>
            <p:nvPr/>
          </p:nvSpPr>
          <p:spPr>
            <a:xfrm>
              <a:off x="3870960" y="4683760"/>
              <a:ext cx="1828800" cy="619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357D05D-5A96-AB48-91CB-5D128088D0E4}"/>
                </a:ext>
              </a:extLst>
            </p:cNvPr>
            <p:cNvSpPr/>
            <p:nvPr/>
          </p:nvSpPr>
          <p:spPr>
            <a:xfrm>
              <a:off x="3870960" y="4683760"/>
              <a:ext cx="1605280" cy="6197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613579E6-31A1-394F-B79F-EC8DE7E72D8E}"/>
              </a:ext>
            </a:extLst>
          </p:cNvPr>
          <p:cNvSpPr/>
          <p:nvPr/>
        </p:nvSpPr>
        <p:spPr>
          <a:xfrm>
            <a:off x="3150930" y="3505258"/>
            <a:ext cx="677080" cy="594987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79000">
                <a:srgbClr val="D2D1CF"/>
              </a:gs>
            </a:gsLst>
            <a:path path="circle">
              <a:fillToRect r="100000" b="100000"/>
            </a:path>
            <a:tileRect l="-100000" t="-100000"/>
          </a:gradFill>
          <a:ln w="6350">
            <a:gradFill flip="none" rotWithShape="1">
              <a:gsLst>
                <a:gs pos="42000">
                  <a:schemeClr val="bg1"/>
                </a:gs>
                <a:gs pos="9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5C04BF3-CDC3-9547-84FA-8890DF631D8C}"/>
              </a:ext>
            </a:extLst>
          </p:cNvPr>
          <p:cNvSpPr/>
          <p:nvPr/>
        </p:nvSpPr>
        <p:spPr>
          <a:xfrm>
            <a:off x="3215229" y="3561761"/>
            <a:ext cx="548482" cy="481981"/>
          </a:xfrm>
          <a:prstGeom prst="ellipse">
            <a:avLst/>
          </a:prstGeom>
          <a:solidFill>
            <a:srgbClr val="00B0F0"/>
          </a:solidFill>
          <a:ln w="6350">
            <a:noFill/>
          </a:ln>
          <a:effectLst>
            <a:innerShdw blurRad="635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5ACF604-CCB5-724E-9068-A1BC51F25A54}"/>
              </a:ext>
            </a:extLst>
          </p:cNvPr>
          <p:cNvSpPr/>
          <p:nvPr/>
        </p:nvSpPr>
        <p:spPr>
          <a:xfrm>
            <a:off x="3294628" y="3631534"/>
            <a:ext cx="389683" cy="342436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6A46750-BF48-6343-8210-6F5D0D9ADE25}"/>
              </a:ext>
            </a:extLst>
          </p:cNvPr>
          <p:cNvSpPr/>
          <p:nvPr/>
        </p:nvSpPr>
        <p:spPr>
          <a:xfrm>
            <a:off x="3843149" y="3570826"/>
            <a:ext cx="2129427" cy="412703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ctr" defTabSz="214761"/>
            <a:r>
              <a:rPr lang="vi-VN" sz="1200">
                <a:ln w="0"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 nghiệp hóa được đẩy mạnh, ngân hàng rất phát triển.</a:t>
            </a:r>
            <a:endParaRPr lang="en-US" sz="1200">
              <a:ln w="0"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2AFD82D-5693-0F4D-9748-F8A107BB70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3848" y="3709428"/>
            <a:ext cx="211243" cy="185631"/>
          </a:xfrm>
          <a:prstGeom prst="rect">
            <a:avLst/>
          </a:prstGeom>
        </p:spPr>
      </p:pic>
      <p:sp>
        <p:nvSpPr>
          <p:cNvPr id="82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28247"/>
            <a:ext cx="2307478" cy="2976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3233" y="4179863"/>
            <a:ext cx="131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KINH TẾ</a:t>
            </a:r>
            <a:endParaRPr lang="en-US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2233" y="2647950"/>
            <a:ext cx="160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 TRỊ</a:t>
            </a:r>
            <a:endParaRPr lang="en-US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/>
      <p:bldP spid="30" grpId="0" animBg="1"/>
      <p:bldP spid="31" grpId="0" animBg="1"/>
      <p:bldP spid="32" grpId="0" animBg="1"/>
      <p:bldP spid="39" grpId="0"/>
      <p:bldP spid="46" grpId="0" animBg="1"/>
      <p:bldP spid="47" grpId="0" animBg="1"/>
      <p:bldP spid="48" grpId="0" animBg="1"/>
      <p:bldP spid="57" grpId="0"/>
      <p:bldP spid="63" grpId="0" animBg="1"/>
      <p:bldP spid="64" grpId="0" animBg="1"/>
      <p:bldP spid="65" grpId="0" animBg="1"/>
      <p:bldP spid="72" grpId="0"/>
      <p:bldP spid="2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chuyển sang chủ nghĩa đế quốc.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8346" y="2066392"/>
            <a:ext cx="1327916" cy="3019958"/>
            <a:chOff x="563758" y="1098204"/>
            <a:chExt cx="2189527" cy="50068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Rounded Rectangular Callout 18"/>
          <p:cNvSpPr/>
          <p:nvPr/>
        </p:nvSpPr>
        <p:spPr>
          <a:xfrm>
            <a:off x="4724400" y="1419771"/>
            <a:ext cx="2971800" cy="1532979"/>
          </a:xfrm>
          <a:prstGeom prst="wedgeRoundRectCallout">
            <a:avLst>
              <a:gd name="adj1" fmla="val -74998"/>
              <a:gd name="adj2" fmla="val 288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rút ra đặc điểm của chủ nghĩa đế quốc Nhật?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891139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chuyển sang chủ nghĩa đế quốc.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>
            <a:extLst/>
          </p:cNvPr>
          <p:cNvCxnSpPr>
            <a:cxnSpLocks/>
            <a:stCxn id="31" idx="0"/>
          </p:cNvCxnSpPr>
          <p:nvPr/>
        </p:nvCxnSpPr>
        <p:spPr bwMode="auto">
          <a:xfrm>
            <a:off x="4646614" y="1863847"/>
            <a:ext cx="0" cy="204854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295399" y="1863847"/>
            <a:ext cx="3617915" cy="755651"/>
            <a:chOff x="528506" y="1593908"/>
            <a:chExt cx="3523665" cy="835749"/>
          </a:xfrm>
        </p:grpSpPr>
        <p:sp>
          <p:nvSpPr>
            <p:cNvPr id="30" name="Rectangle 29">
              <a:extLst/>
            </p:cNvPr>
            <p:cNvSpPr/>
            <p:nvPr/>
          </p:nvSpPr>
          <p:spPr>
            <a:xfrm>
              <a:off x="528506" y="1686965"/>
              <a:ext cx="3146405" cy="7426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anchor="ctr"/>
            <a:lstStyle/>
            <a:p>
              <a:pPr algn="ctr" defTabSz="9143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Đẩy mạnh chiến tranh xâm lược, tiến hành chiến tranh đế quốc.</a:t>
              </a:r>
            </a:p>
          </p:txBody>
        </p:sp>
        <p:sp>
          <p:nvSpPr>
            <p:cNvPr id="31" name="Oval 30">
              <a:extLst/>
            </p:cNvPr>
            <p:cNvSpPr/>
            <p:nvPr/>
          </p:nvSpPr>
          <p:spPr>
            <a:xfrm>
              <a:off x="3532666" y="1593908"/>
              <a:ext cx="519505" cy="5197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9" name="Rectangle 18">
            <a:extLst/>
          </p:cNvPr>
          <p:cNvSpPr/>
          <p:nvPr/>
        </p:nvSpPr>
        <p:spPr bwMode="auto">
          <a:xfrm>
            <a:off x="990600" y="3576638"/>
            <a:ext cx="3084514" cy="6715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anchor="ctr"/>
          <a:lstStyle/>
          <a:p>
            <a:pPr algn="ctr" defTabSz="9143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nghĩa đế quốc </a:t>
            </a:r>
            <a:endParaRPr lang="en-US" b="1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phong </a:t>
            </a:r>
            <a:r>
              <a:rPr lang="vi-VN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kiến quân </a:t>
            </a:r>
            <a:r>
              <a:rPr lang="vi-VN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phiệt</a:t>
            </a:r>
            <a:r>
              <a:rPr lang="en-US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378325" y="2619499"/>
            <a:ext cx="3851276" cy="755649"/>
            <a:chOff x="5924167" y="3641910"/>
            <a:chExt cx="3750948" cy="835747"/>
          </a:xfrm>
        </p:grpSpPr>
        <p:sp>
          <p:nvSpPr>
            <p:cNvPr id="15" name="Rectangle 14">
              <a:extLst/>
            </p:cNvPr>
            <p:cNvSpPr/>
            <p:nvPr/>
          </p:nvSpPr>
          <p:spPr>
            <a:xfrm>
              <a:off x="6306066" y="3734965"/>
              <a:ext cx="3369049" cy="742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anchor="ctr"/>
            <a:lstStyle/>
            <a:p>
              <a:pPr algn="ctr" defTabSz="914331">
                <a:defRPr/>
              </a:pPr>
              <a:endParaRPr lang="en-US" sz="16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4331">
                <a:defRPr/>
              </a:pPr>
              <a:r>
                <a:rPr lang="vi-VN" sz="16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Vẫn </a:t>
              </a:r>
              <a:r>
                <a:rPr lang="vi-VN" sz="16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tồn tại chế độ phong kiến Thiên hoàng.</a:t>
              </a:r>
              <a:endParaRPr lang="en-US" sz="1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43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>
              <a:extLst/>
            </p:cNvPr>
            <p:cNvSpPr/>
            <p:nvPr/>
          </p:nvSpPr>
          <p:spPr>
            <a:xfrm>
              <a:off x="5924167" y="3641910"/>
              <a:ext cx="519505" cy="5197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C0504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>
            <a:off x="4038600" y="3912392"/>
            <a:ext cx="590546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477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199" y="1745459"/>
            <a:ext cx="6438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1.Cuộc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TBCN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TB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NB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1981199" y="3711752"/>
            <a:ext cx="380999" cy="383998"/>
          </a:xfrm>
          <a:prstGeom prst="donut">
            <a:avLst>
              <a:gd name="adj" fmla="val 63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581150"/>
            <a:ext cx="9144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Câu 2 : Ý nghĩa quan trọng nhất của cuộc Duy tân Minh Trị ở Nhật Bản là gì ?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 Giữ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được nền độc lập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tương đối cho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nước Nhật.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 Nước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Nhật trở thành nước Quân chủ lập hiến đầu tiên ở Châu Á.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 Tạo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điều kiện cho CNTB phát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triển,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đưa Nhật Bản trở thành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nước hùng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mạnh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ở châu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Á.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nền văn hóa giáo dục tiến bộ của phương Tây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304800" y="3095193"/>
            <a:ext cx="380999" cy="383998"/>
          </a:xfrm>
          <a:prstGeom prst="donut">
            <a:avLst>
              <a:gd name="adj" fmla="val 63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581150"/>
            <a:ext cx="89154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Câu 3: Biểu hiện rõ nhất của nước Nhật khi chuyển sang giai đoạn ĐQCN là gì ?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Kinh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tế phát triển.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Tiến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hành các cuộc chiến tranh xâm lược, bành trướng.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phát triển về cơ sở hạ tầng.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Sự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xuất hiện các tổ chức nghiệp đoàn.</a:t>
            </a:r>
          </a:p>
        </p:txBody>
      </p:sp>
      <p:sp>
        <p:nvSpPr>
          <p:cNvPr id="3" name="Donut 2"/>
          <p:cNvSpPr/>
          <p:nvPr/>
        </p:nvSpPr>
        <p:spPr>
          <a:xfrm>
            <a:off x="304800" y="2640147"/>
            <a:ext cx="380999" cy="383998"/>
          </a:xfrm>
          <a:prstGeom prst="donut">
            <a:avLst>
              <a:gd name="adj" fmla="val 63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1581150"/>
            <a:ext cx="67055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Câu 4: Tính chất nổi bật của cuộc Duy tân Minh Trị là gì ?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mạng dân chủ nhân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mạng dân chủ tư sản.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mạng dân chủ tư sản kiểu mới.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mạng dân chủ tư sản triệt để.</a:t>
            </a:r>
          </a:p>
        </p:txBody>
      </p:sp>
      <p:sp>
        <p:nvSpPr>
          <p:cNvPr id="3" name="Donut 2"/>
          <p:cNvSpPr/>
          <p:nvPr/>
        </p:nvSpPr>
        <p:spPr>
          <a:xfrm>
            <a:off x="1752600" y="2609166"/>
            <a:ext cx="380999" cy="383998"/>
          </a:xfrm>
          <a:prstGeom prst="donut">
            <a:avLst>
              <a:gd name="adj" fmla="val 63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42875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>
                <a:latin typeface="Times New Roman" pitchFamily="18" charset="0"/>
                <a:cs typeface="Times New Roman" pitchFamily="18" charset="0"/>
              </a:rPr>
              <a:t>Câu 5: Từ cuộc Duy tân Minh Trị ở Nhật, Việt Nam có thế rút ra bài học nào để vận dụng trong công cuộc xây dựng đất nước hiện nay ?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Kêu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gọi vốn đầu tư nước ngoài, sử dụng hợp lí nguồn tài nguyên.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 Xóa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bỏ hoàn toàn cái cũ, tiếp nhận cái tiến bộ, thành tựu thế giới.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 Dựa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vào sức mạnh của toàn dân để tiến hành đổi mới.</a:t>
            </a:r>
          </a:p>
          <a:p>
            <a:pPr>
              <a:lnSpc>
                <a:spcPct val="15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Thay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đổi cái cũ, học hỏi cái tiến bộ phù hợp với điều kiện đất nướ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3" name="Donut 2"/>
          <p:cNvSpPr/>
          <p:nvPr/>
        </p:nvSpPr>
        <p:spPr>
          <a:xfrm>
            <a:off x="1181100" y="3790950"/>
            <a:ext cx="380999" cy="383998"/>
          </a:xfrm>
          <a:prstGeom prst="donut">
            <a:avLst>
              <a:gd name="adj" fmla="val 63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62000" y="9715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900" y="1889374"/>
            <a:ext cx="75057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1. Tại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sao nói cuộc Duy tân Minh Trị mang tính chất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một cuộc cách mạng tư sản chưa triệt để?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. Hãy tìm hiểu những ảnh hưởng của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cuộc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Duy tân Minh Trị đến Việt Nam?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1" y="1248241"/>
            <a:ext cx="8839199" cy="3068027"/>
            <a:chOff x="685244" y="1468190"/>
            <a:chExt cx="10738525" cy="40497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685244" y="2876451"/>
              <a:ext cx="10738525" cy="174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CẢM ƠN SỰ THEO DÕI</a:t>
              </a:r>
            </a:p>
            <a:p>
              <a:pPr algn="ctr"/>
              <a:r>
                <a:rPr lang="en-US" sz="4000" b="1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CỦA QÚY THẦY CÔ VÀ CÁC EM!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5327466"/>
              <a:ext cx="1434489" cy="190500"/>
              <a:chOff x="4679586" y="61384"/>
              <a:chExt cx="1434489" cy="1905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61384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61384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61384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9" y="61384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61384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AD5817-10C9-4E0E-A247-63D6F743F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755" y="1468190"/>
              <a:ext cx="1244104" cy="1244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4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447800" y="2038350"/>
            <a:ext cx="6400800" cy="1314450"/>
          </a:xfrm>
        </p:spPr>
        <p:txBody>
          <a:bodyPr/>
          <a:lstStyle/>
          <a:p>
            <a:r>
              <a:rPr lang="vi-VN" b="1" dirty="0">
                <a:solidFill>
                  <a:schemeClr val="bg1"/>
                </a:solidFill>
              </a:rPr>
              <a:t>YOUR TITLE HERE</a:t>
            </a:r>
          </a:p>
          <a:p>
            <a:r>
              <a:rPr lang="vi-VN" dirty="0">
                <a:solidFill>
                  <a:schemeClr val="bg1"/>
                </a:solidFill>
              </a:rPr>
              <a:t>CONTENT TEXT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 descr="D:\ĐỒ HỌA\VinMC\vinschool\slide 2\TRANG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5480" cy="51434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2" y="1352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NHẬT BẢN GIỮA THẾ KỶ XIX – ĐẦU THẾ KỶ XX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91" y="2629456"/>
            <a:ext cx="3171824" cy="2160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2" y="2629456"/>
            <a:ext cx="1834896" cy="2160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21" y="2629456"/>
            <a:ext cx="2637079" cy="2160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03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23950"/>
            <a:ext cx="379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Cuộc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uy </a:t>
            </a:r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 Minh 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Hoàn cảnh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E0148-5E51-B544-88FA-945BB7535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>
          <a:xfrm flipH="1">
            <a:off x="3733800" y="2668314"/>
            <a:ext cx="1785749" cy="2241744"/>
          </a:xfrm>
          <a:prstGeom prst="rect">
            <a:avLst/>
          </a:prstGeom>
          <a:effectLst/>
        </p:spPr>
      </p:pic>
      <p:sp>
        <p:nvSpPr>
          <p:cNvPr id="3" name="Rounded Rectangular Callout 2"/>
          <p:cNvSpPr/>
          <p:nvPr/>
        </p:nvSpPr>
        <p:spPr>
          <a:xfrm>
            <a:off x="6096000" y="1509665"/>
            <a:ext cx="2286000" cy="1324371"/>
          </a:xfrm>
          <a:prstGeom prst="wedgeRoundRectCallout">
            <a:avLst>
              <a:gd name="adj1" fmla="val -50674"/>
              <a:gd name="adj2" fmla="val 7236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 hình Nhật Bản từ đầu </a:t>
            </a:r>
            <a:r>
              <a:rPr lang="vi-VN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TK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 trước 1868 có những điểm gì nổi bật</a:t>
            </a:r>
            <a:r>
              <a:rPr lang="vi-VN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 flipV="1">
            <a:off x="6096000" y="3585687"/>
            <a:ext cx="2286000" cy="1324371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 anchorCtr="1">
            <a:scene3d>
              <a:camera prst="orthographicFront">
                <a:rot lat="10799999" lon="11099993" rev="10799999"/>
              </a:camera>
              <a:lightRig rig="threePt" dir="t"/>
            </a:scene3d>
          </a:bodyPr>
          <a:lstStyle/>
          <a:p>
            <a:pPr algn="ctr"/>
            <a:r>
              <a:rPr lang="vi-VN" i="1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Tình hình trên đặt ra khó khăn gì đối với Nhật </a:t>
            </a:r>
            <a:r>
              <a:rPr lang="vi-VN" i="1" smtClean="0">
                <a:solidFill>
                  <a:schemeClr val="accent1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Bản?</a:t>
            </a:r>
            <a:endParaRPr lang="en-US" i="1">
              <a:solidFill>
                <a:schemeClr val="accent1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 flipH="1" flipV="1">
            <a:off x="990600" y="3585686"/>
            <a:ext cx="2286000" cy="1324371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vi-VN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 bối cảnh đó, yêu cầu đặt ra đối với Nhật </a:t>
            </a:r>
            <a:r>
              <a:rPr lang="vi-VN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 sao?</a:t>
            </a:r>
            <a:endParaRPr lang="en-US" i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EA2066-17A0-0547-A7BB-405E19BDAF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t="219" r="31687" b="81953"/>
          <a:stretch/>
        </p:blipFill>
        <p:spPr>
          <a:xfrm flipH="1">
            <a:off x="4134522" y="1804515"/>
            <a:ext cx="1073426" cy="790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196215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tìm hiểu, thảo luận </a:t>
            </a:r>
          </a:p>
          <a:p>
            <a:pPr algn="just"/>
            <a:r>
              <a:rPr lang="en-US" sz="2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câu hỏi sau?</a:t>
            </a:r>
            <a:endParaRPr lang="en-US" sz="20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3" grpId="0" animBg="1"/>
      <p:bldP spid="2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Freeform 6">
            <a:extLst>
              <a:ext uri="{FF2B5EF4-FFF2-40B4-BE49-F238E27FC236}">
                <a16:creationId xmlns:a16="http://schemas.microsoft.com/office/drawing/2014/main" id="{A2AA7E0A-ABDF-4EAE-B928-BB73492CD32B}"/>
              </a:ext>
            </a:extLst>
          </p:cNvPr>
          <p:cNvSpPr>
            <a:spLocks noEditPoints="1"/>
          </p:cNvSpPr>
          <p:nvPr/>
        </p:nvSpPr>
        <p:spPr bwMode="auto">
          <a:xfrm>
            <a:off x="4647620" y="2035605"/>
            <a:ext cx="1334647" cy="1183751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Freeform 9">
            <a:extLst>
              <a:ext uri="{FF2B5EF4-FFF2-40B4-BE49-F238E27FC236}">
                <a16:creationId xmlns:a16="http://schemas.microsoft.com/office/drawing/2014/main" id="{BB937175-9088-4A78-B5A7-19B0BFAB3450}"/>
              </a:ext>
            </a:extLst>
          </p:cNvPr>
          <p:cNvSpPr>
            <a:spLocks noEditPoints="1"/>
          </p:cNvSpPr>
          <p:nvPr/>
        </p:nvSpPr>
        <p:spPr bwMode="auto">
          <a:xfrm>
            <a:off x="6267458" y="2850435"/>
            <a:ext cx="1333485" cy="1183343"/>
          </a:xfrm>
          <a:custGeom>
            <a:avLst/>
            <a:gdLst>
              <a:gd name="T0" fmla="*/ 3081 w 6246"/>
              <a:gd name="T1" fmla="*/ 5136 h 6246"/>
              <a:gd name="T2" fmla="*/ 1110 w 6246"/>
              <a:gd name="T3" fmla="*/ 3081 h 6246"/>
              <a:gd name="T4" fmla="*/ 3165 w 6246"/>
              <a:gd name="T5" fmla="*/ 1110 h 6246"/>
              <a:gd name="T6" fmla="*/ 5136 w 6246"/>
              <a:gd name="T7" fmla="*/ 3165 h 6246"/>
              <a:gd name="T8" fmla="*/ 3081 w 6246"/>
              <a:gd name="T9" fmla="*/ 5136 h 6246"/>
              <a:gd name="T10" fmla="*/ 6224 w 6246"/>
              <a:gd name="T11" fmla="*/ 3429 h 6246"/>
              <a:gd name="T12" fmla="*/ 6217 w 6246"/>
              <a:gd name="T13" fmla="*/ 2752 h 6246"/>
              <a:gd name="T14" fmla="*/ 5692 w 6246"/>
              <a:gd name="T15" fmla="*/ 2626 h 6246"/>
              <a:gd name="T16" fmla="*/ 5576 w 6246"/>
              <a:gd name="T17" fmla="*/ 2217 h 6246"/>
              <a:gd name="T18" fmla="*/ 5961 w 6246"/>
              <a:gd name="T19" fmla="*/ 1837 h 6246"/>
              <a:gd name="T20" fmla="*/ 5804 w 6246"/>
              <a:gd name="T21" fmla="*/ 1536 h 6246"/>
              <a:gd name="T22" fmla="*/ 5616 w 6246"/>
              <a:gd name="T23" fmla="*/ 1254 h 6246"/>
              <a:gd name="T24" fmla="*/ 5098 w 6246"/>
              <a:gd name="T25" fmla="*/ 1409 h 6246"/>
              <a:gd name="T26" fmla="*/ 4795 w 6246"/>
              <a:gd name="T27" fmla="*/ 1111 h 6246"/>
              <a:gd name="T28" fmla="*/ 4938 w 6246"/>
              <a:gd name="T29" fmla="*/ 590 h 6246"/>
              <a:gd name="T30" fmla="*/ 4348 w 6246"/>
              <a:gd name="T31" fmla="*/ 258 h 6246"/>
              <a:gd name="T32" fmla="*/ 3976 w 6246"/>
              <a:gd name="T33" fmla="*/ 651 h 6246"/>
              <a:gd name="T34" fmla="*/ 3565 w 6246"/>
              <a:gd name="T35" fmla="*/ 545 h 6246"/>
              <a:gd name="T36" fmla="*/ 3428 w 6246"/>
              <a:gd name="T37" fmla="*/ 22 h 6246"/>
              <a:gd name="T38" fmla="*/ 2752 w 6246"/>
              <a:gd name="T39" fmla="*/ 30 h 6246"/>
              <a:gd name="T40" fmla="*/ 2625 w 6246"/>
              <a:gd name="T41" fmla="*/ 555 h 6246"/>
              <a:gd name="T42" fmla="*/ 2217 w 6246"/>
              <a:gd name="T43" fmla="*/ 670 h 6246"/>
              <a:gd name="T44" fmla="*/ 1837 w 6246"/>
              <a:gd name="T45" fmla="*/ 286 h 6246"/>
              <a:gd name="T46" fmla="*/ 1536 w 6246"/>
              <a:gd name="T47" fmla="*/ 442 h 6246"/>
              <a:gd name="T48" fmla="*/ 1254 w 6246"/>
              <a:gd name="T49" fmla="*/ 629 h 6246"/>
              <a:gd name="T50" fmla="*/ 1408 w 6246"/>
              <a:gd name="T51" fmla="*/ 1148 h 6246"/>
              <a:gd name="T52" fmla="*/ 1110 w 6246"/>
              <a:gd name="T53" fmla="*/ 1452 h 6246"/>
              <a:gd name="T54" fmla="*/ 590 w 6246"/>
              <a:gd name="T55" fmla="*/ 1309 h 6246"/>
              <a:gd name="T56" fmla="*/ 257 w 6246"/>
              <a:gd name="T57" fmla="*/ 1898 h 6246"/>
              <a:gd name="T58" fmla="*/ 650 w 6246"/>
              <a:gd name="T59" fmla="*/ 2270 h 6246"/>
              <a:gd name="T60" fmla="*/ 545 w 6246"/>
              <a:gd name="T61" fmla="*/ 2681 h 6246"/>
              <a:gd name="T62" fmla="*/ 22 w 6246"/>
              <a:gd name="T63" fmla="*/ 2819 h 6246"/>
              <a:gd name="T64" fmla="*/ 29 w 6246"/>
              <a:gd name="T65" fmla="*/ 3495 h 6246"/>
              <a:gd name="T66" fmla="*/ 555 w 6246"/>
              <a:gd name="T67" fmla="*/ 3620 h 6246"/>
              <a:gd name="T68" fmla="*/ 669 w 6246"/>
              <a:gd name="T69" fmla="*/ 4030 h 6246"/>
              <a:gd name="T70" fmla="*/ 285 w 6246"/>
              <a:gd name="T71" fmla="*/ 4410 h 6246"/>
              <a:gd name="T72" fmla="*/ 441 w 6246"/>
              <a:gd name="T73" fmla="*/ 4710 h 6246"/>
              <a:gd name="T74" fmla="*/ 629 w 6246"/>
              <a:gd name="T75" fmla="*/ 4992 h 6246"/>
              <a:gd name="T76" fmla="*/ 1148 w 6246"/>
              <a:gd name="T77" fmla="*/ 4838 h 6246"/>
              <a:gd name="T78" fmla="*/ 1451 w 6246"/>
              <a:gd name="T79" fmla="*/ 5136 h 6246"/>
              <a:gd name="T80" fmla="*/ 1308 w 6246"/>
              <a:gd name="T81" fmla="*/ 5657 h 6246"/>
              <a:gd name="T82" fmla="*/ 1897 w 6246"/>
              <a:gd name="T83" fmla="*/ 5988 h 6246"/>
              <a:gd name="T84" fmla="*/ 2270 w 6246"/>
              <a:gd name="T85" fmla="*/ 5596 h 6246"/>
              <a:gd name="T86" fmla="*/ 2681 w 6246"/>
              <a:gd name="T87" fmla="*/ 5701 h 6246"/>
              <a:gd name="T88" fmla="*/ 2818 w 6246"/>
              <a:gd name="T89" fmla="*/ 6225 h 6246"/>
              <a:gd name="T90" fmla="*/ 3495 w 6246"/>
              <a:gd name="T91" fmla="*/ 6218 h 6246"/>
              <a:gd name="T92" fmla="*/ 3620 w 6246"/>
              <a:gd name="T93" fmla="*/ 5692 h 6246"/>
              <a:gd name="T94" fmla="*/ 4029 w 6246"/>
              <a:gd name="T95" fmla="*/ 5577 h 6246"/>
              <a:gd name="T96" fmla="*/ 4410 w 6246"/>
              <a:gd name="T97" fmla="*/ 5961 h 6246"/>
              <a:gd name="T98" fmla="*/ 4710 w 6246"/>
              <a:gd name="T99" fmla="*/ 5805 h 6246"/>
              <a:gd name="T100" fmla="*/ 4992 w 6246"/>
              <a:gd name="T101" fmla="*/ 5617 h 6246"/>
              <a:gd name="T102" fmla="*/ 4837 w 6246"/>
              <a:gd name="T103" fmla="*/ 5099 h 6246"/>
              <a:gd name="T104" fmla="*/ 5135 w 6246"/>
              <a:gd name="T105" fmla="*/ 4795 h 6246"/>
              <a:gd name="T106" fmla="*/ 5656 w 6246"/>
              <a:gd name="T107" fmla="*/ 4938 h 6246"/>
              <a:gd name="T108" fmla="*/ 5988 w 6246"/>
              <a:gd name="T109" fmla="*/ 4349 h 6246"/>
              <a:gd name="T110" fmla="*/ 5595 w 6246"/>
              <a:gd name="T111" fmla="*/ 3976 h 6246"/>
              <a:gd name="T112" fmla="*/ 5701 w 6246"/>
              <a:gd name="T113" fmla="*/ 3566 h 6246"/>
              <a:gd name="T114" fmla="*/ 6224 w 6246"/>
              <a:gd name="T115" fmla="*/ 3429 h 6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246" h="6246">
                <a:moveTo>
                  <a:pt x="3081" y="5136"/>
                </a:moveTo>
                <a:cubicBezTo>
                  <a:pt x="1971" y="5113"/>
                  <a:pt x="1087" y="4191"/>
                  <a:pt x="1110" y="3081"/>
                </a:cubicBezTo>
                <a:cubicBezTo>
                  <a:pt x="1133" y="1971"/>
                  <a:pt x="2055" y="1087"/>
                  <a:pt x="3165" y="1110"/>
                </a:cubicBezTo>
                <a:cubicBezTo>
                  <a:pt x="4275" y="1133"/>
                  <a:pt x="5159" y="2055"/>
                  <a:pt x="5136" y="3165"/>
                </a:cubicBezTo>
                <a:cubicBezTo>
                  <a:pt x="5113" y="4275"/>
                  <a:pt x="4191" y="5160"/>
                  <a:pt x="3081" y="5136"/>
                </a:cubicBezTo>
                <a:close/>
                <a:moveTo>
                  <a:pt x="6224" y="3429"/>
                </a:moveTo>
                <a:cubicBezTo>
                  <a:pt x="6246" y="3204"/>
                  <a:pt x="6244" y="2978"/>
                  <a:pt x="6217" y="2752"/>
                </a:cubicBezTo>
                <a:lnTo>
                  <a:pt x="5692" y="2626"/>
                </a:lnTo>
                <a:cubicBezTo>
                  <a:pt x="5665" y="2489"/>
                  <a:pt x="5626" y="2351"/>
                  <a:pt x="5576" y="2217"/>
                </a:cubicBezTo>
                <a:lnTo>
                  <a:pt x="5961" y="1837"/>
                </a:lnTo>
                <a:cubicBezTo>
                  <a:pt x="5915" y="1735"/>
                  <a:pt x="5863" y="1634"/>
                  <a:pt x="5804" y="1536"/>
                </a:cubicBezTo>
                <a:cubicBezTo>
                  <a:pt x="5747" y="1438"/>
                  <a:pt x="5684" y="1344"/>
                  <a:pt x="5616" y="1254"/>
                </a:cubicBezTo>
                <a:lnTo>
                  <a:pt x="5098" y="1409"/>
                </a:lnTo>
                <a:cubicBezTo>
                  <a:pt x="5004" y="1301"/>
                  <a:pt x="4903" y="1201"/>
                  <a:pt x="4795" y="1111"/>
                </a:cubicBezTo>
                <a:lnTo>
                  <a:pt x="4938" y="590"/>
                </a:lnTo>
                <a:cubicBezTo>
                  <a:pt x="4753" y="458"/>
                  <a:pt x="4555" y="347"/>
                  <a:pt x="4348" y="258"/>
                </a:cubicBezTo>
                <a:lnTo>
                  <a:pt x="3976" y="651"/>
                </a:lnTo>
                <a:cubicBezTo>
                  <a:pt x="3842" y="605"/>
                  <a:pt x="3704" y="570"/>
                  <a:pt x="3565" y="545"/>
                </a:cubicBezTo>
                <a:lnTo>
                  <a:pt x="3428" y="22"/>
                </a:lnTo>
                <a:cubicBezTo>
                  <a:pt x="3204" y="0"/>
                  <a:pt x="2977" y="2"/>
                  <a:pt x="2752" y="30"/>
                </a:cubicBezTo>
                <a:lnTo>
                  <a:pt x="2625" y="555"/>
                </a:lnTo>
                <a:cubicBezTo>
                  <a:pt x="2487" y="581"/>
                  <a:pt x="2351" y="620"/>
                  <a:pt x="2217" y="670"/>
                </a:cubicBezTo>
                <a:lnTo>
                  <a:pt x="1837" y="286"/>
                </a:lnTo>
                <a:cubicBezTo>
                  <a:pt x="1735" y="331"/>
                  <a:pt x="1634" y="383"/>
                  <a:pt x="1536" y="442"/>
                </a:cubicBezTo>
                <a:cubicBezTo>
                  <a:pt x="1437" y="500"/>
                  <a:pt x="1344" y="563"/>
                  <a:pt x="1254" y="629"/>
                </a:cubicBezTo>
                <a:lnTo>
                  <a:pt x="1408" y="1148"/>
                </a:lnTo>
                <a:cubicBezTo>
                  <a:pt x="1300" y="1243"/>
                  <a:pt x="1200" y="1344"/>
                  <a:pt x="1110" y="1452"/>
                </a:cubicBezTo>
                <a:lnTo>
                  <a:pt x="590" y="1309"/>
                </a:lnTo>
                <a:cubicBezTo>
                  <a:pt x="457" y="1494"/>
                  <a:pt x="346" y="1691"/>
                  <a:pt x="257" y="1898"/>
                </a:cubicBezTo>
                <a:lnTo>
                  <a:pt x="650" y="2270"/>
                </a:lnTo>
                <a:cubicBezTo>
                  <a:pt x="604" y="2404"/>
                  <a:pt x="570" y="2542"/>
                  <a:pt x="545" y="2681"/>
                </a:cubicBezTo>
                <a:lnTo>
                  <a:pt x="22" y="2819"/>
                </a:lnTo>
                <a:cubicBezTo>
                  <a:pt x="0" y="3043"/>
                  <a:pt x="2" y="3269"/>
                  <a:pt x="29" y="3495"/>
                </a:cubicBezTo>
                <a:lnTo>
                  <a:pt x="555" y="3620"/>
                </a:lnTo>
                <a:cubicBezTo>
                  <a:pt x="581" y="3759"/>
                  <a:pt x="620" y="3895"/>
                  <a:pt x="669" y="4030"/>
                </a:cubicBezTo>
                <a:lnTo>
                  <a:pt x="285" y="4410"/>
                </a:lnTo>
                <a:cubicBezTo>
                  <a:pt x="331" y="4512"/>
                  <a:pt x="382" y="4612"/>
                  <a:pt x="441" y="4710"/>
                </a:cubicBezTo>
                <a:cubicBezTo>
                  <a:pt x="499" y="4809"/>
                  <a:pt x="562" y="4903"/>
                  <a:pt x="629" y="4992"/>
                </a:cubicBezTo>
                <a:lnTo>
                  <a:pt x="1148" y="4838"/>
                </a:lnTo>
                <a:cubicBezTo>
                  <a:pt x="1242" y="4946"/>
                  <a:pt x="1344" y="5046"/>
                  <a:pt x="1451" y="5136"/>
                </a:cubicBezTo>
                <a:lnTo>
                  <a:pt x="1308" y="5657"/>
                </a:lnTo>
                <a:cubicBezTo>
                  <a:pt x="1494" y="5789"/>
                  <a:pt x="1691" y="5900"/>
                  <a:pt x="1897" y="5988"/>
                </a:cubicBezTo>
                <a:lnTo>
                  <a:pt x="2270" y="5596"/>
                </a:lnTo>
                <a:cubicBezTo>
                  <a:pt x="2404" y="5642"/>
                  <a:pt x="2540" y="5677"/>
                  <a:pt x="2681" y="5701"/>
                </a:cubicBezTo>
                <a:lnTo>
                  <a:pt x="2818" y="6225"/>
                </a:lnTo>
                <a:cubicBezTo>
                  <a:pt x="3042" y="6246"/>
                  <a:pt x="3269" y="6245"/>
                  <a:pt x="3495" y="6218"/>
                </a:cubicBezTo>
                <a:lnTo>
                  <a:pt x="3620" y="5692"/>
                </a:lnTo>
                <a:cubicBezTo>
                  <a:pt x="3758" y="5665"/>
                  <a:pt x="3894" y="5627"/>
                  <a:pt x="4029" y="5577"/>
                </a:cubicBezTo>
                <a:lnTo>
                  <a:pt x="4410" y="5961"/>
                </a:lnTo>
                <a:cubicBezTo>
                  <a:pt x="4511" y="5916"/>
                  <a:pt x="4612" y="5864"/>
                  <a:pt x="4710" y="5805"/>
                </a:cubicBezTo>
                <a:cubicBezTo>
                  <a:pt x="4808" y="5747"/>
                  <a:pt x="4902" y="5684"/>
                  <a:pt x="4992" y="5617"/>
                </a:cubicBezTo>
                <a:lnTo>
                  <a:pt x="4837" y="5099"/>
                </a:lnTo>
                <a:cubicBezTo>
                  <a:pt x="4946" y="5005"/>
                  <a:pt x="5045" y="4903"/>
                  <a:pt x="5135" y="4795"/>
                </a:cubicBezTo>
                <a:lnTo>
                  <a:pt x="5656" y="4938"/>
                </a:lnTo>
                <a:cubicBezTo>
                  <a:pt x="5789" y="4753"/>
                  <a:pt x="5900" y="4555"/>
                  <a:pt x="5988" y="4349"/>
                </a:cubicBezTo>
                <a:lnTo>
                  <a:pt x="5595" y="3976"/>
                </a:lnTo>
                <a:cubicBezTo>
                  <a:pt x="5641" y="3843"/>
                  <a:pt x="5677" y="3706"/>
                  <a:pt x="5701" y="3566"/>
                </a:cubicBezTo>
                <a:lnTo>
                  <a:pt x="6224" y="342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1E2CA82-E368-4C03-9C7A-E3B43ED66821}"/>
              </a:ext>
            </a:extLst>
          </p:cNvPr>
          <p:cNvSpPr/>
          <p:nvPr/>
        </p:nvSpPr>
        <p:spPr>
          <a:xfrm>
            <a:off x="6500530" y="3057265"/>
            <a:ext cx="867341" cy="76968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4C1C83F-F664-4C63-B10B-20AA39E30747}"/>
              </a:ext>
            </a:extLst>
          </p:cNvPr>
          <p:cNvSpPr/>
          <p:nvPr/>
        </p:nvSpPr>
        <p:spPr>
          <a:xfrm>
            <a:off x="4847659" y="2242638"/>
            <a:ext cx="867341" cy="76968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" name="Graphic 15" descr="Trophy">
            <a:extLst>
              <a:ext uri="{FF2B5EF4-FFF2-40B4-BE49-F238E27FC236}">
                <a16:creationId xmlns:a16="http://schemas.microsoft.com/office/drawing/2014/main" id="{CA7A2AD1-F939-4254-A01F-498EC0CCD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88898" y="2393397"/>
            <a:ext cx="584862" cy="519010"/>
          </a:xfrm>
          <a:prstGeom prst="rect">
            <a:avLst/>
          </a:prstGeom>
        </p:spPr>
      </p:pic>
      <p:pic>
        <p:nvPicPr>
          <p:cNvPr id="145" name="Graphic 7" descr="Puzzle">
            <a:extLst>
              <a:ext uri="{FF2B5EF4-FFF2-40B4-BE49-F238E27FC236}">
                <a16:creationId xmlns:a16="http://schemas.microsoft.com/office/drawing/2014/main" id="{4C23B8FB-B672-4E0E-A431-A020B607E9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41769" y="3197426"/>
            <a:ext cx="584862" cy="519010"/>
          </a:xfrm>
          <a:prstGeom prst="rect">
            <a:avLst/>
          </a:prstGeom>
        </p:spPr>
      </p:pic>
      <p:grpSp>
        <p:nvGrpSpPr>
          <p:cNvPr id="5126" name="Group 5125"/>
          <p:cNvGrpSpPr/>
          <p:nvPr/>
        </p:nvGrpSpPr>
        <p:grpSpPr>
          <a:xfrm>
            <a:off x="742943" y="2097576"/>
            <a:ext cx="2562520" cy="1785799"/>
            <a:chOff x="304800" y="2375971"/>
            <a:chExt cx="2562520" cy="1785799"/>
          </a:xfrm>
        </p:grpSpPr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163A9DB9-A4CC-4F63-8B97-27A329E89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600" y="2375971"/>
              <a:ext cx="1334647" cy="1183751"/>
            </a:xfrm>
            <a:custGeom>
              <a:avLst/>
              <a:gdLst>
                <a:gd name="T0" fmla="*/ 4109 w 8218"/>
                <a:gd name="T1" fmla="*/ 6534 h 8219"/>
                <a:gd name="T2" fmla="*/ 1684 w 8218"/>
                <a:gd name="T3" fmla="*/ 4109 h 8219"/>
                <a:gd name="T4" fmla="*/ 4109 w 8218"/>
                <a:gd name="T5" fmla="*/ 1684 h 8219"/>
                <a:gd name="T6" fmla="*/ 6534 w 8218"/>
                <a:gd name="T7" fmla="*/ 4109 h 8219"/>
                <a:gd name="T8" fmla="*/ 4109 w 8218"/>
                <a:gd name="T9" fmla="*/ 6534 h 8219"/>
                <a:gd name="T10" fmla="*/ 8017 w 8218"/>
                <a:gd name="T11" fmla="*/ 5432 h 8219"/>
                <a:gd name="T12" fmla="*/ 8218 w 8218"/>
                <a:gd name="T13" fmla="*/ 4462 h 8219"/>
                <a:gd name="T14" fmla="*/ 7550 w 8218"/>
                <a:gd name="T15" fmla="*/ 4138 h 8219"/>
                <a:gd name="T16" fmla="*/ 7537 w 8218"/>
                <a:gd name="T17" fmla="*/ 3811 h 8219"/>
                <a:gd name="T18" fmla="*/ 7525 w 8218"/>
                <a:gd name="T19" fmla="*/ 3698 h 8219"/>
                <a:gd name="T20" fmla="*/ 8154 w 8218"/>
                <a:gd name="T21" fmla="*/ 3300 h 8219"/>
                <a:gd name="T22" fmla="*/ 7846 w 8218"/>
                <a:gd name="T23" fmla="*/ 2360 h 8219"/>
                <a:gd name="T24" fmla="*/ 7103 w 8218"/>
                <a:gd name="T25" fmla="*/ 2414 h 8219"/>
                <a:gd name="T26" fmla="*/ 6862 w 8218"/>
                <a:gd name="T27" fmla="*/ 2044 h 8219"/>
                <a:gd name="T28" fmla="*/ 7207 w 8218"/>
                <a:gd name="T29" fmla="*/ 1387 h 8219"/>
                <a:gd name="T30" fmla="*/ 6470 w 8218"/>
                <a:gd name="T31" fmla="*/ 727 h 8219"/>
                <a:gd name="T32" fmla="*/ 5854 w 8218"/>
                <a:gd name="T33" fmla="*/ 1144 h 8219"/>
                <a:gd name="T34" fmla="*/ 5460 w 8218"/>
                <a:gd name="T35" fmla="*/ 944 h 8219"/>
                <a:gd name="T36" fmla="*/ 5431 w 8218"/>
                <a:gd name="T37" fmla="*/ 202 h 8219"/>
                <a:gd name="T38" fmla="*/ 4462 w 8218"/>
                <a:gd name="T39" fmla="*/ 0 h 8219"/>
                <a:gd name="T40" fmla="*/ 4138 w 8218"/>
                <a:gd name="T41" fmla="*/ 669 h 8219"/>
                <a:gd name="T42" fmla="*/ 3811 w 8218"/>
                <a:gd name="T43" fmla="*/ 682 h 8219"/>
                <a:gd name="T44" fmla="*/ 3698 w 8218"/>
                <a:gd name="T45" fmla="*/ 694 h 8219"/>
                <a:gd name="T46" fmla="*/ 3301 w 8218"/>
                <a:gd name="T47" fmla="*/ 64 h 8219"/>
                <a:gd name="T48" fmla="*/ 2360 w 8218"/>
                <a:gd name="T49" fmla="*/ 373 h 8219"/>
                <a:gd name="T50" fmla="*/ 2414 w 8218"/>
                <a:gd name="T51" fmla="*/ 1115 h 8219"/>
                <a:gd name="T52" fmla="*/ 2045 w 8218"/>
                <a:gd name="T53" fmla="*/ 1357 h 8219"/>
                <a:gd name="T54" fmla="*/ 1386 w 8218"/>
                <a:gd name="T55" fmla="*/ 1011 h 8219"/>
                <a:gd name="T56" fmla="*/ 727 w 8218"/>
                <a:gd name="T57" fmla="*/ 1749 h 8219"/>
                <a:gd name="T58" fmla="*/ 1145 w 8218"/>
                <a:gd name="T59" fmla="*/ 2365 h 8219"/>
                <a:gd name="T60" fmla="*/ 944 w 8218"/>
                <a:gd name="T61" fmla="*/ 2758 h 8219"/>
                <a:gd name="T62" fmla="*/ 202 w 8218"/>
                <a:gd name="T63" fmla="*/ 2787 h 8219"/>
                <a:gd name="T64" fmla="*/ 0 w 8218"/>
                <a:gd name="T65" fmla="*/ 3757 h 8219"/>
                <a:gd name="T66" fmla="*/ 669 w 8218"/>
                <a:gd name="T67" fmla="*/ 4081 h 8219"/>
                <a:gd name="T68" fmla="*/ 681 w 8218"/>
                <a:gd name="T69" fmla="*/ 4408 h 8219"/>
                <a:gd name="T70" fmla="*/ 694 w 8218"/>
                <a:gd name="T71" fmla="*/ 4521 h 8219"/>
                <a:gd name="T72" fmla="*/ 65 w 8218"/>
                <a:gd name="T73" fmla="*/ 4918 h 8219"/>
                <a:gd name="T74" fmla="*/ 373 w 8218"/>
                <a:gd name="T75" fmla="*/ 5859 h 8219"/>
                <a:gd name="T76" fmla="*/ 1115 w 8218"/>
                <a:gd name="T77" fmla="*/ 5805 h 8219"/>
                <a:gd name="T78" fmla="*/ 1357 w 8218"/>
                <a:gd name="T79" fmla="*/ 6174 h 8219"/>
                <a:gd name="T80" fmla="*/ 1011 w 8218"/>
                <a:gd name="T81" fmla="*/ 6832 h 8219"/>
                <a:gd name="T82" fmla="*/ 1749 w 8218"/>
                <a:gd name="T83" fmla="*/ 7492 h 8219"/>
                <a:gd name="T84" fmla="*/ 2365 w 8218"/>
                <a:gd name="T85" fmla="*/ 7074 h 8219"/>
                <a:gd name="T86" fmla="*/ 2758 w 8218"/>
                <a:gd name="T87" fmla="*/ 7274 h 8219"/>
                <a:gd name="T88" fmla="*/ 2787 w 8218"/>
                <a:gd name="T89" fmla="*/ 8017 h 8219"/>
                <a:gd name="T90" fmla="*/ 3756 w 8218"/>
                <a:gd name="T91" fmla="*/ 8219 h 8219"/>
                <a:gd name="T92" fmla="*/ 4081 w 8218"/>
                <a:gd name="T93" fmla="*/ 7550 h 8219"/>
                <a:gd name="T94" fmla="*/ 4408 w 8218"/>
                <a:gd name="T95" fmla="*/ 7537 h 8219"/>
                <a:gd name="T96" fmla="*/ 4520 w 8218"/>
                <a:gd name="T97" fmla="*/ 7524 h 8219"/>
                <a:gd name="T98" fmla="*/ 4917 w 8218"/>
                <a:gd name="T99" fmla="*/ 8155 h 8219"/>
                <a:gd name="T100" fmla="*/ 5859 w 8218"/>
                <a:gd name="T101" fmla="*/ 7847 h 8219"/>
                <a:gd name="T102" fmla="*/ 5805 w 8218"/>
                <a:gd name="T103" fmla="*/ 7104 h 8219"/>
                <a:gd name="T104" fmla="*/ 6174 w 8218"/>
                <a:gd name="T105" fmla="*/ 6862 h 8219"/>
                <a:gd name="T106" fmla="*/ 6832 w 8218"/>
                <a:gd name="T107" fmla="*/ 7208 h 8219"/>
                <a:gd name="T108" fmla="*/ 7492 w 8218"/>
                <a:gd name="T109" fmla="*/ 6470 h 8219"/>
                <a:gd name="T110" fmla="*/ 7075 w 8218"/>
                <a:gd name="T111" fmla="*/ 5854 h 8219"/>
                <a:gd name="T112" fmla="*/ 7274 w 8218"/>
                <a:gd name="T113" fmla="*/ 5461 h 8219"/>
                <a:gd name="T114" fmla="*/ 8017 w 8218"/>
                <a:gd name="T115" fmla="*/ 5432 h 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18" h="8219">
                  <a:moveTo>
                    <a:pt x="4109" y="6534"/>
                  </a:moveTo>
                  <a:cubicBezTo>
                    <a:pt x="2772" y="6534"/>
                    <a:pt x="1684" y="5447"/>
                    <a:pt x="1684" y="4109"/>
                  </a:cubicBezTo>
                  <a:cubicBezTo>
                    <a:pt x="1684" y="2772"/>
                    <a:pt x="2772" y="1684"/>
                    <a:pt x="4109" y="1684"/>
                  </a:cubicBezTo>
                  <a:cubicBezTo>
                    <a:pt x="5446" y="1684"/>
                    <a:pt x="6534" y="2772"/>
                    <a:pt x="6534" y="4109"/>
                  </a:cubicBezTo>
                  <a:cubicBezTo>
                    <a:pt x="6534" y="5447"/>
                    <a:pt x="5446" y="6534"/>
                    <a:pt x="4109" y="6534"/>
                  </a:cubicBezTo>
                  <a:close/>
                  <a:moveTo>
                    <a:pt x="8017" y="5432"/>
                  </a:moveTo>
                  <a:cubicBezTo>
                    <a:pt x="8122" y="5122"/>
                    <a:pt x="8190" y="4797"/>
                    <a:pt x="8218" y="4462"/>
                  </a:cubicBezTo>
                  <a:lnTo>
                    <a:pt x="7550" y="4138"/>
                  </a:lnTo>
                  <a:cubicBezTo>
                    <a:pt x="7551" y="4030"/>
                    <a:pt x="7547" y="3921"/>
                    <a:pt x="7537" y="3811"/>
                  </a:cubicBezTo>
                  <a:cubicBezTo>
                    <a:pt x="7534" y="3773"/>
                    <a:pt x="7529" y="3736"/>
                    <a:pt x="7525" y="3698"/>
                  </a:cubicBezTo>
                  <a:lnTo>
                    <a:pt x="8154" y="3300"/>
                  </a:lnTo>
                  <a:cubicBezTo>
                    <a:pt x="8088" y="2970"/>
                    <a:pt x="7984" y="2655"/>
                    <a:pt x="7846" y="2360"/>
                  </a:cubicBezTo>
                  <a:lnTo>
                    <a:pt x="7103" y="2414"/>
                  </a:lnTo>
                  <a:cubicBezTo>
                    <a:pt x="7031" y="2285"/>
                    <a:pt x="6950" y="2162"/>
                    <a:pt x="6862" y="2044"/>
                  </a:cubicBezTo>
                  <a:lnTo>
                    <a:pt x="7207" y="1387"/>
                  </a:lnTo>
                  <a:cubicBezTo>
                    <a:pt x="6989" y="1138"/>
                    <a:pt x="6741" y="917"/>
                    <a:pt x="6470" y="727"/>
                  </a:cubicBezTo>
                  <a:lnTo>
                    <a:pt x="5854" y="1144"/>
                  </a:lnTo>
                  <a:cubicBezTo>
                    <a:pt x="5728" y="1070"/>
                    <a:pt x="5596" y="1003"/>
                    <a:pt x="5460" y="944"/>
                  </a:cubicBezTo>
                  <a:lnTo>
                    <a:pt x="5431" y="202"/>
                  </a:lnTo>
                  <a:cubicBezTo>
                    <a:pt x="5122" y="97"/>
                    <a:pt x="4796" y="28"/>
                    <a:pt x="4462" y="0"/>
                  </a:cubicBezTo>
                  <a:lnTo>
                    <a:pt x="4138" y="669"/>
                  </a:lnTo>
                  <a:cubicBezTo>
                    <a:pt x="4030" y="668"/>
                    <a:pt x="3921" y="672"/>
                    <a:pt x="3811" y="682"/>
                  </a:cubicBezTo>
                  <a:cubicBezTo>
                    <a:pt x="3772" y="685"/>
                    <a:pt x="3735" y="690"/>
                    <a:pt x="3698" y="694"/>
                  </a:cubicBezTo>
                  <a:lnTo>
                    <a:pt x="3301" y="64"/>
                  </a:lnTo>
                  <a:cubicBezTo>
                    <a:pt x="2970" y="130"/>
                    <a:pt x="2655" y="234"/>
                    <a:pt x="2360" y="373"/>
                  </a:cubicBezTo>
                  <a:lnTo>
                    <a:pt x="2414" y="1115"/>
                  </a:lnTo>
                  <a:cubicBezTo>
                    <a:pt x="2285" y="1188"/>
                    <a:pt x="2161" y="1269"/>
                    <a:pt x="2045" y="1357"/>
                  </a:cubicBezTo>
                  <a:lnTo>
                    <a:pt x="1386" y="1011"/>
                  </a:lnTo>
                  <a:cubicBezTo>
                    <a:pt x="1138" y="1230"/>
                    <a:pt x="916" y="1478"/>
                    <a:pt x="727" y="1749"/>
                  </a:cubicBezTo>
                  <a:lnTo>
                    <a:pt x="1145" y="2365"/>
                  </a:lnTo>
                  <a:cubicBezTo>
                    <a:pt x="1070" y="2491"/>
                    <a:pt x="1002" y="2623"/>
                    <a:pt x="944" y="2758"/>
                  </a:cubicBezTo>
                  <a:lnTo>
                    <a:pt x="202" y="2787"/>
                  </a:lnTo>
                  <a:cubicBezTo>
                    <a:pt x="96" y="3097"/>
                    <a:pt x="28" y="3422"/>
                    <a:pt x="0" y="3757"/>
                  </a:cubicBezTo>
                  <a:lnTo>
                    <a:pt x="669" y="4081"/>
                  </a:lnTo>
                  <a:cubicBezTo>
                    <a:pt x="668" y="4189"/>
                    <a:pt x="672" y="4298"/>
                    <a:pt x="681" y="4408"/>
                  </a:cubicBezTo>
                  <a:cubicBezTo>
                    <a:pt x="685" y="4446"/>
                    <a:pt x="689" y="4483"/>
                    <a:pt x="694" y="4521"/>
                  </a:cubicBezTo>
                  <a:lnTo>
                    <a:pt x="65" y="4918"/>
                  </a:lnTo>
                  <a:cubicBezTo>
                    <a:pt x="131" y="5248"/>
                    <a:pt x="234" y="5564"/>
                    <a:pt x="373" y="5859"/>
                  </a:cubicBezTo>
                  <a:lnTo>
                    <a:pt x="1115" y="5805"/>
                  </a:lnTo>
                  <a:cubicBezTo>
                    <a:pt x="1188" y="5933"/>
                    <a:pt x="1269" y="6057"/>
                    <a:pt x="1357" y="6174"/>
                  </a:cubicBezTo>
                  <a:lnTo>
                    <a:pt x="1011" y="6832"/>
                  </a:lnTo>
                  <a:cubicBezTo>
                    <a:pt x="1229" y="7081"/>
                    <a:pt x="1478" y="7302"/>
                    <a:pt x="1749" y="7492"/>
                  </a:cubicBezTo>
                  <a:lnTo>
                    <a:pt x="2365" y="7074"/>
                  </a:lnTo>
                  <a:cubicBezTo>
                    <a:pt x="2491" y="7149"/>
                    <a:pt x="2622" y="7216"/>
                    <a:pt x="2758" y="7274"/>
                  </a:cubicBezTo>
                  <a:lnTo>
                    <a:pt x="2787" y="8017"/>
                  </a:lnTo>
                  <a:cubicBezTo>
                    <a:pt x="3097" y="8122"/>
                    <a:pt x="3421" y="8191"/>
                    <a:pt x="3756" y="8219"/>
                  </a:cubicBezTo>
                  <a:lnTo>
                    <a:pt x="4081" y="7550"/>
                  </a:lnTo>
                  <a:cubicBezTo>
                    <a:pt x="4189" y="7551"/>
                    <a:pt x="4298" y="7547"/>
                    <a:pt x="4408" y="7537"/>
                  </a:cubicBezTo>
                  <a:cubicBezTo>
                    <a:pt x="4446" y="7534"/>
                    <a:pt x="4483" y="7529"/>
                    <a:pt x="4520" y="7524"/>
                  </a:cubicBezTo>
                  <a:lnTo>
                    <a:pt x="4917" y="8155"/>
                  </a:lnTo>
                  <a:cubicBezTo>
                    <a:pt x="5249" y="8089"/>
                    <a:pt x="5564" y="7985"/>
                    <a:pt x="5859" y="7847"/>
                  </a:cubicBezTo>
                  <a:lnTo>
                    <a:pt x="5805" y="7104"/>
                  </a:lnTo>
                  <a:cubicBezTo>
                    <a:pt x="5933" y="7030"/>
                    <a:pt x="6057" y="6950"/>
                    <a:pt x="6174" y="6862"/>
                  </a:cubicBezTo>
                  <a:lnTo>
                    <a:pt x="6832" y="7208"/>
                  </a:lnTo>
                  <a:cubicBezTo>
                    <a:pt x="7080" y="6989"/>
                    <a:pt x="7302" y="6741"/>
                    <a:pt x="7492" y="6470"/>
                  </a:cubicBezTo>
                  <a:lnTo>
                    <a:pt x="7075" y="5854"/>
                  </a:lnTo>
                  <a:cubicBezTo>
                    <a:pt x="7149" y="5728"/>
                    <a:pt x="7216" y="5596"/>
                    <a:pt x="7274" y="5461"/>
                  </a:cubicBezTo>
                  <a:lnTo>
                    <a:pt x="8017" y="543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B8209A2-92D6-4316-A3FA-32DE046034FD}"/>
                </a:ext>
              </a:extLst>
            </p:cNvPr>
            <p:cNvSpPr/>
            <p:nvPr/>
          </p:nvSpPr>
          <p:spPr>
            <a:xfrm>
              <a:off x="1224253" y="2592871"/>
              <a:ext cx="867341" cy="7696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1" name="Graphic 11" descr="Coins">
              <a:extLst>
                <a:ext uri="{FF2B5EF4-FFF2-40B4-BE49-F238E27FC236}">
                  <a16:creationId xmlns:a16="http://schemas.microsoft.com/office/drawing/2014/main" id="{57995E48-F80D-4F5B-B6F9-DABB6CFD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365492" y="2718208"/>
              <a:ext cx="584862" cy="519010"/>
            </a:xfrm>
            <a:prstGeom prst="rect">
              <a:avLst/>
            </a:prstGeom>
          </p:spPr>
        </p:pic>
        <p:sp>
          <p:nvSpPr>
            <p:cNvPr id="5120" name="Rectangle 5119"/>
            <p:cNvSpPr/>
            <p:nvPr/>
          </p:nvSpPr>
          <p:spPr>
            <a:xfrm>
              <a:off x="304800" y="3638550"/>
              <a:ext cx="25625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40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Kinh </a:t>
              </a:r>
              <a:r>
                <a:rPr lang="vi-VN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vi-VN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ạc hậu,</a:t>
              </a:r>
              <a:r>
                <a:rPr lang="en-US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kém </a:t>
              </a:r>
              <a:r>
                <a:rPr lang="vi-VN" sz="140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phát </a:t>
              </a:r>
              <a:r>
                <a:rPr lang="vi-VN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27" name="Group 5126"/>
          <p:cNvGrpSpPr/>
          <p:nvPr/>
        </p:nvGrpSpPr>
        <p:grpSpPr>
          <a:xfrm>
            <a:off x="2724143" y="2293355"/>
            <a:ext cx="2012960" cy="1802395"/>
            <a:chOff x="2171685" y="2285051"/>
            <a:chExt cx="2012960" cy="1802395"/>
          </a:xfrm>
        </p:grpSpPr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10E05D63-1B18-4131-BBFA-CA7A62CA6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6485" y="2904103"/>
              <a:ext cx="1333485" cy="1183343"/>
            </a:xfrm>
            <a:custGeom>
              <a:avLst/>
              <a:gdLst>
                <a:gd name="T0" fmla="*/ 3081 w 6246"/>
                <a:gd name="T1" fmla="*/ 5136 h 6246"/>
                <a:gd name="T2" fmla="*/ 1110 w 6246"/>
                <a:gd name="T3" fmla="*/ 3081 h 6246"/>
                <a:gd name="T4" fmla="*/ 3165 w 6246"/>
                <a:gd name="T5" fmla="*/ 1110 h 6246"/>
                <a:gd name="T6" fmla="*/ 5136 w 6246"/>
                <a:gd name="T7" fmla="*/ 3165 h 6246"/>
                <a:gd name="T8" fmla="*/ 3081 w 6246"/>
                <a:gd name="T9" fmla="*/ 5136 h 6246"/>
                <a:gd name="T10" fmla="*/ 6224 w 6246"/>
                <a:gd name="T11" fmla="*/ 3429 h 6246"/>
                <a:gd name="T12" fmla="*/ 6217 w 6246"/>
                <a:gd name="T13" fmla="*/ 2752 h 6246"/>
                <a:gd name="T14" fmla="*/ 5692 w 6246"/>
                <a:gd name="T15" fmla="*/ 2626 h 6246"/>
                <a:gd name="T16" fmla="*/ 5576 w 6246"/>
                <a:gd name="T17" fmla="*/ 2217 h 6246"/>
                <a:gd name="T18" fmla="*/ 5961 w 6246"/>
                <a:gd name="T19" fmla="*/ 1837 h 6246"/>
                <a:gd name="T20" fmla="*/ 5804 w 6246"/>
                <a:gd name="T21" fmla="*/ 1536 h 6246"/>
                <a:gd name="T22" fmla="*/ 5616 w 6246"/>
                <a:gd name="T23" fmla="*/ 1254 h 6246"/>
                <a:gd name="T24" fmla="*/ 5098 w 6246"/>
                <a:gd name="T25" fmla="*/ 1409 h 6246"/>
                <a:gd name="T26" fmla="*/ 4795 w 6246"/>
                <a:gd name="T27" fmla="*/ 1111 h 6246"/>
                <a:gd name="T28" fmla="*/ 4938 w 6246"/>
                <a:gd name="T29" fmla="*/ 590 h 6246"/>
                <a:gd name="T30" fmla="*/ 4348 w 6246"/>
                <a:gd name="T31" fmla="*/ 258 h 6246"/>
                <a:gd name="T32" fmla="*/ 3976 w 6246"/>
                <a:gd name="T33" fmla="*/ 651 h 6246"/>
                <a:gd name="T34" fmla="*/ 3565 w 6246"/>
                <a:gd name="T35" fmla="*/ 545 h 6246"/>
                <a:gd name="T36" fmla="*/ 3428 w 6246"/>
                <a:gd name="T37" fmla="*/ 22 h 6246"/>
                <a:gd name="T38" fmla="*/ 2752 w 6246"/>
                <a:gd name="T39" fmla="*/ 30 h 6246"/>
                <a:gd name="T40" fmla="*/ 2625 w 6246"/>
                <a:gd name="T41" fmla="*/ 555 h 6246"/>
                <a:gd name="T42" fmla="*/ 2217 w 6246"/>
                <a:gd name="T43" fmla="*/ 670 h 6246"/>
                <a:gd name="T44" fmla="*/ 1837 w 6246"/>
                <a:gd name="T45" fmla="*/ 286 h 6246"/>
                <a:gd name="T46" fmla="*/ 1536 w 6246"/>
                <a:gd name="T47" fmla="*/ 442 h 6246"/>
                <a:gd name="T48" fmla="*/ 1254 w 6246"/>
                <a:gd name="T49" fmla="*/ 629 h 6246"/>
                <a:gd name="T50" fmla="*/ 1408 w 6246"/>
                <a:gd name="T51" fmla="*/ 1148 h 6246"/>
                <a:gd name="T52" fmla="*/ 1110 w 6246"/>
                <a:gd name="T53" fmla="*/ 1452 h 6246"/>
                <a:gd name="T54" fmla="*/ 590 w 6246"/>
                <a:gd name="T55" fmla="*/ 1309 h 6246"/>
                <a:gd name="T56" fmla="*/ 257 w 6246"/>
                <a:gd name="T57" fmla="*/ 1898 h 6246"/>
                <a:gd name="T58" fmla="*/ 650 w 6246"/>
                <a:gd name="T59" fmla="*/ 2270 h 6246"/>
                <a:gd name="T60" fmla="*/ 545 w 6246"/>
                <a:gd name="T61" fmla="*/ 2681 h 6246"/>
                <a:gd name="T62" fmla="*/ 22 w 6246"/>
                <a:gd name="T63" fmla="*/ 2819 h 6246"/>
                <a:gd name="T64" fmla="*/ 29 w 6246"/>
                <a:gd name="T65" fmla="*/ 3495 h 6246"/>
                <a:gd name="T66" fmla="*/ 555 w 6246"/>
                <a:gd name="T67" fmla="*/ 3620 h 6246"/>
                <a:gd name="T68" fmla="*/ 669 w 6246"/>
                <a:gd name="T69" fmla="*/ 4030 h 6246"/>
                <a:gd name="T70" fmla="*/ 285 w 6246"/>
                <a:gd name="T71" fmla="*/ 4410 h 6246"/>
                <a:gd name="T72" fmla="*/ 441 w 6246"/>
                <a:gd name="T73" fmla="*/ 4710 h 6246"/>
                <a:gd name="T74" fmla="*/ 629 w 6246"/>
                <a:gd name="T75" fmla="*/ 4992 h 6246"/>
                <a:gd name="T76" fmla="*/ 1148 w 6246"/>
                <a:gd name="T77" fmla="*/ 4838 h 6246"/>
                <a:gd name="T78" fmla="*/ 1451 w 6246"/>
                <a:gd name="T79" fmla="*/ 5136 h 6246"/>
                <a:gd name="T80" fmla="*/ 1308 w 6246"/>
                <a:gd name="T81" fmla="*/ 5657 h 6246"/>
                <a:gd name="T82" fmla="*/ 1897 w 6246"/>
                <a:gd name="T83" fmla="*/ 5988 h 6246"/>
                <a:gd name="T84" fmla="*/ 2270 w 6246"/>
                <a:gd name="T85" fmla="*/ 5596 h 6246"/>
                <a:gd name="T86" fmla="*/ 2681 w 6246"/>
                <a:gd name="T87" fmla="*/ 5701 h 6246"/>
                <a:gd name="T88" fmla="*/ 2818 w 6246"/>
                <a:gd name="T89" fmla="*/ 6225 h 6246"/>
                <a:gd name="T90" fmla="*/ 3495 w 6246"/>
                <a:gd name="T91" fmla="*/ 6218 h 6246"/>
                <a:gd name="T92" fmla="*/ 3620 w 6246"/>
                <a:gd name="T93" fmla="*/ 5692 h 6246"/>
                <a:gd name="T94" fmla="*/ 4029 w 6246"/>
                <a:gd name="T95" fmla="*/ 5577 h 6246"/>
                <a:gd name="T96" fmla="*/ 4410 w 6246"/>
                <a:gd name="T97" fmla="*/ 5961 h 6246"/>
                <a:gd name="T98" fmla="*/ 4710 w 6246"/>
                <a:gd name="T99" fmla="*/ 5805 h 6246"/>
                <a:gd name="T100" fmla="*/ 4992 w 6246"/>
                <a:gd name="T101" fmla="*/ 5617 h 6246"/>
                <a:gd name="T102" fmla="*/ 4837 w 6246"/>
                <a:gd name="T103" fmla="*/ 5099 h 6246"/>
                <a:gd name="T104" fmla="*/ 5135 w 6246"/>
                <a:gd name="T105" fmla="*/ 4795 h 6246"/>
                <a:gd name="T106" fmla="*/ 5656 w 6246"/>
                <a:gd name="T107" fmla="*/ 4938 h 6246"/>
                <a:gd name="T108" fmla="*/ 5988 w 6246"/>
                <a:gd name="T109" fmla="*/ 4349 h 6246"/>
                <a:gd name="T110" fmla="*/ 5595 w 6246"/>
                <a:gd name="T111" fmla="*/ 3976 h 6246"/>
                <a:gd name="T112" fmla="*/ 5701 w 6246"/>
                <a:gd name="T113" fmla="*/ 3566 h 6246"/>
                <a:gd name="T114" fmla="*/ 6224 w 6246"/>
                <a:gd name="T115" fmla="*/ 3429 h 6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46" h="6246">
                  <a:moveTo>
                    <a:pt x="3081" y="5136"/>
                  </a:moveTo>
                  <a:cubicBezTo>
                    <a:pt x="1971" y="5113"/>
                    <a:pt x="1087" y="4191"/>
                    <a:pt x="1110" y="3081"/>
                  </a:cubicBezTo>
                  <a:cubicBezTo>
                    <a:pt x="1133" y="1971"/>
                    <a:pt x="2055" y="1087"/>
                    <a:pt x="3165" y="1110"/>
                  </a:cubicBezTo>
                  <a:cubicBezTo>
                    <a:pt x="4275" y="1133"/>
                    <a:pt x="5159" y="2055"/>
                    <a:pt x="5136" y="3165"/>
                  </a:cubicBezTo>
                  <a:cubicBezTo>
                    <a:pt x="5113" y="4275"/>
                    <a:pt x="4191" y="5160"/>
                    <a:pt x="3081" y="5136"/>
                  </a:cubicBezTo>
                  <a:close/>
                  <a:moveTo>
                    <a:pt x="6224" y="3429"/>
                  </a:moveTo>
                  <a:cubicBezTo>
                    <a:pt x="6246" y="3204"/>
                    <a:pt x="6244" y="2978"/>
                    <a:pt x="6217" y="2752"/>
                  </a:cubicBezTo>
                  <a:lnTo>
                    <a:pt x="5692" y="2626"/>
                  </a:lnTo>
                  <a:cubicBezTo>
                    <a:pt x="5665" y="2489"/>
                    <a:pt x="5626" y="2351"/>
                    <a:pt x="5576" y="2217"/>
                  </a:cubicBezTo>
                  <a:lnTo>
                    <a:pt x="5961" y="1837"/>
                  </a:lnTo>
                  <a:cubicBezTo>
                    <a:pt x="5915" y="1735"/>
                    <a:pt x="5863" y="1634"/>
                    <a:pt x="5804" y="1536"/>
                  </a:cubicBezTo>
                  <a:cubicBezTo>
                    <a:pt x="5747" y="1438"/>
                    <a:pt x="5684" y="1344"/>
                    <a:pt x="5616" y="1254"/>
                  </a:cubicBezTo>
                  <a:lnTo>
                    <a:pt x="5098" y="1409"/>
                  </a:lnTo>
                  <a:cubicBezTo>
                    <a:pt x="5004" y="1301"/>
                    <a:pt x="4903" y="1201"/>
                    <a:pt x="4795" y="1111"/>
                  </a:cubicBezTo>
                  <a:lnTo>
                    <a:pt x="4938" y="590"/>
                  </a:lnTo>
                  <a:cubicBezTo>
                    <a:pt x="4753" y="458"/>
                    <a:pt x="4555" y="347"/>
                    <a:pt x="4348" y="258"/>
                  </a:cubicBezTo>
                  <a:lnTo>
                    <a:pt x="3976" y="651"/>
                  </a:lnTo>
                  <a:cubicBezTo>
                    <a:pt x="3842" y="605"/>
                    <a:pt x="3704" y="570"/>
                    <a:pt x="3565" y="545"/>
                  </a:cubicBezTo>
                  <a:lnTo>
                    <a:pt x="3428" y="22"/>
                  </a:lnTo>
                  <a:cubicBezTo>
                    <a:pt x="3204" y="0"/>
                    <a:pt x="2977" y="2"/>
                    <a:pt x="2752" y="30"/>
                  </a:cubicBezTo>
                  <a:lnTo>
                    <a:pt x="2625" y="555"/>
                  </a:lnTo>
                  <a:cubicBezTo>
                    <a:pt x="2487" y="581"/>
                    <a:pt x="2351" y="620"/>
                    <a:pt x="2217" y="670"/>
                  </a:cubicBezTo>
                  <a:lnTo>
                    <a:pt x="1837" y="286"/>
                  </a:lnTo>
                  <a:cubicBezTo>
                    <a:pt x="1735" y="331"/>
                    <a:pt x="1634" y="383"/>
                    <a:pt x="1536" y="442"/>
                  </a:cubicBezTo>
                  <a:cubicBezTo>
                    <a:pt x="1437" y="500"/>
                    <a:pt x="1344" y="563"/>
                    <a:pt x="1254" y="629"/>
                  </a:cubicBezTo>
                  <a:lnTo>
                    <a:pt x="1408" y="1148"/>
                  </a:lnTo>
                  <a:cubicBezTo>
                    <a:pt x="1300" y="1243"/>
                    <a:pt x="1200" y="1344"/>
                    <a:pt x="1110" y="1452"/>
                  </a:cubicBezTo>
                  <a:lnTo>
                    <a:pt x="590" y="1309"/>
                  </a:lnTo>
                  <a:cubicBezTo>
                    <a:pt x="457" y="1494"/>
                    <a:pt x="346" y="1691"/>
                    <a:pt x="257" y="1898"/>
                  </a:cubicBezTo>
                  <a:lnTo>
                    <a:pt x="650" y="2270"/>
                  </a:lnTo>
                  <a:cubicBezTo>
                    <a:pt x="604" y="2404"/>
                    <a:pt x="570" y="2542"/>
                    <a:pt x="545" y="2681"/>
                  </a:cubicBezTo>
                  <a:lnTo>
                    <a:pt x="22" y="2819"/>
                  </a:lnTo>
                  <a:cubicBezTo>
                    <a:pt x="0" y="3043"/>
                    <a:pt x="2" y="3269"/>
                    <a:pt x="29" y="3495"/>
                  </a:cubicBezTo>
                  <a:lnTo>
                    <a:pt x="555" y="3620"/>
                  </a:lnTo>
                  <a:cubicBezTo>
                    <a:pt x="581" y="3759"/>
                    <a:pt x="620" y="3895"/>
                    <a:pt x="669" y="4030"/>
                  </a:cubicBezTo>
                  <a:lnTo>
                    <a:pt x="285" y="4410"/>
                  </a:lnTo>
                  <a:cubicBezTo>
                    <a:pt x="331" y="4512"/>
                    <a:pt x="382" y="4612"/>
                    <a:pt x="441" y="4710"/>
                  </a:cubicBezTo>
                  <a:cubicBezTo>
                    <a:pt x="499" y="4809"/>
                    <a:pt x="562" y="4903"/>
                    <a:pt x="629" y="4992"/>
                  </a:cubicBezTo>
                  <a:lnTo>
                    <a:pt x="1148" y="4838"/>
                  </a:lnTo>
                  <a:cubicBezTo>
                    <a:pt x="1242" y="4946"/>
                    <a:pt x="1344" y="5046"/>
                    <a:pt x="1451" y="5136"/>
                  </a:cubicBezTo>
                  <a:lnTo>
                    <a:pt x="1308" y="5657"/>
                  </a:lnTo>
                  <a:cubicBezTo>
                    <a:pt x="1494" y="5789"/>
                    <a:pt x="1691" y="5900"/>
                    <a:pt x="1897" y="5988"/>
                  </a:cubicBezTo>
                  <a:lnTo>
                    <a:pt x="2270" y="5596"/>
                  </a:lnTo>
                  <a:cubicBezTo>
                    <a:pt x="2404" y="5642"/>
                    <a:pt x="2540" y="5677"/>
                    <a:pt x="2681" y="5701"/>
                  </a:cubicBezTo>
                  <a:lnTo>
                    <a:pt x="2818" y="6225"/>
                  </a:lnTo>
                  <a:cubicBezTo>
                    <a:pt x="3042" y="6246"/>
                    <a:pt x="3269" y="6245"/>
                    <a:pt x="3495" y="6218"/>
                  </a:cubicBezTo>
                  <a:lnTo>
                    <a:pt x="3620" y="5692"/>
                  </a:lnTo>
                  <a:cubicBezTo>
                    <a:pt x="3758" y="5665"/>
                    <a:pt x="3894" y="5627"/>
                    <a:pt x="4029" y="5577"/>
                  </a:cubicBezTo>
                  <a:lnTo>
                    <a:pt x="4410" y="5961"/>
                  </a:lnTo>
                  <a:cubicBezTo>
                    <a:pt x="4511" y="5916"/>
                    <a:pt x="4612" y="5864"/>
                    <a:pt x="4710" y="5805"/>
                  </a:cubicBezTo>
                  <a:cubicBezTo>
                    <a:pt x="4808" y="5747"/>
                    <a:pt x="4902" y="5684"/>
                    <a:pt x="4992" y="5617"/>
                  </a:cubicBezTo>
                  <a:lnTo>
                    <a:pt x="4837" y="5099"/>
                  </a:lnTo>
                  <a:cubicBezTo>
                    <a:pt x="4946" y="5005"/>
                    <a:pt x="5045" y="4903"/>
                    <a:pt x="5135" y="4795"/>
                  </a:cubicBezTo>
                  <a:lnTo>
                    <a:pt x="5656" y="4938"/>
                  </a:lnTo>
                  <a:cubicBezTo>
                    <a:pt x="5789" y="4753"/>
                    <a:pt x="5900" y="4555"/>
                    <a:pt x="5988" y="4349"/>
                  </a:cubicBezTo>
                  <a:lnTo>
                    <a:pt x="5595" y="3976"/>
                  </a:lnTo>
                  <a:cubicBezTo>
                    <a:pt x="5641" y="3843"/>
                    <a:pt x="5677" y="3706"/>
                    <a:pt x="5701" y="3566"/>
                  </a:cubicBezTo>
                  <a:lnTo>
                    <a:pt x="6224" y="342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ED305CF-69BE-4C76-841D-37B531FC7AAC}"/>
                </a:ext>
              </a:extLst>
            </p:cNvPr>
            <p:cNvSpPr/>
            <p:nvPr/>
          </p:nvSpPr>
          <p:spPr>
            <a:xfrm>
              <a:off x="2709556" y="3110932"/>
              <a:ext cx="867341" cy="7696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2" name="Graphic 13" descr="Atom">
              <a:extLst>
                <a:ext uri="{FF2B5EF4-FFF2-40B4-BE49-F238E27FC236}">
                  <a16:creationId xmlns:a16="http://schemas.microsoft.com/office/drawing/2014/main" id="{7F0261C3-7A59-4CE5-92C6-CBE9EA513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850796" y="3236269"/>
              <a:ext cx="584862" cy="519010"/>
            </a:xfrm>
            <a:prstGeom prst="rect">
              <a:avLst/>
            </a:prstGeom>
          </p:spPr>
        </p:pic>
        <p:sp>
          <p:nvSpPr>
            <p:cNvPr id="5121" name="Rectangle 5120"/>
            <p:cNvSpPr/>
            <p:nvPr/>
          </p:nvSpPr>
          <p:spPr>
            <a:xfrm>
              <a:off x="2171685" y="2285051"/>
              <a:ext cx="20129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Xã hội</a:t>
              </a:r>
              <a:r>
                <a:rPr lang="en-US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vi-VN" sz="140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uy trì chế độ đẳng cấp</a:t>
              </a:r>
              <a:endParaRPr lang="en-US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3" name="Rectangle 5122"/>
          <p:cNvSpPr/>
          <p:nvPr/>
        </p:nvSpPr>
        <p:spPr>
          <a:xfrm>
            <a:off x="3845848" y="3283955"/>
            <a:ext cx="2938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 trị</a:t>
            </a:r>
            <a:endParaRPr lang="en-US" sz="140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Giữa TK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XIX, vẫn là </a:t>
            </a:r>
            <a:endParaRPr lang="en-US" sz="140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 gia phong kiế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n.</a:t>
            </a:r>
          </a:p>
          <a:p>
            <a:pPr algn="ctr"/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 lực thuộc về Sogun.</a:t>
            </a:r>
            <a:endParaRPr lang="en-US" sz="1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123"/>
          <p:cNvSpPr/>
          <p:nvPr/>
        </p:nvSpPr>
        <p:spPr>
          <a:xfrm>
            <a:off x="4648200" y="23035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tư 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 </a:t>
            </a:r>
            <a:r>
              <a:rPr lang="vi-VN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 - Mĩ </a:t>
            </a:r>
            <a:endParaRPr lang="en-US" sz="140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 xâm nhập. </a:t>
            </a:r>
            <a:endParaRPr lang="en-US" sz="1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09600" y="1123950"/>
            <a:ext cx="379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Cuộc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uy </a:t>
            </a:r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 Minh 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Hoàn cảnh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47" grpId="0" animBg="1"/>
      <p:bldP spid="148" grpId="0" animBg="1"/>
      <p:bldP spid="5123" grpId="0"/>
      <p:bldP spid="5124" grpId="0"/>
      <p:bldP spid="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8600" y="1962150"/>
            <a:ext cx="296812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lIns="0" rtlCol="0" anchor="ctr">
            <a:spAutoFit/>
          </a:bodyPr>
          <a:lstStyle/>
          <a:p>
            <a:pPr algn="ctr"/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iếp </a:t>
            </a: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 duy trì </a:t>
            </a:r>
            <a:endParaRPr lang="en-US" sz="2800" b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 </a:t>
            </a:r>
            <a:r>
              <a:rPr lang="vi-VN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 phong kiến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857575" y="1922443"/>
            <a:ext cx="3057825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0" rtlCol="0" anchor="ctr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iến </a:t>
            </a:r>
            <a:r>
              <a:rPr lang="vi-VN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 cải cách</a:t>
            </a:r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duy </a:t>
            </a:r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tân </a:t>
            </a:r>
            <a:r>
              <a:rPr lang="vi-VN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 nước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48711" y="1994237"/>
            <a:ext cx="2708863" cy="2787312"/>
            <a:chOff x="3148711" y="1994237"/>
            <a:chExt cx="2708863" cy="2787312"/>
          </a:xfrm>
        </p:grpSpPr>
        <p:grpSp>
          <p:nvGrpSpPr>
            <p:cNvPr id="35" name="组合 1"/>
            <p:cNvGrpSpPr/>
            <p:nvPr/>
          </p:nvGrpSpPr>
          <p:grpSpPr>
            <a:xfrm>
              <a:off x="3311844" y="2119891"/>
              <a:ext cx="2391183" cy="1237013"/>
              <a:chOff x="6821271" y="2089215"/>
              <a:chExt cx="4244035" cy="2220309"/>
            </a:xfrm>
            <a:solidFill>
              <a:schemeClr val="bg1">
                <a:lumMod val="65000"/>
              </a:schemeClr>
            </a:solidFill>
          </p:grpSpPr>
          <p:sp>
            <p:nvSpPr>
              <p:cNvPr id="36" name="Freeform 6"/>
              <p:cNvSpPr/>
              <p:nvPr/>
            </p:nvSpPr>
            <p:spPr bwMode="auto">
              <a:xfrm>
                <a:off x="7025473" y="2265986"/>
                <a:ext cx="3795249" cy="1897244"/>
              </a:xfrm>
              <a:custGeom>
                <a:avLst/>
                <a:gdLst>
                  <a:gd name="T0" fmla="*/ 2106 w 2106"/>
                  <a:gd name="T1" fmla="*/ 1053 h 1053"/>
                  <a:gd name="T2" fmla="*/ 1053 w 2106"/>
                  <a:gd name="T3" fmla="*/ 0 h 1053"/>
                  <a:gd name="T4" fmla="*/ 0 w 2106"/>
                  <a:gd name="T5" fmla="*/ 1053 h 1053"/>
                  <a:gd name="T6" fmla="*/ 24 w 2106"/>
                  <a:gd name="T7" fmla="*/ 1053 h 1053"/>
                  <a:gd name="T8" fmla="*/ 326 w 2106"/>
                  <a:gd name="T9" fmla="*/ 325 h 1053"/>
                  <a:gd name="T10" fmla="*/ 1053 w 2106"/>
                  <a:gd name="T11" fmla="*/ 24 h 1053"/>
                  <a:gd name="T12" fmla="*/ 1781 w 2106"/>
                  <a:gd name="T13" fmla="*/ 325 h 1053"/>
                  <a:gd name="T14" fmla="*/ 2082 w 2106"/>
                  <a:gd name="T15" fmla="*/ 1053 h 1053"/>
                  <a:gd name="T16" fmla="*/ 2106 w 2106"/>
                  <a:gd name="T17" fmla="*/ 105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1053">
                    <a:moveTo>
                      <a:pt x="2106" y="1053"/>
                    </a:moveTo>
                    <a:cubicBezTo>
                      <a:pt x="2106" y="471"/>
                      <a:pt x="1635" y="0"/>
                      <a:pt x="1053" y="0"/>
                    </a:cubicBezTo>
                    <a:cubicBezTo>
                      <a:pt x="472" y="0"/>
                      <a:pt x="0" y="471"/>
                      <a:pt x="0" y="1053"/>
                    </a:cubicBezTo>
                    <a:cubicBezTo>
                      <a:pt x="24" y="1053"/>
                      <a:pt x="24" y="1053"/>
                      <a:pt x="24" y="1053"/>
                    </a:cubicBezTo>
                    <a:cubicBezTo>
                      <a:pt x="24" y="769"/>
                      <a:pt x="140" y="512"/>
                      <a:pt x="326" y="325"/>
                    </a:cubicBezTo>
                    <a:cubicBezTo>
                      <a:pt x="512" y="139"/>
                      <a:pt x="769" y="24"/>
                      <a:pt x="1053" y="24"/>
                    </a:cubicBezTo>
                    <a:cubicBezTo>
                      <a:pt x="1337" y="24"/>
                      <a:pt x="1595" y="139"/>
                      <a:pt x="1781" y="325"/>
                    </a:cubicBezTo>
                    <a:cubicBezTo>
                      <a:pt x="1967" y="512"/>
                      <a:pt x="2082" y="769"/>
                      <a:pt x="2082" y="1053"/>
                    </a:cubicBezTo>
                    <a:lnTo>
                      <a:pt x="2106" y="10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7218245" y="2411518"/>
                <a:ext cx="3411229" cy="1623705"/>
              </a:xfrm>
              <a:custGeom>
                <a:avLst/>
                <a:gdLst>
                  <a:gd name="T0" fmla="*/ 1893 w 1893"/>
                  <a:gd name="T1" fmla="*/ 901 h 901"/>
                  <a:gd name="T2" fmla="*/ 946 w 1893"/>
                  <a:gd name="T3" fmla="*/ 0 h 901"/>
                  <a:gd name="T4" fmla="*/ 0 w 1893"/>
                  <a:gd name="T5" fmla="*/ 901 h 901"/>
                  <a:gd name="T6" fmla="*/ 4 w 1893"/>
                  <a:gd name="T7" fmla="*/ 901 h 901"/>
                  <a:gd name="T8" fmla="*/ 289 w 1893"/>
                  <a:gd name="T9" fmla="*/ 267 h 901"/>
                  <a:gd name="T10" fmla="*/ 946 w 1893"/>
                  <a:gd name="T11" fmla="*/ 4 h 901"/>
                  <a:gd name="T12" fmla="*/ 1603 w 1893"/>
                  <a:gd name="T13" fmla="*/ 267 h 901"/>
                  <a:gd name="T14" fmla="*/ 1889 w 1893"/>
                  <a:gd name="T15" fmla="*/ 901 h 901"/>
                  <a:gd name="T16" fmla="*/ 1893 w 1893"/>
                  <a:gd name="T17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3" h="901">
                    <a:moveTo>
                      <a:pt x="1893" y="901"/>
                    </a:moveTo>
                    <a:cubicBezTo>
                      <a:pt x="1892" y="403"/>
                      <a:pt x="1444" y="0"/>
                      <a:pt x="946" y="0"/>
                    </a:cubicBezTo>
                    <a:cubicBezTo>
                      <a:pt x="449" y="0"/>
                      <a:pt x="0" y="403"/>
                      <a:pt x="0" y="901"/>
                    </a:cubicBezTo>
                    <a:cubicBezTo>
                      <a:pt x="4" y="901"/>
                      <a:pt x="4" y="901"/>
                      <a:pt x="4" y="901"/>
                    </a:cubicBezTo>
                    <a:cubicBezTo>
                      <a:pt x="4" y="653"/>
                      <a:pt x="116" y="429"/>
                      <a:pt x="289" y="267"/>
                    </a:cubicBezTo>
                    <a:cubicBezTo>
                      <a:pt x="463" y="104"/>
                      <a:pt x="699" y="4"/>
                      <a:pt x="946" y="4"/>
                    </a:cubicBezTo>
                    <a:cubicBezTo>
                      <a:pt x="1194" y="4"/>
                      <a:pt x="1430" y="104"/>
                      <a:pt x="1603" y="267"/>
                    </a:cubicBezTo>
                    <a:cubicBezTo>
                      <a:pt x="1777" y="429"/>
                      <a:pt x="1889" y="653"/>
                      <a:pt x="1889" y="901"/>
                    </a:cubicBezTo>
                    <a:lnTo>
                      <a:pt x="1893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38" name="Freeform 8"/>
              <p:cNvSpPr>
                <a:spLocks noEditPoints="1"/>
              </p:cNvSpPr>
              <p:nvPr/>
            </p:nvSpPr>
            <p:spPr bwMode="auto">
              <a:xfrm>
                <a:off x="6859368" y="2136455"/>
                <a:ext cx="4128982" cy="2173069"/>
              </a:xfrm>
              <a:custGeom>
                <a:avLst/>
                <a:gdLst>
                  <a:gd name="T0" fmla="*/ 6 w 2291"/>
                  <a:gd name="T1" fmla="*/ 1165 h 1206"/>
                  <a:gd name="T2" fmla="*/ 6 w 2291"/>
                  <a:gd name="T3" fmla="*/ 1080 h 1206"/>
                  <a:gd name="T4" fmla="*/ 16 w 2291"/>
                  <a:gd name="T5" fmla="*/ 1033 h 1206"/>
                  <a:gd name="T6" fmla="*/ 20 w 2291"/>
                  <a:gd name="T7" fmla="*/ 973 h 1206"/>
                  <a:gd name="T8" fmla="*/ 32 w 2291"/>
                  <a:gd name="T9" fmla="*/ 914 h 1206"/>
                  <a:gd name="T10" fmla="*/ 51 w 2291"/>
                  <a:gd name="T11" fmla="*/ 857 h 1206"/>
                  <a:gd name="T12" fmla="*/ 71 w 2291"/>
                  <a:gd name="T13" fmla="*/ 776 h 1206"/>
                  <a:gd name="T14" fmla="*/ 93 w 2291"/>
                  <a:gd name="T15" fmla="*/ 732 h 1206"/>
                  <a:gd name="T16" fmla="*/ 111 w 2291"/>
                  <a:gd name="T17" fmla="*/ 675 h 1206"/>
                  <a:gd name="T18" fmla="*/ 137 w 2291"/>
                  <a:gd name="T19" fmla="*/ 621 h 1206"/>
                  <a:gd name="T20" fmla="*/ 170 w 2291"/>
                  <a:gd name="T21" fmla="*/ 570 h 1206"/>
                  <a:gd name="T22" fmla="*/ 210 w 2291"/>
                  <a:gd name="T23" fmla="*/ 496 h 1206"/>
                  <a:gd name="T24" fmla="*/ 241 w 2291"/>
                  <a:gd name="T25" fmla="*/ 460 h 1206"/>
                  <a:gd name="T26" fmla="*/ 274 w 2291"/>
                  <a:gd name="T27" fmla="*/ 410 h 1206"/>
                  <a:gd name="T28" fmla="*/ 313 w 2291"/>
                  <a:gd name="T29" fmla="*/ 364 h 1206"/>
                  <a:gd name="T30" fmla="*/ 358 w 2291"/>
                  <a:gd name="T31" fmla="*/ 325 h 1206"/>
                  <a:gd name="T32" fmla="*/ 416 w 2291"/>
                  <a:gd name="T33" fmla="*/ 264 h 1206"/>
                  <a:gd name="T34" fmla="*/ 457 w 2291"/>
                  <a:gd name="T35" fmla="*/ 238 h 1206"/>
                  <a:gd name="T36" fmla="*/ 502 w 2291"/>
                  <a:gd name="T37" fmla="*/ 198 h 1206"/>
                  <a:gd name="T38" fmla="*/ 552 w 2291"/>
                  <a:gd name="T39" fmla="*/ 165 h 1206"/>
                  <a:gd name="T40" fmla="*/ 607 w 2291"/>
                  <a:gd name="T41" fmla="*/ 139 h 1206"/>
                  <a:gd name="T42" fmla="*/ 680 w 2291"/>
                  <a:gd name="T43" fmla="*/ 97 h 1206"/>
                  <a:gd name="T44" fmla="*/ 727 w 2291"/>
                  <a:gd name="T45" fmla="*/ 84 h 1206"/>
                  <a:gd name="T46" fmla="*/ 781 w 2291"/>
                  <a:gd name="T47" fmla="*/ 58 h 1206"/>
                  <a:gd name="T48" fmla="*/ 839 w 2291"/>
                  <a:gd name="T49" fmla="*/ 41 h 1206"/>
                  <a:gd name="T50" fmla="*/ 898 w 2291"/>
                  <a:gd name="T51" fmla="*/ 32 h 1206"/>
                  <a:gd name="T52" fmla="*/ 980 w 2291"/>
                  <a:gd name="T53" fmla="*/ 12 h 1206"/>
                  <a:gd name="T54" fmla="*/ 1028 w 2291"/>
                  <a:gd name="T55" fmla="*/ 11 h 1206"/>
                  <a:gd name="T56" fmla="*/ 1088 w 2291"/>
                  <a:gd name="T57" fmla="*/ 2 h 1206"/>
                  <a:gd name="T58" fmla="*/ 1145 w 2291"/>
                  <a:gd name="T59" fmla="*/ 6 h 1206"/>
                  <a:gd name="T60" fmla="*/ 1220 w 2291"/>
                  <a:gd name="T61" fmla="*/ 3 h 1206"/>
                  <a:gd name="T62" fmla="*/ 1267 w 2291"/>
                  <a:gd name="T63" fmla="*/ 12 h 1206"/>
                  <a:gd name="T64" fmla="*/ 1327 w 2291"/>
                  <a:gd name="T65" fmla="*/ 14 h 1206"/>
                  <a:gd name="T66" fmla="*/ 1387 w 2291"/>
                  <a:gd name="T67" fmla="*/ 25 h 1206"/>
                  <a:gd name="T68" fmla="*/ 1444 w 2291"/>
                  <a:gd name="T69" fmla="*/ 44 h 1206"/>
                  <a:gd name="T70" fmla="*/ 1525 w 2291"/>
                  <a:gd name="T71" fmla="*/ 64 h 1206"/>
                  <a:gd name="T72" fmla="*/ 1569 w 2291"/>
                  <a:gd name="T73" fmla="*/ 85 h 1206"/>
                  <a:gd name="T74" fmla="*/ 1626 w 2291"/>
                  <a:gd name="T75" fmla="*/ 104 h 1206"/>
                  <a:gd name="T76" fmla="*/ 1680 w 2291"/>
                  <a:gd name="T77" fmla="*/ 131 h 1206"/>
                  <a:gd name="T78" fmla="*/ 1729 w 2291"/>
                  <a:gd name="T79" fmla="*/ 165 h 1206"/>
                  <a:gd name="T80" fmla="*/ 1802 w 2291"/>
                  <a:gd name="T81" fmla="*/ 207 h 1206"/>
                  <a:gd name="T82" fmla="*/ 1837 w 2291"/>
                  <a:gd name="T83" fmla="*/ 240 h 1206"/>
                  <a:gd name="T84" fmla="*/ 1886 w 2291"/>
                  <a:gd name="T85" fmla="*/ 274 h 1206"/>
                  <a:gd name="T86" fmla="*/ 1930 w 2291"/>
                  <a:gd name="T87" fmla="*/ 315 h 1206"/>
                  <a:gd name="T88" fmla="*/ 1968 w 2291"/>
                  <a:gd name="T89" fmla="*/ 362 h 1206"/>
                  <a:gd name="T90" fmla="*/ 2027 w 2291"/>
                  <a:gd name="T91" fmla="*/ 422 h 1206"/>
                  <a:gd name="T92" fmla="*/ 2052 w 2291"/>
                  <a:gd name="T93" fmla="*/ 464 h 1206"/>
                  <a:gd name="T94" fmla="*/ 2090 w 2291"/>
                  <a:gd name="T95" fmla="*/ 511 h 1206"/>
                  <a:gd name="T96" fmla="*/ 2122 w 2291"/>
                  <a:gd name="T97" fmla="*/ 562 h 1206"/>
                  <a:gd name="T98" fmla="*/ 2146 w 2291"/>
                  <a:gd name="T99" fmla="*/ 617 h 1206"/>
                  <a:gd name="T100" fmla="*/ 2187 w 2291"/>
                  <a:gd name="T101" fmla="*/ 691 h 1206"/>
                  <a:gd name="T102" fmla="*/ 2200 w 2291"/>
                  <a:gd name="T103" fmla="*/ 737 h 1206"/>
                  <a:gd name="T104" fmla="*/ 2225 w 2291"/>
                  <a:gd name="T105" fmla="*/ 792 h 1206"/>
                  <a:gd name="T106" fmla="*/ 2243 w 2291"/>
                  <a:gd name="T107" fmla="*/ 850 h 1206"/>
                  <a:gd name="T108" fmla="*/ 2252 w 2291"/>
                  <a:gd name="T109" fmla="*/ 909 h 1206"/>
                  <a:gd name="T110" fmla="*/ 2274 w 2291"/>
                  <a:gd name="T111" fmla="*/ 991 h 1206"/>
                  <a:gd name="T112" fmla="*/ 2275 w 2291"/>
                  <a:gd name="T113" fmla="*/ 1039 h 1206"/>
                  <a:gd name="T114" fmla="*/ 2287 w 2291"/>
                  <a:gd name="T115" fmla="*/ 1098 h 1206"/>
                  <a:gd name="T116" fmla="*/ 2290 w 2291"/>
                  <a:gd name="T117" fmla="*/ 1158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91" h="1206">
                    <a:moveTo>
                      <a:pt x="0" y="1200"/>
                    </a:moveTo>
                    <a:cubicBezTo>
                      <a:pt x="0" y="1202"/>
                      <a:pt x="0" y="1204"/>
                      <a:pt x="0" y="1206"/>
                    </a:cubicBezTo>
                    <a:cubicBezTo>
                      <a:pt x="5" y="1206"/>
                      <a:pt x="5" y="1206"/>
                      <a:pt x="5" y="1206"/>
                    </a:cubicBezTo>
                    <a:cubicBezTo>
                      <a:pt x="5" y="1204"/>
                      <a:pt x="5" y="1202"/>
                      <a:pt x="5" y="1201"/>
                    </a:cubicBezTo>
                    <a:lnTo>
                      <a:pt x="0" y="1200"/>
                    </a:lnTo>
                    <a:close/>
                    <a:moveTo>
                      <a:pt x="0" y="1176"/>
                    </a:moveTo>
                    <a:cubicBezTo>
                      <a:pt x="0" y="1180"/>
                      <a:pt x="0" y="1184"/>
                      <a:pt x="0" y="1188"/>
                    </a:cubicBezTo>
                    <a:cubicBezTo>
                      <a:pt x="5" y="1189"/>
                      <a:pt x="5" y="1189"/>
                      <a:pt x="5" y="1189"/>
                    </a:cubicBezTo>
                    <a:cubicBezTo>
                      <a:pt x="5" y="1185"/>
                      <a:pt x="5" y="1181"/>
                      <a:pt x="5" y="1177"/>
                    </a:cubicBezTo>
                    <a:lnTo>
                      <a:pt x="0" y="1176"/>
                    </a:lnTo>
                    <a:close/>
                    <a:moveTo>
                      <a:pt x="1" y="1152"/>
                    </a:moveTo>
                    <a:cubicBezTo>
                      <a:pt x="1" y="1156"/>
                      <a:pt x="1" y="1160"/>
                      <a:pt x="0" y="1164"/>
                    </a:cubicBezTo>
                    <a:cubicBezTo>
                      <a:pt x="6" y="1165"/>
                      <a:pt x="6" y="1165"/>
                      <a:pt x="6" y="1165"/>
                    </a:cubicBezTo>
                    <a:cubicBezTo>
                      <a:pt x="6" y="1161"/>
                      <a:pt x="6" y="1157"/>
                      <a:pt x="6" y="1153"/>
                    </a:cubicBezTo>
                    <a:cubicBezTo>
                      <a:pt x="1" y="1152"/>
                      <a:pt x="1" y="1152"/>
                      <a:pt x="1" y="1152"/>
                    </a:cubicBezTo>
                    <a:close/>
                    <a:moveTo>
                      <a:pt x="2" y="1128"/>
                    </a:moveTo>
                    <a:cubicBezTo>
                      <a:pt x="2" y="1132"/>
                      <a:pt x="2" y="1136"/>
                      <a:pt x="1" y="1140"/>
                    </a:cubicBezTo>
                    <a:cubicBezTo>
                      <a:pt x="7" y="1141"/>
                      <a:pt x="7" y="1141"/>
                      <a:pt x="7" y="1141"/>
                    </a:cubicBezTo>
                    <a:cubicBezTo>
                      <a:pt x="7" y="1137"/>
                      <a:pt x="7" y="1133"/>
                      <a:pt x="7" y="1129"/>
                    </a:cubicBezTo>
                    <a:lnTo>
                      <a:pt x="2" y="1128"/>
                    </a:lnTo>
                    <a:close/>
                    <a:moveTo>
                      <a:pt x="4" y="1104"/>
                    </a:moveTo>
                    <a:cubicBezTo>
                      <a:pt x="3" y="1108"/>
                      <a:pt x="3" y="1112"/>
                      <a:pt x="3" y="1116"/>
                    </a:cubicBezTo>
                    <a:cubicBezTo>
                      <a:pt x="8" y="1117"/>
                      <a:pt x="8" y="1117"/>
                      <a:pt x="8" y="1117"/>
                    </a:cubicBezTo>
                    <a:cubicBezTo>
                      <a:pt x="8" y="1113"/>
                      <a:pt x="9" y="1109"/>
                      <a:pt x="9" y="1105"/>
                    </a:cubicBezTo>
                    <a:lnTo>
                      <a:pt x="4" y="1104"/>
                    </a:lnTo>
                    <a:close/>
                    <a:moveTo>
                      <a:pt x="6" y="1080"/>
                    </a:moveTo>
                    <a:cubicBezTo>
                      <a:pt x="5" y="1084"/>
                      <a:pt x="5" y="1088"/>
                      <a:pt x="5" y="1092"/>
                    </a:cubicBezTo>
                    <a:cubicBezTo>
                      <a:pt x="10" y="1093"/>
                      <a:pt x="10" y="1093"/>
                      <a:pt x="10" y="1093"/>
                    </a:cubicBezTo>
                    <a:cubicBezTo>
                      <a:pt x="10" y="1089"/>
                      <a:pt x="11" y="1085"/>
                      <a:pt x="11" y="1081"/>
                    </a:cubicBezTo>
                    <a:lnTo>
                      <a:pt x="6" y="1080"/>
                    </a:lnTo>
                    <a:close/>
                    <a:moveTo>
                      <a:pt x="8" y="1057"/>
                    </a:moveTo>
                    <a:cubicBezTo>
                      <a:pt x="8" y="1061"/>
                      <a:pt x="7" y="1065"/>
                      <a:pt x="7" y="1069"/>
                    </a:cubicBezTo>
                    <a:cubicBezTo>
                      <a:pt x="12" y="1069"/>
                      <a:pt x="12" y="1069"/>
                      <a:pt x="12" y="1069"/>
                    </a:cubicBezTo>
                    <a:cubicBezTo>
                      <a:pt x="12" y="1065"/>
                      <a:pt x="13" y="1061"/>
                      <a:pt x="13" y="1057"/>
                    </a:cubicBezTo>
                    <a:lnTo>
                      <a:pt x="8" y="1057"/>
                    </a:lnTo>
                    <a:close/>
                    <a:moveTo>
                      <a:pt x="11" y="1033"/>
                    </a:moveTo>
                    <a:cubicBezTo>
                      <a:pt x="10" y="1037"/>
                      <a:pt x="10" y="1041"/>
                      <a:pt x="9" y="1045"/>
                    </a:cubicBezTo>
                    <a:cubicBezTo>
                      <a:pt x="15" y="1045"/>
                      <a:pt x="15" y="1045"/>
                      <a:pt x="15" y="1045"/>
                    </a:cubicBezTo>
                    <a:cubicBezTo>
                      <a:pt x="15" y="1041"/>
                      <a:pt x="16" y="1037"/>
                      <a:pt x="16" y="1033"/>
                    </a:cubicBezTo>
                    <a:lnTo>
                      <a:pt x="11" y="1033"/>
                    </a:lnTo>
                    <a:close/>
                    <a:moveTo>
                      <a:pt x="14" y="1009"/>
                    </a:moveTo>
                    <a:cubicBezTo>
                      <a:pt x="14" y="1013"/>
                      <a:pt x="13" y="1017"/>
                      <a:pt x="12" y="1021"/>
                    </a:cubicBezTo>
                    <a:cubicBezTo>
                      <a:pt x="18" y="1022"/>
                      <a:pt x="18" y="1022"/>
                      <a:pt x="18" y="1022"/>
                    </a:cubicBezTo>
                    <a:cubicBezTo>
                      <a:pt x="18" y="1018"/>
                      <a:pt x="19" y="1014"/>
                      <a:pt x="19" y="1010"/>
                    </a:cubicBezTo>
                    <a:lnTo>
                      <a:pt x="14" y="1009"/>
                    </a:lnTo>
                    <a:close/>
                    <a:moveTo>
                      <a:pt x="18" y="985"/>
                    </a:moveTo>
                    <a:cubicBezTo>
                      <a:pt x="17" y="989"/>
                      <a:pt x="17" y="993"/>
                      <a:pt x="16" y="997"/>
                    </a:cubicBezTo>
                    <a:cubicBezTo>
                      <a:pt x="21" y="998"/>
                      <a:pt x="21" y="998"/>
                      <a:pt x="21" y="998"/>
                    </a:cubicBezTo>
                    <a:cubicBezTo>
                      <a:pt x="22" y="994"/>
                      <a:pt x="22" y="990"/>
                      <a:pt x="23" y="986"/>
                    </a:cubicBezTo>
                    <a:lnTo>
                      <a:pt x="18" y="985"/>
                    </a:lnTo>
                    <a:close/>
                    <a:moveTo>
                      <a:pt x="22" y="961"/>
                    </a:moveTo>
                    <a:cubicBezTo>
                      <a:pt x="21" y="965"/>
                      <a:pt x="21" y="969"/>
                      <a:pt x="20" y="973"/>
                    </a:cubicBezTo>
                    <a:cubicBezTo>
                      <a:pt x="25" y="974"/>
                      <a:pt x="25" y="974"/>
                      <a:pt x="25" y="974"/>
                    </a:cubicBezTo>
                    <a:cubicBezTo>
                      <a:pt x="26" y="970"/>
                      <a:pt x="27" y="966"/>
                      <a:pt x="27" y="962"/>
                    </a:cubicBezTo>
                    <a:lnTo>
                      <a:pt x="22" y="961"/>
                    </a:lnTo>
                    <a:close/>
                    <a:moveTo>
                      <a:pt x="27" y="938"/>
                    </a:moveTo>
                    <a:cubicBezTo>
                      <a:pt x="26" y="942"/>
                      <a:pt x="25" y="946"/>
                      <a:pt x="24" y="950"/>
                    </a:cubicBezTo>
                    <a:cubicBezTo>
                      <a:pt x="30" y="951"/>
                      <a:pt x="30" y="951"/>
                      <a:pt x="30" y="951"/>
                    </a:cubicBezTo>
                    <a:cubicBezTo>
                      <a:pt x="30" y="947"/>
                      <a:pt x="31" y="943"/>
                      <a:pt x="32" y="939"/>
                    </a:cubicBezTo>
                    <a:lnTo>
                      <a:pt x="27" y="938"/>
                    </a:lnTo>
                    <a:close/>
                    <a:moveTo>
                      <a:pt x="32" y="914"/>
                    </a:moveTo>
                    <a:cubicBezTo>
                      <a:pt x="31" y="918"/>
                      <a:pt x="30" y="922"/>
                      <a:pt x="29" y="926"/>
                    </a:cubicBezTo>
                    <a:cubicBezTo>
                      <a:pt x="34" y="927"/>
                      <a:pt x="34" y="927"/>
                      <a:pt x="34" y="927"/>
                    </a:cubicBezTo>
                    <a:cubicBezTo>
                      <a:pt x="35" y="923"/>
                      <a:pt x="36" y="919"/>
                      <a:pt x="37" y="915"/>
                    </a:cubicBezTo>
                    <a:lnTo>
                      <a:pt x="32" y="914"/>
                    </a:lnTo>
                    <a:close/>
                    <a:moveTo>
                      <a:pt x="37" y="891"/>
                    </a:moveTo>
                    <a:cubicBezTo>
                      <a:pt x="36" y="895"/>
                      <a:pt x="35" y="899"/>
                      <a:pt x="34" y="903"/>
                    </a:cubicBezTo>
                    <a:cubicBezTo>
                      <a:pt x="40" y="904"/>
                      <a:pt x="40" y="904"/>
                      <a:pt x="40" y="904"/>
                    </a:cubicBezTo>
                    <a:cubicBezTo>
                      <a:pt x="40" y="900"/>
                      <a:pt x="41" y="896"/>
                      <a:pt x="42" y="892"/>
                    </a:cubicBezTo>
                    <a:lnTo>
                      <a:pt x="37" y="891"/>
                    </a:lnTo>
                    <a:close/>
                    <a:moveTo>
                      <a:pt x="43" y="868"/>
                    </a:moveTo>
                    <a:cubicBezTo>
                      <a:pt x="42" y="871"/>
                      <a:pt x="41" y="875"/>
                      <a:pt x="40" y="879"/>
                    </a:cubicBezTo>
                    <a:cubicBezTo>
                      <a:pt x="45" y="881"/>
                      <a:pt x="45" y="881"/>
                      <a:pt x="45" y="881"/>
                    </a:cubicBezTo>
                    <a:cubicBezTo>
                      <a:pt x="46" y="877"/>
                      <a:pt x="47" y="873"/>
                      <a:pt x="48" y="869"/>
                    </a:cubicBezTo>
                    <a:lnTo>
                      <a:pt x="43" y="868"/>
                    </a:lnTo>
                    <a:close/>
                    <a:moveTo>
                      <a:pt x="49" y="844"/>
                    </a:moveTo>
                    <a:cubicBezTo>
                      <a:pt x="48" y="848"/>
                      <a:pt x="47" y="852"/>
                      <a:pt x="46" y="856"/>
                    </a:cubicBezTo>
                    <a:cubicBezTo>
                      <a:pt x="51" y="857"/>
                      <a:pt x="51" y="857"/>
                      <a:pt x="51" y="857"/>
                    </a:cubicBezTo>
                    <a:cubicBezTo>
                      <a:pt x="52" y="854"/>
                      <a:pt x="53" y="850"/>
                      <a:pt x="54" y="846"/>
                    </a:cubicBezTo>
                    <a:lnTo>
                      <a:pt x="49" y="844"/>
                    </a:lnTo>
                    <a:close/>
                    <a:moveTo>
                      <a:pt x="56" y="821"/>
                    </a:moveTo>
                    <a:cubicBezTo>
                      <a:pt x="55" y="825"/>
                      <a:pt x="54" y="829"/>
                      <a:pt x="53" y="833"/>
                    </a:cubicBezTo>
                    <a:cubicBezTo>
                      <a:pt x="58" y="834"/>
                      <a:pt x="58" y="834"/>
                      <a:pt x="58" y="834"/>
                    </a:cubicBezTo>
                    <a:cubicBezTo>
                      <a:pt x="59" y="831"/>
                      <a:pt x="60" y="827"/>
                      <a:pt x="61" y="823"/>
                    </a:cubicBezTo>
                    <a:lnTo>
                      <a:pt x="56" y="821"/>
                    </a:lnTo>
                    <a:close/>
                    <a:moveTo>
                      <a:pt x="63" y="798"/>
                    </a:moveTo>
                    <a:cubicBezTo>
                      <a:pt x="62" y="802"/>
                      <a:pt x="61" y="806"/>
                      <a:pt x="60" y="810"/>
                    </a:cubicBezTo>
                    <a:cubicBezTo>
                      <a:pt x="65" y="811"/>
                      <a:pt x="65" y="811"/>
                      <a:pt x="65" y="811"/>
                    </a:cubicBezTo>
                    <a:cubicBezTo>
                      <a:pt x="66" y="808"/>
                      <a:pt x="67" y="804"/>
                      <a:pt x="68" y="800"/>
                    </a:cubicBezTo>
                    <a:cubicBezTo>
                      <a:pt x="63" y="798"/>
                      <a:pt x="63" y="798"/>
                      <a:pt x="63" y="798"/>
                    </a:cubicBezTo>
                    <a:close/>
                    <a:moveTo>
                      <a:pt x="71" y="776"/>
                    </a:moveTo>
                    <a:cubicBezTo>
                      <a:pt x="70" y="779"/>
                      <a:pt x="68" y="783"/>
                      <a:pt x="67" y="787"/>
                    </a:cubicBezTo>
                    <a:cubicBezTo>
                      <a:pt x="72" y="789"/>
                      <a:pt x="72" y="789"/>
                      <a:pt x="72" y="789"/>
                    </a:cubicBezTo>
                    <a:cubicBezTo>
                      <a:pt x="73" y="785"/>
                      <a:pt x="75" y="781"/>
                      <a:pt x="76" y="777"/>
                    </a:cubicBezTo>
                    <a:lnTo>
                      <a:pt x="71" y="776"/>
                    </a:lnTo>
                    <a:close/>
                    <a:moveTo>
                      <a:pt x="79" y="753"/>
                    </a:moveTo>
                    <a:cubicBezTo>
                      <a:pt x="78" y="757"/>
                      <a:pt x="76" y="760"/>
                      <a:pt x="75" y="764"/>
                    </a:cubicBezTo>
                    <a:cubicBezTo>
                      <a:pt x="80" y="766"/>
                      <a:pt x="80" y="766"/>
                      <a:pt x="80" y="766"/>
                    </a:cubicBezTo>
                    <a:cubicBezTo>
                      <a:pt x="81" y="762"/>
                      <a:pt x="83" y="759"/>
                      <a:pt x="84" y="755"/>
                    </a:cubicBezTo>
                    <a:lnTo>
                      <a:pt x="79" y="753"/>
                    </a:lnTo>
                    <a:close/>
                    <a:moveTo>
                      <a:pt x="88" y="730"/>
                    </a:moveTo>
                    <a:cubicBezTo>
                      <a:pt x="86" y="734"/>
                      <a:pt x="85" y="738"/>
                      <a:pt x="83" y="742"/>
                    </a:cubicBezTo>
                    <a:cubicBezTo>
                      <a:pt x="88" y="744"/>
                      <a:pt x="88" y="744"/>
                      <a:pt x="88" y="744"/>
                    </a:cubicBezTo>
                    <a:cubicBezTo>
                      <a:pt x="90" y="740"/>
                      <a:pt x="91" y="736"/>
                      <a:pt x="93" y="732"/>
                    </a:cubicBezTo>
                    <a:lnTo>
                      <a:pt x="88" y="730"/>
                    </a:lnTo>
                    <a:close/>
                    <a:moveTo>
                      <a:pt x="97" y="708"/>
                    </a:moveTo>
                    <a:cubicBezTo>
                      <a:pt x="95" y="712"/>
                      <a:pt x="94" y="716"/>
                      <a:pt x="92" y="719"/>
                    </a:cubicBezTo>
                    <a:cubicBezTo>
                      <a:pt x="97" y="721"/>
                      <a:pt x="97" y="721"/>
                      <a:pt x="97" y="721"/>
                    </a:cubicBezTo>
                    <a:cubicBezTo>
                      <a:pt x="98" y="718"/>
                      <a:pt x="100" y="714"/>
                      <a:pt x="101" y="710"/>
                    </a:cubicBezTo>
                    <a:lnTo>
                      <a:pt x="97" y="708"/>
                    </a:lnTo>
                    <a:close/>
                    <a:moveTo>
                      <a:pt x="106" y="686"/>
                    </a:moveTo>
                    <a:cubicBezTo>
                      <a:pt x="104" y="690"/>
                      <a:pt x="103" y="693"/>
                      <a:pt x="101" y="697"/>
                    </a:cubicBezTo>
                    <a:cubicBezTo>
                      <a:pt x="106" y="699"/>
                      <a:pt x="106" y="699"/>
                      <a:pt x="106" y="699"/>
                    </a:cubicBezTo>
                    <a:cubicBezTo>
                      <a:pt x="108" y="695"/>
                      <a:pt x="109" y="692"/>
                      <a:pt x="111" y="688"/>
                    </a:cubicBezTo>
                    <a:lnTo>
                      <a:pt x="106" y="686"/>
                    </a:lnTo>
                    <a:close/>
                    <a:moveTo>
                      <a:pt x="116" y="664"/>
                    </a:moveTo>
                    <a:cubicBezTo>
                      <a:pt x="114" y="668"/>
                      <a:pt x="112" y="671"/>
                      <a:pt x="111" y="675"/>
                    </a:cubicBezTo>
                    <a:cubicBezTo>
                      <a:pt x="116" y="677"/>
                      <a:pt x="116" y="677"/>
                      <a:pt x="116" y="677"/>
                    </a:cubicBezTo>
                    <a:cubicBezTo>
                      <a:pt x="117" y="674"/>
                      <a:pt x="119" y="670"/>
                      <a:pt x="121" y="666"/>
                    </a:cubicBezTo>
                    <a:cubicBezTo>
                      <a:pt x="116" y="664"/>
                      <a:pt x="116" y="664"/>
                      <a:pt x="116" y="664"/>
                    </a:cubicBezTo>
                    <a:close/>
                    <a:moveTo>
                      <a:pt x="126" y="642"/>
                    </a:moveTo>
                    <a:cubicBezTo>
                      <a:pt x="124" y="646"/>
                      <a:pt x="123" y="649"/>
                      <a:pt x="121" y="653"/>
                    </a:cubicBezTo>
                    <a:cubicBezTo>
                      <a:pt x="126" y="655"/>
                      <a:pt x="126" y="655"/>
                      <a:pt x="126" y="655"/>
                    </a:cubicBezTo>
                    <a:cubicBezTo>
                      <a:pt x="127" y="652"/>
                      <a:pt x="129" y="648"/>
                      <a:pt x="131" y="645"/>
                    </a:cubicBezTo>
                    <a:lnTo>
                      <a:pt x="126" y="642"/>
                    </a:lnTo>
                    <a:close/>
                    <a:moveTo>
                      <a:pt x="137" y="621"/>
                    </a:moveTo>
                    <a:cubicBezTo>
                      <a:pt x="135" y="624"/>
                      <a:pt x="133" y="628"/>
                      <a:pt x="131" y="631"/>
                    </a:cubicBezTo>
                    <a:cubicBezTo>
                      <a:pt x="136" y="634"/>
                      <a:pt x="136" y="634"/>
                      <a:pt x="136" y="634"/>
                    </a:cubicBezTo>
                    <a:cubicBezTo>
                      <a:pt x="138" y="630"/>
                      <a:pt x="140" y="627"/>
                      <a:pt x="141" y="623"/>
                    </a:cubicBezTo>
                    <a:lnTo>
                      <a:pt x="137" y="621"/>
                    </a:lnTo>
                    <a:close/>
                    <a:moveTo>
                      <a:pt x="148" y="599"/>
                    </a:moveTo>
                    <a:cubicBezTo>
                      <a:pt x="146" y="603"/>
                      <a:pt x="144" y="606"/>
                      <a:pt x="142" y="610"/>
                    </a:cubicBezTo>
                    <a:cubicBezTo>
                      <a:pt x="147" y="612"/>
                      <a:pt x="147" y="612"/>
                      <a:pt x="147" y="612"/>
                    </a:cubicBezTo>
                    <a:cubicBezTo>
                      <a:pt x="149" y="609"/>
                      <a:pt x="151" y="605"/>
                      <a:pt x="153" y="602"/>
                    </a:cubicBezTo>
                    <a:lnTo>
                      <a:pt x="148" y="599"/>
                    </a:lnTo>
                    <a:close/>
                    <a:moveTo>
                      <a:pt x="159" y="578"/>
                    </a:moveTo>
                    <a:cubicBezTo>
                      <a:pt x="157" y="582"/>
                      <a:pt x="155" y="585"/>
                      <a:pt x="153" y="589"/>
                    </a:cubicBezTo>
                    <a:cubicBezTo>
                      <a:pt x="158" y="591"/>
                      <a:pt x="158" y="591"/>
                      <a:pt x="158" y="591"/>
                    </a:cubicBezTo>
                    <a:cubicBezTo>
                      <a:pt x="160" y="588"/>
                      <a:pt x="162" y="584"/>
                      <a:pt x="164" y="581"/>
                    </a:cubicBezTo>
                    <a:lnTo>
                      <a:pt x="159" y="578"/>
                    </a:lnTo>
                    <a:close/>
                    <a:moveTo>
                      <a:pt x="171" y="557"/>
                    </a:moveTo>
                    <a:cubicBezTo>
                      <a:pt x="169" y="561"/>
                      <a:pt x="167" y="564"/>
                      <a:pt x="165" y="568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72" y="567"/>
                      <a:pt x="174" y="564"/>
                      <a:pt x="176" y="560"/>
                    </a:cubicBezTo>
                    <a:lnTo>
                      <a:pt x="171" y="557"/>
                    </a:lnTo>
                    <a:close/>
                    <a:moveTo>
                      <a:pt x="184" y="537"/>
                    </a:moveTo>
                    <a:cubicBezTo>
                      <a:pt x="182" y="540"/>
                      <a:pt x="179" y="544"/>
                      <a:pt x="177" y="547"/>
                    </a:cubicBezTo>
                    <a:cubicBezTo>
                      <a:pt x="182" y="550"/>
                      <a:pt x="182" y="550"/>
                      <a:pt x="182" y="550"/>
                    </a:cubicBezTo>
                    <a:cubicBezTo>
                      <a:pt x="184" y="546"/>
                      <a:pt x="186" y="543"/>
                      <a:pt x="188" y="540"/>
                    </a:cubicBezTo>
                    <a:lnTo>
                      <a:pt x="184" y="537"/>
                    </a:lnTo>
                    <a:close/>
                    <a:moveTo>
                      <a:pt x="196" y="516"/>
                    </a:moveTo>
                    <a:cubicBezTo>
                      <a:pt x="194" y="520"/>
                      <a:pt x="192" y="523"/>
                      <a:pt x="190" y="527"/>
                    </a:cubicBezTo>
                    <a:cubicBezTo>
                      <a:pt x="195" y="529"/>
                      <a:pt x="195" y="529"/>
                      <a:pt x="195" y="529"/>
                    </a:cubicBezTo>
                    <a:cubicBezTo>
                      <a:pt x="197" y="526"/>
                      <a:pt x="199" y="523"/>
                      <a:pt x="201" y="519"/>
                    </a:cubicBezTo>
                    <a:lnTo>
                      <a:pt x="196" y="516"/>
                    </a:lnTo>
                    <a:close/>
                    <a:moveTo>
                      <a:pt x="210" y="496"/>
                    </a:moveTo>
                    <a:cubicBezTo>
                      <a:pt x="207" y="500"/>
                      <a:pt x="205" y="503"/>
                      <a:pt x="203" y="506"/>
                    </a:cubicBezTo>
                    <a:cubicBezTo>
                      <a:pt x="207" y="509"/>
                      <a:pt x="207" y="509"/>
                      <a:pt x="207" y="509"/>
                    </a:cubicBezTo>
                    <a:cubicBezTo>
                      <a:pt x="210" y="506"/>
                      <a:pt x="212" y="503"/>
                      <a:pt x="214" y="499"/>
                    </a:cubicBezTo>
                    <a:lnTo>
                      <a:pt x="210" y="496"/>
                    </a:lnTo>
                    <a:close/>
                    <a:moveTo>
                      <a:pt x="223" y="477"/>
                    </a:moveTo>
                    <a:cubicBezTo>
                      <a:pt x="221" y="480"/>
                      <a:pt x="219" y="483"/>
                      <a:pt x="216" y="486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3" y="486"/>
                      <a:pt x="225" y="483"/>
                      <a:pt x="228" y="480"/>
                    </a:cubicBezTo>
                    <a:lnTo>
                      <a:pt x="223" y="477"/>
                    </a:lnTo>
                    <a:close/>
                    <a:moveTo>
                      <a:pt x="237" y="457"/>
                    </a:moveTo>
                    <a:cubicBezTo>
                      <a:pt x="235" y="460"/>
                      <a:pt x="232" y="464"/>
                      <a:pt x="230" y="46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7" y="467"/>
                      <a:pt x="239" y="464"/>
                      <a:pt x="241" y="460"/>
                    </a:cubicBezTo>
                    <a:lnTo>
                      <a:pt x="237" y="457"/>
                    </a:lnTo>
                    <a:close/>
                    <a:moveTo>
                      <a:pt x="251" y="438"/>
                    </a:moveTo>
                    <a:cubicBezTo>
                      <a:pt x="249" y="441"/>
                      <a:pt x="247" y="444"/>
                      <a:pt x="244" y="448"/>
                    </a:cubicBezTo>
                    <a:cubicBezTo>
                      <a:pt x="249" y="451"/>
                      <a:pt x="249" y="451"/>
                      <a:pt x="249" y="451"/>
                    </a:cubicBezTo>
                    <a:cubicBezTo>
                      <a:pt x="251" y="448"/>
                      <a:pt x="253" y="444"/>
                      <a:pt x="256" y="441"/>
                    </a:cubicBezTo>
                    <a:lnTo>
                      <a:pt x="251" y="438"/>
                    </a:lnTo>
                    <a:close/>
                    <a:moveTo>
                      <a:pt x="266" y="419"/>
                    </a:moveTo>
                    <a:cubicBezTo>
                      <a:pt x="264" y="422"/>
                      <a:pt x="261" y="425"/>
                      <a:pt x="259" y="429"/>
                    </a:cubicBezTo>
                    <a:cubicBezTo>
                      <a:pt x="263" y="432"/>
                      <a:pt x="263" y="432"/>
                      <a:pt x="263" y="432"/>
                    </a:cubicBezTo>
                    <a:cubicBezTo>
                      <a:pt x="265" y="429"/>
                      <a:pt x="268" y="426"/>
                      <a:pt x="270" y="422"/>
                    </a:cubicBezTo>
                    <a:lnTo>
                      <a:pt x="266" y="419"/>
                    </a:lnTo>
                    <a:close/>
                    <a:moveTo>
                      <a:pt x="281" y="401"/>
                    </a:moveTo>
                    <a:cubicBezTo>
                      <a:pt x="279" y="404"/>
                      <a:pt x="276" y="407"/>
                      <a:pt x="274" y="410"/>
                    </a:cubicBezTo>
                    <a:cubicBezTo>
                      <a:pt x="278" y="413"/>
                      <a:pt x="278" y="413"/>
                      <a:pt x="278" y="413"/>
                    </a:cubicBezTo>
                    <a:cubicBezTo>
                      <a:pt x="280" y="410"/>
                      <a:pt x="283" y="407"/>
                      <a:pt x="285" y="404"/>
                    </a:cubicBezTo>
                    <a:lnTo>
                      <a:pt x="281" y="401"/>
                    </a:lnTo>
                    <a:close/>
                    <a:moveTo>
                      <a:pt x="297" y="382"/>
                    </a:moveTo>
                    <a:cubicBezTo>
                      <a:pt x="294" y="385"/>
                      <a:pt x="292" y="388"/>
                      <a:pt x="289" y="391"/>
                    </a:cubicBezTo>
                    <a:cubicBezTo>
                      <a:pt x="293" y="395"/>
                      <a:pt x="293" y="395"/>
                      <a:pt x="293" y="395"/>
                    </a:cubicBezTo>
                    <a:cubicBezTo>
                      <a:pt x="296" y="392"/>
                      <a:pt x="298" y="389"/>
                      <a:pt x="301" y="386"/>
                    </a:cubicBezTo>
                    <a:lnTo>
                      <a:pt x="297" y="382"/>
                    </a:lnTo>
                    <a:close/>
                    <a:moveTo>
                      <a:pt x="313" y="364"/>
                    </a:moveTo>
                    <a:cubicBezTo>
                      <a:pt x="310" y="367"/>
                      <a:pt x="307" y="370"/>
                      <a:pt x="305" y="373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1" y="374"/>
                      <a:pt x="314" y="371"/>
                      <a:pt x="317" y="368"/>
                    </a:cubicBezTo>
                    <a:lnTo>
                      <a:pt x="313" y="364"/>
                    </a:lnTo>
                    <a:close/>
                    <a:moveTo>
                      <a:pt x="329" y="347"/>
                    </a:moveTo>
                    <a:cubicBezTo>
                      <a:pt x="326" y="350"/>
                      <a:pt x="324" y="353"/>
                      <a:pt x="321" y="355"/>
                    </a:cubicBezTo>
                    <a:cubicBezTo>
                      <a:pt x="325" y="359"/>
                      <a:pt x="325" y="359"/>
                      <a:pt x="325" y="359"/>
                    </a:cubicBezTo>
                    <a:cubicBezTo>
                      <a:pt x="328" y="356"/>
                      <a:pt x="330" y="353"/>
                      <a:pt x="333" y="350"/>
                    </a:cubicBezTo>
                    <a:lnTo>
                      <a:pt x="329" y="347"/>
                    </a:lnTo>
                    <a:close/>
                    <a:moveTo>
                      <a:pt x="346" y="329"/>
                    </a:moveTo>
                    <a:cubicBezTo>
                      <a:pt x="343" y="332"/>
                      <a:pt x="340" y="335"/>
                      <a:pt x="337" y="338"/>
                    </a:cubicBezTo>
                    <a:cubicBezTo>
                      <a:pt x="341" y="342"/>
                      <a:pt x="341" y="342"/>
                      <a:pt x="341" y="342"/>
                    </a:cubicBezTo>
                    <a:cubicBezTo>
                      <a:pt x="344" y="339"/>
                      <a:pt x="347" y="336"/>
                      <a:pt x="350" y="333"/>
                    </a:cubicBezTo>
                    <a:lnTo>
                      <a:pt x="346" y="329"/>
                    </a:lnTo>
                    <a:close/>
                    <a:moveTo>
                      <a:pt x="363" y="313"/>
                    </a:moveTo>
                    <a:cubicBezTo>
                      <a:pt x="360" y="315"/>
                      <a:pt x="357" y="318"/>
                      <a:pt x="354" y="321"/>
                    </a:cubicBezTo>
                    <a:cubicBezTo>
                      <a:pt x="358" y="325"/>
                      <a:pt x="358" y="325"/>
                      <a:pt x="358" y="325"/>
                    </a:cubicBezTo>
                    <a:cubicBezTo>
                      <a:pt x="361" y="322"/>
                      <a:pt x="364" y="319"/>
                      <a:pt x="367" y="316"/>
                    </a:cubicBezTo>
                    <a:lnTo>
                      <a:pt x="363" y="313"/>
                    </a:lnTo>
                    <a:close/>
                    <a:moveTo>
                      <a:pt x="380" y="296"/>
                    </a:moveTo>
                    <a:cubicBezTo>
                      <a:pt x="377" y="299"/>
                      <a:pt x="374" y="301"/>
                      <a:pt x="372" y="304"/>
                    </a:cubicBezTo>
                    <a:cubicBezTo>
                      <a:pt x="375" y="308"/>
                      <a:pt x="375" y="308"/>
                      <a:pt x="375" y="308"/>
                    </a:cubicBezTo>
                    <a:cubicBezTo>
                      <a:pt x="378" y="305"/>
                      <a:pt x="381" y="303"/>
                      <a:pt x="384" y="300"/>
                    </a:cubicBezTo>
                    <a:lnTo>
                      <a:pt x="380" y="296"/>
                    </a:lnTo>
                    <a:close/>
                    <a:moveTo>
                      <a:pt x="398" y="280"/>
                    </a:moveTo>
                    <a:cubicBezTo>
                      <a:pt x="395" y="282"/>
                      <a:pt x="392" y="285"/>
                      <a:pt x="389" y="288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396" y="289"/>
                      <a:pt x="399" y="286"/>
                      <a:pt x="402" y="284"/>
                    </a:cubicBezTo>
                    <a:lnTo>
                      <a:pt x="398" y="280"/>
                    </a:lnTo>
                    <a:close/>
                    <a:moveTo>
                      <a:pt x="416" y="264"/>
                    </a:moveTo>
                    <a:cubicBezTo>
                      <a:pt x="413" y="267"/>
                      <a:pt x="410" y="269"/>
                      <a:pt x="407" y="272"/>
                    </a:cubicBezTo>
                    <a:cubicBezTo>
                      <a:pt x="411" y="276"/>
                      <a:pt x="411" y="276"/>
                      <a:pt x="411" y="276"/>
                    </a:cubicBezTo>
                    <a:cubicBezTo>
                      <a:pt x="414" y="273"/>
                      <a:pt x="417" y="271"/>
                      <a:pt x="420" y="268"/>
                    </a:cubicBezTo>
                    <a:lnTo>
                      <a:pt x="416" y="264"/>
                    </a:lnTo>
                    <a:close/>
                    <a:moveTo>
                      <a:pt x="435" y="249"/>
                    </a:moveTo>
                    <a:cubicBezTo>
                      <a:pt x="432" y="251"/>
                      <a:pt x="428" y="254"/>
                      <a:pt x="425" y="256"/>
                    </a:cubicBezTo>
                    <a:cubicBezTo>
                      <a:pt x="429" y="260"/>
                      <a:pt x="429" y="260"/>
                      <a:pt x="429" y="260"/>
                    </a:cubicBezTo>
                    <a:cubicBezTo>
                      <a:pt x="432" y="258"/>
                      <a:pt x="435" y="255"/>
                      <a:pt x="438" y="253"/>
                    </a:cubicBezTo>
                    <a:lnTo>
                      <a:pt x="435" y="249"/>
                    </a:lnTo>
                    <a:close/>
                    <a:moveTo>
                      <a:pt x="453" y="234"/>
                    </a:moveTo>
                    <a:cubicBezTo>
                      <a:pt x="450" y="236"/>
                      <a:pt x="447" y="239"/>
                      <a:pt x="444" y="241"/>
                    </a:cubicBezTo>
                    <a:cubicBezTo>
                      <a:pt x="447" y="245"/>
                      <a:pt x="447" y="245"/>
                      <a:pt x="447" y="245"/>
                    </a:cubicBezTo>
                    <a:cubicBezTo>
                      <a:pt x="451" y="243"/>
                      <a:pt x="454" y="240"/>
                      <a:pt x="457" y="238"/>
                    </a:cubicBezTo>
                    <a:lnTo>
                      <a:pt x="453" y="234"/>
                    </a:lnTo>
                    <a:close/>
                    <a:moveTo>
                      <a:pt x="473" y="219"/>
                    </a:moveTo>
                    <a:cubicBezTo>
                      <a:pt x="469" y="221"/>
                      <a:pt x="466" y="224"/>
                      <a:pt x="463" y="226"/>
                    </a:cubicBezTo>
                    <a:cubicBezTo>
                      <a:pt x="466" y="231"/>
                      <a:pt x="466" y="231"/>
                      <a:pt x="466" y="231"/>
                    </a:cubicBezTo>
                    <a:cubicBezTo>
                      <a:pt x="469" y="228"/>
                      <a:pt x="473" y="226"/>
                      <a:pt x="476" y="223"/>
                    </a:cubicBezTo>
                    <a:lnTo>
                      <a:pt x="473" y="219"/>
                    </a:lnTo>
                    <a:close/>
                    <a:moveTo>
                      <a:pt x="492" y="205"/>
                    </a:moveTo>
                    <a:cubicBezTo>
                      <a:pt x="489" y="207"/>
                      <a:pt x="486" y="210"/>
                      <a:pt x="482" y="212"/>
                    </a:cubicBezTo>
                    <a:cubicBezTo>
                      <a:pt x="485" y="216"/>
                      <a:pt x="485" y="216"/>
                      <a:pt x="485" y="216"/>
                    </a:cubicBezTo>
                    <a:cubicBezTo>
                      <a:pt x="489" y="214"/>
                      <a:pt x="492" y="212"/>
                      <a:pt x="495" y="209"/>
                    </a:cubicBezTo>
                    <a:lnTo>
                      <a:pt x="492" y="205"/>
                    </a:lnTo>
                    <a:close/>
                    <a:moveTo>
                      <a:pt x="512" y="191"/>
                    </a:moveTo>
                    <a:cubicBezTo>
                      <a:pt x="509" y="193"/>
                      <a:pt x="505" y="196"/>
                      <a:pt x="502" y="198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8" y="200"/>
                      <a:pt x="512" y="198"/>
                      <a:pt x="515" y="196"/>
                    </a:cubicBezTo>
                    <a:lnTo>
                      <a:pt x="512" y="191"/>
                    </a:lnTo>
                    <a:close/>
                    <a:moveTo>
                      <a:pt x="532" y="178"/>
                    </a:moveTo>
                    <a:cubicBezTo>
                      <a:pt x="529" y="180"/>
                      <a:pt x="525" y="182"/>
                      <a:pt x="522" y="184"/>
                    </a:cubicBezTo>
                    <a:cubicBezTo>
                      <a:pt x="525" y="189"/>
                      <a:pt x="525" y="189"/>
                      <a:pt x="525" y="189"/>
                    </a:cubicBezTo>
                    <a:cubicBezTo>
                      <a:pt x="528" y="187"/>
                      <a:pt x="531" y="184"/>
                      <a:pt x="535" y="182"/>
                    </a:cubicBezTo>
                    <a:lnTo>
                      <a:pt x="532" y="178"/>
                    </a:lnTo>
                    <a:close/>
                    <a:moveTo>
                      <a:pt x="552" y="165"/>
                    </a:moveTo>
                    <a:cubicBezTo>
                      <a:pt x="549" y="167"/>
                      <a:pt x="545" y="169"/>
                      <a:pt x="542" y="171"/>
                    </a:cubicBezTo>
                    <a:cubicBezTo>
                      <a:pt x="545" y="176"/>
                      <a:pt x="545" y="176"/>
                      <a:pt x="545" y="176"/>
                    </a:cubicBezTo>
                    <a:cubicBezTo>
                      <a:pt x="548" y="174"/>
                      <a:pt x="552" y="172"/>
                      <a:pt x="555" y="169"/>
                    </a:cubicBezTo>
                    <a:cubicBezTo>
                      <a:pt x="552" y="165"/>
                      <a:pt x="552" y="165"/>
                      <a:pt x="552" y="165"/>
                    </a:cubicBezTo>
                    <a:close/>
                    <a:moveTo>
                      <a:pt x="573" y="152"/>
                    </a:moveTo>
                    <a:cubicBezTo>
                      <a:pt x="569" y="155"/>
                      <a:pt x="566" y="157"/>
                      <a:pt x="563" y="159"/>
                    </a:cubicBezTo>
                    <a:cubicBezTo>
                      <a:pt x="565" y="163"/>
                      <a:pt x="565" y="163"/>
                      <a:pt x="565" y="163"/>
                    </a:cubicBezTo>
                    <a:cubicBezTo>
                      <a:pt x="569" y="161"/>
                      <a:pt x="572" y="159"/>
                      <a:pt x="576" y="157"/>
                    </a:cubicBezTo>
                    <a:lnTo>
                      <a:pt x="573" y="152"/>
                    </a:lnTo>
                    <a:close/>
                    <a:moveTo>
                      <a:pt x="594" y="141"/>
                    </a:moveTo>
                    <a:cubicBezTo>
                      <a:pt x="590" y="142"/>
                      <a:pt x="587" y="144"/>
                      <a:pt x="583" y="146"/>
                    </a:cubicBezTo>
                    <a:cubicBezTo>
                      <a:pt x="586" y="151"/>
                      <a:pt x="586" y="151"/>
                      <a:pt x="586" y="151"/>
                    </a:cubicBezTo>
                    <a:cubicBezTo>
                      <a:pt x="590" y="149"/>
                      <a:pt x="593" y="147"/>
                      <a:pt x="597" y="145"/>
                    </a:cubicBezTo>
                    <a:lnTo>
                      <a:pt x="594" y="141"/>
                    </a:lnTo>
                    <a:close/>
                    <a:moveTo>
                      <a:pt x="615" y="129"/>
                    </a:moveTo>
                    <a:cubicBezTo>
                      <a:pt x="612" y="131"/>
                      <a:pt x="608" y="133"/>
                      <a:pt x="604" y="135"/>
                    </a:cubicBezTo>
                    <a:cubicBezTo>
                      <a:pt x="607" y="139"/>
                      <a:pt x="607" y="139"/>
                      <a:pt x="607" y="139"/>
                    </a:cubicBezTo>
                    <a:cubicBezTo>
                      <a:pt x="611" y="137"/>
                      <a:pt x="614" y="136"/>
                      <a:pt x="618" y="134"/>
                    </a:cubicBezTo>
                    <a:lnTo>
                      <a:pt x="615" y="129"/>
                    </a:lnTo>
                    <a:close/>
                    <a:moveTo>
                      <a:pt x="637" y="118"/>
                    </a:moveTo>
                    <a:cubicBezTo>
                      <a:pt x="633" y="120"/>
                      <a:pt x="629" y="122"/>
                      <a:pt x="626" y="123"/>
                    </a:cubicBezTo>
                    <a:cubicBezTo>
                      <a:pt x="628" y="128"/>
                      <a:pt x="628" y="128"/>
                      <a:pt x="628" y="128"/>
                    </a:cubicBezTo>
                    <a:cubicBezTo>
                      <a:pt x="632" y="126"/>
                      <a:pt x="635" y="125"/>
                      <a:pt x="639" y="123"/>
                    </a:cubicBezTo>
                    <a:lnTo>
                      <a:pt x="637" y="118"/>
                    </a:lnTo>
                    <a:close/>
                    <a:moveTo>
                      <a:pt x="658" y="107"/>
                    </a:moveTo>
                    <a:cubicBezTo>
                      <a:pt x="655" y="109"/>
                      <a:pt x="651" y="111"/>
                      <a:pt x="647" y="113"/>
                    </a:cubicBezTo>
                    <a:cubicBezTo>
                      <a:pt x="650" y="117"/>
                      <a:pt x="650" y="117"/>
                      <a:pt x="650" y="117"/>
                    </a:cubicBezTo>
                    <a:cubicBezTo>
                      <a:pt x="653" y="116"/>
                      <a:pt x="657" y="114"/>
                      <a:pt x="661" y="112"/>
                    </a:cubicBezTo>
                    <a:lnTo>
                      <a:pt x="658" y="107"/>
                    </a:lnTo>
                    <a:close/>
                    <a:moveTo>
                      <a:pt x="680" y="97"/>
                    </a:moveTo>
                    <a:cubicBezTo>
                      <a:pt x="677" y="99"/>
                      <a:pt x="673" y="101"/>
                      <a:pt x="669" y="102"/>
                    </a:cubicBezTo>
                    <a:cubicBezTo>
                      <a:pt x="671" y="107"/>
                      <a:pt x="671" y="107"/>
                      <a:pt x="671" y="107"/>
                    </a:cubicBezTo>
                    <a:cubicBezTo>
                      <a:pt x="675" y="105"/>
                      <a:pt x="679" y="104"/>
                      <a:pt x="682" y="102"/>
                    </a:cubicBezTo>
                    <a:lnTo>
                      <a:pt x="680" y="97"/>
                    </a:lnTo>
                    <a:close/>
                    <a:moveTo>
                      <a:pt x="702" y="88"/>
                    </a:moveTo>
                    <a:cubicBezTo>
                      <a:pt x="699" y="89"/>
                      <a:pt x="695" y="91"/>
                      <a:pt x="691" y="92"/>
                    </a:cubicBezTo>
                    <a:cubicBezTo>
                      <a:pt x="693" y="97"/>
                      <a:pt x="693" y="97"/>
                      <a:pt x="693" y="97"/>
                    </a:cubicBezTo>
                    <a:cubicBezTo>
                      <a:pt x="697" y="96"/>
                      <a:pt x="701" y="94"/>
                      <a:pt x="704" y="93"/>
                    </a:cubicBezTo>
                    <a:lnTo>
                      <a:pt x="702" y="88"/>
                    </a:lnTo>
                    <a:close/>
                    <a:moveTo>
                      <a:pt x="725" y="79"/>
                    </a:moveTo>
                    <a:cubicBezTo>
                      <a:pt x="721" y="80"/>
                      <a:pt x="717" y="82"/>
                      <a:pt x="713" y="83"/>
                    </a:cubicBezTo>
                    <a:cubicBezTo>
                      <a:pt x="715" y="88"/>
                      <a:pt x="715" y="88"/>
                      <a:pt x="715" y="88"/>
                    </a:cubicBezTo>
                    <a:cubicBezTo>
                      <a:pt x="719" y="87"/>
                      <a:pt x="723" y="85"/>
                      <a:pt x="727" y="84"/>
                    </a:cubicBezTo>
                    <a:lnTo>
                      <a:pt x="725" y="79"/>
                    </a:lnTo>
                    <a:close/>
                    <a:moveTo>
                      <a:pt x="747" y="70"/>
                    </a:moveTo>
                    <a:cubicBezTo>
                      <a:pt x="743" y="71"/>
                      <a:pt x="740" y="73"/>
                      <a:pt x="736" y="74"/>
                    </a:cubicBezTo>
                    <a:cubicBezTo>
                      <a:pt x="738" y="79"/>
                      <a:pt x="738" y="79"/>
                      <a:pt x="738" y="79"/>
                    </a:cubicBezTo>
                    <a:cubicBezTo>
                      <a:pt x="741" y="78"/>
                      <a:pt x="745" y="76"/>
                      <a:pt x="749" y="75"/>
                    </a:cubicBezTo>
                    <a:lnTo>
                      <a:pt x="747" y="70"/>
                    </a:lnTo>
                    <a:close/>
                    <a:moveTo>
                      <a:pt x="770" y="62"/>
                    </a:moveTo>
                    <a:cubicBezTo>
                      <a:pt x="766" y="63"/>
                      <a:pt x="762" y="65"/>
                      <a:pt x="758" y="66"/>
                    </a:cubicBezTo>
                    <a:cubicBezTo>
                      <a:pt x="760" y="71"/>
                      <a:pt x="760" y="71"/>
                      <a:pt x="760" y="71"/>
                    </a:cubicBezTo>
                    <a:cubicBezTo>
                      <a:pt x="764" y="70"/>
                      <a:pt x="768" y="68"/>
                      <a:pt x="771" y="67"/>
                    </a:cubicBezTo>
                    <a:lnTo>
                      <a:pt x="770" y="62"/>
                    </a:lnTo>
                    <a:close/>
                    <a:moveTo>
                      <a:pt x="793" y="54"/>
                    </a:moveTo>
                    <a:cubicBezTo>
                      <a:pt x="789" y="56"/>
                      <a:pt x="785" y="57"/>
                      <a:pt x="781" y="58"/>
                    </a:cubicBezTo>
                    <a:cubicBezTo>
                      <a:pt x="783" y="63"/>
                      <a:pt x="783" y="63"/>
                      <a:pt x="783" y="63"/>
                    </a:cubicBezTo>
                    <a:cubicBezTo>
                      <a:pt x="787" y="62"/>
                      <a:pt x="790" y="61"/>
                      <a:pt x="794" y="60"/>
                    </a:cubicBezTo>
                    <a:lnTo>
                      <a:pt x="793" y="54"/>
                    </a:lnTo>
                    <a:close/>
                    <a:moveTo>
                      <a:pt x="815" y="47"/>
                    </a:moveTo>
                    <a:cubicBezTo>
                      <a:pt x="812" y="48"/>
                      <a:pt x="808" y="50"/>
                      <a:pt x="804" y="51"/>
                    </a:cubicBezTo>
                    <a:cubicBezTo>
                      <a:pt x="806" y="56"/>
                      <a:pt x="806" y="56"/>
                      <a:pt x="806" y="56"/>
                    </a:cubicBezTo>
                    <a:cubicBezTo>
                      <a:pt x="809" y="55"/>
                      <a:pt x="813" y="54"/>
                      <a:pt x="817" y="52"/>
                    </a:cubicBezTo>
                    <a:lnTo>
                      <a:pt x="815" y="47"/>
                    </a:lnTo>
                    <a:close/>
                    <a:moveTo>
                      <a:pt x="839" y="41"/>
                    </a:moveTo>
                    <a:cubicBezTo>
                      <a:pt x="835" y="42"/>
                      <a:pt x="831" y="43"/>
                      <a:pt x="827" y="44"/>
                    </a:cubicBezTo>
                    <a:cubicBezTo>
                      <a:pt x="829" y="49"/>
                      <a:pt x="829" y="49"/>
                      <a:pt x="829" y="49"/>
                    </a:cubicBezTo>
                    <a:cubicBezTo>
                      <a:pt x="832" y="48"/>
                      <a:pt x="836" y="47"/>
                      <a:pt x="840" y="46"/>
                    </a:cubicBezTo>
                    <a:lnTo>
                      <a:pt x="839" y="41"/>
                    </a:lnTo>
                    <a:close/>
                    <a:moveTo>
                      <a:pt x="862" y="35"/>
                    </a:moveTo>
                    <a:cubicBezTo>
                      <a:pt x="858" y="36"/>
                      <a:pt x="854" y="37"/>
                      <a:pt x="850" y="38"/>
                    </a:cubicBezTo>
                    <a:cubicBezTo>
                      <a:pt x="852" y="43"/>
                      <a:pt x="852" y="43"/>
                      <a:pt x="852" y="43"/>
                    </a:cubicBezTo>
                    <a:cubicBezTo>
                      <a:pt x="855" y="42"/>
                      <a:pt x="859" y="41"/>
                      <a:pt x="863" y="40"/>
                    </a:cubicBezTo>
                    <a:lnTo>
                      <a:pt x="862" y="35"/>
                    </a:lnTo>
                    <a:close/>
                    <a:moveTo>
                      <a:pt x="885" y="29"/>
                    </a:moveTo>
                    <a:cubicBezTo>
                      <a:pt x="881" y="30"/>
                      <a:pt x="877" y="31"/>
                      <a:pt x="874" y="32"/>
                    </a:cubicBezTo>
                    <a:cubicBezTo>
                      <a:pt x="875" y="37"/>
                      <a:pt x="875" y="37"/>
                      <a:pt x="875" y="37"/>
                    </a:cubicBezTo>
                    <a:cubicBezTo>
                      <a:pt x="879" y="36"/>
                      <a:pt x="883" y="35"/>
                      <a:pt x="886" y="34"/>
                    </a:cubicBezTo>
                    <a:lnTo>
                      <a:pt x="885" y="29"/>
                    </a:lnTo>
                    <a:close/>
                    <a:moveTo>
                      <a:pt x="909" y="24"/>
                    </a:moveTo>
                    <a:cubicBezTo>
                      <a:pt x="905" y="25"/>
                      <a:pt x="901" y="26"/>
                      <a:pt x="897" y="26"/>
                    </a:cubicBezTo>
                    <a:cubicBezTo>
                      <a:pt x="898" y="32"/>
                      <a:pt x="898" y="32"/>
                      <a:pt x="898" y="32"/>
                    </a:cubicBezTo>
                    <a:cubicBezTo>
                      <a:pt x="902" y="31"/>
                      <a:pt x="906" y="30"/>
                      <a:pt x="910" y="29"/>
                    </a:cubicBezTo>
                    <a:lnTo>
                      <a:pt x="909" y="24"/>
                    </a:lnTo>
                    <a:close/>
                    <a:moveTo>
                      <a:pt x="932" y="19"/>
                    </a:moveTo>
                    <a:cubicBezTo>
                      <a:pt x="928" y="20"/>
                      <a:pt x="925" y="21"/>
                      <a:pt x="921" y="22"/>
                    </a:cubicBezTo>
                    <a:cubicBezTo>
                      <a:pt x="922" y="27"/>
                      <a:pt x="922" y="27"/>
                      <a:pt x="922" y="27"/>
                    </a:cubicBezTo>
                    <a:cubicBezTo>
                      <a:pt x="926" y="26"/>
                      <a:pt x="929" y="25"/>
                      <a:pt x="933" y="25"/>
                    </a:cubicBezTo>
                    <a:lnTo>
                      <a:pt x="932" y="19"/>
                    </a:lnTo>
                    <a:close/>
                    <a:moveTo>
                      <a:pt x="956" y="15"/>
                    </a:moveTo>
                    <a:cubicBezTo>
                      <a:pt x="952" y="16"/>
                      <a:pt x="948" y="17"/>
                      <a:pt x="944" y="17"/>
                    </a:cubicBezTo>
                    <a:cubicBezTo>
                      <a:pt x="945" y="23"/>
                      <a:pt x="945" y="23"/>
                      <a:pt x="945" y="23"/>
                    </a:cubicBezTo>
                    <a:cubicBezTo>
                      <a:pt x="949" y="22"/>
                      <a:pt x="953" y="21"/>
                      <a:pt x="957" y="21"/>
                    </a:cubicBezTo>
                    <a:lnTo>
                      <a:pt x="956" y="15"/>
                    </a:lnTo>
                    <a:close/>
                    <a:moveTo>
                      <a:pt x="980" y="12"/>
                    </a:moveTo>
                    <a:cubicBezTo>
                      <a:pt x="976" y="12"/>
                      <a:pt x="972" y="13"/>
                      <a:pt x="968" y="13"/>
                    </a:cubicBezTo>
                    <a:cubicBezTo>
                      <a:pt x="969" y="19"/>
                      <a:pt x="969" y="19"/>
                      <a:pt x="969" y="19"/>
                    </a:cubicBezTo>
                    <a:cubicBezTo>
                      <a:pt x="973" y="18"/>
                      <a:pt x="977" y="18"/>
                      <a:pt x="981" y="17"/>
                    </a:cubicBezTo>
                    <a:lnTo>
                      <a:pt x="980" y="12"/>
                    </a:lnTo>
                    <a:close/>
                    <a:moveTo>
                      <a:pt x="1004" y="9"/>
                    </a:moveTo>
                    <a:cubicBezTo>
                      <a:pt x="1000" y="9"/>
                      <a:pt x="996" y="10"/>
                      <a:pt x="992" y="10"/>
                    </a:cubicBezTo>
                    <a:cubicBezTo>
                      <a:pt x="993" y="15"/>
                      <a:pt x="993" y="15"/>
                      <a:pt x="993" y="15"/>
                    </a:cubicBezTo>
                    <a:cubicBezTo>
                      <a:pt x="996" y="15"/>
                      <a:pt x="1000" y="14"/>
                      <a:pt x="1004" y="14"/>
                    </a:cubicBezTo>
                    <a:lnTo>
                      <a:pt x="1004" y="9"/>
                    </a:lnTo>
                    <a:close/>
                    <a:moveTo>
                      <a:pt x="1028" y="6"/>
                    </a:moveTo>
                    <a:cubicBezTo>
                      <a:pt x="1024" y="6"/>
                      <a:pt x="1020" y="7"/>
                      <a:pt x="1016" y="7"/>
                    </a:cubicBezTo>
                    <a:cubicBezTo>
                      <a:pt x="1016" y="13"/>
                      <a:pt x="1016" y="13"/>
                      <a:pt x="1016" y="13"/>
                    </a:cubicBezTo>
                    <a:cubicBezTo>
                      <a:pt x="1020" y="12"/>
                      <a:pt x="1024" y="12"/>
                      <a:pt x="1028" y="11"/>
                    </a:cubicBezTo>
                    <a:lnTo>
                      <a:pt x="1028" y="6"/>
                    </a:lnTo>
                    <a:close/>
                    <a:moveTo>
                      <a:pt x="1052" y="4"/>
                    </a:moveTo>
                    <a:cubicBezTo>
                      <a:pt x="1048" y="4"/>
                      <a:pt x="1044" y="5"/>
                      <a:pt x="1040" y="5"/>
                    </a:cubicBezTo>
                    <a:cubicBezTo>
                      <a:pt x="1040" y="10"/>
                      <a:pt x="1040" y="10"/>
                      <a:pt x="1040" y="10"/>
                    </a:cubicBezTo>
                    <a:cubicBezTo>
                      <a:pt x="1044" y="10"/>
                      <a:pt x="1048" y="10"/>
                      <a:pt x="1052" y="9"/>
                    </a:cubicBezTo>
                    <a:lnTo>
                      <a:pt x="1052" y="4"/>
                    </a:lnTo>
                    <a:close/>
                    <a:moveTo>
                      <a:pt x="1076" y="2"/>
                    </a:moveTo>
                    <a:cubicBezTo>
                      <a:pt x="1072" y="2"/>
                      <a:pt x="1068" y="3"/>
                      <a:pt x="1064" y="3"/>
                    </a:cubicBezTo>
                    <a:cubicBezTo>
                      <a:pt x="1064" y="8"/>
                      <a:pt x="1064" y="8"/>
                      <a:pt x="1064" y="8"/>
                    </a:cubicBezTo>
                    <a:cubicBezTo>
                      <a:pt x="1068" y="8"/>
                      <a:pt x="1072" y="8"/>
                      <a:pt x="1076" y="8"/>
                    </a:cubicBezTo>
                    <a:lnTo>
                      <a:pt x="1076" y="2"/>
                    </a:lnTo>
                    <a:close/>
                    <a:moveTo>
                      <a:pt x="1100" y="1"/>
                    </a:moveTo>
                    <a:cubicBezTo>
                      <a:pt x="1096" y="1"/>
                      <a:pt x="1092" y="1"/>
                      <a:pt x="1088" y="2"/>
                    </a:cubicBezTo>
                    <a:cubicBezTo>
                      <a:pt x="1088" y="7"/>
                      <a:pt x="1088" y="7"/>
                      <a:pt x="1088" y="7"/>
                    </a:cubicBezTo>
                    <a:cubicBezTo>
                      <a:pt x="1092" y="7"/>
                      <a:pt x="1096" y="7"/>
                      <a:pt x="1100" y="6"/>
                    </a:cubicBezTo>
                    <a:lnTo>
                      <a:pt x="1100" y="1"/>
                    </a:lnTo>
                    <a:close/>
                    <a:moveTo>
                      <a:pt x="1124" y="0"/>
                    </a:moveTo>
                    <a:cubicBezTo>
                      <a:pt x="1120" y="1"/>
                      <a:pt x="1116" y="1"/>
                      <a:pt x="1112" y="1"/>
                    </a:cubicBezTo>
                    <a:cubicBezTo>
                      <a:pt x="1112" y="6"/>
                      <a:pt x="1112" y="6"/>
                      <a:pt x="1112" y="6"/>
                    </a:cubicBezTo>
                    <a:cubicBezTo>
                      <a:pt x="1116" y="6"/>
                      <a:pt x="1120" y="6"/>
                      <a:pt x="1124" y="6"/>
                    </a:cubicBezTo>
                    <a:cubicBezTo>
                      <a:pt x="1124" y="0"/>
                      <a:pt x="1124" y="0"/>
                      <a:pt x="1124" y="0"/>
                    </a:cubicBezTo>
                    <a:close/>
                    <a:moveTo>
                      <a:pt x="1148" y="0"/>
                    </a:moveTo>
                    <a:cubicBezTo>
                      <a:pt x="1147" y="0"/>
                      <a:pt x="1146" y="0"/>
                      <a:pt x="1145" y="0"/>
                    </a:cubicBezTo>
                    <a:cubicBezTo>
                      <a:pt x="1142" y="0"/>
                      <a:pt x="1139" y="0"/>
                      <a:pt x="1136" y="0"/>
                    </a:cubicBezTo>
                    <a:cubicBezTo>
                      <a:pt x="1136" y="6"/>
                      <a:pt x="1136" y="6"/>
                      <a:pt x="1136" y="6"/>
                    </a:cubicBezTo>
                    <a:cubicBezTo>
                      <a:pt x="1139" y="6"/>
                      <a:pt x="1142" y="6"/>
                      <a:pt x="1145" y="6"/>
                    </a:cubicBezTo>
                    <a:cubicBezTo>
                      <a:pt x="1146" y="6"/>
                      <a:pt x="1147" y="6"/>
                      <a:pt x="1148" y="6"/>
                    </a:cubicBezTo>
                    <a:lnTo>
                      <a:pt x="1148" y="0"/>
                    </a:lnTo>
                    <a:close/>
                    <a:moveTo>
                      <a:pt x="1172" y="1"/>
                    </a:moveTo>
                    <a:cubicBezTo>
                      <a:pt x="1168" y="0"/>
                      <a:pt x="1164" y="0"/>
                      <a:pt x="1160" y="0"/>
                    </a:cubicBezTo>
                    <a:cubicBezTo>
                      <a:pt x="1160" y="6"/>
                      <a:pt x="1160" y="6"/>
                      <a:pt x="1160" y="6"/>
                    </a:cubicBezTo>
                    <a:cubicBezTo>
                      <a:pt x="1164" y="6"/>
                      <a:pt x="1168" y="6"/>
                      <a:pt x="1172" y="6"/>
                    </a:cubicBezTo>
                    <a:lnTo>
                      <a:pt x="1172" y="1"/>
                    </a:lnTo>
                    <a:close/>
                    <a:moveTo>
                      <a:pt x="1196" y="1"/>
                    </a:moveTo>
                    <a:cubicBezTo>
                      <a:pt x="1192" y="1"/>
                      <a:pt x="1188" y="1"/>
                      <a:pt x="1184" y="1"/>
                    </a:cubicBezTo>
                    <a:cubicBezTo>
                      <a:pt x="1184" y="6"/>
                      <a:pt x="1184" y="6"/>
                      <a:pt x="1184" y="6"/>
                    </a:cubicBezTo>
                    <a:cubicBezTo>
                      <a:pt x="1188" y="6"/>
                      <a:pt x="1192" y="6"/>
                      <a:pt x="1196" y="7"/>
                    </a:cubicBezTo>
                    <a:lnTo>
                      <a:pt x="1196" y="1"/>
                    </a:lnTo>
                    <a:close/>
                    <a:moveTo>
                      <a:pt x="1220" y="3"/>
                    </a:moveTo>
                    <a:cubicBezTo>
                      <a:pt x="1216" y="2"/>
                      <a:pt x="1212" y="2"/>
                      <a:pt x="1208" y="2"/>
                    </a:cubicBezTo>
                    <a:cubicBezTo>
                      <a:pt x="1208" y="7"/>
                      <a:pt x="1208" y="7"/>
                      <a:pt x="1208" y="7"/>
                    </a:cubicBezTo>
                    <a:cubicBezTo>
                      <a:pt x="1212" y="7"/>
                      <a:pt x="1215" y="8"/>
                      <a:pt x="1219" y="8"/>
                    </a:cubicBezTo>
                    <a:lnTo>
                      <a:pt x="1220" y="3"/>
                    </a:lnTo>
                    <a:close/>
                    <a:moveTo>
                      <a:pt x="1244" y="4"/>
                    </a:moveTo>
                    <a:cubicBezTo>
                      <a:pt x="1240" y="4"/>
                      <a:pt x="1236" y="4"/>
                      <a:pt x="1232" y="3"/>
                    </a:cubicBezTo>
                    <a:cubicBezTo>
                      <a:pt x="1231" y="9"/>
                      <a:pt x="1231" y="9"/>
                      <a:pt x="1231" y="9"/>
                    </a:cubicBezTo>
                    <a:cubicBezTo>
                      <a:pt x="1235" y="9"/>
                      <a:pt x="1239" y="9"/>
                      <a:pt x="1243" y="10"/>
                    </a:cubicBezTo>
                    <a:lnTo>
                      <a:pt x="1244" y="4"/>
                    </a:lnTo>
                    <a:close/>
                    <a:moveTo>
                      <a:pt x="1268" y="6"/>
                    </a:moveTo>
                    <a:cubicBezTo>
                      <a:pt x="1264" y="6"/>
                      <a:pt x="1260" y="6"/>
                      <a:pt x="1256" y="5"/>
                    </a:cubicBezTo>
                    <a:cubicBezTo>
                      <a:pt x="1255" y="11"/>
                      <a:pt x="1255" y="11"/>
                      <a:pt x="1255" y="11"/>
                    </a:cubicBezTo>
                    <a:cubicBezTo>
                      <a:pt x="1259" y="11"/>
                      <a:pt x="1263" y="11"/>
                      <a:pt x="1267" y="12"/>
                    </a:cubicBezTo>
                    <a:lnTo>
                      <a:pt x="1268" y="6"/>
                    </a:lnTo>
                    <a:close/>
                    <a:moveTo>
                      <a:pt x="1292" y="9"/>
                    </a:moveTo>
                    <a:cubicBezTo>
                      <a:pt x="1288" y="9"/>
                      <a:pt x="1284" y="8"/>
                      <a:pt x="1280" y="8"/>
                    </a:cubicBezTo>
                    <a:cubicBezTo>
                      <a:pt x="1279" y="13"/>
                      <a:pt x="1279" y="13"/>
                      <a:pt x="1279" y="13"/>
                    </a:cubicBezTo>
                    <a:cubicBezTo>
                      <a:pt x="1283" y="14"/>
                      <a:pt x="1287" y="14"/>
                      <a:pt x="1291" y="14"/>
                    </a:cubicBezTo>
                    <a:lnTo>
                      <a:pt x="1292" y="9"/>
                    </a:lnTo>
                    <a:close/>
                    <a:moveTo>
                      <a:pt x="1315" y="12"/>
                    </a:moveTo>
                    <a:cubicBezTo>
                      <a:pt x="1312" y="12"/>
                      <a:pt x="1308" y="11"/>
                      <a:pt x="1304" y="11"/>
                    </a:cubicBezTo>
                    <a:cubicBezTo>
                      <a:pt x="1303" y="16"/>
                      <a:pt x="1303" y="16"/>
                      <a:pt x="1303" y="16"/>
                    </a:cubicBezTo>
                    <a:cubicBezTo>
                      <a:pt x="1307" y="17"/>
                      <a:pt x="1311" y="17"/>
                      <a:pt x="1315" y="18"/>
                    </a:cubicBezTo>
                    <a:lnTo>
                      <a:pt x="1315" y="12"/>
                    </a:lnTo>
                    <a:close/>
                    <a:moveTo>
                      <a:pt x="1339" y="16"/>
                    </a:moveTo>
                    <a:cubicBezTo>
                      <a:pt x="1335" y="15"/>
                      <a:pt x="1331" y="15"/>
                      <a:pt x="1327" y="14"/>
                    </a:cubicBezTo>
                    <a:cubicBezTo>
                      <a:pt x="1327" y="19"/>
                      <a:pt x="1327" y="19"/>
                      <a:pt x="1327" y="19"/>
                    </a:cubicBezTo>
                    <a:cubicBezTo>
                      <a:pt x="1330" y="20"/>
                      <a:pt x="1334" y="21"/>
                      <a:pt x="1338" y="21"/>
                    </a:cubicBezTo>
                    <a:lnTo>
                      <a:pt x="1339" y="16"/>
                    </a:lnTo>
                    <a:close/>
                    <a:moveTo>
                      <a:pt x="1363" y="20"/>
                    </a:moveTo>
                    <a:cubicBezTo>
                      <a:pt x="1359" y="19"/>
                      <a:pt x="1355" y="19"/>
                      <a:pt x="1351" y="18"/>
                    </a:cubicBezTo>
                    <a:cubicBezTo>
                      <a:pt x="1350" y="23"/>
                      <a:pt x="1350" y="23"/>
                      <a:pt x="1350" y="23"/>
                    </a:cubicBezTo>
                    <a:cubicBezTo>
                      <a:pt x="1354" y="24"/>
                      <a:pt x="1358" y="25"/>
                      <a:pt x="1362" y="25"/>
                    </a:cubicBezTo>
                    <a:cubicBezTo>
                      <a:pt x="1363" y="20"/>
                      <a:pt x="1363" y="20"/>
                      <a:pt x="1363" y="20"/>
                    </a:cubicBezTo>
                    <a:close/>
                    <a:moveTo>
                      <a:pt x="1387" y="25"/>
                    </a:moveTo>
                    <a:cubicBezTo>
                      <a:pt x="1383" y="24"/>
                      <a:pt x="1379" y="23"/>
                      <a:pt x="1375" y="23"/>
                    </a:cubicBezTo>
                    <a:cubicBezTo>
                      <a:pt x="1374" y="28"/>
                      <a:pt x="1374" y="28"/>
                      <a:pt x="1374" y="28"/>
                    </a:cubicBezTo>
                    <a:cubicBezTo>
                      <a:pt x="1378" y="29"/>
                      <a:pt x="1382" y="29"/>
                      <a:pt x="1385" y="30"/>
                    </a:cubicBezTo>
                    <a:lnTo>
                      <a:pt x="1387" y="25"/>
                    </a:lnTo>
                    <a:close/>
                    <a:moveTo>
                      <a:pt x="1410" y="30"/>
                    </a:moveTo>
                    <a:cubicBezTo>
                      <a:pt x="1406" y="29"/>
                      <a:pt x="1402" y="28"/>
                      <a:pt x="1398" y="27"/>
                    </a:cubicBezTo>
                    <a:cubicBezTo>
                      <a:pt x="1397" y="33"/>
                      <a:pt x="1397" y="33"/>
                      <a:pt x="1397" y="33"/>
                    </a:cubicBezTo>
                    <a:cubicBezTo>
                      <a:pt x="1401" y="34"/>
                      <a:pt x="1405" y="34"/>
                      <a:pt x="1409" y="35"/>
                    </a:cubicBezTo>
                    <a:lnTo>
                      <a:pt x="1410" y="30"/>
                    </a:lnTo>
                    <a:close/>
                    <a:moveTo>
                      <a:pt x="1433" y="36"/>
                    </a:moveTo>
                    <a:cubicBezTo>
                      <a:pt x="1429" y="35"/>
                      <a:pt x="1426" y="34"/>
                      <a:pt x="1422" y="33"/>
                    </a:cubicBezTo>
                    <a:cubicBezTo>
                      <a:pt x="1420" y="38"/>
                      <a:pt x="1420" y="38"/>
                      <a:pt x="1420" y="38"/>
                    </a:cubicBezTo>
                    <a:cubicBezTo>
                      <a:pt x="1424" y="39"/>
                      <a:pt x="1428" y="40"/>
                      <a:pt x="1432" y="41"/>
                    </a:cubicBezTo>
                    <a:lnTo>
                      <a:pt x="1433" y="36"/>
                    </a:lnTo>
                    <a:close/>
                    <a:moveTo>
                      <a:pt x="1457" y="42"/>
                    </a:moveTo>
                    <a:cubicBezTo>
                      <a:pt x="1453" y="41"/>
                      <a:pt x="1449" y="40"/>
                      <a:pt x="1445" y="39"/>
                    </a:cubicBezTo>
                    <a:cubicBezTo>
                      <a:pt x="1444" y="44"/>
                      <a:pt x="1444" y="44"/>
                      <a:pt x="1444" y="44"/>
                    </a:cubicBezTo>
                    <a:cubicBezTo>
                      <a:pt x="1447" y="45"/>
                      <a:pt x="1451" y="46"/>
                      <a:pt x="1455" y="47"/>
                    </a:cubicBezTo>
                    <a:lnTo>
                      <a:pt x="1457" y="42"/>
                    </a:lnTo>
                    <a:close/>
                    <a:moveTo>
                      <a:pt x="1480" y="49"/>
                    </a:moveTo>
                    <a:cubicBezTo>
                      <a:pt x="1476" y="48"/>
                      <a:pt x="1472" y="46"/>
                      <a:pt x="1468" y="45"/>
                    </a:cubicBezTo>
                    <a:cubicBezTo>
                      <a:pt x="1467" y="50"/>
                      <a:pt x="1467" y="50"/>
                      <a:pt x="1467" y="50"/>
                    </a:cubicBezTo>
                    <a:cubicBezTo>
                      <a:pt x="1471" y="52"/>
                      <a:pt x="1474" y="53"/>
                      <a:pt x="1478" y="54"/>
                    </a:cubicBezTo>
                    <a:lnTo>
                      <a:pt x="1480" y="49"/>
                    </a:lnTo>
                    <a:close/>
                    <a:moveTo>
                      <a:pt x="1503" y="56"/>
                    </a:moveTo>
                    <a:cubicBezTo>
                      <a:pt x="1499" y="55"/>
                      <a:pt x="1495" y="53"/>
                      <a:pt x="1491" y="52"/>
                    </a:cubicBezTo>
                    <a:cubicBezTo>
                      <a:pt x="1490" y="57"/>
                      <a:pt x="1490" y="57"/>
                      <a:pt x="1490" y="57"/>
                    </a:cubicBezTo>
                    <a:cubicBezTo>
                      <a:pt x="1493" y="59"/>
                      <a:pt x="1497" y="60"/>
                      <a:pt x="1501" y="61"/>
                    </a:cubicBezTo>
                    <a:lnTo>
                      <a:pt x="1503" y="56"/>
                    </a:lnTo>
                    <a:close/>
                    <a:moveTo>
                      <a:pt x="1525" y="64"/>
                    </a:moveTo>
                    <a:cubicBezTo>
                      <a:pt x="1522" y="62"/>
                      <a:pt x="1518" y="61"/>
                      <a:pt x="1514" y="60"/>
                    </a:cubicBezTo>
                    <a:cubicBezTo>
                      <a:pt x="1512" y="65"/>
                      <a:pt x="1512" y="65"/>
                      <a:pt x="1512" y="65"/>
                    </a:cubicBezTo>
                    <a:cubicBezTo>
                      <a:pt x="1516" y="66"/>
                      <a:pt x="1520" y="67"/>
                      <a:pt x="1524" y="69"/>
                    </a:cubicBezTo>
                    <a:lnTo>
                      <a:pt x="1525" y="64"/>
                    </a:lnTo>
                    <a:close/>
                    <a:moveTo>
                      <a:pt x="1548" y="72"/>
                    </a:moveTo>
                    <a:cubicBezTo>
                      <a:pt x="1544" y="70"/>
                      <a:pt x="1541" y="69"/>
                      <a:pt x="1537" y="68"/>
                    </a:cubicBezTo>
                    <a:cubicBezTo>
                      <a:pt x="1535" y="73"/>
                      <a:pt x="1535" y="73"/>
                      <a:pt x="1535" y="73"/>
                    </a:cubicBezTo>
                    <a:cubicBezTo>
                      <a:pt x="1539" y="74"/>
                      <a:pt x="1542" y="75"/>
                      <a:pt x="1546" y="77"/>
                    </a:cubicBezTo>
                    <a:lnTo>
                      <a:pt x="1548" y="72"/>
                    </a:lnTo>
                    <a:close/>
                    <a:moveTo>
                      <a:pt x="1571" y="80"/>
                    </a:moveTo>
                    <a:cubicBezTo>
                      <a:pt x="1567" y="79"/>
                      <a:pt x="1563" y="77"/>
                      <a:pt x="1559" y="76"/>
                    </a:cubicBezTo>
                    <a:cubicBezTo>
                      <a:pt x="1557" y="81"/>
                      <a:pt x="1557" y="81"/>
                      <a:pt x="1557" y="81"/>
                    </a:cubicBezTo>
                    <a:cubicBezTo>
                      <a:pt x="1561" y="82"/>
                      <a:pt x="1565" y="84"/>
                      <a:pt x="1569" y="85"/>
                    </a:cubicBezTo>
                    <a:lnTo>
                      <a:pt x="1571" y="80"/>
                    </a:lnTo>
                    <a:close/>
                    <a:moveTo>
                      <a:pt x="1593" y="90"/>
                    </a:moveTo>
                    <a:cubicBezTo>
                      <a:pt x="1589" y="88"/>
                      <a:pt x="1585" y="86"/>
                      <a:pt x="1582" y="85"/>
                    </a:cubicBezTo>
                    <a:cubicBezTo>
                      <a:pt x="1580" y="90"/>
                      <a:pt x="1580" y="90"/>
                      <a:pt x="1580" y="90"/>
                    </a:cubicBezTo>
                    <a:cubicBezTo>
                      <a:pt x="1583" y="91"/>
                      <a:pt x="1587" y="93"/>
                      <a:pt x="1591" y="95"/>
                    </a:cubicBezTo>
                    <a:lnTo>
                      <a:pt x="1593" y="90"/>
                    </a:lnTo>
                    <a:close/>
                    <a:moveTo>
                      <a:pt x="1615" y="99"/>
                    </a:moveTo>
                    <a:cubicBezTo>
                      <a:pt x="1611" y="98"/>
                      <a:pt x="1607" y="96"/>
                      <a:pt x="1604" y="94"/>
                    </a:cubicBezTo>
                    <a:cubicBezTo>
                      <a:pt x="1602" y="99"/>
                      <a:pt x="1602" y="99"/>
                      <a:pt x="1602" y="99"/>
                    </a:cubicBezTo>
                    <a:cubicBezTo>
                      <a:pt x="1605" y="101"/>
                      <a:pt x="1609" y="103"/>
                      <a:pt x="1613" y="104"/>
                    </a:cubicBezTo>
                    <a:lnTo>
                      <a:pt x="1615" y="99"/>
                    </a:lnTo>
                    <a:close/>
                    <a:moveTo>
                      <a:pt x="1637" y="109"/>
                    </a:moveTo>
                    <a:cubicBezTo>
                      <a:pt x="1633" y="108"/>
                      <a:pt x="1629" y="106"/>
                      <a:pt x="1626" y="104"/>
                    </a:cubicBezTo>
                    <a:cubicBezTo>
                      <a:pt x="1623" y="109"/>
                      <a:pt x="1623" y="109"/>
                      <a:pt x="1623" y="109"/>
                    </a:cubicBezTo>
                    <a:cubicBezTo>
                      <a:pt x="1627" y="111"/>
                      <a:pt x="1631" y="113"/>
                      <a:pt x="1634" y="114"/>
                    </a:cubicBezTo>
                    <a:lnTo>
                      <a:pt x="1637" y="109"/>
                    </a:lnTo>
                    <a:close/>
                    <a:moveTo>
                      <a:pt x="1658" y="120"/>
                    </a:moveTo>
                    <a:cubicBezTo>
                      <a:pt x="1655" y="118"/>
                      <a:pt x="1651" y="116"/>
                      <a:pt x="1647" y="115"/>
                    </a:cubicBezTo>
                    <a:cubicBezTo>
                      <a:pt x="1645" y="119"/>
                      <a:pt x="1645" y="119"/>
                      <a:pt x="1645" y="119"/>
                    </a:cubicBezTo>
                    <a:cubicBezTo>
                      <a:pt x="1649" y="121"/>
                      <a:pt x="1652" y="123"/>
                      <a:pt x="1656" y="125"/>
                    </a:cubicBezTo>
                    <a:lnTo>
                      <a:pt x="1658" y="120"/>
                    </a:lnTo>
                    <a:close/>
                    <a:moveTo>
                      <a:pt x="1680" y="131"/>
                    </a:moveTo>
                    <a:cubicBezTo>
                      <a:pt x="1676" y="129"/>
                      <a:pt x="1672" y="127"/>
                      <a:pt x="1669" y="126"/>
                    </a:cubicBezTo>
                    <a:cubicBezTo>
                      <a:pt x="1666" y="130"/>
                      <a:pt x="1666" y="130"/>
                      <a:pt x="1666" y="130"/>
                    </a:cubicBezTo>
                    <a:cubicBezTo>
                      <a:pt x="1670" y="132"/>
                      <a:pt x="1673" y="134"/>
                      <a:pt x="1677" y="136"/>
                    </a:cubicBezTo>
                    <a:lnTo>
                      <a:pt x="1680" y="131"/>
                    </a:lnTo>
                    <a:close/>
                    <a:moveTo>
                      <a:pt x="1701" y="143"/>
                    </a:moveTo>
                    <a:cubicBezTo>
                      <a:pt x="1697" y="141"/>
                      <a:pt x="1694" y="139"/>
                      <a:pt x="1690" y="137"/>
                    </a:cubicBezTo>
                    <a:cubicBezTo>
                      <a:pt x="1688" y="142"/>
                      <a:pt x="1688" y="142"/>
                      <a:pt x="1688" y="142"/>
                    </a:cubicBezTo>
                    <a:cubicBezTo>
                      <a:pt x="1691" y="143"/>
                      <a:pt x="1695" y="145"/>
                      <a:pt x="1698" y="147"/>
                    </a:cubicBezTo>
                    <a:lnTo>
                      <a:pt x="1701" y="143"/>
                    </a:lnTo>
                    <a:close/>
                    <a:moveTo>
                      <a:pt x="1721" y="155"/>
                    </a:moveTo>
                    <a:cubicBezTo>
                      <a:pt x="1718" y="153"/>
                      <a:pt x="1715" y="151"/>
                      <a:pt x="1711" y="149"/>
                    </a:cubicBezTo>
                    <a:cubicBezTo>
                      <a:pt x="1708" y="153"/>
                      <a:pt x="1708" y="153"/>
                      <a:pt x="1708" y="153"/>
                    </a:cubicBezTo>
                    <a:cubicBezTo>
                      <a:pt x="1712" y="155"/>
                      <a:pt x="1715" y="157"/>
                      <a:pt x="1719" y="159"/>
                    </a:cubicBezTo>
                    <a:lnTo>
                      <a:pt x="1721" y="155"/>
                    </a:lnTo>
                    <a:close/>
                    <a:moveTo>
                      <a:pt x="1742" y="167"/>
                    </a:moveTo>
                    <a:cubicBezTo>
                      <a:pt x="1738" y="165"/>
                      <a:pt x="1735" y="163"/>
                      <a:pt x="1732" y="161"/>
                    </a:cubicBezTo>
                    <a:cubicBezTo>
                      <a:pt x="1729" y="165"/>
                      <a:pt x="1729" y="165"/>
                      <a:pt x="1729" y="165"/>
                    </a:cubicBezTo>
                    <a:cubicBezTo>
                      <a:pt x="1732" y="167"/>
                      <a:pt x="1736" y="170"/>
                      <a:pt x="1739" y="172"/>
                    </a:cubicBezTo>
                    <a:lnTo>
                      <a:pt x="1742" y="167"/>
                    </a:lnTo>
                    <a:close/>
                    <a:moveTo>
                      <a:pt x="1762" y="180"/>
                    </a:moveTo>
                    <a:cubicBezTo>
                      <a:pt x="1759" y="178"/>
                      <a:pt x="1755" y="176"/>
                      <a:pt x="1752" y="174"/>
                    </a:cubicBezTo>
                    <a:cubicBezTo>
                      <a:pt x="1749" y="178"/>
                      <a:pt x="1749" y="178"/>
                      <a:pt x="1749" y="178"/>
                    </a:cubicBezTo>
                    <a:cubicBezTo>
                      <a:pt x="1752" y="180"/>
                      <a:pt x="1756" y="182"/>
                      <a:pt x="1759" y="184"/>
                    </a:cubicBezTo>
                    <a:lnTo>
                      <a:pt x="1762" y="180"/>
                    </a:lnTo>
                    <a:close/>
                    <a:moveTo>
                      <a:pt x="1782" y="193"/>
                    </a:moveTo>
                    <a:cubicBezTo>
                      <a:pt x="1779" y="191"/>
                      <a:pt x="1775" y="189"/>
                      <a:pt x="1772" y="187"/>
                    </a:cubicBezTo>
                    <a:cubicBezTo>
                      <a:pt x="1769" y="191"/>
                      <a:pt x="1769" y="191"/>
                      <a:pt x="1769" y="191"/>
                    </a:cubicBezTo>
                    <a:cubicBezTo>
                      <a:pt x="1772" y="193"/>
                      <a:pt x="1776" y="196"/>
                      <a:pt x="1779" y="198"/>
                    </a:cubicBezTo>
                    <a:cubicBezTo>
                      <a:pt x="1782" y="193"/>
                      <a:pt x="1782" y="193"/>
                      <a:pt x="1782" y="193"/>
                    </a:cubicBezTo>
                    <a:close/>
                    <a:moveTo>
                      <a:pt x="1802" y="207"/>
                    </a:moveTo>
                    <a:cubicBezTo>
                      <a:pt x="1798" y="205"/>
                      <a:pt x="1795" y="202"/>
                      <a:pt x="1792" y="200"/>
                    </a:cubicBezTo>
                    <a:cubicBezTo>
                      <a:pt x="1789" y="205"/>
                      <a:pt x="1789" y="205"/>
                      <a:pt x="1789" y="205"/>
                    </a:cubicBezTo>
                    <a:cubicBezTo>
                      <a:pt x="1792" y="207"/>
                      <a:pt x="1795" y="209"/>
                      <a:pt x="1799" y="211"/>
                    </a:cubicBezTo>
                    <a:lnTo>
                      <a:pt x="1802" y="207"/>
                    </a:lnTo>
                    <a:close/>
                    <a:moveTo>
                      <a:pt x="1821" y="221"/>
                    </a:moveTo>
                    <a:cubicBezTo>
                      <a:pt x="1818" y="219"/>
                      <a:pt x="1815" y="217"/>
                      <a:pt x="1811" y="214"/>
                    </a:cubicBezTo>
                    <a:cubicBezTo>
                      <a:pt x="1808" y="218"/>
                      <a:pt x="1808" y="218"/>
                      <a:pt x="1808" y="218"/>
                    </a:cubicBezTo>
                    <a:cubicBezTo>
                      <a:pt x="1811" y="221"/>
                      <a:pt x="1815" y="223"/>
                      <a:pt x="1818" y="226"/>
                    </a:cubicBezTo>
                    <a:lnTo>
                      <a:pt x="1821" y="221"/>
                    </a:lnTo>
                    <a:close/>
                    <a:moveTo>
                      <a:pt x="1840" y="236"/>
                    </a:moveTo>
                    <a:cubicBezTo>
                      <a:pt x="1837" y="233"/>
                      <a:pt x="1834" y="231"/>
                      <a:pt x="1831" y="229"/>
                    </a:cubicBezTo>
                    <a:cubicBezTo>
                      <a:pt x="1827" y="233"/>
                      <a:pt x="1827" y="233"/>
                      <a:pt x="1827" y="233"/>
                    </a:cubicBezTo>
                    <a:cubicBezTo>
                      <a:pt x="1830" y="235"/>
                      <a:pt x="1834" y="238"/>
                      <a:pt x="1837" y="240"/>
                    </a:cubicBezTo>
                    <a:lnTo>
                      <a:pt x="1840" y="236"/>
                    </a:lnTo>
                    <a:close/>
                    <a:moveTo>
                      <a:pt x="1859" y="251"/>
                    </a:moveTo>
                    <a:cubicBezTo>
                      <a:pt x="1856" y="248"/>
                      <a:pt x="1853" y="246"/>
                      <a:pt x="1849" y="243"/>
                    </a:cubicBezTo>
                    <a:cubicBezTo>
                      <a:pt x="1846" y="248"/>
                      <a:pt x="1846" y="248"/>
                      <a:pt x="1846" y="248"/>
                    </a:cubicBezTo>
                    <a:cubicBezTo>
                      <a:pt x="1849" y="250"/>
                      <a:pt x="1852" y="253"/>
                      <a:pt x="1855" y="255"/>
                    </a:cubicBezTo>
                    <a:lnTo>
                      <a:pt x="1859" y="251"/>
                    </a:lnTo>
                    <a:close/>
                    <a:moveTo>
                      <a:pt x="1877" y="266"/>
                    </a:moveTo>
                    <a:cubicBezTo>
                      <a:pt x="1874" y="264"/>
                      <a:pt x="1871" y="261"/>
                      <a:pt x="1868" y="259"/>
                    </a:cubicBezTo>
                    <a:cubicBezTo>
                      <a:pt x="1865" y="263"/>
                      <a:pt x="1865" y="263"/>
                      <a:pt x="1865" y="263"/>
                    </a:cubicBezTo>
                    <a:cubicBezTo>
                      <a:pt x="1868" y="265"/>
                      <a:pt x="1871" y="268"/>
                      <a:pt x="1874" y="270"/>
                    </a:cubicBezTo>
                    <a:lnTo>
                      <a:pt x="1877" y="266"/>
                    </a:lnTo>
                    <a:close/>
                    <a:moveTo>
                      <a:pt x="1895" y="282"/>
                    </a:moveTo>
                    <a:cubicBezTo>
                      <a:pt x="1892" y="280"/>
                      <a:pt x="1889" y="277"/>
                      <a:pt x="1886" y="274"/>
                    </a:cubicBezTo>
                    <a:cubicBezTo>
                      <a:pt x="1883" y="278"/>
                      <a:pt x="1883" y="278"/>
                      <a:pt x="1883" y="278"/>
                    </a:cubicBezTo>
                    <a:cubicBezTo>
                      <a:pt x="1886" y="281"/>
                      <a:pt x="1889" y="284"/>
                      <a:pt x="1892" y="286"/>
                    </a:cubicBezTo>
                    <a:lnTo>
                      <a:pt x="1895" y="282"/>
                    </a:lnTo>
                    <a:close/>
                    <a:moveTo>
                      <a:pt x="1913" y="299"/>
                    </a:moveTo>
                    <a:cubicBezTo>
                      <a:pt x="1910" y="296"/>
                      <a:pt x="1907" y="293"/>
                      <a:pt x="1904" y="290"/>
                    </a:cubicBezTo>
                    <a:cubicBezTo>
                      <a:pt x="1901" y="294"/>
                      <a:pt x="1901" y="294"/>
                      <a:pt x="1901" y="294"/>
                    </a:cubicBezTo>
                    <a:cubicBezTo>
                      <a:pt x="1904" y="297"/>
                      <a:pt x="1906" y="300"/>
                      <a:pt x="1909" y="302"/>
                    </a:cubicBezTo>
                    <a:lnTo>
                      <a:pt x="1913" y="299"/>
                    </a:lnTo>
                    <a:close/>
                    <a:moveTo>
                      <a:pt x="1930" y="315"/>
                    </a:moveTo>
                    <a:cubicBezTo>
                      <a:pt x="1928" y="312"/>
                      <a:pt x="1925" y="310"/>
                      <a:pt x="1922" y="307"/>
                    </a:cubicBezTo>
                    <a:cubicBezTo>
                      <a:pt x="1918" y="311"/>
                      <a:pt x="1918" y="311"/>
                      <a:pt x="1918" y="311"/>
                    </a:cubicBezTo>
                    <a:cubicBezTo>
                      <a:pt x="1921" y="313"/>
                      <a:pt x="1924" y="316"/>
                      <a:pt x="1927" y="319"/>
                    </a:cubicBezTo>
                    <a:lnTo>
                      <a:pt x="1930" y="315"/>
                    </a:lnTo>
                    <a:close/>
                    <a:moveTo>
                      <a:pt x="1947" y="332"/>
                    </a:moveTo>
                    <a:cubicBezTo>
                      <a:pt x="1945" y="329"/>
                      <a:pt x="1942" y="326"/>
                      <a:pt x="1939" y="324"/>
                    </a:cubicBezTo>
                    <a:cubicBezTo>
                      <a:pt x="1935" y="327"/>
                      <a:pt x="1935" y="327"/>
                      <a:pt x="1935" y="327"/>
                    </a:cubicBezTo>
                    <a:cubicBezTo>
                      <a:pt x="1938" y="330"/>
                      <a:pt x="1941" y="333"/>
                      <a:pt x="1944" y="336"/>
                    </a:cubicBezTo>
                    <a:cubicBezTo>
                      <a:pt x="1947" y="332"/>
                      <a:pt x="1947" y="332"/>
                      <a:pt x="1947" y="332"/>
                    </a:cubicBezTo>
                    <a:close/>
                    <a:moveTo>
                      <a:pt x="1964" y="350"/>
                    </a:moveTo>
                    <a:cubicBezTo>
                      <a:pt x="1961" y="347"/>
                      <a:pt x="1959" y="344"/>
                      <a:pt x="1956" y="341"/>
                    </a:cubicBezTo>
                    <a:cubicBezTo>
                      <a:pt x="1952" y="344"/>
                      <a:pt x="1952" y="344"/>
                      <a:pt x="1952" y="344"/>
                    </a:cubicBezTo>
                    <a:cubicBezTo>
                      <a:pt x="1955" y="347"/>
                      <a:pt x="1957" y="350"/>
                      <a:pt x="1960" y="353"/>
                    </a:cubicBezTo>
                    <a:lnTo>
                      <a:pt x="1964" y="350"/>
                    </a:lnTo>
                    <a:close/>
                    <a:moveTo>
                      <a:pt x="1980" y="367"/>
                    </a:moveTo>
                    <a:cubicBezTo>
                      <a:pt x="1978" y="364"/>
                      <a:pt x="1975" y="361"/>
                      <a:pt x="1972" y="358"/>
                    </a:cubicBezTo>
                    <a:cubicBezTo>
                      <a:pt x="1968" y="362"/>
                      <a:pt x="1968" y="362"/>
                      <a:pt x="1968" y="362"/>
                    </a:cubicBezTo>
                    <a:cubicBezTo>
                      <a:pt x="1971" y="365"/>
                      <a:pt x="1974" y="368"/>
                      <a:pt x="1976" y="371"/>
                    </a:cubicBezTo>
                    <a:lnTo>
                      <a:pt x="1980" y="367"/>
                    </a:lnTo>
                    <a:close/>
                    <a:moveTo>
                      <a:pt x="1996" y="385"/>
                    </a:moveTo>
                    <a:cubicBezTo>
                      <a:pt x="1994" y="382"/>
                      <a:pt x="1991" y="379"/>
                      <a:pt x="1988" y="376"/>
                    </a:cubicBezTo>
                    <a:cubicBezTo>
                      <a:pt x="1984" y="380"/>
                      <a:pt x="1984" y="380"/>
                      <a:pt x="1984" y="380"/>
                    </a:cubicBezTo>
                    <a:cubicBezTo>
                      <a:pt x="1987" y="383"/>
                      <a:pt x="1990" y="386"/>
                      <a:pt x="1992" y="389"/>
                    </a:cubicBezTo>
                    <a:lnTo>
                      <a:pt x="1996" y="385"/>
                    </a:lnTo>
                    <a:close/>
                    <a:moveTo>
                      <a:pt x="2012" y="404"/>
                    </a:moveTo>
                    <a:cubicBezTo>
                      <a:pt x="2009" y="401"/>
                      <a:pt x="2007" y="398"/>
                      <a:pt x="2004" y="394"/>
                    </a:cubicBezTo>
                    <a:cubicBezTo>
                      <a:pt x="2000" y="398"/>
                      <a:pt x="2000" y="398"/>
                      <a:pt x="2000" y="398"/>
                    </a:cubicBezTo>
                    <a:cubicBezTo>
                      <a:pt x="2003" y="401"/>
                      <a:pt x="2005" y="404"/>
                      <a:pt x="2008" y="407"/>
                    </a:cubicBezTo>
                    <a:lnTo>
                      <a:pt x="2012" y="404"/>
                    </a:lnTo>
                    <a:close/>
                    <a:moveTo>
                      <a:pt x="2027" y="422"/>
                    </a:moveTo>
                    <a:cubicBezTo>
                      <a:pt x="2025" y="419"/>
                      <a:pt x="2022" y="416"/>
                      <a:pt x="2020" y="413"/>
                    </a:cubicBezTo>
                    <a:cubicBezTo>
                      <a:pt x="2015" y="416"/>
                      <a:pt x="2015" y="416"/>
                      <a:pt x="2015" y="416"/>
                    </a:cubicBezTo>
                    <a:cubicBezTo>
                      <a:pt x="2018" y="420"/>
                      <a:pt x="2020" y="423"/>
                      <a:pt x="2023" y="426"/>
                    </a:cubicBezTo>
                    <a:lnTo>
                      <a:pt x="2027" y="422"/>
                    </a:lnTo>
                    <a:close/>
                    <a:moveTo>
                      <a:pt x="2042" y="441"/>
                    </a:moveTo>
                    <a:cubicBezTo>
                      <a:pt x="2039" y="438"/>
                      <a:pt x="2037" y="435"/>
                      <a:pt x="2034" y="432"/>
                    </a:cubicBezTo>
                    <a:cubicBezTo>
                      <a:pt x="2030" y="435"/>
                      <a:pt x="2030" y="435"/>
                      <a:pt x="2030" y="435"/>
                    </a:cubicBezTo>
                    <a:cubicBezTo>
                      <a:pt x="2033" y="438"/>
                      <a:pt x="2035" y="442"/>
                      <a:pt x="2038" y="445"/>
                    </a:cubicBezTo>
                    <a:lnTo>
                      <a:pt x="2042" y="441"/>
                    </a:lnTo>
                    <a:close/>
                    <a:moveTo>
                      <a:pt x="2056" y="461"/>
                    </a:moveTo>
                    <a:cubicBezTo>
                      <a:pt x="2054" y="458"/>
                      <a:pt x="2051" y="454"/>
                      <a:pt x="2049" y="451"/>
                    </a:cubicBezTo>
                    <a:cubicBezTo>
                      <a:pt x="2045" y="454"/>
                      <a:pt x="2045" y="454"/>
                      <a:pt x="2045" y="454"/>
                    </a:cubicBezTo>
                    <a:cubicBezTo>
                      <a:pt x="2047" y="458"/>
                      <a:pt x="2050" y="461"/>
                      <a:pt x="2052" y="464"/>
                    </a:cubicBezTo>
                    <a:lnTo>
                      <a:pt x="2056" y="461"/>
                    </a:lnTo>
                    <a:close/>
                    <a:moveTo>
                      <a:pt x="2070" y="481"/>
                    </a:moveTo>
                    <a:cubicBezTo>
                      <a:pt x="2068" y="477"/>
                      <a:pt x="2066" y="474"/>
                      <a:pt x="2063" y="471"/>
                    </a:cubicBezTo>
                    <a:cubicBezTo>
                      <a:pt x="2059" y="474"/>
                      <a:pt x="2059" y="474"/>
                      <a:pt x="2059" y="474"/>
                    </a:cubicBezTo>
                    <a:cubicBezTo>
                      <a:pt x="2061" y="477"/>
                      <a:pt x="2063" y="480"/>
                      <a:pt x="2066" y="484"/>
                    </a:cubicBezTo>
                    <a:lnTo>
                      <a:pt x="2070" y="481"/>
                    </a:lnTo>
                    <a:close/>
                    <a:moveTo>
                      <a:pt x="2084" y="500"/>
                    </a:moveTo>
                    <a:cubicBezTo>
                      <a:pt x="2082" y="497"/>
                      <a:pt x="2079" y="494"/>
                      <a:pt x="2077" y="490"/>
                    </a:cubicBezTo>
                    <a:cubicBezTo>
                      <a:pt x="2073" y="493"/>
                      <a:pt x="2073" y="493"/>
                      <a:pt x="2073" y="493"/>
                    </a:cubicBezTo>
                    <a:cubicBezTo>
                      <a:pt x="2075" y="497"/>
                      <a:pt x="2077" y="500"/>
                      <a:pt x="2079" y="503"/>
                    </a:cubicBezTo>
                    <a:lnTo>
                      <a:pt x="2084" y="500"/>
                    </a:lnTo>
                    <a:close/>
                    <a:moveTo>
                      <a:pt x="2097" y="521"/>
                    </a:moveTo>
                    <a:cubicBezTo>
                      <a:pt x="2095" y="517"/>
                      <a:pt x="2093" y="514"/>
                      <a:pt x="2090" y="511"/>
                    </a:cubicBezTo>
                    <a:cubicBezTo>
                      <a:pt x="2086" y="513"/>
                      <a:pt x="2086" y="513"/>
                      <a:pt x="2086" y="513"/>
                    </a:cubicBezTo>
                    <a:cubicBezTo>
                      <a:pt x="2088" y="517"/>
                      <a:pt x="2090" y="520"/>
                      <a:pt x="2092" y="524"/>
                    </a:cubicBezTo>
                    <a:lnTo>
                      <a:pt x="2097" y="521"/>
                    </a:lnTo>
                    <a:close/>
                    <a:moveTo>
                      <a:pt x="2110" y="541"/>
                    </a:moveTo>
                    <a:cubicBezTo>
                      <a:pt x="2108" y="538"/>
                      <a:pt x="2105" y="534"/>
                      <a:pt x="2103" y="531"/>
                    </a:cubicBezTo>
                    <a:cubicBezTo>
                      <a:pt x="2099" y="534"/>
                      <a:pt x="2099" y="534"/>
                      <a:pt x="2099" y="534"/>
                    </a:cubicBezTo>
                    <a:cubicBezTo>
                      <a:pt x="2101" y="537"/>
                      <a:pt x="2103" y="541"/>
                      <a:pt x="2105" y="544"/>
                    </a:cubicBezTo>
                    <a:lnTo>
                      <a:pt x="2110" y="541"/>
                    </a:lnTo>
                    <a:close/>
                    <a:moveTo>
                      <a:pt x="2122" y="562"/>
                    </a:moveTo>
                    <a:cubicBezTo>
                      <a:pt x="2120" y="558"/>
                      <a:pt x="2118" y="555"/>
                      <a:pt x="2116" y="552"/>
                    </a:cubicBezTo>
                    <a:cubicBezTo>
                      <a:pt x="2111" y="554"/>
                      <a:pt x="2111" y="554"/>
                      <a:pt x="2111" y="554"/>
                    </a:cubicBezTo>
                    <a:cubicBezTo>
                      <a:pt x="2113" y="558"/>
                      <a:pt x="2115" y="561"/>
                      <a:pt x="2117" y="565"/>
                    </a:cubicBezTo>
                    <a:lnTo>
                      <a:pt x="2122" y="562"/>
                    </a:lnTo>
                    <a:close/>
                    <a:moveTo>
                      <a:pt x="2134" y="583"/>
                    </a:moveTo>
                    <a:cubicBezTo>
                      <a:pt x="2132" y="579"/>
                      <a:pt x="2130" y="576"/>
                      <a:pt x="2128" y="572"/>
                    </a:cubicBezTo>
                    <a:cubicBezTo>
                      <a:pt x="2123" y="575"/>
                      <a:pt x="2123" y="575"/>
                      <a:pt x="2123" y="575"/>
                    </a:cubicBezTo>
                    <a:cubicBezTo>
                      <a:pt x="2125" y="579"/>
                      <a:pt x="2127" y="582"/>
                      <a:pt x="2129" y="586"/>
                    </a:cubicBezTo>
                    <a:lnTo>
                      <a:pt x="2134" y="583"/>
                    </a:lnTo>
                    <a:close/>
                    <a:moveTo>
                      <a:pt x="2145" y="604"/>
                    </a:moveTo>
                    <a:cubicBezTo>
                      <a:pt x="2143" y="601"/>
                      <a:pt x="2142" y="597"/>
                      <a:pt x="2140" y="594"/>
                    </a:cubicBezTo>
                    <a:cubicBezTo>
                      <a:pt x="2135" y="596"/>
                      <a:pt x="2135" y="596"/>
                      <a:pt x="2135" y="596"/>
                    </a:cubicBezTo>
                    <a:cubicBezTo>
                      <a:pt x="2137" y="600"/>
                      <a:pt x="2139" y="603"/>
                      <a:pt x="2141" y="607"/>
                    </a:cubicBezTo>
                    <a:lnTo>
                      <a:pt x="2145" y="604"/>
                    </a:lnTo>
                    <a:close/>
                    <a:moveTo>
                      <a:pt x="2156" y="626"/>
                    </a:moveTo>
                    <a:cubicBezTo>
                      <a:pt x="2155" y="622"/>
                      <a:pt x="2153" y="618"/>
                      <a:pt x="2151" y="615"/>
                    </a:cubicBezTo>
                    <a:cubicBezTo>
                      <a:pt x="2146" y="617"/>
                      <a:pt x="2146" y="617"/>
                      <a:pt x="2146" y="617"/>
                    </a:cubicBezTo>
                    <a:cubicBezTo>
                      <a:pt x="2148" y="621"/>
                      <a:pt x="2150" y="624"/>
                      <a:pt x="2152" y="628"/>
                    </a:cubicBezTo>
                    <a:lnTo>
                      <a:pt x="2156" y="626"/>
                    </a:lnTo>
                    <a:close/>
                    <a:moveTo>
                      <a:pt x="2167" y="647"/>
                    </a:moveTo>
                    <a:cubicBezTo>
                      <a:pt x="2165" y="644"/>
                      <a:pt x="2164" y="640"/>
                      <a:pt x="2162" y="636"/>
                    </a:cubicBezTo>
                    <a:cubicBezTo>
                      <a:pt x="2157" y="639"/>
                      <a:pt x="2157" y="639"/>
                      <a:pt x="2157" y="639"/>
                    </a:cubicBezTo>
                    <a:cubicBezTo>
                      <a:pt x="2159" y="642"/>
                      <a:pt x="2160" y="646"/>
                      <a:pt x="2162" y="650"/>
                    </a:cubicBezTo>
                    <a:lnTo>
                      <a:pt x="2167" y="647"/>
                    </a:lnTo>
                    <a:close/>
                    <a:moveTo>
                      <a:pt x="2177" y="669"/>
                    </a:moveTo>
                    <a:cubicBezTo>
                      <a:pt x="2175" y="665"/>
                      <a:pt x="2174" y="662"/>
                      <a:pt x="2172" y="658"/>
                    </a:cubicBezTo>
                    <a:cubicBezTo>
                      <a:pt x="2167" y="660"/>
                      <a:pt x="2167" y="660"/>
                      <a:pt x="2167" y="660"/>
                    </a:cubicBezTo>
                    <a:cubicBezTo>
                      <a:pt x="2169" y="664"/>
                      <a:pt x="2171" y="668"/>
                      <a:pt x="2172" y="671"/>
                    </a:cubicBezTo>
                    <a:cubicBezTo>
                      <a:pt x="2177" y="669"/>
                      <a:pt x="2177" y="669"/>
                      <a:pt x="2177" y="669"/>
                    </a:cubicBezTo>
                    <a:close/>
                    <a:moveTo>
                      <a:pt x="2187" y="691"/>
                    </a:moveTo>
                    <a:cubicBezTo>
                      <a:pt x="2185" y="687"/>
                      <a:pt x="2184" y="684"/>
                      <a:pt x="2182" y="680"/>
                    </a:cubicBezTo>
                    <a:cubicBezTo>
                      <a:pt x="2177" y="682"/>
                      <a:pt x="2177" y="682"/>
                      <a:pt x="2177" y="682"/>
                    </a:cubicBezTo>
                    <a:cubicBezTo>
                      <a:pt x="2179" y="686"/>
                      <a:pt x="2180" y="689"/>
                      <a:pt x="2182" y="693"/>
                    </a:cubicBezTo>
                    <a:cubicBezTo>
                      <a:pt x="2187" y="691"/>
                      <a:pt x="2187" y="691"/>
                      <a:pt x="2187" y="691"/>
                    </a:cubicBezTo>
                    <a:close/>
                    <a:moveTo>
                      <a:pt x="2196" y="713"/>
                    </a:moveTo>
                    <a:cubicBezTo>
                      <a:pt x="2195" y="709"/>
                      <a:pt x="2193" y="706"/>
                      <a:pt x="2192" y="702"/>
                    </a:cubicBezTo>
                    <a:cubicBezTo>
                      <a:pt x="2187" y="704"/>
                      <a:pt x="2187" y="704"/>
                      <a:pt x="2187" y="704"/>
                    </a:cubicBezTo>
                    <a:cubicBezTo>
                      <a:pt x="2188" y="708"/>
                      <a:pt x="2190" y="712"/>
                      <a:pt x="2191" y="715"/>
                    </a:cubicBezTo>
                    <a:lnTo>
                      <a:pt x="2196" y="713"/>
                    </a:lnTo>
                    <a:close/>
                    <a:moveTo>
                      <a:pt x="2205" y="736"/>
                    </a:moveTo>
                    <a:cubicBezTo>
                      <a:pt x="2204" y="732"/>
                      <a:pt x="2202" y="728"/>
                      <a:pt x="2201" y="724"/>
                    </a:cubicBezTo>
                    <a:cubicBezTo>
                      <a:pt x="2196" y="726"/>
                      <a:pt x="2196" y="726"/>
                      <a:pt x="2196" y="726"/>
                    </a:cubicBezTo>
                    <a:cubicBezTo>
                      <a:pt x="2197" y="730"/>
                      <a:pt x="2199" y="734"/>
                      <a:pt x="2200" y="737"/>
                    </a:cubicBezTo>
                    <a:lnTo>
                      <a:pt x="2205" y="736"/>
                    </a:lnTo>
                    <a:close/>
                    <a:moveTo>
                      <a:pt x="2213" y="758"/>
                    </a:moveTo>
                    <a:cubicBezTo>
                      <a:pt x="2212" y="754"/>
                      <a:pt x="2211" y="751"/>
                      <a:pt x="2209" y="747"/>
                    </a:cubicBezTo>
                    <a:cubicBezTo>
                      <a:pt x="2204" y="749"/>
                      <a:pt x="2204" y="749"/>
                      <a:pt x="2204" y="749"/>
                    </a:cubicBezTo>
                    <a:cubicBezTo>
                      <a:pt x="2206" y="752"/>
                      <a:pt x="2207" y="756"/>
                      <a:pt x="2208" y="760"/>
                    </a:cubicBezTo>
                    <a:lnTo>
                      <a:pt x="2213" y="758"/>
                    </a:lnTo>
                    <a:close/>
                    <a:moveTo>
                      <a:pt x="2221" y="781"/>
                    </a:moveTo>
                    <a:cubicBezTo>
                      <a:pt x="2220" y="777"/>
                      <a:pt x="2219" y="773"/>
                      <a:pt x="2217" y="769"/>
                    </a:cubicBezTo>
                    <a:cubicBezTo>
                      <a:pt x="2212" y="771"/>
                      <a:pt x="2212" y="771"/>
                      <a:pt x="2212" y="771"/>
                    </a:cubicBezTo>
                    <a:cubicBezTo>
                      <a:pt x="2214" y="775"/>
                      <a:pt x="2215" y="779"/>
                      <a:pt x="2216" y="783"/>
                    </a:cubicBezTo>
                    <a:lnTo>
                      <a:pt x="2221" y="781"/>
                    </a:lnTo>
                    <a:close/>
                    <a:moveTo>
                      <a:pt x="2229" y="804"/>
                    </a:moveTo>
                    <a:cubicBezTo>
                      <a:pt x="2228" y="800"/>
                      <a:pt x="2226" y="796"/>
                      <a:pt x="2225" y="792"/>
                    </a:cubicBezTo>
                    <a:cubicBezTo>
                      <a:pt x="2220" y="794"/>
                      <a:pt x="2220" y="794"/>
                      <a:pt x="2220" y="794"/>
                    </a:cubicBezTo>
                    <a:cubicBezTo>
                      <a:pt x="2221" y="798"/>
                      <a:pt x="2223" y="801"/>
                      <a:pt x="2224" y="805"/>
                    </a:cubicBezTo>
                    <a:lnTo>
                      <a:pt x="2229" y="804"/>
                    </a:lnTo>
                    <a:close/>
                    <a:moveTo>
                      <a:pt x="2236" y="827"/>
                    </a:moveTo>
                    <a:cubicBezTo>
                      <a:pt x="2235" y="823"/>
                      <a:pt x="2234" y="819"/>
                      <a:pt x="2233" y="815"/>
                    </a:cubicBezTo>
                    <a:cubicBezTo>
                      <a:pt x="2227" y="817"/>
                      <a:pt x="2227" y="817"/>
                      <a:pt x="2227" y="817"/>
                    </a:cubicBezTo>
                    <a:cubicBezTo>
                      <a:pt x="2229" y="820"/>
                      <a:pt x="2230" y="824"/>
                      <a:pt x="2231" y="828"/>
                    </a:cubicBezTo>
                    <a:lnTo>
                      <a:pt x="2236" y="827"/>
                    </a:lnTo>
                    <a:close/>
                    <a:moveTo>
                      <a:pt x="2243" y="850"/>
                    </a:moveTo>
                    <a:cubicBezTo>
                      <a:pt x="2242" y="846"/>
                      <a:pt x="2241" y="842"/>
                      <a:pt x="2239" y="838"/>
                    </a:cubicBezTo>
                    <a:cubicBezTo>
                      <a:pt x="2234" y="840"/>
                      <a:pt x="2234" y="840"/>
                      <a:pt x="2234" y="840"/>
                    </a:cubicBezTo>
                    <a:cubicBezTo>
                      <a:pt x="2235" y="843"/>
                      <a:pt x="2237" y="847"/>
                      <a:pt x="2238" y="851"/>
                    </a:cubicBezTo>
                    <a:lnTo>
                      <a:pt x="2243" y="850"/>
                    </a:lnTo>
                    <a:close/>
                    <a:moveTo>
                      <a:pt x="2249" y="873"/>
                    </a:moveTo>
                    <a:cubicBezTo>
                      <a:pt x="2248" y="869"/>
                      <a:pt x="2247" y="865"/>
                      <a:pt x="2246" y="861"/>
                    </a:cubicBezTo>
                    <a:cubicBezTo>
                      <a:pt x="2241" y="863"/>
                      <a:pt x="2241" y="863"/>
                      <a:pt x="2241" y="863"/>
                    </a:cubicBezTo>
                    <a:cubicBezTo>
                      <a:pt x="2242" y="867"/>
                      <a:pt x="2243" y="870"/>
                      <a:pt x="2244" y="874"/>
                    </a:cubicBezTo>
                    <a:lnTo>
                      <a:pt x="2249" y="873"/>
                    </a:lnTo>
                    <a:close/>
                    <a:moveTo>
                      <a:pt x="2255" y="896"/>
                    </a:moveTo>
                    <a:cubicBezTo>
                      <a:pt x="2254" y="892"/>
                      <a:pt x="2253" y="888"/>
                      <a:pt x="2252" y="885"/>
                    </a:cubicBezTo>
                    <a:cubicBezTo>
                      <a:pt x="2247" y="886"/>
                      <a:pt x="2247" y="886"/>
                      <a:pt x="2247" y="886"/>
                    </a:cubicBezTo>
                    <a:cubicBezTo>
                      <a:pt x="2248" y="890"/>
                      <a:pt x="2249" y="894"/>
                      <a:pt x="2250" y="898"/>
                    </a:cubicBezTo>
                    <a:cubicBezTo>
                      <a:pt x="2255" y="896"/>
                      <a:pt x="2255" y="896"/>
                      <a:pt x="2255" y="896"/>
                    </a:cubicBezTo>
                    <a:close/>
                    <a:moveTo>
                      <a:pt x="2260" y="920"/>
                    </a:moveTo>
                    <a:cubicBezTo>
                      <a:pt x="2259" y="916"/>
                      <a:pt x="2258" y="912"/>
                      <a:pt x="2258" y="908"/>
                    </a:cubicBezTo>
                    <a:cubicBezTo>
                      <a:pt x="2252" y="909"/>
                      <a:pt x="2252" y="909"/>
                      <a:pt x="2252" y="909"/>
                    </a:cubicBezTo>
                    <a:cubicBezTo>
                      <a:pt x="2253" y="913"/>
                      <a:pt x="2254" y="917"/>
                      <a:pt x="2255" y="921"/>
                    </a:cubicBezTo>
                    <a:lnTo>
                      <a:pt x="2260" y="920"/>
                    </a:lnTo>
                    <a:close/>
                    <a:moveTo>
                      <a:pt x="2265" y="943"/>
                    </a:moveTo>
                    <a:cubicBezTo>
                      <a:pt x="2264" y="939"/>
                      <a:pt x="2263" y="935"/>
                      <a:pt x="2263" y="931"/>
                    </a:cubicBezTo>
                    <a:cubicBezTo>
                      <a:pt x="2257" y="933"/>
                      <a:pt x="2257" y="933"/>
                      <a:pt x="2257" y="933"/>
                    </a:cubicBezTo>
                    <a:cubicBezTo>
                      <a:pt x="2258" y="936"/>
                      <a:pt x="2259" y="940"/>
                      <a:pt x="2260" y="944"/>
                    </a:cubicBezTo>
                    <a:lnTo>
                      <a:pt x="2265" y="943"/>
                    </a:lnTo>
                    <a:close/>
                    <a:moveTo>
                      <a:pt x="2270" y="967"/>
                    </a:moveTo>
                    <a:cubicBezTo>
                      <a:pt x="2269" y="963"/>
                      <a:pt x="2268" y="959"/>
                      <a:pt x="2267" y="955"/>
                    </a:cubicBezTo>
                    <a:cubicBezTo>
                      <a:pt x="2262" y="956"/>
                      <a:pt x="2262" y="956"/>
                      <a:pt x="2262" y="956"/>
                    </a:cubicBezTo>
                    <a:cubicBezTo>
                      <a:pt x="2263" y="960"/>
                      <a:pt x="2264" y="964"/>
                      <a:pt x="2264" y="968"/>
                    </a:cubicBezTo>
                    <a:lnTo>
                      <a:pt x="2270" y="967"/>
                    </a:lnTo>
                    <a:close/>
                    <a:moveTo>
                      <a:pt x="2274" y="991"/>
                    </a:moveTo>
                    <a:cubicBezTo>
                      <a:pt x="2273" y="987"/>
                      <a:pt x="2272" y="983"/>
                      <a:pt x="2272" y="979"/>
                    </a:cubicBezTo>
                    <a:cubicBezTo>
                      <a:pt x="2266" y="980"/>
                      <a:pt x="2266" y="980"/>
                      <a:pt x="2266" y="980"/>
                    </a:cubicBezTo>
                    <a:cubicBezTo>
                      <a:pt x="2267" y="984"/>
                      <a:pt x="2268" y="987"/>
                      <a:pt x="2268" y="991"/>
                    </a:cubicBezTo>
                    <a:lnTo>
                      <a:pt x="2274" y="991"/>
                    </a:lnTo>
                    <a:close/>
                    <a:moveTo>
                      <a:pt x="2277" y="1014"/>
                    </a:moveTo>
                    <a:cubicBezTo>
                      <a:pt x="2277" y="1010"/>
                      <a:pt x="2276" y="1006"/>
                      <a:pt x="2275" y="1002"/>
                    </a:cubicBezTo>
                    <a:cubicBezTo>
                      <a:pt x="2270" y="1003"/>
                      <a:pt x="2270" y="1003"/>
                      <a:pt x="2270" y="1003"/>
                    </a:cubicBezTo>
                    <a:cubicBezTo>
                      <a:pt x="2271" y="1007"/>
                      <a:pt x="2271" y="1011"/>
                      <a:pt x="2272" y="1015"/>
                    </a:cubicBezTo>
                    <a:lnTo>
                      <a:pt x="2277" y="1014"/>
                    </a:lnTo>
                    <a:close/>
                    <a:moveTo>
                      <a:pt x="2280" y="1038"/>
                    </a:moveTo>
                    <a:cubicBezTo>
                      <a:pt x="2280" y="1034"/>
                      <a:pt x="2279" y="1030"/>
                      <a:pt x="2279" y="1026"/>
                    </a:cubicBezTo>
                    <a:cubicBezTo>
                      <a:pt x="2274" y="1027"/>
                      <a:pt x="2274" y="1027"/>
                      <a:pt x="2274" y="1027"/>
                    </a:cubicBezTo>
                    <a:cubicBezTo>
                      <a:pt x="2274" y="1031"/>
                      <a:pt x="2275" y="1035"/>
                      <a:pt x="2275" y="1039"/>
                    </a:cubicBezTo>
                    <a:lnTo>
                      <a:pt x="2280" y="1038"/>
                    </a:lnTo>
                    <a:close/>
                    <a:moveTo>
                      <a:pt x="2283" y="1062"/>
                    </a:moveTo>
                    <a:cubicBezTo>
                      <a:pt x="2283" y="1058"/>
                      <a:pt x="2282" y="1054"/>
                      <a:pt x="2282" y="1050"/>
                    </a:cubicBezTo>
                    <a:cubicBezTo>
                      <a:pt x="2277" y="1051"/>
                      <a:pt x="2277" y="1051"/>
                      <a:pt x="2277" y="1051"/>
                    </a:cubicBezTo>
                    <a:cubicBezTo>
                      <a:pt x="2277" y="1055"/>
                      <a:pt x="2277" y="1059"/>
                      <a:pt x="2278" y="1063"/>
                    </a:cubicBezTo>
                    <a:lnTo>
                      <a:pt x="2283" y="1062"/>
                    </a:lnTo>
                    <a:close/>
                    <a:moveTo>
                      <a:pt x="2286" y="1086"/>
                    </a:moveTo>
                    <a:cubicBezTo>
                      <a:pt x="2285" y="1082"/>
                      <a:pt x="2285" y="1078"/>
                      <a:pt x="2284" y="1074"/>
                    </a:cubicBezTo>
                    <a:cubicBezTo>
                      <a:pt x="2279" y="1075"/>
                      <a:pt x="2279" y="1075"/>
                      <a:pt x="2279" y="1075"/>
                    </a:cubicBezTo>
                    <a:cubicBezTo>
                      <a:pt x="2279" y="1079"/>
                      <a:pt x="2280" y="1083"/>
                      <a:pt x="2280" y="1086"/>
                    </a:cubicBezTo>
                    <a:lnTo>
                      <a:pt x="2286" y="1086"/>
                    </a:lnTo>
                    <a:close/>
                    <a:moveTo>
                      <a:pt x="2287" y="1110"/>
                    </a:moveTo>
                    <a:cubicBezTo>
                      <a:pt x="2287" y="1106"/>
                      <a:pt x="2287" y="1102"/>
                      <a:pt x="2287" y="1098"/>
                    </a:cubicBezTo>
                    <a:cubicBezTo>
                      <a:pt x="2281" y="1098"/>
                      <a:pt x="2281" y="1098"/>
                      <a:pt x="2281" y="1098"/>
                    </a:cubicBezTo>
                    <a:cubicBezTo>
                      <a:pt x="2281" y="1102"/>
                      <a:pt x="2282" y="1106"/>
                      <a:pt x="2282" y="1110"/>
                    </a:cubicBezTo>
                    <a:lnTo>
                      <a:pt x="2287" y="1110"/>
                    </a:lnTo>
                    <a:close/>
                    <a:moveTo>
                      <a:pt x="2289" y="1134"/>
                    </a:moveTo>
                    <a:cubicBezTo>
                      <a:pt x="2289" y="1130"/>
                      <a:pt x="2288" y="1126"/>
                      <a:pt x="2288" y="1122"/>
                    </a:cubicBezTo>
                    <a:cubicBezTo>
                      <a:pt x="2283" y="1122"/>
                      <a:pt x="2283" y="1122"/>
                      <a:pt x="2283" y="1122"/>
                    </a:cubicBezTo>
                    <a:cubicBezTo>
                      <a:pt x="2283" y="1126"/>
                      <a:pt x="2283" y="1130"/>
                      <a:pt x="2284" y="1134"/>
                    </a:cubicBezTo>
                    <a:lnTo>
                      <a:pt x="2289" y="1134"/>
                    </a:lnTo>
                    <a:close/>
                    <a:moveTo>
                      <a:pt x="2290" y="1158"/>
                    </a:moveTo>
                    <a:cubicBezTo>
                      <a:pt x="2290" y="1154"/>
                      <a:pt x="2290" y="1150"/>
                      <a:pt x="2289" y="1146"/>
                    </a:cubicBezTo>
                    <a:cubicBezTo>
                      <a:pt x="2284" y="1146"/>
                      <a:pt x="2284" y="1146"/>
                      <a:pt x="2284" y="1146"/>
                    </a:cubicBezTo>
                    <a:cubicBezTo>
                      <a:pt x="2284" y="1150"/>
                      <a:pt x="2284" y="1154"/>
                      <a:pt x="2285" y="1158"/>
                    </a:cubicBezTo>
                    <a:lnTo>
                      <a:pt x="2290" y="1158"/>
                    </a:lnTo>
                    <a:close/>
                    <a:moveTo>
                      <a:pt x="2291" y="1182"/>
                    </a:moveTo>
                    <a:cubicBezTo>
                      <a:pt x="2290" y="1178"/>
                      <a:pt x="2290" y="1174"/>
                      <a:pt x="2290" y="1170"/>
                    </a:cubicBezTo>
                    <a:cubicBezTo>
                      <a:pt x="2285" y="1170"/>
                      <a:pt x="2285" y="1170"/>
                      <a:pt x="2285" y="1170"/>
                    </a:cubicBezTo>
                    <a:cubicBezTo>
                      <a:pt x="2285" y="1174"/>
                      <a:pt x="2285" y="1178"/>
                      <a:pt x="2285" y="1182"/>
                    </a:cubicBezTo>
                    <a:lnTo>
                      <a:pt x="2291" y="1182"/>
                    </a:lnTo>
                    <a:close/>
                    <a:moveTo>
                      <a:pt x="2291" y="1206"/>
                    </a:moveTo>
                    <a:cubicBezTo>
                      <a:pt x="2291" y="1202"/>
                      <a:pt x="2291" y="1198"/>
                      <a:pt x="2291" y="1194"/>
                    </a:cubicBezTo>
                    <a:cubicBezTo>
                      <a:pt x="2285" y="1194"/>
                      <a:pt x="2285" y="1194"/>
                      <a:pt x="2285" y="1194"/>
                    </a:cubicBezTo>
                    <a:cubicBezTo>
                      <a:pt x="2285" y="1198"/>
                      <a:pt x="2285" y="1202"/>
                      <a:pt x="2285" y="1206"/>
                    </a:cubicBezTo>
                    <a:lnTo>
                      <a:pt x="2291" y="12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39" name="Freeform 49"/>
              <p:cNvSpPr>
                <a:spLocks noEditPoints="1"/>
              </p:cNvSpPr>
              <p:nvPr/>
            </p:nvSpPr>
            <p:spPr bwMode="auto">
              <a:xfrm>
                <a:off x="10416891" y="3366997"/>
                <a:ext cx="605746" cy="277348"/>
              </a:xfrm>
              <a:custGeom>
                <a:avLst/>
                <a:gdLst>
                  <a:gd name="T0" fmla="*/ 795 w 795"/>
                  <a:gd name="T1" fmla="*/ 16 h 364"/>
                  <a:gd name="T2" fmla="*/ 778 w 795"/>
                  <a:gd name="T3" fmla="*/ 5 h 364"/>
                  <a:gd name="T4" fmla="*/ 733 w 795"/>
                  <a:gd name="T5" fmla="*/ 45 h 364"/>
                  <a:gd name="T6" fmla="*/ 752 w 795"/>
                  <a:gd name="T7" fmla="*/ 14 h 364"/>
                  <a:gd name="T8" fmla="*/ 733 w 795"/>
                  <a:gd name="T9" fmla="*/ 45 h 364"/>
                  <a:gd name="T10" fmla="*/ 707 w 795"/>
                  <a:gd name="T11" fmla="*/ 54 h 364"/>
                  <a:gd name="T12" fmla="*/ 674 w 795"/>
                  <a:gd name="T13" fmla="*/ 49 h 364"/>
                  <a:gd name="T14" fmla="*/ 629 w 795"/>
                  <a:gd name="T15" fmla="*/ 90 h 364"/>
                  <a:gd name="T16" fmla="*/ 648 w 795"/>
                  <a:gd name="T17" fmla="*/ 61 h 364"/>
                  <a:gd name="T18" fmla="*/ 629 w 795"/>
                  <a:gd name="T19" fmla="*/ 90 h 364"/>
                  <a:gd name="T20" fmla="*/ 603 w 795"/>
                  <a:gd name="T21" fmla="*/ 102 h 364"/>
                  <a:gd name="T22" fmla="*/ 570 w 795"/>
                  <a:gd name="T23" fmla="*/ 94 h 364"/>
                  <a:gd name="T24" fmla="*/ 527 w 795"/>
                  <a:gd name="T25" fmla="*/ 135 h 364"/>
                  <a:gd name="T26" fmla="*/ 544 w 795"/>
                  <a:gd name="T27" fmla="*/ 106 h 364"/>
                  <a:gd name="T28" fmla="*/ 527 w 795"/>
                  <a:gd name="T29" fmla="*/ 135 h 364"/>
                  <a:gd name="T30" fmla="*/ 501 w 795"/>
                  <a:gd name="T31" fmla="*/ 146 h 364"/>
                  <a:gd name="T32" fmla="*/ 466 w 795"/>
                  <a:gd name="T33" fmla="*/ 142 h 364"/>
                  <a:gd name="T34" fmla="*/ 423 w 795"/>
                  <a:gd name="T35" fmla="*/ 182 h 364"/>
                  <a:gd name="T36" fmla="*/ 440 w 795"/>
                  <a:gd name="T37" fmla="*/ 154 h 364"/>
                  <a:gd name="T38" fmla="*/ 423 w 795"/>
                  <a:gd name="T39" fmla="*/ 182 h 364"/>
                  <a:gd name="T40" fmla="*/ 397 w 795"/>
                  <a:gd name="T41" fmla="*/ 194 h 364"/>
                  <a:gd name="T42" fmla="*/ 362 w 795"/>
                  <a:gd name="T43" fmla="*/ 187 h 364"/>
                  <a:gd name="T44" fmla="*/ 319 w 795"/>
                  <a:gd name="T45" fmla="*/ 227 h 364"/>
                  <a:gd name="T46" fmla="*/ 336 w 795"/>
                  <a:gd name="T47" fmla="*/ 198 h 364"/>
                  <a:gd name="T48" fmla="*/ 319 w 795"/>
                  <a:gd name="T49" fmla="*/ 227 h 364"/>
                  <a:gd name="T50" fmla="*/ 293 w 795"/>
                  <a:gd name="T51" fmla="*/ 239 h 364"/>
                  <a:gd name="T52" fmla="*/ 260 w 795"/>
                  <a:gd name="T53" fmla="*/ 232 h 364"/>
                  <a:gd name="T54" fmla="*/ 215 w 795"/>
                  <a:gd name="T55" fmla="*/ 272 h 364"/>
                  <a:gd name="T56" fmla="*/ 234 w 795"/>
                  <a:gd name="T57" fmla="*/ 243 h 364"/>
                  <a:gd name="T58" fmla="*/ 215 w 795"/>
                  <a:gd name="T59" fmla="*/ 272 h 364"/>
                  <a:gd name="T60" fmla="*/ 189 w 795"/>
                  <a:gd name="T61" fmla="*/ 284 h 364"/>
                  <a:gd name="T62" fmla="*/ 156 w 795"/>
                  <a:gd name="T63" fmla="*/ 279 h 364"/>
                  <a:gd name="T64" fmla="*/ 111 w 795"/>
                  <a:gd name="T65" fmla="*/ 319 h 364"/>
                  <a:gd name="T66" fmla="*/ 130 w 795"/>
                  <a:gd name="T67" fmla="*/ 291 h 364"/>
                  <a:gd name="T68" fmla="*/ 111 w 795"/>
                  <a:gd name="T69" fmla="*/ 319 h 364"/>
                  <a:gd name="T70" fmla="*/ 85 w 795"/>
                  <a:gd name="T71" fmla="*/ 331 h 364"/>
                  <a:gd name="T72" fmla="*/ 52 w 795"/>
                  <a:gd name="T73" fmla="*/ 324 h 364"/>
                  <a:gd name="T74" fmla="*/ 7 w 795"/>
                  <a:gd name="T75" fmla="*/ 364 h 364"/>
                  <a:gd name="T76" fmla="*/ 26 w 795"/>
                  <a:gd name="T77" fmla="*/ 336 h 364"/>
                  <a:gd name="T78" fmla="*/ 7 w 795"/>
                  <a:gd name="T7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785" y="21"/>
                    </a:moveTo>
                    <a:lnTo>
                      <a:pt x="795" y="16"/>
                    </a:lnTo>
                    <a:lnTo>
                      <a:pt x="785" y="0"/>
                    </a:lnTo>
                    <a:lnTo>
                      <a:pt x="778" y="5"/>
                    </a:lnTo>
                    <a:lnTo>
                      <a:pt x="785" y="21"/>
                    </a:lnTo>
                    <a:close/>
                    <a:moveTo>
                      <a:pt x="733" y="45"/>
                    </a:moveTo>
                    <a:lnTo>
                      <a:pt x="759" y="33"/>
                    </a:lnTo>
                    <a:lnTo>
                      <a:pt x="752" y="14"/>
                    </a:lnTo>
                    <a:lnTo>
                      <a:pt x="726" y="26"/>
                    </a:lnTo>
                    <a:lnTo>
                      <a:pt x="733" y="45"/>
                    </a:lnTo>
                    <a:close/>
                    <a:moveTo>
                      <a:pt x="681" y="66"/>
                    </a:moveTo>
                    <a:lnTo>
                      <a:pt x="707" y="54"/>
                    </a:lnTo>
                    <a:lnTo>
                      <a:pt x="700" y="38"/>
                    </a:lnTo>
                    <a:lnTo>
                      <a:pt x="674" y="49"/>
                    </a:lnTo>
                    <a:lnTo>
                      <a:pt x="681" y="66"/>
                    </a:lnTo>
                    <a:close/>
                    <a:moveTo>
                      <a:pt x="629" y="90"/>
                    </a:moveTo>
                    <a:lnTo>
                      <a:pt x="655" y="78"/>
                    </a:lnTo>
                    <a:lnTo>
                      <a:pt x="648" y="61"/>
                    </a:lnTo>
                    <a:lnTo>
                      <a:pt x="622" y="73"/>
                    </a:lnTo>
                    <a:lnTo>
                      <a:pt x="629" y="90"/>
                    </a:lnTo>
                    <a:close/>
                    <a:moveTo>
                      <a:pt x="579" y="113"/>
                    </a:moveTo>
                    <a:lnTo>
                      <a:pt x="603" y="102"/>
                    </a:lnTo>
                    <a:lnTo>
                      <a:pt x="596" y="83"/>
                    </a:lnTo>
                    <a:lnTo>
                      <a:pt x="570" y="94"/>
                    </a:lnTo>
                    <a:lnTo>
                      <a:pt x="579" y="113"/>
                    </a:lnTo>
                    <a:close/>
                    <a:moveTo>
                      <a:pt x="527" y="135"/>
                    </a:moveTo>
                    <a:lnTo>
                      <a:pt x="553" y="123"/>
                    </a:lnTo>
                    <a:lnTo>
                      <a:pt x="544" y="106"/>
                    </a:lnTo>
                    <a:lnTo>
                      <a:pt x="518" y="118"/>
                    </a:lnTo>
                    <a:lnTo>
                      <a:pt x="527" y="135"/>
                    </a:lnTo>
                    <a:close/>
                    <a:moveTo>
                      <a:pt x="475" y="158"/>
                    </a:moveTo>
                    <a:lnTo>
                      <a:pt x="501" y="146"/>
                    </a:lnTo>
                    <a:lnTo>
                      <a:pt x="492" y="130"/>
                    </a:lnTo>
                    <a:lnTo>
                      <a:pt x="466" y="142"/>
                    </a:lnTo>
                    <a:lnTo>
                      <a:pt x="475" y="158"/>
                    </a:lnTo>
                    <a:close/>
                    <a:moveTo>
                      <a:pt x="423" y="182"/>
                    </a:moveTo>
                    <a:lnTo>
                      <a:pt x="449" y="170"/>
                    </a:lnTo>
                    <a:lnTo>
                      <a:pt x="440" y="154"/>
                    </a:lnTo>
                    <a:lnTo>
                      <a:pt x="414" y="163"/>
                    </a:lnTo>
                    <a:lnTo>
                      <a:pt x="423" y="182"/>
                    </a:lnTo>
                    <a:close/>
                    <a:moveTo>
                      <a:pt x="371" y="203"/>
                    </a:moveTo>
                    <a:lnTo>
                      <a:pt x="397" y="194"/>
                    </a:lnTo>
                    <a:lnTo>
                      <a:pt x="388" y="175"/>
                    </a:lnTo>
                    <a:lnTo>
                      <a:pt x="362" y="187"/>
                    </a:lnTo>
                    <a:lnTo>
                      <a:pt x="371" y="203"/>
                    </a:lnTo>
                    <a:close/>
                    <a:moveTo>
                      <a:pt x="319" y="227"/>
                    </a:moveTo>
                    <a:lnTo>
                      <a:pt x="345" y="215"/>
                    </a:lnTo>
                    <a:lnTo>
                      <a:pt x="336" y="198"/>
                    </a:lnTo>
                    <a:lnTo>
                      <a:pt x="312" y="210"/>
                    </a:lnTo>
                    <a:lnTo>
                      <a:pt x="319" y="227"/>
                    </a:lnTo>
                    <a:close/>
                    <a:moveTo>
                      <a:pt x="267" y="251"/>
                    </a:moveTo>
                    <a:lnTo>
                      <a:pt x="293" y="239"/>
                    </a:lnTo>
                    <a:lnTo>
                      <a:pt x="286" y="222"/>
                    </a:lnTo>
                    <a:lnTo>
                      <a:pt x="260" y="232"/>
                    </a:lnTo>
                    <a:lnTo>
                      <a:pt x="267" y="251"/>
                    </a:lnTo>
                    <a:close/>
                    <a:moveTo>
                      <a:pt x="215" y="272"/>
                    </a:moveTo>
                    <a:lnTo>
                      <a:pt x="241" y="262"/>
                    </a:lnTo>
                    <a:lnTo>
                      <a:pt x="234" y="243"/>
                    </a:lnTo>
                    <a:lnTo>
                      <a:pt x="208" y="255"/>
                    </a:lnTo>
                    <a:lnTo>
                      <a:pt x="215" y="272"/>
                    </a:lnTo>
                    <a:close/>
                    <a:moveTo>
                      <a:pt x="163" y="295"/>
                    </a:moveTo>
                    <a:lnTo>
                      <a:pt x="189" y="284"/>
                    </a:lnTo>
                    <a:lnTo>
                      <a:pt x="182" y="267"/>
                    </a:lnTo>
                    <a:lnTo>
                      <a:pt x="156" y="279"/>
                    </a:lnTo>
                    <a:lnTo>
                      <a:pt x="163" y="295"/>
                    </a:lnTo>
                    <a:close/>
                    <a:moveTo>
                      <a:pt x="111" y="319"/>
                    </a:moveTo>
                    <a:lnTo>
                      <a:pt x="137" y="307"/>
                    </a:lnTo>
                    <a:lnTo>
                      <a:pt x="130" y="291"/>
                    </a:lnTo>
                    <a:lnTo>
                      <a:pt x="104" y="303"/>
                    </a:lnTo>
                    <a:lnTo>
                      <a:pt x="111" y="319"/>
                    </a:lnTo>
                    <a:close/>
                    <a:moveTo>
                      <a:pt x="59" y="343"/>
                    </a:moveTo>
                    <a:lnTo>
                      <a:pt x="85" y="331"/>
                    </a:lnTo>
                    <a:lnTo>
                      <a:pt x="78" y="312"/>
                    </a:lnTo>
                    <a:lnTo>
                      <a:pt x="52" y="324"/>
                    </a:lnTo>
                    <a:lnTo>
                      <a:pt x="59" y="343"/>
                    </a:lnTo>
                    <a:close/>
                    <a:moveTo>
                      <a:pt x="7" y="364"/>
                    </a:moveTo>
                    <a:lnTo>
                      <a:pt x="33" y="352"/>
                    </a:lnTo>
                    <a:lnTo>
                      <a:pt x="26" y="336"/>
                    </a:lnTo>
                    <a:lnTo>
                      <a:pt x="0" y="347"/>
                    </a:lnTo>
                    <a:lnTo>
                      <a:pt x="7" y="3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0" name="Freeform 50"/>
              <p:cNvSpPr/>
              <p:nvPr/>
            </p:nvSpPr>
            <p:spPr bwMode="auto">
              <a:xfrm>
                <a:off x="10389461" y="3606248"/>
                <a:ext cx="61718" cy="61718"/>
              </a:xfrm>
              <a:custGeom>
                <a:avLst/>
                <a:gdLst>
                  <a:gd name="T0" fmla="*/ 23 w 34"/>
                  <a:gd name="T1" fmla="*/ 31 h 34"/>
                  <a:gd name="T2" fmla="*/ 3 w 34"/>
                  <a:gd name="T3" fmla="*/ 23 h 34"/>
                  <a:gd name="T4" fmla="*/ 11 w 34"/>
                  <a:gd name="T5" fmla="*/ 4 h 34"/>
                  <a:gd name="T6" fmla="*/ 31 w 34"/>
                  <a:gd name="T7" fmla="*/ 11 h 34"/>
                  <a:gd name="T8" fmla="*/ 23 w 34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31"/>
                    </a:moveTo>
                    <a:cubicBezTo>
                      <a:pt x="16" y="34"/>
                      <a:pt x="7" y="31"/>
                      <a:pt x="3" y="23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7" y="4"/>
                      <a:pt x="31" y="11"/>
                    </a:cubicBezTo>
                    <a:cubicBezTo>
                      <a:pt x="34" y="19"/>
                      <a:pt x="31" y="28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1" name="Freeform 51"/>
              <p:cNvSpPr/>
              <p:nvPr/>
            </p:nvSpPr>
            <p:spPr bwMode="auto">
              <a:xfrm>
                <a:off x="10995207" y="3344901"/>
                <a:ext cx="70099" cy="65528"/>
              </a:xfrm>
              <a:custGeom>
                <a:avLst/>
                <a:gdLst>
                  <a:gd name="T0" fmla="*/ 38 w 92"/>
                  <a:gd name="T1" fmla="*/ 86 h 86"/>
                  <a:gd name="T2" fmla="*/ 92 w 92"/>
                  <a:gd name="T3" fmla="*/ 10 h 86"/>
                  <a:gd name="T4" fmla="*/ 0 w 92"/>
                  <a:gd name="T5" fmla="*/ 0 h 86"/>
                  <a:gd name="T6" fmla="*/ 38 w 92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6">
                    <a:moveTo>
                      <a:pt x="38" y="86"/>
                    </a:moveTo>
                    <a:lnTo>
                      <a:pt x="92" y="10"/>
                    </a:lnTo>
                    <a:lnTo>
                      <a:pt x="0" y="0"/>
                    </a:lnTo>
                    <a:lnTo>
                      <a:pt x="38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2" name="Freeform 52"/>
              <p:cNvSpPr>
                <a:spLocks noEditPoints="1"/>
              </p:cNvSpPr>
              <p:nvPr/>
            </p:nvSpPr>
            <p:spPr bwMode="auto">
              <a:xfrm>
                <a:off x="9560465" y="2134170"/>
                <a:ext cx="278110" cy="605746"/>
              </a:xfrm>
              <a:custGeom>
                <a:avLst/>
                <a:gdLst>
                  <a:gd name="T0" fmla="*/ 365 w 365"/>
                  <a:gd name="T1" fmla="*/ 7 h 795"/>
                  <a:gd name="T2" fmla="*/ 343 w 365"/>
                  <a:gd name="T3" fmla="*/ 10 h 795"/>
                  <a:gd name="T4" fmla="*/ 339 w 365"/>
                  <a:gd name="T5" fmla="*/ 69 h 795"/>
                  <a:gd name="T6" fmla="*/ 332 w 365"/>
                  <a:gd name="T7" fmla="*/ 33 h 795"/>
                  <a:gd name="T8" fmla="*/ 339 w 365"/>
                  <a:gd name="T9" fmla="*/ 69 h 795"/>
                  <a:gd name="T10" fmla="*/ 327 w 365"/>
                  <a:gd name="T11" fmla="*/ 95 h 795"/>
                  <a:gd name="T12" fmla="*/ 298 w 365"/>
                  <a:gd name="T13" fmla="*/ 111 h 795"/>
                  <a:gd name="T14" fmla="*/ 291 w 365"/>
                  <a:gd name="T15" fmla="*/ 173 h 795"/>
                  <a:gd name="T16" fmla="*/ 287 w 365"/>
                  <a:gd name="T17" fmla="*/ 137 h 795"/>
                  <a:gd name="T18" fmla="*/ 291 w 365"/>
                  <a:gd name="T19" fmla="*/ 173 h 795"/>
                  <a:gd name="T20" fmla="*/ 282 w 365"/>
                  <a:gd name="T21" fmla="*/ 199 h 795"/>
                  <a:gd name="T22" fmla="*/ 251 w 365"/>
                  <a:gd name="T23" fmla="*/ 215 h 795"/>
                  <a:gd name="T24" fmla="*/ 246 w 365"/>
                  <a:gd name="T25" fmla="*/ 275 h 795"/>
                  <a:gd name="T26" fmla="*/ 242 w 365"/>
                  <a:gd name="T27" fmla="*/ 241 h 795"/>
                  <a:gd name="T28" fmla="*/ 246 w 365"/>
                  <a:gd name="T29" fmla="*/ 275 h 795"/>
                  <a:gd name="T30" fmla="*/ 235 w 365"/>
                  <a:gd name="T31" fmla="*/ 301 h 795"/>
                  <a:gd name="T32" fmla="*/ 206 w 365"/>
                  <a:gd name="T33" fmla="*/ 319 h 795"/>
                  <a:gd name="T34" fmla="*/ 202 w 365"/>
                  <a:gd name="T35" fmla="*/ 379 h 795"/>
                  <a:gd name="T36" fmla="*/ 194 w 365"/>
                  <a:gd name="T37" fmla="*/ 345 h 795"/>
                  <a:gd name="T38" fmla="*/ 202 w 365"/>
                  <a:gd name="T39" fmla="*/ 379 h 795"/>
                  <a:gd name="T40" fmla="*/ 190 w 365"/>
                  <a:gd name="T41" fmla="*/ 405 h 795"/>
                  <a:gd name="T42" fmla="*/ 161 w 365"/>
                  <a:gd name="T43" fmla="*/ 424 h 795"/>
                  <a:gd name="T44" fmla="*/ 154 w 365"/>
                  <a:gd name="T45" fmla="*/ 483 h 795"/>
                  <a:gd name="T46" fmla="*/ 149 w 365"/>
                  <a:gd name="T47" fmla="*/ 450 h 795"/>
                  <a:gd name="T48" fmla="*/ 154 w 365"/>
                  <a:gd name="T49" fmla="*/ 483 h 795"/>
                  <a:gd name="T50" fmla="*/ 142 w 365"/>
                  <a:gd name="T51" fmla="*/ 509 h 795"/>
                  <a:gd name="T52" fmla="*/ 114 w 365"/>
                  <a:gd name="T53" fmla="*/ 528 h 795"/>
                  <a:gd name="T54" fmla="*/ 109 w 365"/>
                  <a:gd name="T55" fmla="*/ 587 h 795"/>
                  <a:gd name="T56" fmla="*/ 102 w 365"/>
                  <a:gd name="T57" fmla="*/ 554 h 795"/>
                  <a:gd name="T58" fmla="*/ 109 w 365"/>
                  <a:gd name="T59" fmla="*/ 587 h 795"/>
                  <a:gd name="T60" fmla="*/ 97 w 365"/>
                  <a:gd name="T61" fmla="*/ 613 h 795"/>
                  <a:gd name="T62" fmla="*/ 69 w 365"/>
                  <a:gd name="T63" fmla="*/ 632 h 795"/>
                  <a:gd name="T64" fmla="*/ 62 w 365"/>
                  <a:gd name="T65" fmla="*/ 691 h 795"/>
                  <a:gd name="T66" fmla="*/ 57 w 365"/>
                  <a:gd name="T67" fmla="*/ 658 h 795"/>
                  <a:gd name="T68" fmla="*/ 62 w 365"/>
                  <a:gd name="T69" fmla="*/ 691 h 795"/>
                  <a:gd name="T70" fmla="*/ 50 w 365"/>
                  <a:gd name="T71" fmla="*/ 717 h 795"/>
                  <a:gd name="T72" fmla="*/ 22 w 365"/>
                  <a:gd name="T73" fmla="*/ 736 h 795"/>
                  <a:gd name="T74" fmla="*/ 17 w 365"/>
                  <a:gd name="T75" fmla="*/ 795 h 795"/>
                  <a:gd name="T76" fmla="*/ 10 w 365"/>
                  <a:gd name="T77" fmla="*/ 762 h 795"/>
                  <a:gd name="T78" fmla="*/ 17 w 365"/>
                  <a:gd name="T79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5" h="795">
                    <a:moveTo>
                      <a:pt x="362" y="17"/>
                    </a:moveTo>
                    <a:lnTo>
                      <a:pt x="365" y="7"/>
                    </a:lnTo>
                    <a:lnTo>
                      <a:pt x="348" y="0"/>
                    </a:lnTo>
                    <a:lnTo>
                      <a:pt x="343" y="10"/>
                    </a:lnTo>
                    <a:lnTo>
                      <a:pt x="362" y="17"/>
                    </a:lnTo>
                    <a:close/>
                    <a:moveTo>
                      <a:pt x="339" y="69"/>
                    </a:moveTo>
                    <a:lnTo>
                      <a:pt x="351" y="43"/>
                    </a:lnTo>
                    <a:lnTo>
                      <a:pt x="332" y="33"/>
                    </a:lnTo>
                    <a:lnTo>
                      <a:pt x="322" y="59"/>
                    </a:lnTo>
                    <a:lnTo>
                      <a:pt x="339" y="69"/>
                    </a:lnTo>
                    <a:close/>
                    <a:moveTo>
                      <a:pt x="315" y="121"/>
                    </a:moveTo>
                    <a:lnTo>
                      <a:pt x="327" y="95"/>
                    </a:lnTo>
                    <a:lnTo>
                      <a:pt x="310" y="85"/>
                    </a:lnTo>
                    <a:lnTo>
                      <a:pt x="298" y="111"/>
                    </a:lnTo>
                    <a:lnTo>
                      <a:pt x="315" y="121"/>
                    </a:lnTo>
                    <a:close/>
                    <a:moveTo>
                      <a:pt x="291" y="173"/>
                    </a:moveTo>
                    <a:lnTo>
                      <a:pt x="303" y="147"/>
                    </a:lnTo>
                    <a:lnTo>
                      <a:pt x="287" y="137"/>
                    </a:lnTo>
                    <a:lnTo>
                      <a:pt x="275" y="163"/>
                    </a:lnTo>
                    <a:lnTo>
                      <a:pt x="291" y="173"/>
                    </a:lnTo>
                    <a:close/>
                    <a:moveTo>
                      <a:pt x="270" y="225"/>
                    </a:moveTo>
                    <a:lnTo>
                      <a:pt x="282" y="199"/>
                    </a:lnTo>
                    <a:lnTo>
                      <a:pt x="263" y="189"/>
                    </a:lnTo>
                    <a:lnTo>
                      <a:pt x="251" y="215"/>
                    </a:lnTo>
                    <a:lnTo>
                      <a:pt x="270" y="225"/>
                    </a:lnTo>
                    <a:close/>
                    <a:moveTo>
                      <a:pt x="246" y="275"/>
                    </a:moveTo>
                    <a:lnTo>
                      <a:pt x="258" y="249"/>
                    </a:lnTo>
                    <a:lnTo>
                      <a:pt x="242" y="241"/>
                    </a:lnTo>
                    <a:lnTo>
                      <a:pt x="230" y="267"/>
                    </a:lnTo>
                    <a:lnTo>
                      <a:pt x="246" y="275"/>
                    </a:lnTo>
                    <a:close/>
                    <a:moveTo>
                      <a:pt x="223" y="327"/>
                    </a:moveTo>
                    <a:lnTo>
                      <a:pt x="235" y="301"/>
                    </a:lnTo>
                    <a:lnTo>
                      <a:pt x="218" y="293"/>
                    </a:lnTo>
                    <a:lnTo>
                      <a:pt x="206" y="319"/>
                    </a:lnTo>
                    <a:lnTo>
                      <a:pt x="223" y="327"/>
                    </a:lnTo>
                    <a:close/>
                    <a:moveTo>
                      <a:pt x="202" y="379"/>
                    </a:moveTo>
                    <a:lnTo>
                      <a:pt x="211" y="353"/>
                    </a:lnTo>
                    <a:lnTo>
                      <a:pt x="194" y="345"/>
                    </a:lnTo>
                    <a:lnTo>
                      <a:pt x="183" y="371"/>
                    </a:lnTo>
                    <a:lnTo>
                      <a:pt x="202" y="379"/>
                    </a:lnTo>
                    <a:close/>
                    <a:moveTo>
                      <a:pt x="178" y="431"/>
                    </a:moveTo>
                    <a:lnTo>
                      <a:pt x="190" y="405"/>
                    </a:lnTo>
                    <a:lnTo>
                      <a:pt x="171" y="397"/>
                    </a:lnTo>
                    <a:lnTo>
                      <a:pt x="161" y="424"/>
                    </a:lnTo>
                    <a:lnTo>
                      <a:pt x="178" y="431"/>
                    </a:lnTo>
                    <a:close/>
                    <a:moveTo>
                      <a:pt x="154" y="483"/>
                    </a:moveTo>
                    <a:lnTo>
                      <a:pt x="166" y="457"/>
                    </a:lnTo>
                    <a:lnTo>
                      <a:pt x="149" y="450"/>
                    </a:lnTo>
                    <a:lnTo>
                      <a:pt x="138" y="476"/>
                    </a:lnTo>
                    <a:lnTo>
                      <a:pt x="154" y="483"/>
                    </a:lnTo>
                    <a:close/>
                    <a:moveTo>
                      <a:pt x="131" y="535"/>
                    </a:moveTo>
                    <a:lnTo>
                      <a:pt x="142" y="509"/>
                    </a:lnTo>
                    <a:lnTo>
                      <a:pt x="126" y="502"/>
                    </a:lnTo>
                    <a:lnTo>
                      <a:pt x="114" y="528"/>
                    </a:lnTo>
                    <a:lnTo>
                      <a:pt x="131" y="535"/>
                    </a:lnTo>
                    <a:close/>
                    <a:moveTo>
                      <a:pt x="109" y="587"/>
                    </a:moveTo>
                    <a:lnTo>
                      <a:pt x="121" y="561"/>
                    </a:lnTo>
                    <a:lnTo>
                      <a:pt x="102" y="554"/>
                    </a:lnTo>
                    <a:lnTo>
                      <a:pt x="90" y="580"/>
                    </a:lnTo>
                    <a:lnTo>
                      <a:pt x="109" y="587"/>
                    </a:lnTo>
                    <a:close/>
                    <a:moveTo>
                      <a:pt x="86" y="639"/>
                    </a:moveTo>
                    <a:lnTo>
                      <a:pt x="97" y="613"/>
                    </a:lnTo>
                    <a:lnTo>
                      <a:pt x="81" y="606"/>
                    </a:lnTo>
                    <a:lnTo>
                      <a:pt x="69" y="632"/>
                    </a:lnTo>
                    <a:lnTo>
                      <a:pt x="86" y="639"/>
                    </a:lnTo>
                    <a:close/>
                    <a:moveTo>
                      <a:pt x="62" y="691"/>
                    </a:moveTo>
                    <a:lnTo>
                      <a:pt x="74" y="665"/>
                    </a:lnTo>
                    <a:lnTo>
                      <a:pt x="57" y="658"/>
                    </a:lnTo>
                    <a:lnTo>
                      <a:pt x="45" y="684"/>
                    </a:lnTo>
                    <a:lnTo>
                      <a:pt x="62" y="691"/>
                    </a:lnTo>
                    <a:close/>
                    <a:moveTo>
                      <a:pt x="41" y="743"/>
                    </a:moveTo>
                    <a:lnTo>
                      <a:pt x="50" y="717"/>
                    </a:lnTo>
                    <a:lnTo>
                      <a:pt x="34" y="710"/>
                    </a:lnTo>
                    <a:lnTo>
                      <a:pt x="22" y="736"/>
                    </a:lnTo>
                    <a:lnTo>
                      <a:pt x="41" y="743"/>
                    </a:lnTo>
                    <a:close/>
                    <a:moveTo>
                      <a:pt x="17" y="795"/>
                    </a:moveTo>
                    <a:lnTo>
                      <a:pt x="29" y="769"/>
                    </a:lnTo>
                    <a:lnTo>
                      <a:pt x="10" y="762"/>
                    </a:lnTo>
                    <a:lnTo>
                      <a:pt x="0" y="788"/>
                    </a:lnTo>
                    <a:lnTo>
                      <a:pt x="17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3" name="Freeform 53"/>
              <p:cNvSpPr/>
              <p:nvPr/>
            </p:nvSpPr>
            <p:spPr bwMode="auto">
              <a:xfrm>
                <a:off x="9535320" y="2704104"/>
                <a:ext cx="63241" cy="62480"/>
              </a:xfrm>
              <a:custGeom>
                <a:avLst/>
                <a:gdLst>
                  <a:gd name="T0" fmla="*/ 31 w 35"/>
                  <a:gd name="T1" fmla="*/ 24 h 35"/>
                  <a:gd name="T2" fmla="*/ 11 w 35"/>
                  <a:gd name="T3" fmla="*/ 31 h 35"/>
                  <a:gd name="T4" fmla="*/ 4 w 35"/>
                  <a:gd name="T5" fmla="*/ 11 h 35"/>
                  <a:gd name="T6" fmla="*/ 24 w 35"/>
                  <a:gd name="T7" fmla="*/ 4 h 35"/>
                  <a:gd name="T8" fmla="*/ 31 w 35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1" y="24"/>
                    </a:moveTo>
                    <a:cubicBezTo>
                      <a:pt x="28" y="31"/>
                      <a:pt x="19" y="35"/>
                      <a:pt x="11" y="31"/>
                    </a:cubicBezTo>
                    <a:cubicBezTo>
                      <a:pt x="4" y="28"/>
                      <a:pt x="0" y="19"/>
                      <a:pt x="4" y="11"/>
                    </a:cubicBezTo>
                    <a:cubicBezTo>
                      <a:pt x="7" y="4"/>
                      <a:pt x="16" y="0"/>
                      <a:pt x="24" y="4"/>
                    </a:cubicBezTo>
                    <a:cubicBezTo>
                      <a:pt x="31" y="7"/>
                      <a:pt x="35" y="16"/>
                      <a:pt x="31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4" name="Freeform 54"/>
              <p:cNvSpPr/>
              <p:nvPr/>
            </p:nvSpPr>
            <p:spPr bwMode="auto">
              <a:xfrm>
                <a:off x="9795144" y="2089215"/>
                <a:ext cx="64765" cy="72385"/>
              </a:xfrm>
              <a:custGeom>
                <a:avLst/>
                <a:gdLst>
                  <a:gd name="T0" fmla="*/ 85 w 85"/>
                  <a:gd name="T1" fmla="*/ 95 h 95"/>
                  <a:gd name="T2" fmla="*/ 76 w 85"/>
                  <a:gd name="T3" fmla="*/ 0 h 95"/>
                  <a:gd name="T4" fmla="*/ 0 w 85"/>
                  <a:gd name="T5" fmla="*/ 57 h 95"/>
                  <a:gd name="T6" fmla="*/ 85 w 8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5">
                    <a:moveTo>
                      <a:pt x="85" y="95"/>
                    </a:moveTo>
                    <a:lnTo>
                      <a:pt x="76" y="0"/>
                    </a:lnTo>
                    <a:lnTo>
                      <a:pt x="0" y="57"/>
                    </a:lnTo>
                    <a:lnTo>
                      <a:pt x="85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5" name="Freeform 55"/>
              <p:cNvSpPr>
                <a:spLocks noEditPoints="1"/>
              </p:cNvSpPr>
              <p:nvPr/>
            </p:nvSpPr>
            <p:spPr bwMode="auto">
              <a:xfrm>
                <a:off x="6864702" y="3366997"/>
                <a:ext cx="605746" cy="277348"/>
              </a:xfrm>
              <a:custGeom>
                <a:avLst/>
                <a:gdLst>
                  <a:gd name="T0" fmla="*/ 10 w 795"/>
                  <a:gd name="T1" fmla="*/ 0 h 364"/>
                  <a:gd name="T2" fmla="*/ 10 w 795"/>
                  <a:gd name="T3" fmla="*/ 21 h 364"/>
                  <a:gd name="T4" fmla="*/ 69 w 795"/>
                  <a:gd name="T5" fmla="*/ 26 h 364"/>
                  <a:gd name="T6" fmla="*/ 36 w 795"/>
                  <a:gd name="T7" fmla="*/ 33 h 364"/>
                  <a:gd name="T8" fmla="*/ 69 w 795"/>
                  <a:gd name="T9" fmla="*/ 26 h 364"/>
                  <a:gd name="T10" fmla="*/ 95 w 795"/>
                  <a:gd name="T11" fmla="*/ 38 h 364"/>
                  <a:gd name="T12" fmla="*/ 114 w 795"/>
                  <a:gd name="T13" fmla="*/ 66 h 364"/>
                  <a:gd name="T14" fmla="*/ 173 w 795"/>
                  <a:gd name="T15" fmla="*/ 73 h 364"/>
                  <a:gd name="T16" fmla="*/ 140 w 795"/>
                  <a:gd name="T17" fmla="*/ 78 h 364"/>
                  <a:gd name="T18" fmla="*/ 173 w 795"/>
                  <a:gd name="T19" fmla="*/ 73 h 364"/>
                  <a:gd name="T20" fmla="*/ 199 w 795"/>
                  <a:gd name="T21" fmla="*/ 83 h 364"/>
                  <a:gd name="T22" fmla="*/ 218 w 795"/>
                  <a:gd name="T23" fmla="*/ 113 h 364"/>
                  <a:gd name="T24" fmla="*/ 277 w 795"/>
                  <a:gd name="T25" fmla="*/ 118 h 364"/>
                  <a:gd name="T26" fmla="*/ 244 w 795"/>
                  <a:gd name="T27" fmla="*/ 123 h 364"/>
                  <a:gd name="T28" fmla="*/ 277 w 795"/>
                  <a:gd name="T29" fmla="*/ 118 h 364"/>
                  <a:gd name="T30" fmla="*/ 303 w 795"/>
                  <a:gd name="T31" fmla="*/ 130 h 364"/>
                  <a:gd name="T32" fmla="*/ 322 w 795"/>
                  <a:gd name="T33" fmla="*/ 158 h 364"/>
                  <a:gd name="T34" fmla="*/ 381 w 795"/>
                  <a:gd name="T35" fmla="*/ 163 h 364"/>
                  <a:gd name="T36" fmla="*/ 348 w 795"/>
                  <a:gd name="T37" fmla="*/ 170 h 364"/>
                  <a:gd name="T38" fmla="*/ 381 w 795"/>
                  <a:gd name="T39" fmla="*/ 163 h 364"/>
                  <a:gd name="T40" fmla="*/ 407 w 795"/>
                  <a:gd name="T41" fmla="*/ 175 h 364"/>
                  <a:gd name="T42" fmla="*/ 424 w 795"/>
                  <a:gd name="T43" fmla="*/ 203 h 364"/>
                  <a:gd name="T44" fmla="*/ 485 w 795"/>
                  <a:gd name="T45" fmla="*/ 210 h 364"/>
                  <a:gd name="T46" fmla="*/ 450 w 795"/>
                  <a:gd name="T47" fmla="*/ 215 h 364"/>
                  <a:gd name="T48" fmla="*/ 485 w 795"/>
                  <a:gd name="T49" fmla="*/ 210 h 364"/>
                  <a:gd name="T50" fmla="*/ 511 w 795"/>
                  <a:gd name="T51" fmla="*/ 222 h 364"/>
                  <a:gd name="T52" fmla="*/ 528 w 795"/>
                  <a:gd name="T53" fmla="*/ 251 h 364"/>
                  <a:gd name="T54" fmla="*/ 589 w 795"/>
                  <a:gd name="T55" fmla="*/ 255 h 364"/>
                  <a:gd name="T56" fmla="*/ 554 w 795"/>
                  <a:gd name="T57" fmla="*/ 262 h 364"/>
                  <a:gd name="T58" fmla="*/ 589 w 795"/>
                  <a:gd name="T59" fmla="*/ 255 h 364"/>
                  <a:gd name="T60" fmla="*/ 615 w 795"/>
                  <a:gd name="T61" fmla="*/ 267 h 364"/>
                  <a:gd name="T62" fmla="*/ 632 w 795"/>
                  <a:gd name="T63" fmla="*/ 295 h 364"/>
                  <a:gd name="T64" fmla="*/ 691 w 795"/>
                  <a:gd name="T65" fmla="*/ 303 h 364"/>
                  <a:gd name="T66" fmla="*/ 658 w 795"/>
                  <a:gd name="T67" fmla="*/ 307 h 364"/>
                  <a:gd name="T68" fmla="*/ 691 w 795"/>
                  <a:gd name="T69" fmla="*/ 303 h 364"/>
                  <a:gd name="T70" fmla="*/ 717 w 795"/>
                  <a:gd name="T71" fmla="*/ 312 h 364"/>
                  <a:gd name="T72" fmla="*/ 736 w 795"/>
                  <a:gd name="T73" fmla="*/ 343 h 364"/>
                  <a:gd name="T74" fmla="*/ 795 w 795"/>
                  <a:gd name="T75" fmla="*/ 347 h 364"/>
                  <a:gd name="T76" fmla="*/ 762 w 795"/>
                  <a:gd name="T77" fmla="*/ 352 h 364"/>
                  <a:gd name="T78" fmla="*/ 795 w 795"/>
                  <a:gd name="T79" fmla="*/ 34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17" y="5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10" y="21"/>
                    </a:lnTo>
                    <a:lnTo>
                      <a:pt x="17" y="5"/>
                    </a:lnTo>
                    <a:close/>
                    <a:moveTo>
                      <a:pt x="69" y="26"/>
                    </a:moveTo>
                    <a:lnTo>
                      <a:pt x="43" y="14"/>
                    </a:lnTo>
                    <a:lnTo>
                      <a:pt x="36" y="33"/>
                    </a:lnTo>
                    <a:lnTo>
                      <a:pt x="62" y="45"/>
                    </a:lnTo>
                    <a:lnTo>
                      <a:pt x="69" y="26"/>
                    </a:lnTo>
                    <a:close/>
                    <a:moveTo>
                      <a:pt x="121" y="49"/>
                    </a:moveTo>
                    <a:lnTo>
                      <a:pt x="95" y="38"/>
                    </a:lnTo>
                    <a:lnTo>
                      <a:pt x="88" y="54"/>
                    </a:lnTo>
                    <a:lnTo>
                      <a:pt x="114" y="66"/>
                    </a:lnTo>
                    <a:lnTo>
                      <a:pt x="121" y="49"/>
                    </a:lnTo>
                    <a:close/>
                    <a:moveTo>
                      <a:pt x="173" y="73"/>
                    </a:moveTo>
                    <a:lnTo>
                      <a:pt x="147" y="61"/>
                    </a:lnTo>
                    <a:lnTo>
                      <a:pt x="140" y="78"/>
                    </a:lnTo>
                    <a:lnTo>
                      <a:pt x="166" y="90"/>
                    </a:lnTo>
                    <a:lnTo>
                      <a:pt x="173" y="73"/>
                    </a:lnTo>
                    <a:close/>
                    <a:moveTo>
                      <a:pt x="225" y="94"/>
                    </a:moveTo>
                    <a:lnTo>
                      <a:pt x="199" y="83"/>
                    </a:lnTo>
                    <a:lnTo>
                      <a:pt x="192" y="102"/>
                    </a:lnTo>
                    <a:lnTo>
                      <a:pt x="218" y="113"/>
                    </a:lnTo>
                    <a:lnTo>
                      <a:pt x="225" y="94"/>
                    </a:lnTo>
                    <a:close/>
                    <a:moveTo>
                      <a:pt x="277" y="118"/>
                    </a:moveTo>
                    <a:lnTo>
                      <a:pt x="251" y="106"/>
                    </a:lnTo>
                    <a:lnTo>
                      <a:pt x="244" y="123"/>
                    </a:lnTo>
                    <a:lnTo>
                      <a:pt x="270" y="135"/>
                    </a:lnTo>
                    <a:lnTo>
                      <a:pt x="277" y="118"/>
                    </a:lnTo>
                    <a:close/>
                    <a:moveTo>
                      <a:pt x="329" y="142"/>
                    </a:moveTo>
                    <a:lnTo>
                      <a:pt x="303" y="130"/>
                    </a:lnTo>
                    <a:lnTo>
                      <a:pt x="296" y="146"/>
                    </a:lnTo>
                    <a:lnTo>
                      <a:pt x="322" y="158"/>
                    </a:lnTo>
                    <a:lnTo>
                      <a:pt x="329" y="142"/>
                    </a:lnTo>
                    <a:close/>
                    <a:moveTo>
                      <a:pt x="381" y="163"/>
                    </a:moveTo>
                    <a:lnTo>
                      <a:pt x="355" y="154"/>
                    </a:lnTo>
                    <a:lnTo>
                      <a:pt x="348" y="170"/>
                    </a:lnTo>
                    <a:lnTo>
                      <a:pt x="374" y="182"/>
                    </a:lnTo>
                    <a:lnTo>
                      <a:pt x="381" y="163"/>
                    </a:lnTo>
                    <a:close/>
                    <a:moveTo>
                      <a:pt x="433" y="187"/>
                    </a:moveTo>
                    <a:lnTo>
                      <a:pt x="407" y="175"/>
                    </a:lnTo>
                    <a:lnTo>
                      <a:pt x="398" y="194"/>
                    </a:lnTo>
                    <a:lnTo>
                      <a:pt x="424" y="203"/>
                    </a:lnTo>
                    <a:lnTo>
                      <a:pt x="433" y="187"/>
                    </a:lnTo>
                    <a:close/>
                    <a:moveTo>
                      <a:pt x="485" y="210"/>
                    </a:moveTo>
                    <a:lnTo>
                      <a:pt x="459" y="198"/>
                    </a:lnTo>
                    <a:lnTo>
                      <a:pt x="450" y="215"/>
                    </a:lnTo>
                    <a:lnTo>
                      <a:pt x="476" y="227"/>
                    </a:lnTo>
                    <a:lnTo>
                      <a:pt x="485" y="210"/>
                    </a:lnTo>
                    <a:close/>
                    <a:moveTo>
                      <a:pt x="537" y="232"/>
                    </a:moveTo>
                    <a:lnTo>
                      <a:pt x="511" y="222"/>
                    </a:lnTo>
                    <a:lnTo>
                      <a:pt x="502" y="239"/>
                    </a:lnTo>
                    <a:lnTo>
                      <a:pt x="528" y="251"/>
                    </a:lnTo>
                    <a:lnTo>
                      <a:pt x="537" y="232"/>
                    </a:lnTo>
                    <a:close/>
                    <a:moveTo>
                      <a:pt x="589" y="255"/>
                    </a:moveTo>
                    <a:lnTo>
                      <a:pt x="563" y="243"/>
                    </a:lnTo>
                    <a:lnTo>
                      <a:pt x="554" y="262"/>
                    </a:lnTo>
                    <a:lnTo>
                      <a:pt x="580" y="272"/>
                    </a:lnTo>
                    <a:lnTo>
                      <a:pt x="589" y="255"/>
                    </a:lnTo>
                    <a:close/>
                    <a:moveTo>
                      <a:pt x="641" y="279"/>
                    </a:moveTo>
                    <a:lnTo>
                      <a:pt x="615" y="267"/>
                    </a:lnTo>
                    <a:lnTo>
                      <a:pt x="606" y="284"/>
                    </a:lnTo>
                    <a:lnTo>
                      <a:pt x="632" y="295"/>
                    </a:lnTo>
                    <a:lnTo>
                      <a:pt x="641" y="279"/>
                    </a:lnTo>
                    <a:close/>
                    <a:moveTo>
                      <a:pt x="691" y="303"/>
                    </a:moveTo>
                    <a:lnTo>
                      <a:pt x="665" y="291"/>
                    </a:lnTo>
                    <a:lnTo>
                      <a:pt x="658" y="307"/>
                    </a:lnTo>
                    <a:lnTo>
                      <a:pt x="684" y="319"/>
                    </a:lnTo>
                    <a:lnTo>
                      <a:pt x="691" y="303"/>
                    </a:lnTo>
                    <a:close/>
                    <a:moveTo>
                      <a:pt x="743" y="324"/>
                    </a:moveTo>
                    <a:lnTo>
                      <a:pt x="717" y="312"/>
                    </a:lnTo>
                    <a:lnTo>
                      <a:pt x="710" y="331"/>
                    </a:lnTo>
                    <a:lnTo>
                      <a:pt x="736" y="343"/>
                    </a:lnTo>
                    <a:lnTo>
                      <a:pt x="743" y="324"/>
                    </a:lnTo>
                    <a:close/>
                    <a:moveTo>
                      <a:pt x="795" y="347"/>
                    </a:moveTo>
                    <a:lnTo>
                      <a:pt x="769" y="336"/>
                    </a:lnTo>
                    <a:lnTo>
                      <a:pt x="762" y="352"/>
                    </a:lnTo>
                    <a:lnTo>
                      <a:pt x="788" y="364"/>
                    </a:lnTo>
                    <a:lnTo>
                      <a:pt x="795" y="3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6" name="Freeform 56"/>
              <p:cNvSpPr/>
              <p:nvPr/>
            </p:nvSpPr>
            <p:spPr bwMode="auto">
              <a:xfrm>
                <a:off x="7436161" y="3606248"/>
                <a:ext cx="60955" cy="61718"/>
              </a:xfrm>
              <a:custGeom>
                <a:avLst/>
                <a:gdLst>
                  <a:gd name="T0" fmla="*/ 23 w 34"/>
                  <a:gd name="T1" fmla="*/ 4 h 34"/>
                  <a:gd name="T2" fmla="*/ 31 w 34"/>
                  <a:gd name="T3" fmla="*/ 23 h 34"/>
                  <a:gd name="T4" fmla="*/ 11 w 34"/>
                  <a:gd name="T5" fmla="*/ 31 h 34"/>
                  <a:gd name="T6" fmla="*/ 3 w 34"/>
                  <a:gd name="T7" fmla="*/ 11 h 34"/>
                  <a:gd name="T8" fmla="*/ 23 w 34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4"/>
                    </a:moveTo>
                    <a:cubicBezTo>
                      <a:pt x="31" y="7"/>
                      <a:pt x="34" y="16"/>
                      <a:pt x="31" y="23"/>
                    </a:cubicBezTo>
                    <a:cubicBezTo>
                      <a:pt x="27" y="31"/>
                      <a:pt x="19" y="34"/>
                      <a:pt x="11" y="31"/>
                    </a:cubicBezTo>
                    <a:cubicBezTo>
                      <a:pt x="3" y="28"/>
                      <a:pt x="0" y="19"/>
                      <a:pt x="3" y="11"/>
                    </a:cubicBezTo>
                    <a:cubicBezTo>
                      <a:pt x="7" y="4"/>
                      <a:pt x="16" y="0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7" name="Freeform 57"/>
              <p:cNvSpPr/>
              <p:nvPr/>
            </p:nvSpPr>
            <p:spPr bwMode="auto">
              <a:xfrm>
                <a:off x="6821271" y="3344901"/>
                <a:ext cx="70861" cy="65528"/>
              </a:xfrm>
              <a:custGeom>
                <a:avLst/>
                <a:gdLst>
                  <a:gd name="T0" fmla="*/ 93 w 93"/>
                  <a:gd name="T1" fmla="*/ 0 h 86"/>
                  <a:gd name="T2" fmla="*/ 0 w 93"/>
                  <a:gd name="T3" fmla="*/ 10 h 86"/>
                  <a:gd name="T4" fmla="*/ 55 w 93"/>
                  <a:gd name="T5" fmla="*/ 86 h 86"/>
                  <a:gd name="T6" fmla="*/ 93 w 93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6">
                    <a:moveTo>
                      <a:pt x="93" y="0"/>
                    </a:moveTo>
                    <a:lnTo>
                      <a:pt x="0" y="10"/>
                    </a:lnTo>
                    <a:lnTo>
                      <a:pt x="55" y="86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8" name="Freeform 58"/>
              <p:cNvSpPr>
                <a:spLocks noEditPoints="1"/>
              </p:cNvSpPr>
              <p:nvPr/>
            </p:nvSpPr>
            <p:spPr bwMode="auto">
              <a:xfrm>
                <a:off x="8048766" y="2134170"/>
                <a:ext cx="279634" cy="605746"/>
              </a:xfrm>
              <a:custGeom>
                <a:avLst/>
                <a:gdLst>
                  <a:gd name="T0" fmla="*/ 17 w 367"/>
                  <a:gd name="T1" fmla="*/ 0 h 795"/>
                  <a:gd name="T2" fmla="*/ 5 w 367"/>
                  <a:gd name="T3" fmla="*/ 17 h 795"/>
                  <a:gd name="T4" fmla="*/ 45 w 367"/>
                  <a:gd name="T5" fmla="*/ 59 h 795"/>
                  <a:gd name="T6" fmla="*/ 14 w 367"/>
                  <a:gd name="T7" fmla="*/ 43 h 795"/>
                  <a:gd name="T8" fmla="*/ 45 w 367"/>
                  <a:gd name="T9" fmla="*/ 59 h 795"/>
                  <a:gd name="T10" fmla="*/ 55 w 367"/>
                  <a:gd name="T11" fmla="*/ 85 h 795"/>
                  <a:gd name="T12" fmla="*/ 50 w 367"/>
                  <a:gd name="T13" fmla="*/ 121 h 795"/>
                  <a:gd name="T14" fmla="*/ 90 w 367"/>
                  <a:gd name="T15" fmla="*/ 163 h 795"/>
                  <a:gd name="T16" fmla="*/ 62 w 367"/>
                  <a:gd name="T17" fmla="*/ 147 h 795"/>
                  <a:gd name="T18" fmla="*/ 90 w 367"/>
                  <a:gd name="T19" fmla="*/ 163 h 795"/>
                  <a:gd name="T20" fmla="*/ 102 w 367"/>
                  <a:gd name="T21" fmla="*/ 189 h 795"/>
                  <a:gd name="T22" fmla="*/ 95 w 367"/>
                  <a:gd name="T23" fmla="*/ 225 h 795"/>
                  <a:gd name="T24" fmla="*/ 135 w 367"/>
                  <a:gd name="T25" fmla="*/ 267 h 795"/>
                  <a:gd name="T26" fmla="*/ 107 w 367"/>
                  <a:gd name="T27" fmla="*/ 249 h 795"/>
                  <a:gd name="T28" fmla="*/ 135 w 367"/>
                  <a:gd name="T29" fmla="*/ 267 h 795"/>
                  <a:gd name="T30" fmla="*/ 147 w 367"/>
                  <a:gd name="T31" fmla="*/ 293 h 795"/>
                  <a:gd name="T32" fmla="*/ 142 w 367"/>
                  <a:gd name="T33" fmla="*/ 327 h 795"/>
                  <a:gd name="T34" fmla="*/ 182 w 367"/>
                  <a:gd name="T35" fmla="*/ 371 h 795"/>
                  <a:gd name="T36" fmla="*/ 154 w 367"/>
                  <a:gd name="T37" fmla="*/ 353 h 795"/>
                  <a:gd name="T38" fmla="*/ 182 w 367"/>
                  <a:gd name="T39" fmla="*/ 371 h 795"/>
                  <a:gd name="T40" fmla="*/ 194 w 367"/>
                  <a:gd name="T41" fmla="*/ 397 h 795"/>
                  <a:gd name="T42" fmla="*/ 187 w 367"/>
                  <a:gd name="T43" fmla="*/ 431 h 795"/>
                  <a:gd name="T44" fmla="*/ 227 w 367"/>
                  <a:gd name="T45" fmla="*/ 476 h 795"/>
                  <a:gd name="T46" fmla="*/ 199 w 367"/>
                  <a:gd name="T47" fmla="*/ 457 h 795"/>
                  <a:gd name="T48" fmla="*/ 227 w 367"/>
                  <a:gd name="T49" fmla="*/ 476 h 795"/>
                  <a:gd name="T50" fmla="*/ 239 w 367"/>
                  <a:gd name="T51" fmla="*/ 502 h 795"/>
                  <a:gd name="T52" fmla="*/ 234 w 367"/>
                  <a:gd name="T53" fmla="*/ 535 h 795"/>
                  <a:gd name="T54" fmla="*/ 274 w 367"/>
                  <a:gd name="T55" fmla="*/ 580 h 795"/>
                  <a:gd name="T56" fmla="*/ 246 w 367"/>
                  <a:gd name="T57" fmla="*/ 561 h 795"/>
                  <a:gd name="T58" fmla="*/ 274 w 367"/>
                  <a:gd name="T59" fmla="*/ 580 h 795"/>
                  <a:gd name="T60" fmla="*/ 286 w 367"/>
                  <a:gd name="T61" fmla="*/ 606 h 795"/>
                  <a:gd name="T62" fmla="*/ 279 w 367"/>
                  <a:gd name="T63" fmla="*/ 639 h 795"/>
                  <a:gd name="T64" fmla="*/ 319 w 367"/>
                  <a:gd name="T65" fmla="*/ 684 h 795"/>
                  <a:gd name="T66" fmla="*/ 291 w 367"/>
                  <a:gd name="T67" fmla="*/ 665 h 795"/>
                  <a:gd name="T68" fmla="*/ 319 w 367"/>
                  <a:gd name="T69" fmla="*/ 684 h 795"/>
                  <a:gd name="T70" fmla="*/ 331 w 367"/>
                  <a:gd name="T71" fmla="*/ 710 h 795"/>
                  <a:gd name="T72" fmla="*/ 327 w 367"/>
                  <a:gd name="T73" fmla="*/ 743 h 795"/>
                  <a:gd name="T74" fmla="*/ 367 w 367"/>
                  <a:gd name="T75" fmla="*/ 788 h 795"/>
                  <a:gd name="T76" fmla="*/ 336 w 367"/>
                  <a:gd name="T77" fmla="*/ 769 h 795"/>
                  <a:gd name="T78" fmla="*/ 367 w 367"/>
                  <a:gd name="T79" fmla="*/ 78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7" h="795">
                    <a:moveTo>
                      <a:pt x="21" y="10"/>
                    </a:moveTo>
                    <a:lnTo>
                      <a:pt x="17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21" y="10"/>
                    </a:lnTo>
                    <a:close/>
                    <a:moveTo>
                      <a:pt x="45" y="59"/>
                    </a:moveTo>
                    <a:lnTo>
                      <a:pt x="33" y="33"/>
                    </a:lnTo>
                    <a:lnTo>
                      <a:pt x="14" y="43"/>
                    </a:lnTo>
                    <a:lnTo>
                      <a:pt x="26" y="69"/>
                    </a:lnTo>
                    <a:lnTo>
                      <a:pt x="45" y="59"/>
                    </a:lnTo>
                    <a:close/>
                    <a:moveTo>
                      <a:pt x="66" y="111"/>
                    </a:moveTo>
                    <a:lnTo>
                      <a:pt x="55" y="85"/>
                    </a:lnTo>
                    <a:lnTo>
                      <a:pt x="38" y="95"/>
                    </a:lnTo>
                    <a:lnTo>
                      <a:pt x="50" y="121"/>
                    </a:lnTo>
                    <a:lnTo>
                      <a:pt x="66" y="111"/>
                    </a:lnTo>
                    <a:close/>
                    <a:moveTo>
                      <a:pt x="90" y="163"/>
                    </a:moveTo>
                    <a:lnTo>
                      <a:pt x="78" y="137"/>
                    </a:lnTo>
                    <a:lnTo>
                      <a:pt x="62" y="147"/>
                    </a:lnTo>
                    <a:lnTo>
                      <a:pt x="73" y="173"/>
                    </a:lnTo>
                    <a:lnTo>
                      <a:pt x="90" y="163"/>
                    </a:lnTo>
                    <a:close/>
                    <a:moveTo>
                      <a:pt x="114" y="215"/>
                    </a:moveTo>
                    <a:lnTo>
                      <a:pt x="102" y="189"/>
                    </a:lnTo>
                    <a:lnTo>
                      <a:pt x="85" y="199"/>
                    </a:lnTo>
                    <a:lnTo>
                      <a:pt x="95" y="225"/>
                    </a:lnTo>
                    <a:lnTo>
                      <a:pt x="114" y="215"/>
                    </a:lnTo>
                    <a:close/>
                    <a:moveTo>
                      <a:pt x="135" y="267"/>
                    </a:moveTo>
                    <a:lnTo>
                      <a:pt x="125" y="241"/>
                    </a:lnTo>
                    <a:lnTo>
                      <a:pt x="107" y="249"/>
                    </a:lnTo>
                    <a:lnTo>
                      <a:pt x="118" y="275"/>
                    </a:lnTo>
                    <a:lnTo>
                      <a:pt x="135" y="267"/>
                    </a:lnTo>
                    <a:close/>
                    <a:moveTo>
                      <a:pt x="159" y="319"/>
                    </a:moveTo>
                    <a:lnTo>
                      <a:pt x="147" y="293"/>
                    </a:lnTo>
                    <a:lnTo>
                      <a:pt x="130" y="301"/>
                    </a:lnTo>
                    <a:lnTo>
                      <a:pt x="142" y="327"/>
                    </a:lnTo>
                    <a:lnTo>
                      <a:pt x="159" y="319"/>
                    </a:lnTo>
                    <a:close/>
                    <a:moveTo>
                      <a:pt x="182" y="371"/>
                    </a:moveTo>
                    <a:lnTo>
                      <a:pt x="170" y="345"/>
                    </a:lnTo>
                    <a:lnTo>
                      <a:pt x="154" y="353"/>
                    </a:lnTo>
                    <a:lnTo>
                      <a:pt x="166" y="379"/>
                    </a:lnTo>
                    <a:lnTo>
                      <a:pt x="182" y="371"/>
                    </a:lnTo>
                    <a:close/>
                    <a:moveTo>
                      <a:pt x="206" y="424"/>
                    </a:moveTo>
                    <a:lnTo>
                      <a:pt x="194" y="397"/>
                    </a:lnTo>
                    <a:lnTo>
                      <a:pt x="175" y="405"/>
                    </a:lnTo>
                    <a:lnTo>
                      <a:pt x="187" y="431"/>
                    </a:lnTo>
                    <a:lnTo>
                      <a:pt x="206" y="424"/>
                    </a:lnTo>
                    <a:close/>
                    <a:moveTo>
                      <a:pt x="227" y="476"/>
                    </a:moveTo>
                    <a:lnTo>
                      <a:pt x="215" y="450"/>
                    </a:lnTo>
                    <a:lnTo>
                      <a:pt x="199" y="457"/>
                    </a:lnTo>
                    <a:lnTo>
                      <a:pt x="211" y="483"/>
                    </a:lnTo>
                    <a:lnTo>
                      <a:pt x="227" y="476"/>
                    </a:lnTo>
                    <a:close/>
                    <a:moveTo>
                      <a:pt x="251" y="528"/>
                    </a:moveTo>
                    <a:lnTo>
                      <a:pt x="239" y="502"/>
                    </a:lnTo>
                    <a:lnTo>
                      <a:pt x="222" y="509"/>
                    </a:lnTo>
                    <a:lnTo>
                      <a:pt x="234" y="535"/>
                    </a:lnTo>
                    <a:lnTo>
                      <a:pt x="251" y="528"/>
                    </a:lnTo>
                    <a:close/>
                    <a:moveTo>
                      <a:pt x="274" y="580"/>
                    </a:moveTo>
                    <a:lnTo>
                      <a:pt x="263" y="554"/>
                    </a:lnTo>
                    <a:lnTo>
                      <a:pt x="246" y="561"/>
                    </a:lnTo>
                    <a:lnTo>
                      <a:pt x="256" y="587"/>
                    </a:lnTo>
                    <a:lnTo>
                      <a:pt x="274" y="580"/>
                    </a:lnTo>
                    <a:close/>
                    <a:moveTo>
                      <a:pt x="296" y="632"/>
                    </a:moveTo>
                    <a:lnTo>
                      <a:pt x="286" y="606"/>
                    </a:lnTo>
                    <a:lnTo>
                      <a:pt x="267" y="613"/>
                    </a:lnTo>
                    <a:lnTo>
                      <a:pt x="279" y="639"/>
                    </a:lnTo>
                    <a:lnTo>
                      <a:pt x="296" y="632"/>
                    </a:lnTo>
                    <a:close/>
                    <a:moveTo>
                      <a:pt x="319" y="684"/>
                    </a:moveTo>
                    <a:lnTo>
                      <a:pt x="308" y="658"/>
                    </a:lnTo>
                    <a:lnTo>
                      <a:pt x="291" y="665"/>
                    </a:lnTo>
                    <a:lnTo>
                      <a:pt x="303" y="691"/>
                    </a:lnTo>
                    <a:lnTo>
                      <a:pt x="319" y="684"/>
                    </a:lnTo>
                    <a:close/>
                    <a:moveTo>
                      <a:pt x="343" y="736"/>
                    </a:moveTo>
                    <a:lnTo>
                      <a:pt x="331" y="710"/>
                    </a:lnTo>
                    <a:lnTo>
                      <a:pt x="315" y="717"/>
                    </a:lnTo>
                    <a:lnTo>
                      <a:pt x="327" y="743"/>
                    </a:lnTo>
                    <a:lnTo>
                      <a:pt x="343" y="736"/>
                    </a:lnTo>
                    <a:close/>
                    <a:moveTo>
                      <a:pt x="367" y="788"/>
                    </a:moveTo>
                    <a:lnTo>
                      <a:pt x="355" y="762"/>
                    </a:lnTo>
                    <a:lnTo>
                      <a:pt x="336" y="769"/>
                    </a:lnTo>
                    <a:lnTo>
                      <a:pt x="348" y="795"/>
                    </a:lnTo>
                    <a:lnTo>
                      <a:pt x="367" y="7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9" name="Freeform 59"/>
              <p:cNvSpPr/>
              <p:nvPr/>
            </p:nvSpPr>
            <p:spPr bwMode="auto">
              <a:xfrm>
                <a:off x="8290302" y="2704104"/>
                <a:ext cx="60955" cy="62480"/>
              </a:xfrm>
              <a:custGeom>
                <a:avLst/>
                <a:gdLst>
                  <a:gd name="T0" fmla="*/ 30 w 34"/>
                  <a:gd name="T1" fmla="*/ 11 h 35"/>
                  <a:gd name="T2" fmla="*/ 23 w 34"/>
                  <a:gd name="T3" fmla="*/ 31 h 35"/>
                  <a:gd name="T4" fmla="*/ 3 w 34"/>
                  <a:gd name="T5" fmla="*/ 24 h 35"/>
                  <a:gd name="T6" fmla="*/ 11 w 34"/>
                  <a:gd name="T7" fmla="*/ 4 h 35"/>
                  <a:gd name="T8" fmla="*/ 30 w 34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0" y="11"/>
                    </a:moveTo>
                    <a:cubicBezTo>
                      <a:pt x="34" y="19"/>
                      <a:pt x="30" y="28"/>
                      <a:pt x="23" y="31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50" name="Freeform 60"/>
              <p:cNvSpPr/>
              <p:nvPr/>
            </p:nvSpPr>
            <p:spPr bwMode="auto">
              <a:xfrm>
                <a:off x="8027431" y="2090739"/>
                <a:ext cx="64765" cy="70861"/>
              </a:xfrm>
              <a:custGeom>
                <a:avLst/>
                <a:gdLst>
                  <a:gd name="T0" fmla="*/ 85 w 85"/>
                  <a:gd name="T1" fmla="*/ 55 h 93"/>
                  <a:gd name="T2" fmla="*/ 9 w 85"/>
                  <a:gd name="T3" fmla="*/ 0 h 93"/>
                  <a:gd name="T4" fmla="*/ 0 w 85"/>
                  <a:gd name="T5" fmla="*/ 93 h 93"/>
                  <a:gd name="T6" fmla="*/ 85 w 85"/>
                  <a:gd name="T7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3">
                    <a:moveTo>
                      <a:pt x="85" y="55"/>
                    </a:moveTo>
                    <a:lnTo>
                      <a:pt x="9" y="0"/>
                    </a:lnTo>
                    <a:lnTo>
                      <a:pt x="0" y="93"/>
                    </a:lnTo>
                    <a:lnTo>
                      <a:pt x="85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51" name="Oval 39"/>
            <p:cNvSpPr>
              <a:spLocks noChangeArrowheads="1"/>
            </p:cNvSpPr>
            <p:nvPr/>
          </p:nvSpPr>
          <p:spPr bwMode="auto">
            <a:xfrm>
              <a:off x="4208645" y="2004425"/>
              <a:ext cx="588995" cy="5824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52" name="Freeform 40"/>
            <p:cNvSpPr>
              <a:spLocks noEditPoints="1"/>
            </p:cNvSpPr>
            <p:nvPr/>
          </p:nvSpPr>
          <p:spPr bwMode="auto">
            <a:xfrm>
              <a:off x="4198342" y="1994237"/>
              <a:ext cx="609172" cy="602375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0 w 600"/>
                <a:gd name="T13" fmla="*/ 300 h 600"/>
                <a:gd name="T14" fmla="*/ 300 w 600"/>
                <a:gd name="T15" fmla="*/ 600 h 600"/>
                <a:gd name="T16" fmla="*/ 600 w 600"/>
                <a:gd name="T17" fmla="*/ 300 h 600"/>
                <a:gd name="T18" fmla="*/ 300 w 600"/>
                <a:gd name="T1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5" y="20"/>
                    <a:pt x="580" y="145"/>
                    <a:pt x="580" y="300"/>
                  </a:cubicBezTo>
                  <a:cubicBezTo>
                    <a:pt x="580" y="455"/>
                    <a:pt x="455" y="580"/>
                    <a:pt x="300" y="580"/>
                  </a:cubicBezTo>
                  <a:cubicBezTo>
                    <a:pt x="145" y="580"/>
                    <a:pt x="20" y="455"/>
                    <a:pt x="20" y="300"/>
                  </a:cubicBezTo>
                  <a:cubicBezTo>
                    <a:pt x="20" y="145"/>
                    <a:pt x="145" y="20"/>
                    <a:pt x="300" y="20"/>
                  </a:cubicBezTo>
                  <a:moveTo>
                    <a:pt x="300" y="0"/>
                  </a:moveTo>
                  <a:cubicBezTo>
                    <a:pt x="135" y="0"/>
                    <a:pt x="0" y="135"/>
                    <a:pt x="0" y="300"/>
                  </a:cubicBezTo>
                  <a:cubicBezTo>
                    <a:pt x="0" y="465"/>
                    <a:pt x="135" y="600"/>
                    <a:pt x="300" y="600"/>
                  </a:cubicBezTo>
                  <a:cubicBezTo>
                    <a:pt x="465" y="600"/>
                    <a:pt x="600" y="465"/>
                    <a:pt x="600" y="300"/>
                  </a:cubicBezTo>
                  <a:cubicBezTo>
                    <a:pt x="600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53" name="Freeform 41"/>
            <p:cNvSpPr/>
            <p:nvPr/>
          </p:nvSpPr>
          <p:spPr bwMode="auto">
            <a:xfrm>
              <a:off x="4917414" y="2296485"/>
              <a:ext cx="645663" cy="582423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0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0" y="0"/>
                    <a:pt x="318" y="0"/>
                  </a:cubicBezTo>
                  <a:cubicBezTo>
                    <a:pt x="395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5" y="580"/>
                    <a:pt x="318" y="5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4906252" y="2286722"/>
              <a:ext cx="667986" cy="602375"/>
            </a:xfrm>
            <a:custGeom>
              <a:avLst/>
              <a:gdLst>
                <a:gd name="T0" fmla="*/ 329 w 658"/>
                <a:gd name="T1" fmla="*/ 20 h 600"/>
                <a:gd name="T2" fmla="*/ 527 w 658"/>
                <a:gd name="T3" fmla="*/ 102 h 600"/>
                <a:gd name="T4" fmla="*/ 527 w 658"/>
                <a:gd name="T5" fmla="*/ 498 h 600"/>
                <a:gd name="T6" fmla="*/ 329 w 658"/>
                <a:gd name="T7" fmla="*/ 580 h 600"/>
                <a:gd name="T8" fmla="*/ 131 w 658"/>
                <a:gd name="T9" fmla="*/ 498 h 600"/>
                <a:gd name="T10" fmla="*/ 131 w 658"/>
                <a:gd name="T11" fmla="*/ 102 h 600"/>
                <a:gd name="T12" fmla="*/ 329 w 658"/>
                <a:gd name="T13" fmla="*/ 20 h 600"/>
                <a:gd name="T14" fmla="*/ 329 w 658"/>
                <a:gd name="T15" fmla="*/ 0 h 600"/>
                <a:gd name="T16" fmla="*/ 117 w 658"/>
                <a:gd name="T17" fmla="*/ 88 h 600"/>
                <a:gd name="T18" fmla="*/ 117 w 658"/>
                <a:gd name="T19" fmla="*/ 513 h 600"/>
                <a:gd name="T20" fmla="*/ 329 w 658"/>
                <a:gd name="T21" fmla="*/ 600 h 600"/>
                <a:gd name="T22" fmla="*/ 541 w 658"/>
                <a:gd name="T23" fmla="*/ 513 h 600"/>
                <a:gd name="T24" fmla="*/ 541 w 658"/>
                <a:gd name="T25" fmla="*/ 88 h 600"/>
                <a:gd name="T26" fmla="*/ 329 w 658"/>
                <a:gd name="T2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600">
                  <a:moveTo>
                    <a:pt x="329" y="20"/>
                  </a:moveTo>
                  <a:cubicBezTo>
                    <a:pt x="400" y="20"/>
                    <a:pt x="472" y="48"/>
                    <a:pt x="527" y="102"/>
                  </a:cubicBezTo>
                  <a:cubicBezTo>
                    <a:pt x="636" y="212"/>
                    <a:pt x="636" y="389"/>
                    <a:pt x="527" y="498"/>
                  </a:cubicBezTo>
                  <a:cubicBezTo>
                    <a:pt x="472" y="553"/>
                    <a:pt x="400" y="580"/>
                    <a:pt x="329" y="580"/>
                  </a:cubicBezTo>
                  <a:cubicBezTo>
                    <a:pt x="257" y="580"/>
                    <a:pt x="185" y="553"/>
                    <a:pt x="131" y="498"/>
                  </a:cubicBezTo>
                  <a:cubicBezTo>
                    <a:pt x="21" y="389"/>
                    <a:pt x="21" y="212"/>
                    <a:pt x="131" y="102"/>
                  </a:cubicBezTo>
                  <a:cubicBezTo>
                    <a:pt x="185" y="48"/>
                    <a:pt x="257" y="20"/>
                    <a:pt x="329" y="20"/>
                  </a:cubicBezTo>
                  <a:moveTo>
                    <a:pt x="329" y="0"/>
                  </a:moveTo>
                  <a:cubicBezTo>
                    <a:pt x="249" y="0"/>
                    <a:pt x="173" y="32"/>
                    <a:pt x="117" y="88"/>
                  </a:cubicBezTo>
                  <a:cubicBezTo>
                    <a:pt x="0" y="205"/>
                    <a:pt x="0" y="396"/>
                    <a:pt x="117" y="513"/>
                  </a:cubicBezTo>
                  <a:cubicBezTo>
                    <a:pt x="173" y="569"/>
                    <a:pt x="249" y="600"/>
                    <a:pt x="329" y="600"/>
                  </a:cubicBezTo>
                  <a:cubicBezTo>
                    <a:pt x="409" y="600"/>
                    <a:pt x="484" y="569"/>
                    <a:pt x="541" y="513"/>
                  </a:cubicBezTo>
                  <a:cubicBezTo>
                    <a:pt x="658" y="396"/>
                    <a:pt x="658" y="205"/>
                    <a:pt x="541" y="88"/>
                  </a:cubicBezTo>
                  <a:cubicBezTo>
                    <a:pt x="484" y="32"/>
                    <a:pt x="409" y="0"/>
                    <a:pt x="329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auto">
            <a:xfrm>
              <a:off x="5258276" y="3020270"/>
              <a:ext cx="588995" cy="582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56" name="Freeform 44"/>
            <p:cNvSpPr>
              <a:spLocks noEditPoints="1"/>
            </p:cNvSpPr>
            <p:nvPr/>
          </p:nvSpPr>
          <p:spPr bwMode="auto">
            <a:xfrm>
              <a:off x="5248402" y="3010506"/>
              <a:ext cx="609172" cy="602375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300 w 600"/>
                <a:gd name="T13" fmla="*/ 0 h 600"/>
                <a:gd name="T14" fmla="*/ 0 w 600"/>
                <a:gd name="T15" fmla="*/ 300 h 600"/>
                <a:gd name="T16" fmla="*/ 300 w 600"/>
                <a:gd name="T17" fmla="*/ 600 h 600"/>
                <a:gd name="T18" fmla="*/ 600 w 600"/>
                <a:gd name="T19" fmla="*/ 300 h 600"/>
                <a:gd name="T20" fmla="*/ 300 w 600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5" y="20"/>
                    <a:pt x="580" y="145"/>
                    <a:pt x="580" y="300"/>
                  </a:cubicBezTo>
                  <a:cubicBezTo>
                    <a:pt x="580" y="455"/>
                    <a:pt x="455" y="580"/>
                    <a:pt x="300" y="580"/>
                  </a:cubicBezTo>
                  <a:cubicBezTo>
                    <a:pt x="146" y="580"/>
                    <a:pt x="20" y="455"/>
                    <a:pt x="20" y="300"/>
                  </a:cubicBezTo>
                  <a:cubicBezTo>
                    <a:pt x="20" y="145"/>
                    <a:pt x="146" y="20"/>
                    <a:pt x="300" y="2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5" y="0"/>
                    <a:pt x="0" y="135"/>
                    <a:pt x="0" y="300"/>
                  </a:cubicBezTo>
                  <a:cubicBezTo>
                    <a:pt x="0" y="465"/>
                    <a:pt x="135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5"/>
                    <a:pt x="466" y="0"/>
                    <a:pt x="30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57" name="Freeform 45"/>
            <p:cNvSpPr/>
            <p:nvPr/>
          </p:nvSpPr>
          <p:spPr bwMode="auto">
            <a:xfrm>
              <a:off x="3443209" y="2296485"/>
              <a:ext cx="645663" cy="582423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1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1" y="0"/>
                    <a:pt x="318" y="0"/>
                  </a:cubicBezTo>
                  <a:cubicBezTo>
                    <a:pt x="396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6" y="580"/>
                    <a:pt x="318" y="5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3432047" y="2286722"/>
              <a:ext cx="667986" cy="602375"/>
            </a:xfrm>
            <a:custGeom>
              <a:avLst/>
              <a:gdLst>
                <a:gd name="T0" fmla="*/ 329 w 658"/>
                <a:gd name="T1" fmla="*/ 20 h 600"/>
                <a:gd name="T2" fmla="*/ 527 w 658"/>
                <a:gd name="T3" fmla="*/ 102 h 600"/>
                <a:gd name="T4" fmla="*/ 527 w 658"/>
                <a:gd name="T5" fmla="*/ 498 h 600"/>
                <a:gd name="T6" fmla="*/ 329 w 658"/>
                <a:gd name="T7" fmla="*/ 580 h 600"/>
                <a:gd name="T8" fmla="*/ 131 w 658"/>
                <a:gd name="T9" fmla="*/ 498 h 600"/>
                <a:gd name="T10" fmla="*/ 131 w 658"/>
                <a:gd name="T11" fmla="*/ 102 h 600"/>
                <a:gd name="T12" fmla="*/ 329 w 658"/>
                <a:gd name="T13" fmla="*/ 20 h 600"/>
                <a:gd name="T14" fmla="*/ 329 w 658"/>
                <a:gd name="T15" fmla="*/ 0 h 600"/>
                <a:gd name="T16" fmla="*/ 117 w 658"/>
                <a:gd name="T17" fmla="*/ 88 h 600"/>
                <a:gd name="T18" fmla="*/ 117 w 658"/>
                <a:gd name="T19" fmla="*/ 513 h 600"/>
                <a:gd name="T20" fmla="*/ 329 w 658"/>
                <a:gd name="T21" fmla="*/ 600 h 600"/>
                <a:gd name="T22" fmla="*/ 541 w 658"/>
                <a:gd name="T23" fmla="*/ 513 h 600"/>
                <a:gd name="T24" fmla="*/ 541 w 658"/>
                <a:gd name="T25" fmla="*/ 88 h 600"/>
                <a:gd name="T26" fmla="*/ 329 w 658"/>
                <a:gd name="T2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600">
                  <a:moveTo>
                    <a:pt x="329" y="20"/>
                  </a:moveTo>
                  <a:cubicBezTo>
                    <a:pt x="401" y="20"/>
                    <a:pt x="473" y="48"/>
                    <a:pt x="527" y="102"/>
                  </a:cubicBezTo>
                  <a:cubicBezTo>
                    <a:pt x="637" y="212"/>
                    <a:pt x="637" y="389"/>
                    <a:pt x="527" y="498"/>
                  </a:cubicBezTo>
                  <a:cubicBezTo>
                    <a:pt x="473" y="553"/>
                    <a:pt x="401" y="580"/>
                    <a:pt x="329" y="580"/>
                  </a:cubicBezTo>
                  <a:cubicBezTo>
                    <a:pt x="258" y="580"/>
                    <a:pt x="186" y="553"/>
                    <a:pt x="131" y="498"/>
                  </a:cubicBezTo>
                  <a:cubicBezTo>
                    <a:pt x="22" y="389"/>
                    <a:pt x="22" y="212"/>
                    <a:pt x="131" y="102"/>
                  </a:cubicBezTo>
                  <a:cubicBezTo>
                    <a:pt x="186" y="48"/>
                    <a:pt x="258" y="20"/>
                    <a:pt x="329" y="20"/>
                  </a:cubicBezTo>
                  <a:moveTo>
                    <a:pt x="329" y="0"/>
                  </a:moveTo>
                  <a:cubicBezTo>
                    <a:pt x="249" y="0"/>
                    <a:pt x="174" y="32"/>
                    <a:pt x="117" y="88"/>
                  </a:cubicBezTo>
                  <a:cubicBezTo>
                    <a:pt x="0" y="205"/>
                    <a:pt x="0" y="396"/>
                    <a:pt x="117" y="513"/>
                  </a:cubicBezTo>
                  <a:cubicBezTo>
                    <a:pt x="174" y="569"/>
                    <a:pt x="249" y="600"/>
                    <a:pt x="329" y="600"/>
                  </a:cubicBezTo>
                  <a:cubicBezTo>
                    <a:pt x="409" y="600"/>
                    <a:pt x="485" y="569"/>
                    <a:pt x="541" y="513"/>
                  </a:cubicBezTo>
                  <a:cubicBezTo>
                    <a:pt x="658" y="396"/>
                    <a:pt x="658" y="205"/>
                    <a:pt x="541" y="88"/>
                  </a:cubicBezTo>
                  <a:cubicBezTo>
                    <a:pt x="485" y="32"/>
                    <a:pt x="409" y="0"/>
                    <a:pt x="32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59" name="Oval 47"/>
            <p:cNvSpPr>
              <a:spLocks noChangeArrowheads="1"/>
            </p:cNvSpPr>
            <p:nvPr/>
          </p:nvSpPr>
          <p:spPr bwMode="auto">
            <a:xfrm>
              <a:off x="3158585" y="3020270"/>
              <a:ext cx="588995" cy="5824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3148711" y="3010506"/>
              <a:ext cx="609172" cy="602375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300 w 600"/>
                <a:gd name="T13" fmla="*/ 0 h 600"/>
                <a:gd name="T14" fmla="*/ 0 w 600"/>
                <a:gd name="T15" fmla="*/ 300 h 600"/>
                <a:gd name="T16" fmla="*/ 300 w 600"/>
                <a:gd name="T17" fmla="*/ 600 h 600"/>
                <a:gd name="T18" fmla="*/ 600 w 600"/>
                <a:gd name="T19" fmla="*/ 300 h 600"/>
                <a:gd name="T20" fmla="*/ 300 w 600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4" y="20"/>
                    <a:pt x="580" y="145"/>
                    <a:pt x="580" y="300"/>
                  </a:cubicBezTo>
                  <a:cubicBezTo>
                    <a:pt x="580" y="455"/>
                    <a:pt x="454" y="580"/>
                    <a:pt x="300" y="580"/>
                  </a:cubicBezTo>
                  <a:cubicBezTo>
                    <a:pt x="145" y="580"/>
                    <a:pt x="20" y="455"/>
                    <a:pt x="20" y="300"/>
                  </a:cubicBezTo>
                  <a:cubicBezTo>
                    <a:pt x="20" y="145"/>
                    <a:pt x="145" y="20"/>
                    <a:pt x="300" y="2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4" y="0"/>
                    <a:pt x="0" y="135"/>
                    <a:pt x="0" y="300"/>
                  </a:cubicBezTo>
                  <a:cubicBezTo>
                    <a:pt x="0" y="465"/>
                    <a:pt x="134" y="600"/>
                    <a:pt x="300" y="600"/>
                  </a:cubicBezTo>
                  <a:cubicBezTo>
                    <a:pt x="465" y="600"/>
                    <a:pt x="600" y="465"/>
                    <a:pt x="600" y="300"/>
                  </a:cubicBezTo>
                  <a:cubicBezTo>
                    <a:pt x="600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094881" y="2823723"/>
              <a:ext cx="822533" cy="1957826"/>
              <a:chOff x="5371390" y="2779865"/>
              <a:chExt cx="1459888" cy="3514092"/>
            </a:xfrm>
          </p:grpSpPr>
          <p:sp>
            <p:nvSpPr>
              <p:cNvPr id="62" name="Oval 5"/>
              <p:cNvSpPr>
                <a:spLocks noChangeArrowheads="1"/>
              </p:cNvSpPr>
              <p:nvPr/>
            </p:nvSpPr>
            <p:spPr bwMode="auto">
              <a:xfrm>
                <a:off x="5471967" y="2891871"/>
                <a:ext cx="1247305" cy="124806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63" name="Freeform 9"/>
              <p:cNvSpPr>
                <a:spLocks noEditPoints="1"/>
              </p:cNvSpPr>
              <p:nvPr/>
            </p:nvSpPr>
            <p:spPr bwMode="auto">
              <a:xfrm>
                <a:off x="5371390" y="2779865"/>
                <a:ext cx="1449220" cy="1621420"/>
              </a:xfrm>
              <a:custGeom>
                <a:avLst/>
                <a:gdLst>
                  <a:gd name="T0" fmla="*/ 804 w 804"/>
                  <a:gd name="T1" fmla="*/ 402 h 900"/>
                  <a:gd name="T2" fmla="*/ 402 w 804"/>
                  <a:gd name="T3" fmla="*/ 0 h 900"/>
                  <a:gd name="T4" fmla="*/ 0 w 804"/>
                  <a:gd name="T5" fmla="*/ 402 h 900"/>
                  <a:gd name="T6" fmla="*/ 333 w 804"/>
                  <a:gd name="T7" fmla="*/ 798 h 900"/>
                  <a:gd name="T8" fmla="*/ 333 w 804"/>
                  <a:gd name="T9" fmla="*/ 900 h 900"/>
                  <a:gd name="T10" fmla="*/ 471 w 804"/>
                  <a:gd name="T11" fmla="*/ 900 h 900"/>
                  <a:gd name="T12" fmla="*/ 471 w 804"/>
                  <a:gd name="T13" fmla="*/ 798 h 900"/>
                  <a:gd name="T14" fmla="*/ 804 w 804"/>
                  <a:gd name="T15" fmla="*/ 402 h 900"/>
                  <a:gd name="T16" fmla="*/ 402 w 804"/>
                  <a:gd name="T17" fmla="*/ 704 h 900"/>
                  <a:gd name="T18" fmla="*/ 100 w 804"/>
                  <a:gd name="T19" fmla="*/ 402 h 900"/>
                  <a:gd name="T20" fmla="*/ 402 w 804"/>
                  <a:gd name="T21" fmla="*/ 100 h 900"/>
                  <a:gd name="T22" fmla="*/ 704 w 804"/>
                  <a:gd name="T23" fmla="*/ 402 h 900"/>
                  <a:gd name="T24" fmla="*/ 402 w 804"/>
                  <a:gd name="T25" fmla="*/ 70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4" h="900">
                    <a:moveTo>
                      <a:pt x="804" y="402"/>
                    </a:moveTo>
                    <a:cubicBezTo>
                      <a:pt x="804" y="180"/>
                      <a:pt x="624" y="0"/>
                      <a:pt x="402" y="0"/>
                    </a:cubicBezTo>
                    <a:cubicBezTo>
                      <a:pt x="180" y="0"/>
                      <a:pt x="0" y="180"/>
                      <a:pt x="0" y="402"/>
                    </a:cubicBezTo>
                    <a:cubicBezTo>
                      <a:pt x="0" y="600"/>
                      <a:pt x="144" y="765"/>
                      <a:pt x="333" y="798"/>
                    </a:cubicBezTo>
                    <a:cubicBezTo>
                      <a:pt x="333" y="900"/>
                      <a:pt x="333" y="900"/>
                      <a:pt x="333" y="900"/>
                    </a:cubicBezTo>
                    <a:cubicBezTo>
                      <a:pt x="471" y="900"/>
                      <a:pt x="471" y="900"/>
                      <a:pt x="471" y="900"/>
                    </a:cubicBezTo>
                    <a:cubicBezTo>
                      <a:pt x="471" y="798"/>
                      <a:pt x="471" y="798"/>
                      <a:pt x="471" y="798"/>
                    </a:cubicBezTo>
                    <a:cubicBezTo>
                      <a:pt x="660" y="765"/>
                      <a:pt x="804" y="600"/>
                      <a:pt x="804" y="402"/>
                    </a:cubicBezTo>
                    <a:close/>
                    <a:moveTo>
                      <a:pt x="402" y="704"/>
                    </a:moveTo>
                    <a:cubicBezTo>
                      <a:pt x="235" y="704"/>
                      <a:pt x="100" y="569"/>
                      <a:pt x="100" y="402"/>
                    </a:cubicBezTo>
                    <a:cubicBezTo>
                      <a:pt x="100" y="235"/>
                      <a:pt x="235" y="100"/>
                      <a:pt x="402" y="100"/>
                    </a:cubicBezTo>
                    <a:cubicBezTo>
                      <a:pt x="569" y="100"/>
                      <a:pt x="704" y="235"/>
                      <a:pt x="704" y="402"/>
                    </a:cubicBezTo>
                    <a:cubicBezTo>
                      <a:pt x="704" y="569"/>
                      <a:pt x="569" y="704"/>
                      <a:pt x="402" y="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940564" y="5075607"/>
                <a:ext cx="668988" cy="998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65" name="Rectangle 12"/>
              <p:cNvSpPr>
                <a:spLocks noChangeArrowheads="1"/>
              </p:cNvSpPr>
              <p:nvPr/>
            </p:nvSpPr>
            <p:spPr bwMode="auto">
              <a:xfrm>
                <a:off x="5631214" y="5621160"/>
                <a:ext cx="970718" cy="672797"/>
              </a:xfrm>
              <a:prstGeom prst="rect">
                <a:avLst/>
              </a:pr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>
                <a:off x="5631214" y="5621160"/>
                <a:ext cx="970718" cy="67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67" name="Freeform 23"/>
              <p:cNvSpPr/>
              <p:nvPr/>
            </p:nvSpPr>
            <p:spPr bwMode="auto">
              <a:xfrm>
                <a:off x="6115811" y="5635637"/>
                <a:ext cx="493741" cy="658320"/>
              </a:xfrm>
              <a:custGeom>
                <a:avLst/>
                <a:gdLst>
                  <a:gd name="T0" fmla="*/ 253 w 270"/>
                  <a:gd name="T1" fmla="*/ 0 h 365"/>
                  <a:gd name="T2" fmla="*/ 164 w 270"/>
                  <a:gd name="T3" fmla="*/ 45 h 365"/>
                  <a:gd name="T4" fmla="*/ 0 w 270"/>
                  <a:gd name="T5" fmla="*/ 45 h 365"/>
                  <a:gd name="T6" fmla="*/ 0 w 270"/>
                  <a:gd name="T7" fmla="*/ 365 h 365"/>
                  <a:gd name="T8" fmla="*/ 270 w 270"/>
                  <a:gd name="T9" fmla="*/ 365 h 365"/>
                  <a:gd name="T10" fmla="*/ 270 w 270"/>
                  <a:gd name="T11" fmla="*/ 243 h 365"/>
                  <a:gd name="T12" fmla="*/ 270 w 270"/>
                  <a:gd name="T13" fmla="*/ 56 h 365"/>
                  <a:gd name="T14" fmla="*/ 253 w 270"/>
                  <a:gd name="T1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365">
                    <a:moveTo>
                      <a:pt x="253" y="0"/>
                    </a:moveTo>
                    <a:cubicBezTo>
                      <a:pt x="233" y="27"/>
                      <a:pt x="201" y="45"/>
                      <a:pt x="164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270" y="365"/>
                      <a:pt x="270" y="365"/>
                      <a:pt x="270" y="365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53" y="0"/>
                      <a:pt x="253" y="0"/>
                      <a:pt x="25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68" name="Rectangle 39"/>
              <p:cNvSpPr>
                <a:spLocks noChangeArrowheads="1"/>
              </p:cNvSpPr>
              <p:nvPr/>
            </p:nvSpPr>
            <p:spPr bwMode="auto">
              <a:xfrm>
                <a:off x="5555020" y="5958701"/>
                <a:ext cx="1108631" cy="33525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69" name="Freeform 14"/>
              <p:cNvSpPr/>
              <p:nvPr/>
            </p:nvSpPr>
            <p:spPr bwMode="auto">
              <a:xfrm>
                <a:off x="5382058" y="4549102"/>
                <a:ext cx="1227494" cy="1168062"/>
              </a:xfrm>
              <a:custGeom>
                <a:avLst/>
                <a:gdLst>
                  <a:gd name="T0" fmla="*/ 0 w 681"/>
                  <a:gd name="T1" fmla="*/ 110 h 648"/>
                  <a:gd name="T2" fmla="*/ 109 w 681"/>
                  <a:gd name="T3" fmla="*/ 0 h 648"/>
                  <a:gd name="T4" fmla="*/ 571 w 681"/>
                  <a:gd name="T5" fmla="*/ 0 h 648"/>
                  <a:gd name="T6" fmla="*/ 681 w 681"/>
                  <a:gd name="T7" fmla="*/ 110 h 648"/>
                  <a:gd name="T8" fmla="*/ 681 w 681"/>
                  <a:gd name="T9" fmla="*/ 538 h 648"/>
                  <a:gd name="T10" fmla="*/ 571 w 681"/>
                  <a:gd name="T11" fmla="*/ 648 h 648"/>
                  <a:gd name="T12" fmla="*/ 109 w 681"/>
                  <a:gd name="T13" fmla="*/ 648 h 648"/>
                  <a:gd name="T14" fmla="*/ 0 w 681"/>
                  <a:gd name="T15" fmla="*/ 538 h 648"/>
                  <a:gd name="T16" fmla="*/ 0 w 681"/>
                  <a:gd name="T17" fmla="*/ 11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1" h="648">
                    <a:moveTo>
                      <a:pt x="0" y="110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632" y="0"/>
                      <a:pt x="681" y="49"/>
                      <a:pt x="681" y="110"/>
                    </a:cubicBezTo>
                    <a:cubicBezTo>
                      <a:pt x="681" y="538"/>
                      <a:pt x="681" y="538"/>
                      <a:pt x="681" y="538"/>
                    </a:cubicBezTo>
                    <a:cubicBezTo>
                      <a:pt x="681" y="598"/>
                      <a:pt x="632" y="648"/>
                      <a:pt x="571" y="648"/>
                    </a:cubicBezTo>
                    <a:cubicBezTo>
                      <a:pt x="109" y="648"/>
                      <a:pt x="109" y="648"/>
                      <a:pt x="109" y="648"/>
                    </a:cubicBezTo>
                    <a:cubicBezTo>
                      <a:pt x="49" y="648"/>
                      <a:pt x="0" y="598"/>
                      <a:pt x="0" y="538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5923039" y="4401285"/>
                <a:ext cx="371067" cy="105300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5923039" y="4401285"/>
                <a:ext cx="371067" cy="1053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2" name="Freeform 17"/>
              <p:cNvSpPr/>
              <p:nvPr/>
            </p:nvSpPr>
            <p:spPr bwMode="auto">
              <a:xfrm>
                <a:off x="6014473" y="4304518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3" name="Freeform 19"/>
              <p:cNvSpPr/>
              <p:nvPr/>
            </p:nvSpPr>
            <p:spPr bwMode="auto">
              <a:xfrm>
                <a:off x="5999996" y="4549102"/>
                <a:ext cx="52574" cy="0"/>
              </a:xfrm>
              <a:custGeom>
                <a:avLst/>
                <a:gdLst>
                  <a:gd name="T0" fmla="*/ 29 w 29"/>
                  <a:gd name="T1" fmla="*/ 0 w 29"/>
                  <a:gd name="T2" fmla="*/ 0 w 29"/>
                  <a:gd name="T3" fmla="*/ 29 w 29"/>
                  <a:gd name="T4" fmla="*/ 29 w 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4" name="Freeform 24"/>
              <p:cNvSpPr/>
              <p:nvPr/>
            </p:nvSpPr>
            <p:spPr bwMode="auto">
              <a:xfrm>
                <a:off x="6115811" y="5573157"/>
                <a:ext cx="455644" cy="144008"/>
              </a:xfrm>
              <a:custGeom>
                <a:avLst/>
                <a:gdLst>
                  <a:gd name="T0" fmla="*/ 243 w 253"/>
                  <a:gd name="T1" fmla="*/ 0 h 80"/>
                  <a:gd name="T2" fmla="*/ 75 w 253"/>
                  <a:gd name="T3" fmla="*/ 57 h 80"/>
                  <a:gd name="T4" fmla="*/ 48 w 253"/>
                  <a:gd name="T5" fmla="*/ 61 h 80"/>
                  <a:gd name="T6" fmla="*/ 0 w 253"/>
                  <a:gd name="T7" fmla="*/ 46 h 80"/>
                  <a:gd name="T8" fmla="*/ 0 w 253"/>
                  <a:gd name="T9" fmla="*/ 80 h 80"/>
                  <a:gd name="T10" fmla="*/ 164 w 253"/>
                  <a:gd name="T11" fmla="*/ 80 h 80"/>
                  <a:gd name="T12" fmla="*/ 253 w 253"/>
                  <a:gd name="T13" fmla="*/ 35 h 80"/>
                  <a:gd name="T14" fmla="*/ 243 w 253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80">
                    <a:moveTo>
                      <a:pt x="243" y="0"/>
                    </a:moveTo>
                    <a:cubicBezTo>
                      <a:pt x="75" y="57"/>
                      <a:pt x="75" y="57"/>
                      <a:pt x="75" y="57"/>
                    </a:cubicBezTo>
                    <a:cubicBezTo>
                      <a:pt x="66" y="59"/>
                      <a:pt x="57" y="61"/>
                      <a:pt x="48" y="61"/>
                    </a:cubicBezTo>
                    <a:cubicBezTo>
                      <a:pt x="31" y="61"/>
                      <a:pt x="14" y="55"/>
                      <a:pt x="0" y="4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201" y="80"/>
                      <a:pt x="233" y="62"/>
                      <a:pt x="253" y="35"/>
                    </a:cubicBezTo>
                    <a:cubicBezTo>
                      <a:pt x="243" y="0"/>
                      <a:pt x="243" y="0"/>
                      <a:pt x="24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6115811" y="4760161"/>
                <a:ext cx="55622" cy="645368"/>
              </a:xfrm>
              <a:custGeom>
                <a:avLst/>
                <a:gdLst>
                  <a:gd name="T0" fmla="*/ 0 w 31"/>
                  <a:gd name="T1" fmla="*/ 336 h 358"/>
                  <a:gd name="T2" fmla="*/ 0 w 31"/>
                  <a:gd name="T3" fmla="*/ 358 h 358"/>
                  <a:gd name="T4" fmla="*/ 22 w 31"/>
                  <a:gd name="T5" fmla="*/ 348 h 358"/>
                  <a:gd name="T6" fmla="*/ 31 w 31"/>
                  <a:gd name="T7" fmla="*/ 345 h 358"/>
                  <a:gd name="T8" fmla="*/ 0 w 31"/>
                  <a:gd name="T9" fmla="*/ 336 h 358"/>
                  <a:gd name="T10" fmla="*/ 0 w 31"/>
                  <a:gd name="T11" fmla="*/ 169 h 358"/>
                  <a:gd name="T12" fmla="*/ 0 w 31"/>
                  <a:gd name="T13" fmla="*/ 186 h 358"/>
                  <a:gd name="T14" fmla="*/ 12 w 31"/>
                  <a:gd name="T15" fmla="*/ 181 h 358"/>
                  <a:gd name="T16" fmla="*/ 25 w 31"/>
                  <a:gd name="T17" fmla="*/ 177 h 358"/>
                  <a:gd name="T18" fmla="*/ 0 w 31"/>
                  <a:gd name="T19" fmla="*/ 169 h 358"/>
                  <a:gd name="T20" fmla="*/ 0 w 31"/>
                  <a:gd name="T21" fmla="*/ 0 h 358"/>
                  <a:gd name="T22" fmla="*/ 0 w 31"/>
                  <a:gd name="T23" fmla="*/ 18 h 358"/>
                  <a:gd name="T24" fmla="*/ 12 w 31"/>
                  <a:gd name="T25" fmla="*/ 14 h 358"/>
                  <a:gd name="T26" fmla="*/ 27 w 31"/>
                  <a:gd name="T27" fmla="*/ 9 h 358"/>
                  <a:gd name="T28" fmla="*/ 0 w 31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58">
                    <a:moveTo>
                      <a:pt x="0" y="336"/>
                    </a:moveTo>
                    <a:cubicBezTo>
                      <a:pt x="0" y="358"/>
                      <a:pt x="0" y="358"/>
                      <a:pt x="0" y="358"/>
                    </a:cubicBezTo>
                    <a:cubicBezTo>
                      <a:pt x="7" y="354"/>
                      <a:pt x="14" y="350"/>
                      <a:pt x="22" y="348"/>
                    </a:cubicBezTo>
                    <a:cubicBezTo>
                      <a:pt x="31" y="345"/>
                      <a:pt x="31" y="345"/>
                      <a:pt x="31" y="345"/>
                    </a:cubicBezTo>
                    <a:cubicBezTo>
                      <a:pt x="20" y="344"/>
                      <a:pt x="10" y="341"/>
                      <a:pt x="0" y="336"/>
                    </a:cubicBezTo>
                    <a:moveTo>
                      <a:pt x="0" y="169"/>
                    </a:moveTo>
                    <a:cubicBezTo>
                      <a:pt x="0" y="186"/>
                      <a:pt x="0" y="186"/>
                      <a:pt x="0" y="186"/>
                    </a:cubicBezTo>
                    <a:cubicBezTo>
                      <a:pt x="4" y="184"/>
                      <a:pt x="8" y="182"/>
                      <a:pt x="12" y="181"/>
                    </a:cubicBezTo>
                    <a:cubicBezTo>
                      <a:pt x="25" y="177"/>
                      <a:pt x="25" y="177"/>
                      <a:pt x="25" y="177"/>
                    </a:cubicBezTo>
                    <a:cubicBezTo>
                      <a:pt x="16" y="175"/>
                      <a:pt x="8" y="173"/>
                      <a:pt x="0" y="169"/>
                    </a:cubicBezTo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4" y="17"/>
                      <a:pt x="8" y="15"/>
                      <a:pt x="12" y="1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18" y="7"/>
                      <a:pt x="9" y="4"/>
                      <a:pt x="0" y="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6" name="Freeform 26"/>
              <p:cNvSpPr>
                <a:spLocks noEditPoints="1"/>
              </p:cNvSpPr>
              <p:nvPr/>
            </p:nvSpPr>
            <p:spPr bwMode="auto">
              <a:xfrm>
                <a:off x="6625552" y="5331620"/>
                <a:ext cx="172962" cy="410689"/>
              </a:xfrm>
              <a:custGeom>
                <a:avLst/>
                <a:gdLst>
                  <a:gd name="T0" fmla="*/ 63 w 96"/>
                  <a:gd name="T1" fmla="*/ 148 h 228"/>
                  <a:gd name="T2" fmla="*/ 0 w 96"/>
                  <a:gd name="T3" fmla="*/ 228 h 228"/>
                  <a:gd name="T4" fmla="*/ 63 w 96"/>
                  <a:gd name="T5" fmla="*/ 148 h 228"/>
                  <a:gd name="T6" fmla="*/ 63 w 96"/>
                  <a:gd name="T7" fmla="*/ 148 h 228"/>
                  <a:gd name="T8" fmla="*/ 63 w 96"/>
                  <a:gd name="T9" fmla="*/ 148 h 228"/>
                  <a:gd name="T10" fmla="*/ 63 w 96"/>
                  <a:gd name="T11" fmla="*/ 148 h 228"/>
                  <a:gd name="T12" fmla="*/ 63 w 96"/>
                  <a:gd name="T13" fmla="*/ 148 h 228"/>
                  <a:gd name="T14" fmla="*/ 63 w 96"/>
                  <a:gd name="T15" fmla="*/ 148 h 228"/>
                  <a:gd name="T16" fmla="*/ 63 w 96"/>
                  <a:gd name="T17" fmla="*/ 148 h 228"/>
                  <a:gd name="T18" fmla="*/ 96 w 96"/>
                  <a:gd name="T19" fmla="*/ 1 h 228"/>
                  <a:gd name="T20" fmla="*/ 96 w 96"/>
                  <a:gd name="T21" fmla="*/ 1 h 228"/>
                  <a:gd name="T22" fmla="*/ 96 w 96"/>
                  <a:gd name="T23" fmla="*/ 1 h 228"/>
                  <a:gd name="T24" fmla="*/ 96 w 96"/>
                  <a:gd name="T25" fmla="*/ 0 h 228"/>
                  <a:gd name="T26" fmla="*/ 96 w 96"/>
                  <a:gd name="T27" fmla="*/ 0 h 228"/>
                  <a:gd name="T28" fmla="*/ 96 w 96"/>
                  <a:gd name="T29" fmla="*/ 0 h 228"/>
                  <a:gd name="T30" fmla="*/ 96 w 96"/>
                  <a:gd name="T31" fmla="*/ 0 h 228"/>
                  <a:gd name="T32" fmla="*/ 96 w 96"/>
                  <a:gd name="T33" fmla="*/ 0 h 228"/>
                  <a:gd name="T34" fmla="*/ 96 w 96"/>
                  <a:gd name="T35" fmla="*/ 0 h 228"/>
                  <a:gd name="T36" fmla="*/ 96 w 96"/>
                  <a:gd name="T37" fmla="*/ 0 h 228"/>
                  <a:gd name="T38" fmla="*/ 96 w 96"/>
                  <a:gd name="T39" fmla="*/ 0 h 228"/>
                  <a:gd name="T40" fmla="*/ 96 w 96"/>
                  <a:gd name="T41" fmla="*/ 0 h 228"/>
                  <a:gd name="T42" fmla="*/ 96 w 96"/>
                  <a:gd name="T43" fmla="*/ 0 h 228"/>
                  <a:gd name="T44" fmla="*/ 96 w 96"/>
                  <a:gd name="T45" fmla="*/ 0 h 228"/>
                  <a:gd name="T46" fmla="*/ 96 w 96"/>
                  <a:gd name="T47" fmla="*/ 0 h 228"/>
                  <a:gd name="T48" fmla="*/ 96 w 96"/>
                  <a:gd name="T4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228">
                    <a:moveTo>
                      <a:pt x="63" y="148"/>
                    </a:moveTo>
                    <a:cubicBezTo>
                      <a:pt x="40" y="184"/>
                      <a:pt x="13" y="213"/>
                      <a:pt x="0" y="228"/>
                    </a:cubicBezTo>
                    <a:cubicBezTo>
                      <a:pt x="13" y="213"/>
                      <a:pt x="40" y="184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96" y="1"/>
                    </a:move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7" name="Freeform 28"/>
              <p:cNvSpPr/>
              <p:nvPr/>
            </p:nvSpPr>
            <p:spPr bwMode="auto">
              <a:xfrm>
                <a:off x="6014473" y="4304518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8" name="Freeform 29"/>
              <p:cNvSpPr/>
              <p:nvPr/>
            </p:nvSpPr>
            <p:spPr bwMode="auto">
              <a:xfrm>
                <a:off x="6014473" y="4607010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79" name="Freeform 30"/>
              <p:cNvSpPr/>
              <p:nvPr/>
            </p:nvSpPr>
            <p:spPr bwMode="auto">
              <a:xfrm>
                <a:off x="6032759" y="5208947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5 h 273"/>
                  <a:gd name="T4" fmla="*/ 121 w 440"/>
                  <a:gd name="T5" fmla="*/ 259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0" name="Freeform 31"/>
              <p:cNvSpPr/>
              <p:nvPr/>
            </p:nvSpPr>
            <p:spPr bwMode="auto">
              <a:xfrm>
                <a:off x="6014473" y="4907979"/>
                <a:ext cx="793185" cy="493741"/>
              </a:xfrm>
              <a:custGeom>
                <a:avLst/>
                <a:gdLst>
                  <a:gd name="T0" fmla="*/ 425 w 440"/>
                  <a:gd name="T1" fmla="*/ 68 h 274"/>
                  <a:gd name="T2" fmla="*/ 372 w 440"/>
                  <a:gd name="T3" fmla="*/ 175 h 274"/>
                  <a:gd name="T4" fmla="*/ 121 w 440"/>
                  <a:gd name="T5" fmla="*/ 259 h 274"/>
                  <a:gd name="T6" fmla="*/ 15 w 440"/>
                  <a:gd name="T7" fmla="*/ 206 h 274"/>
                  <a:gd name="T8" fmla="*/ 68 w 440"/>
                  <a:gd name="T9" fmla="*/ 99 h 274"/>
                  <a:gd name="T10" fmla="*/ 319 w 440"/>
                  <a:gd name="T11" fmla="*/ 15 h 274"/>
                  <a:gd name="T12" fmla="*/ 425 w 440"/>
                  <a:gd name="T13" fmla="*/ 6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4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4"/>
                      <a:pt x="29" y="250"/>
                      <a:pt x="15" y="206"/>
                    </a:cubicBezTo>
                    <a:cubicBezTo>
                      <a:pt x="0" y="162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1" name="Freeform 32"/>
              <p:cNvSpPr/>
              <p:nvPr/>
            </p:nvSpPr>
            <p:spPr bwMode="auto">
              <a:xfrm>
                <a:off x="6032759" y="4322043"/>
                <a:ext cx="756612" cy="454119"/>
              </a:xfrm>
              <a:custGeom>
                <a:avLst/>
                <a:gdLst>
                  <a:gd name="T0" fmla="*/ 335 w 420"/>
                  <a:gd name="T1" fmla="*/ 0 h 252"/>
                  <a:gd name="T2" fmla="*/ 309 w 420"/>
                  <a:gd name="T3" fmla="*/ 4 h 252"/>
                  <a:gd name="T4" fmla="*/ 145 w 420"/>
                  <a:gd name="T5" fmla="*/ 59 h 252"/>
                  <a:gd name="T6" fmla="*/ 58 w 420"/>
                  <a:gd name="T7" fmla="*/ 88 h 252"/>
                  <a:gd name="T8" fmla="*/ 11 w 420"/>
                  <a:gd name="T9" fmla="*/ 126 h 252"/>
                  <a:gd name="T10" fmla="*/ 0 w 420"/>
                  <a:gd name="T11" fmla="*/ 168 h 252"/>
                  <a:gd name="T12" fmla="*/ 5 w 420"/>
                  <a:gd name="T13" fmla="*/ 195 h 252"/>
                  <a:gd name="T14" fmla="*/ 73 w 420"/>
                  <a:gd name="T15" fmla="*/ 252 h 252"/>
                  <a:gd name="T16" fmla="*/ 309 w 420"/>
                  <a:gd name="T17" fmla="*/ 173 h 252"/>
                  <a:gd name="T18" fmla="*/ 335 w 420"/>
                  <a:gd name="T19" fmla="*/ 168 h 252"/>
                  <a:gd name="T20" fmla="*/ 347 w 420"/>
                  <a:gd name="T21" fmla="*/ 169 h 252"/>
                  <a:gd name="T22" fmla="*/ 362 w 420"/>
                  <a:gd name="T23" fmla="*/ 164 h 252"/>
                  <a:gd name="T24" fmla="*/ 420 w 420"/>
                  <a:gd name="T25" fmla="*/ 84 h 252"/>
                  <a:gd name="T26" fmla="*/ 415 w 420"/>
                  <a:gd name="T27" fmla="*/ 57 h 252"/>
                  <a:gd name="T28" fmla="*/ 335 w 420"/>
                  <a:gd name="T2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2">
                    <a:moveTo>
                      <a:pt x="335" y="0"/>
                    </a:moveTo>
                    <a:cubicBezTo>
                      <a:pt x="326" y="0"/>
                      <a:pt x="317" y="1"/>
                      <a:pt x="309" y="4"/>
                    </a:cubicBezTo>
                    <a:cubicBezTo>
                      <a:pt x="145" y="59"/>
                      <a:pt x="145" y="59"/>
                      <a:pt x="145" y="59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37" y="95"/>
                      <a:pt x="21" y="109"/>
                      <a:pt x="11" y="126"/>
                    </a:cubicBezTo>
                    <a:cubicBezTo>
                      <a:pt x="4" y="139"/>
                      <a:pt x="0" y="153"/>
                      <a:pt x="0" y="168"/>
                    </a:cubicBezTo>
                    <a:cubicBezTo>
                      <a:pt x="0" y="177"/>
                      <a:pt x="2" y="186"/>
                      <a:pt x="5" y="195"/>
                    </a:cubicBezTo>
                    <a:cubicBezTo>
                      <a:pt x="15" y="226"/>
                      <a:pt x="42" y="247"/>
                      <a:pt x="73" y="252"/>
                    </a:cubicBezTo>
                    <a:cubicBezTo>
                      <a:pt x="309" y="173"/>
                      <a:pt x="309" y="173"/>
                      <a:pt x="309" y="173"/>
                    </a:cubicBezTo>
                    <a:cubicBezTo>
                      <a:pt x="317" y="170"/>
                      <a:pt x="326" y="168"/>
                      <a:pt x="335" y="168"/>
                    </a:cubicBezTo>
                    <a:cubicBezTo>
                      <a:pt x="339" y="168"/>
                      <a:pt x="343" y="169"/>
                      <a:pt x="347" y="169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3" y="22"/>
                      <a:pt x="371" y="0"/>
                      <a:pt x="335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2" name="Freeform 33"/>
              <p:cNvSpPr/>
              <p:nvPr/>
            </p:nvSpPr>
            <p:spPr bwMode="auto">
              <a:xfrm>
                <a:off x="6032759" y="4626821"/>
                <a:ext cx="756612" cy="452596"/>
              </a:xfrm>
              <a:custGeom>
                <a:avLst/>
                <a:gdLst>
                  <a:gd name="T0" fmla="*/ 347 w 420"/>
                  <a:gd name="T1" fmla="*/ 0 h 251"/>
                  <a:gd name="T2" fmla="*/ 111 w 420"/>
                  <a:gd name="T3" fmla="*/ 79 h 251"/>
                  <a:gd name="T4" fmla="*/ 84 w 420"/>
                  <a:gd name="T5" fmla="*/ 83 h 251"/>
                  <a:gd name="T6" fmla="*/ 73 w 420"/>
                  <a:gd name="T7" fmla="*/ 83 h 251"/>
                  <a:gd name="T8" fmla="*/ 58 w 420"/>
                  <a:gd name="T9" fmla="*/ 88 h 251"/>
                  <a:gd name="T10" fmla="*/ 0 w 420"/>
                  <a:gd name="T11" fmla="*/ 168 h 251"/>
                  <a:gd name="T12" fmla="*/ 5 w 420"/>
                  <a:gd name="T13" fmla="*/ 194 h 251"/>
                  <a:gd name="T14" fmla="*/ 71 w 420"/>
                  <a:gd name="T15" fmla="*/ 251 h 251"/>
                  <a:gd name="T16" fmla="*/ 309 w 420"/>
                  <a:gd name="T17" fmla="*/ 171 h 251"/>
                  <a:gd name="T18" fmla="*/ 335 w 420"/>
                  <a:gd name="T19" fmla="*/ 167 h 251"/>
                  <a:gd name="T20" fmla="*/ 349 w 420"/>
                  <a:gd name="T21" fmla="*/ 168 h 251"/>
                  <a:gd name="T22" fmla="*/ 362 w 420"/>
                  <a:gd name="T23" fmla="*/ 163 h 251"/>
                  <a:gd name="T24" fmla="*/ 420 w 420"/>
                  <a:gd name="T25" fmla="*/ 84 h 251"/>
                  <a:gd name="T26" fmla="*/ 415 w 420"/>
                  <a:gd name="T27" fmla="*/ 57 h 251"/>
                  <a:gd name="T28" fmla="*/ 347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7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3"/>
                      <a:pt x="84" y="83"/>
                    </a:cubicBezTo>
                    <a:cubicBezTo>
                      <a:pt x="81" y="83"/>
                      <a:pt x="77" y="83"/>
                      <a:pt x="73" y="83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3" y="100"/>
                      <a:pt x="0" y="132"/>
                      <a:pt x="0" y="168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5" y="225"/>
                      <a:pt x="41" y="246"/>
                      <a:pt x="71" y="251"/>
                    </a:cubicBezTo>
                    <a:cubicBezTo>
                      <a:pt x="309" y="171"/>
                      <a:pt x="309" y="171"/>
                      <a:pt x="309" y="171"/>
                    </a:cubicBezTo>
                    <a:cubicBezTo>
                      <a:pt x="317" y="168"/>
                      <a:pt x="326" y="167"/>
                      <a:pt x="335" y="167"/>
                    </a:cubicBezTo>
                    <a:cubicBezTo>
                      <a:pt x="340" y="167"/>
                      <a:pt x="344" y="167"/>
                      <a:pt x="349" y="168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5" y="25"/>
                      <a:pt x="377" y="4"/>
                      <a:pt x="347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3" name="Freeform 34"/>
              <p:cNvSpPr/>
              <p:nvPr/>
            </p:nvSpPr>
            <p:spPr bwMode="auto">
              <a:xfrm>
                <a:off x="6164576" y="4625296"/>
                <a:ext cx="493741" cy="150866"/>
              </a:xfrm>
              <a:custGeom>
                <a:avLst/>
                <a:gdLst>
                  <a:gd name="T0" fmla="*/ 262 w 274"/>
                  <a:gd name="T1" fmla="*/ 0 h 84"/>
                  <a:gd name="T2" fmla="*/ 236 w 274"/>
                  <a:gd name="T3" fmla="*/ 5 h 84"/>
                  <a:gd name="T4" fmla="*/ 0 w 274"/>
                  <a:gd name="T5" fmla="*/ 84 h 84"/>
                  <a:gd name="T6" fmla="*/ 11 w 274"/>
                  <a:gd name="T7" fmla="*/ 84 h 84"/>
                  <a:gd name="T8" fmla="*/ 38 w 274"/>
                  <a:gd name="T9" fmla="*/ 80 h 84"/>
                  <a:gd name="T10" fmla="*/ 274 w 274"/>
                  <a:gd name="T11" fmla="*/ 1 h 84"/>
                  <a:gd name="T12" fmla="*/ 262 w 274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84">
                    <a:moveTo>
                      <a:pt x="262" y="0"/>
                    </a:moveTo>
                    <a:cubicBezTo>
                      <a:pt x="253" y="0"/>
                      <a:pt x="244" y="2"/>
                      <a:pt x="236" y="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8" y="84"/>
                      <a:pt x="11" y="84"/>
                    </a:cubicBezTo>
                    <a:cubicBezTo>
                      <a:pt x="20" y="84"/>
                      <a:pt x="29" y="83"/>
                      <a:pt x="38" y="80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70" y="1"/>
                      <a:pt x="266" y="0"/>
                      <a:pt x="262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4" name="Freeform 35"/>
              <p:cNvSpPr/>
              <p:nvPr/>
            </p:nvSpPr>
            <p:spPr bwMode="auto">
              <a:xfrm>
                <a:off x="6051045" y="5228757"/>
                <a:ext cx="756612" cy="454119"/>
              </a:xfrm>
              <a:custGeom>
                <a:avLst/>
                <a:gdLst>
                  <a:gd name="T0" fmla="*/ 343 w 420"/>
                  <a:gd name="T1" fmla="*/ 0 h 252"/>
                  <a:gd name="T2" fmla="*/ 101 w 420"/>
                  <a:gd name="T3" fmla="*/ 81 h 252"/>
                  <a:gd name="T4" fmla="*/ 74 w 420"/>
                  <a:gd name="T5" fmla="*/ 85 h 252"/>
                  <a:gd name="T6" fmla="*/ 67 w 420"/>
                  <a:gd name="T7" fmla="*/ 85 h 252"/>
                  <a:gd name="T8" fmla="*/ 58 w 420"/>
                  <a:gd name="T9" fmla="*/ 88 h 252"/>
                  <a:gd name="T10" fmla="*/ 0 w 420"/>
                  <a:gd name="T11" fmla="*/ 168 h 252"/>
                  <a:gd name="T12" fmla="*/ 5 w 420"/>
                  <a:gd name="T13" fmla="*/ 194 h 252"/>
                  <a:gd name="T14" fmla="*/ 84 w 420"/>
                  <a:gd name="T15" fmla="*/ 252 h 252"/>
                  <a:gd name="T16" fmla="*/ 111 w 420"/>
                  <a:gd name="T17" fmla="*/ 248 h 252"/>
                  <a:gd name="T18" fmla="*/ 362 w 420"/>
                  <a:gd name="T19" fmla="*/ 164 h 252"/>
                  <a:gd name="T20" fmla="*/ 420 w 420"/>
                  <a:gd name="T21" fmla="*/ 84 h 252"/>
                  <a:gd name="T22" fmla="*/ 415 w 420"/>
                  <a:gd name="T23" fmla="*/ 57 h 252"/>
                  <a:gd name="T24" fmla="*/ 343 w 420"/>
                  <a:gd name="T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0" h="252">
                    <a:moveTo>
                      <a:pt x="343" y="0"/>
                    </a:moveTo>
                    <a:cubicBezTo>
                      <a:pt x="101" y="81"/>
                      <a:pt x="101" y="81"/>
                      <a:pt x="101" y="81"/>
                    </a:cubicBezTo>
                    <a:cubicBezTo>
                      <a:pt x="92" y="84"/>
                      <a:pt x="83" y="85"/>
                      <a:pt x="74" y="85"/>
                    </a:cubicBezTo>
                    <a:cubicBezTo>
                      <a:pt x="72" y="85"/>
                      <a:pt x="69" y="85"/>
                      <a:pt x="67" y="85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2" y="100"/>
                      <a:pt x="0" y="132"/>
                      <a:pt x="0" y="168"/>
                    </a:cubicBezTo>
                    <a:cubicBezTo>
                      <a:pt x="0" y="177"/>
                      <a:pt x="2" y="186"/>
                      <a:pt x="5" y="194"/>
                    </a:cubicBezTo>
                    <a:cubicBezTo>
                      <a:pt x="16" y="230"/>
                      <a:pt x="49" y="252"/>
                      <a:pt x="84" y="252"/>
                    </a:cubicBezTo>
                    <a:cubicBezTo>
                      <a:pt x="93" y="252"/>
                      <a:pt x="102" y="250"/>
                      <a:pt x="111" y="248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4" y="24"/>
                      <a:pt x="375" y="3"/>
                      <a:pt x="343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5" name="Freeform 36"/>
              <p:cNvSpPr/>
              <p:nvPr/>
            </p:nvSpPr>
            <p:spPr bwMode="auto">
              <a:xfrm>
                <a:off x="6032759" y="4929313"/>
                <a:ext cx="756612" cy="452596"/>
              </a:xfrm>
              <a:custGeom>
                <a:avLst/>
                <a:gdLst>
                  <a:gd name="T0" fmla="*/ 349 w 420"/>
                  <a:gd name="T1" fmla="*/ 0 h 251"/>
                  <a:gd name="T2" fmla="*/ 111 w 420"/>
                  <a:gd name="T3" fmla="*/ 79 h 251"/>
                  <a:gd name="T4" fmla="*/ 84 w 420"/>
                  <a:gd name="T5" fmla="*/ 84 h 251"/>
                  <a:gd name="T6" fmla="*/ 71 w 420"/>
                  <a:gd name="T7" fmla="*/ 83 h 251"/>
                  <a:gd name="T8" fmla="*/ 58 w 420"/>
                  <a:gd name="T9" fmla="*/ 87 h 251"/>
                  <a:gd name="T10" fmla="*/ 0 w 420"/>
                  <a:gd name="T11" fmla="*/ 167 h 251"/>
                  <a:gd name="T12" fmla="*/ 5 w 420"/>
                  <a:gd name="T13" fmla="*/ 194 h 251"/>
                  <a:gd name="T14" fmla="*/ 77 w 420"/>
                  <a:gd name="T15" fmla="*/ 251 h 251"/>
                  <a:gd name="T16" fmla="*/ 319 w 420"/>
                  <a:gd name="T17" fmla="*/ 170 h 251"/>
                  <a:gd name="T18" fmla="*/ 345 w 420"/>
                  <a:gd name="T19" fmla="*/ 165 h 251"/>
                  <a:gd name="T20" fmla="*/ 353 w 420"/>
                  <a:gd name="T21" fmla="*/ 166 h 251"/>
                  <a:gd name="T22" fmla="*/ 362 w 420"/>
                  <a:gd name="T23" fmla="*/ 163 h 251"/>
                  <a:gd name="T24" fmla="*/ 420 w 420"/>
                  <a:gd name="T25" fmla="*/ 83 h 251"/>
                  <a:gd name="T26" fmla="*/ 415 w 420"/>
                  <a:gd name="T27" fmla="*/ 56 h 251"/>
                  <a:gd name="T28" fmla="*/ 349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9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4"/>
                      <a:pt x="84" y="84"/>
                    </a:cubicBezTo>
                    <a:cubicBezTo>
                      <a:pt x="80" y="84"/>
                      <a:pt x="75" y="83"/>
                      <a:pt x="71" y="83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23" y="99"/>
                      <a:pt x="0" y="132"/>
                      <a:pt x="0" y="167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6" y="226"/>
                      <a:pt x="44" y="248"/>
                      <a:pt x="77" y="251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7" y="167"/>
                      <a:pt x="336" y="165"/>
                      <a:pt x="345" y="165"/>
                    </a:cubicBezTo>
                    <a:cubicBezTo>
                      <a:pt x="348" y="165"/>
                      <a:pt x="351" y="166"/>
                      <a:pt x="353" y="166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1"/>
                      <a:pt x="420" y="118"/>
                      <a:pt x="420" y="83"/>
                    </a:cubicBezTo>
                    <a:cubicBezTo>
                      <a:pt x="420" y="74"/>
                      <a:pt x="418" y="65"/>
                      <a:pt x="415" y="56"/>
                    </a:cubicBezTo>
                    <a:cubicBezTo>
                      <a:pt x="405" y="26"/>
                      <a:pt x="379" y="5"/>
                      <a:pt x="349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6" name="Freeform 37"/>
              <p:cNvSpPr/>
              <p:nvPr/>
            </p:nvSpPr>
            <p:spPr bwMode="auto">
              <a:xfrm>
                <a:off x="6160766" y="4927789"/>
                <a:ext cx="500598" cy="153151"/>
              </a:xfrm>
              <a:custGeom>
                <a:avLst/>
                <a:gdLst>
                  <a:gd name="T0" fmla="*/ 264 w 278"/>
                  <a:gd name="T1" fmla="*/ 0 h 85"/>
                  <a:gd name="T2" fmla="*/ 238 w 278"/>
                  <a:gd name="T3" fmla="*/ 4 h 85"/>
                  <a:gd name="T4" fmla="*/ 0 w 278"/>
                  <a:gd name="T5" fmla="*/ 84 h 85"/>
                  <a:gd name="T6" fmla="*/ 13 w 278"/>
                  <a:gd name="T7" fmla="*/ 85 h 85"/>
                  <a:gd name="T8" fmla="*/ 40 w 278"/>
                  <a:gd name="T9" fmla="*/ 80 h 85"/>
                  <a:gd name="T10" fmla="*/ 278 w 278"/>
                  <a:gd name="T11" fmla="*/ 1 h 85"/>
                  <a:gd name="T12" fmla="*/ 264 w 278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85">
                    <a:moveTo>
                      <a:pt x="264" y="0"/>
                    </a:moveTo>
                    <a:cubicBezTo>
                      <a:pt x="255" y="0"/>
                      <a:pt x="246" y="1"/>
                      <a:pt x="238" y="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9" y="85"/>
                      <a:pt x="13" y="85"/>
                    </a:cubicBezTo>
                    <a:cubicBezTo>
                      <a:pt x="22" y="85"/>
                      <a:pt x="31" y="83"/>
                      <a:pt x="40" y="80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3" y="0"/>
                      <a:pt x="269" y="0"/>
                      <a:pt x="264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7" name="Freeform 38"/>
              <p:cNvSpPr/>
              <p:nvPr/>
            </p:nvSpPr>
            <p:spPr bwMode="auto">
              <a:xfrm>
                <a:off x="6171433" y="5227234"/>
                <a:ext cx="497550" cy="154675"/>
              </a:xfrm>
              <a:custGeom>
                <a:avLst/>
                <a:gdLst>
                  <a:gd name="T0" fmla="*/ 268 w 276"/>
                  <a:gd name="T1" fmla="*/ 0 h 86"/>
                  <a:gd name="T2" fmla="*/ 242 w 276"/>
                  <a:gd name="T3" fmla="*/ 5 h 86"/>
                  <a:gd name="T4" fmla="*/ 0 w 276"/>
                  <a:gd name="T5" fmla="*/ 86 h 86"/>
                  <a:gd name="T6" fmla="*/ 7 w 276"/>
                  <a:gd name="T7" fmla="*/ 86 h 86"/>
                  <a:gd name="T8" fmla="*/ 34 w 276"/>
                  <a:gd name="T9" fmla="*/ 82 h 86"/>
                  <a:gd name="T10" fmla="*/ 276 w 276"/>
                  <a:gd name="T11" fmla="*/ 1 h 86"/>
                  <a:gd name="T12" fmla="*/ 268 w 276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86">
                    <a:moveTo>
                      <a:pt x="268" y="0"/>
                    </a:moveTo>
                    <a:cubicBezTo>
                      <a:pt x="259" y="0"/>
                      <a:pt x="250" y="2"/>
                      <a:pt x="242" y="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86"/>
                      <a:pt x="5" y="86"/>
                      <a:pt x="7" y="86"/>
                    </a:cubicBezTo>
                    <a:cubicBezTo>
                      <a:pt x="16" y="86"/>
                      <a:pt x="25" y="85"/>
                      <a:pt x="34" y="82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4" y="1"/>
                      <a:pt x="271" y="0"/>
                      <a:pt x="268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8" name="Freeform 40"/>
              <p:cNvSpPr/>
              <p:nvPr/>
            </p:nvSpPr>
            <p:spPr bwMode="auto">
              <a:xfrm>
                <a:off x="6047236" y="5115227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8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8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89" name="Freeform 41"/>
              <p:cNvSpPr/>
              <p:nvPr/>
            </p:nvSpPr>
            <p:spPr bwMode="auto">
              <a:xfrm>
                <a:off x="6077714" y="5421530"/>
                <a:ext cx="155437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90" name="Freeform 42"/>
              <p:cNvSpPr/>
              <p:nvPr/>
            </p:nvSpPr>
            <p:spPr bwMode="auto">
              <a:xfrm>
                <a:off x="6065522" y="4513291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91" name="Freeform 43"/>
              <p:cNvSpPr/>
              <p:nvPr/>
            </p:nvSpPr>
            <p:spPr bwMode="auto">
              <a:xfrm>
                <a:off x="5382058" y="4549102"/>
                <a:ext cx="778708" cy="304778"/>
              </a:xfrm>
              <a:custGeom>
                <a:avLst/>
                <a:gdLst>
                  <a:gd name="T0" fmla="*/ 432 w 432"/>
                  <a:gd name="T1" fmla="*/ 84 h 169"/>
                  <a:gd name="T2" fmla="*/ 348 w 432"/>
                  <a:gd name="T3" fmla="*/ 169 h 169"/>
                  <a:gd name="T4" fmla="*/ 84 w 432"/>
                  <a:gd name="T5" fmla="*/ 169 h 169"/>
                  <a:gd name="T6" fmla="*/ 0 w 432"/>
                  <a:gd name="T7" fmla="*/ 84 h 169"/>
                  <a:gd name="T8" fmla="*/ 84 w 432"/>
                  <a:gd name="T9" fmla="*/ 0 h 169"/>
                  <a:gd name="T10" fmla="*/ 348 w 432"/>
                  <a:gd name="T11" fmla="*/ 0 h 169"/>
                  <a:gd name="T12" fmla="*/ 432 w 432"/>
                  <a:gd name="T13" fmla="*/ 8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169">
                    <a:moveTo>
                      <a:pt x="432" y="84"/>
                    </a:moveTo>
                    <a:cubicBezTo>
                      <a:pt x="432" y="131"/>
                      <a:pt x="395" y="169"/>
                      <a:pt x="348" y="169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37" y="169"/>
                      <a:pt x="0" y="131"/>
                      <a:pt x="0" y="84"/>
                    </a:cubicBezTo>
                    <a:cubicBezTo>
                      <a:pt x="0" y="38"/>
                      <a:pt x="37" y="0"/>
                      <a:pt x="84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95" y="0"/>
                      <a:pt x="432" y="38"/>
                      <a:pt x="432" y="84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92" name="Freeform 44"/>
              <p:cNvSpPr/>
              <p:nvPr/>
            </p:nvSpPr>
            <p:spPr bwMode="auto">
              <a:xfrm>
                <a:off x="5865131" y="4533102"/>
                <a:ext cx="531838" cy="566126"/>
              </a:xfrm>
              <a:custGeom>
                <a:avLst/>
                <a:gdLst>
                  <a:gd name="T0" fmla="*/ 258 w 295"/>
                  <a:gd name="T1" fmla="*/ 283 h 314"/>
                  <a:gd name="T2" fmla="*/ 139 w 295"/>
                  <a:gd name="T3" fmla="*/ 277 h 314"/>
                  <a:gd name="T4" fmla="*/ 31 w 295"/>
                  <a:gd name="T5" fmla="*/ 150 h 314"/>
                  <a:gd name="T6" fmla="*/ 37 w 295"/>
                  <a:gd name="T7" fmla="*/ 31 h 314"/>
                  <a:gd name="T8" fmla="*/ 156 w 295"/>
                  <a:gd name="T9" fmla="*/ 37 h 314"/>
                  <a:gd name="T10" fmla="*/ 264 w 295"/>
                  <a:gd name="T11" fmla="*/ 164 h 314"/>
                  <a:gd name="T12" fmla="*/ 258 w 295"/>
                  <a:gd name="T13" fmla="*/ 28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314">
                    <a:moveTo>
                      <a:pt x="258" y="283"/>
                    </a:moveTo>
                    <a:cubicBezTo>
                      <a:pt x="223" y="314"/>
                      <a:pt x="170" y="311"/>
                      <a:pt x="139" y="277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0" y="115"/>
                      <a:pt x="3" y="62"/>
                      <a:pt x="37" y="31"/>
                    </a:cubicBezTo>
                    <a:cubicBezTo>
                      <a:pt x="72" y="0"/>
                      <a:pt x="125" y="2"/>
                      <a:pt x="156" y="37"/>
                    </a:cubicBezTo>
                    <a:cubicBezTo>
                      <a:pt x="264" y="164"/>
                      <a:pt x="264" y="164"/>
                      <a:pt x="264" y="164"/>
                    </a:cubicBezTo>
                    <a:cubicBezTo>
                      <a:pt x="295" y="199"/>
                      <a:pt x="292" y="252"/>
                      <a:pt x="258" y="283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93" name="Freeform 45"/>
              <p:cNvSpPr/>
              <p:nvPr/>
            </p:nvSpPr>
            <p:spPr bwMode="auto">
              <a:xfrm>
                <a:off x="6128002" y="4853880"/>
                <a:ext cx="225536" cy="191249"/>
              </a:xfrm>
              <a:custGeom>
                <a:avLst/>
                <a:gdLst>
                  <a:gd name="T0" fmla="*/ 0 w 125"/>
                  <a:gd name="T1" fmla="*/ 68 h 106"/>
                  <a:gd name="T2" fmla="*/ 87 w 125"/>
                  <a:gd name="T3" fmla="*/ 87 h 106"/>
                  <a:gd name="T4" fmla="*/ 106 w 125"/>
                  <a:gd name="T5" fmla="*/ 0 h 106"/>
                  <a:gd name="T6" fmla="*/ 0 w 125"/>
                  <a:gd name="T7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06">
                    <a:moveTo>
                      <a:pt x="0" y="68"/>
                    </a:moveTo>
                    <a:cubicBezTo>
                      <a:pt x="19" y="97"/>
                      <a:pt x="58" y="106"/>
                      <a:pt x="87" y="87"/>
                    </a:cubicBezTo>
                    <a:cubicBezTo>
                      <a:pt x="117" y="68"/>
                      <a:pt x="125" y="29"/>
                      <a:pt x="106" y="0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94" name="Freeform 27"/>
              <p:cNvSpPr>
                <a:spLocks noEditPoints="1"/>
              </p:cNvSpPr>
              <p:nvPr/>
            </p:nvSpPr>
            <p:spPr bwMode="auto">
              <a:xfrm>
                <a:off x="6553930" y="5280570"/>
                <a:ext cx="277348" cy="477740"/>
              </a:xfrm>
              <a:custGeom>
                <a:avLst/>
                <a:gdLst>
                  <a:gd name="T0" fmla="*/ 136 w 154"/>
                  <a:gd name="T1" fmla="*/ 28 h 265"/>
                  <a:gd name="T2" fmla="*/ 141 w 154"/>
                  <a:gd name="T3" fmla="*/ 55 h 265"/>
                  <a:gd name="T4" fmla="*/ 83 w 154"/>
                  <a:gd name="T5" fmla="*/ 135 h 265"/>
                  <a:gd name="T6" fmla="*/ 0 w 154"/>
                  <a:gd name="T7" fmla="*/ 162 h 265"/>
                  <a:gd name="T8" fmla="*/ 10 w 154"/>
                  <a:gd name="T9" fmla="*/ 197 h 265"/>
                  <a:gd name="T10" fmla="*/ 27 w 154"/>
                  <a:gd name="T11" fmla="*/ 253 h 265"/>
                  <a:gd name="T12" fmla="*/ 30 w 154"/>
                  <a:gd name="T13" fmla="*/ 265 h 265"/>
                  <a:gd name="T14" fmla="*/ 31 w 154"/>
                  <a:gd name="T15" fmla="*/ 265 h 265"/>
                  <a:gd name="T16" fmla="*/ 31 w 154"/>
                  <a:gd name="T17" fmla="*/ 265 h 265"/>
                  <a:gd name="T18" fmla="*/ 40 w 154"/>
                  <a:gd name="T19" fmla="*/ 256 h 265"/>
                  <a:gd name="T20" fmla="*/ 103 w 154"/>
                  <a:gd name="T21" fmla="*/ 176 h 265"/>
                  <a:gd name="T22" fmla="*/ 103 w 154"/>
                  <a:gd name="T23" fmla="*/ 176 h 265"/>
                  <a:gd name="T24" fmla="*/ 103 w 154"/>
                  <a:gd name="T25" fmla="*/ 176 h 265"/>
                  <a:gd name="T26" fmla="*/ 103 w 154"/>
                  <a:gd name="T27" fmla="*/ 176 h 265"/>
                  <a:gd name="T28" fmla="*/ 103 w 154"/>
                  <a:gd name="T29" fmla="*/ 176 h 265"/>
                  <a:gd name="T30" fmla="*/ 136 w 154"/>
                  <a:gd name="T31" fmla="*/ 29 h 265"/>
                  <a:gd name="T32" fmla="*/ 136 w 154"/>
                  <a:gd name="T33" fmla="*/ 29 h 265"/>
                  <a:gd name="T34" fmla="*/ 136 w 154"/>
                  <a:gd name="T35" fmla="*/ 28 h 265"/>
                  <a:gd name="T36" fmla="*/ 136 w 154"/>
                  <a:gd name="T37" fmla="*/ 28 h 265"/>
                  <a:gd name="T38" fmla="*/ 136 w 154"/>
                  <a:gd name="T39" fmla="*/ 28 h 265"/>
                  <a:gd name="T40" fmla="*/ 136 w 154"/>
                  <a:gd name="T41" fmla="*/ 28 h 265"/>
                  <a:gd name="T42" fmla="*/ 136 w 154"/>
                  <a:gd name="T43" fmla="*/ 28 h 265"/>
                  <a:gd name="T44" fmla="*/ 136 w 154"/>
                  <a:gd name="T45" fmla="*/ 28 h 265"/>
                  <a:gd name="T46" fmla="*/ 136 w 154"/>
                  <a:gd name="T47" fmla="*/ 28 h 265"/>
                  <a:gd name="T48" fmla="*/ 136 w 154"/>
                  <a:gd name="T49" fmla="*/ 28 h 265"/>
                  <a:gd name="T50" fmla="*/ 121 w 154"/>
                  <a:gd name="T51" fmla="*/ 0 h 265"/>
                  <a:gd name="T52" fmla="*/ 124 w 154"/>
                  <a:gd name="T53" fmla="*/ 4 h 265"/>
                  <a:gd name="T54" fmla="*/ 121 w 154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65">
                    <a:moveTo>
                      <a:pt x="136" y="28"/>
                    </a:moveTo>
                    <a:cubicBezTo>
                      <a:pt x="139" y="37"/>
                      <a:pt x="141" y="46"/>
                      <a:pt x="141" y="55"/>
                    </a:cubicBezTo>
                    <a:cubicBezTo>
                      <a:pt x="141" y="90"/>
                      <a:pt x="118" y="123"/>
                      <a:pt x="83" y="135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10" y="197"/>
                      <a:pt x="10" y="197"/>
                      <a:pt x="10" y="197"/>
                    </a:cubicBezTo>
                    <a:cubicBezTo>
                      <a:pt x="27" y="253"/>
                      <a:pt x="27" y="253"/>
                      <a:pt x="27" y="253"/>
                    </a:cubicBezTo>
                    <a:cubicBezTo>
                      <a:pt x="30" y="265"/>
                      <a:pt x="30" y="265"/>
                      <a:pt x="30" y="265"/>
                    </a:cubicBezTo>
                    <a:cubicBezTo>
                      <a:pt x="30" y="265"/>
                      <a:pt x="31" y="265"/>
                      <a:pt x="31" y="265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2" y="264"/>
                      <a:pt x="35" y="260"/>
                      <a:pt x="40" y="256"/>
                    </a:cubicBezTo>
                    <a:cubicBezTo>
                      <a:pt x="53" y="241"/>
                      <a:pt x="80" y="212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31" y="130"/>
                      <a:pt x="154" y="75"/>
                      <a:pt x="136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6" y="29"/>
                      <a:pt x="136" y="29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moveTo>
                      <a:pt x="121" y="0"/>
                    </a:moveTo>
                    <a:cubicBezTo>
                      <a:pt x="122" y="2"/>
                      <a:pt x="123" y="3"/>
                      <a:pt x="124" y="4"/>
                    </a:cubicBezTo>
                    <a:cubicBezTo>
                      <a:pt x="123" y="3"/>
                      <a:pt x="122" y="2"/>
                      <a:pt x="121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107" name="Freeform 282"/>
            <p:cNvSpPr/>
            <p:nvPr/>
          </p:nvSpPr>
          <p:spPr>
            <a:xfrm>
              <a:off x="3598516" y="2430001"/>
              <a:ext cx="335046" cy="315816"/>
            </a:xfrm>
            <a:custGeom>
              <a:avLst/>
              <a:gdLst/>
              <a:ahLst/>
              <a:cxnLst/>
              <a:rect l="l" t="t" r="r" b="b"/>
              <a:pathLst>
                <a:path w="468765" h="447074">
                  <a:moveTo>
                    <a:pt x="234382" y="0"/>
                  </a:moveTo>
                  <a:cubicBezTo>
                    <a:pt x="240017" y="0"/>
                    <a:pt x="244618" y="3850"/>
                    <a:pt x="248186" y="11550"/>
                  </a:cubicBezTo>
                  <a:lnTo>
                    <a:pt x="311571" y="139728"/>
                  </a:lnTo>
                  <a:lnTo>
                    <a:pt x="452990" y="160293"/>
                  </a:lnTo>
                  <a:cubicBezTo>
                    <a:pt x="463507" y="161983"/>
                    <a:pt x="468765" y="166303"/>
                    <a:pt x="468765" y="173252"/>
                  </a:cubicBezTo>
                  <a:cubicBezTo>
                    <a:pt x="468765" y="177383"/>
                    <a:pt x="466324" y="181891"/>
                    <a:pt x="461441" y="186774"/>
                  </a:cubicBezTo>
                  <a:lnTo>
                    <a:pt x="359180" y="286499"/>
                  </a:lnTo>
                  <a:lnTo>
                    <a:pt x="383407" y="427354"/>
                  </a:lnTo>
                  <a:cubicBezTo>
                    <a:pt x="383595" y="428669"/>
                    <a:pt x="383689" y="430547"/>
                    <a:pt x="383689" y="432989"/>
                  </a:cubicBezTo>
                  <a:cubicBezTo>
                    <a:pt x="383689" y="436933"/>
                    <a:pt x="382703" y="440266"/>
                    <a:pt x="380731" y="442989"/>
                  </a:cubicBezTo>
                  <a:cubicBezTo>
                    <a:pt x="378759" y="445713"/>
                    <a:pt x="375895" y="447074"/>
                    <a:pt x="372139" y="447074"/>
                  </a:cubicBezTo>
                  <a:cubicBezTo>
                    <a:pt x="368571" y="447074"/>
                    <a:pt x="364814" y="445947"/>
                    <a:pt x="360870" y="443694"/>
                  </a:cubicBezTo>
                  <a:lnTo>
                    <a:pt x="234382" y="377210"/>
                  </a:lnTo>
                  <a:lnTo>
                    <a:pt x="107894" y="443694"/>
                  </a:lnTo>
                  <a:cubicBezTo>
                    <a:pt x="103763" y="445947"/>
                    <a:pt x="100006" y="447074"/>
                    <a:pt x="96626" y="447074"/>
                  </a:cubicBezTo>
                  <a:cubicBezTo>
                    <a:pt x="92682" y="447074"/>
                    <a:pt x="89724" y="445713"/>
                    <a:pt x="87752" y="442989"/>
                  </a:cubicBezTo>
                  <a:cubicBezTo>
                    <a:pt x="85780" y="440266"/>
                    <a:pt x="84794" y="436933"/>
                    <a:pt x="84794" y="432989"/>
                  </a:cubicBezTo>
                  <a:cubicBezTo>
                    <a:pt x="84794" y="431862"/>
                    <a:pt x="84982" y="429984"/>
                    <a:pt x="85358" y="427354"/>
                  </a:cubicBezTo>
                  <a:lnTo>
                    <a:pt x="109585" y="286499"/>
                  </a:lnTo>
                  <a:lnTo>
                    <a:pt x="7043" y="186774"/>
                  </a:lnTo>
                  <a:cubicBezTo>
                    <a:pt x="2347" y="181703"/>
                    <a:pt x="0" y="177196"/>
                    <a:pt x="0" y="173252"/>
                  </a:cubicBezTo>
                  <a:cubicBezTo>
                    <a:pt x="0" y="166303"/>
                    <a:pt x="5258" y="161983"/>
                    <a:pt x="15775" y="160293"/>
                  </a:cubicBezTo>
                  <a:lnTo>
                    <a:pt x="157194" y="139728"/>
                  </a:lnTo>
                  <a:lnTo>
                    <a:pt x="220579" y="11550"/>
                  </a:lnTo>
                  <a:cubicBezTo>
                    <a:pt x="224147" y="3850"/>
                    <a:pt x="228748" y="0"/>
                    <a:pt x="234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Freeform 299"/>
            <p:cNvSpPr/>
            <p:nvPr/>
          </p:nvSpPr>
          <p:spPr>
            <a:xfrm>
              <a:off x="5098495" y="2434863"/>
              <a:ext cx="283501" cy="305669"/>
            </a:xfrm>
            <a:custGeom>
              <a:avLst/>
              <a:gdLst>
                <a:gd name="connsiteX0" fmla="*/ 73103 w 297485"/>
                <a:gd name="connsiteY0" fmla="*/ 148745 h 324532"/>
                <a:gd name="connsiteX1" fmla="*/ 81977 w 297485"/>
                <a:gd name="connsiteY1" fmla="*/ 153288 h 324532"/>
                <a:gd name="connsiteX2" fmla="*/ 97718 w 297485"/>
                <a:gd name="connsiteY2" fmla="*/ 163429 h 324532"/>
                <a:gd name="connsiteX3" fmla="*/ 120536 w 297485"/>
                <a:gd name="connsiteY3" fmla="*/ 173571 h 324532"/>
                <a:gd name="connsiteX4" fmla="*/ 148743 w 297485"/>
                <a:gd name="connsiteY4" fmla="*/ 178114 h 324532"/>
                <a:gd name="connsiteX5" fmla="*/ 176949 w 297485"/>
                <a:gd name="connsiteY5" fmla="*/ 173571 h 324532"/>
                <a:gd name="connsiteX6" fmla="*/ 199768 w 297485"/>
                <a:gd name="connsiteY6" fmla="*/ 163429 h 324532"/>
                <a:gd name="connsiteX7" fmla="*/ 215508 w 297485"/>
                <a:gd name="connsiteY7" fmla="*/ 153288 h 324532"/>
                <a:gd name="connsiteX8" fmla="*/ 224382 w 297485"/>
                <a:gd name="connsiteY8" fmla="*/ 148745 h 324532"/>
                <a:gd name="connsiteX9" fmla="*/ 247940 w 297485"/>
                <a:gd name="connsiteY9" fmla="*/ 152971 h 324532"/>
                <a:gd name="connsiteX10" fmla="*/ 266005 w 297485"/>
                <a:gd name="connsiteY10" fmla="*/ 164275 h 324532"/>
                <a:gd name="connsiteX11" fmla="*/ 279104 w 297485"/>
                <a:gd name="connsiteY11" fmla="*/ 181388 h 324532"/>
                <a:gd name="connsiteX12" fmla="*/ 288189 w 297485"/>
                <a:gd name="connsiteY12" fmla="*/ 201988 h 324532"/>
                <a:gd name="connsiteX13" fmla="*/ 293788 w 297485"/>
                <a:gd name="connsiteY13" fmla="*/ 224913 h 324532"/>
                <a:gd name="connsiteX14" fmla="*/ 296746 w 297485"/>
                <a:gd name="connsiteY14" fmla="*/ 247942 h 324532"/>
                <a:gd name="connsiteX15" fmla="*/ 297485 w 297485"/>
                <a:gd name="connsiteY15" fmla="*/ 269810 h 324532"/>
                <a:gd name="connsiteX16" fmla="*/ 282061 w 297485"/>
                <a:gd name="connsiteY16" fmla="*/ 309848 h 324532"/>
                <a:gd name="connsiteX17" fmla="*/ 241073 w 297485"/>
                <a:gd name="connsiteY17" fmla="*/ 324532 h 324532"/>
                <a:gd name="connsiteX18" fmla="*/ 56412 w 297485"/>
                <a:gd name="connsiteY18" fmla="*/ 324532 h 324532"/>
                <a:gd name="connsiteX19" fmla="*/ 15423 w 297485"/>
                <a:gd name="connsiteY19" fmla="*/ 309848 h 324532"/>
                <a:gd name="connsiteX20" fmla="*/ 0 w 297485"/>
                <a:gd name="connsiteY20" fmla="*/ 269810 h 324532"/>
                <a:gd name="connsiteX21" fmla="*/ 740 w 297485"/>
                <a:gd name="connsiteY21" fmla="*/ 247942 h 324532"/>
                <a:gd name="connsiteX22" fmla="*/ 3698 w 297485"/>
                <a:gd name="connsiteY22" fmla="*/ 224913 h 324532"/>
                <a:gd name="connsiteX23" fmla="*/ 9296 w 297485"/>
                <a:gd name="connsiteY23" fmla="*/ 201988 h 324532"/>
                <a:gd name="connsiteX24" fmla="*/ 18382 w 297485"/>
                <a:gd name="connsiteY24" fmla="*/ 181388 h 324532"/>
                <a:gd name="connsiteX25" fmla="*/ 31481 w 297485"/>
                <a:gd name="connsiteY25" fmla="*/ 164275 h 324532"/>
                <a:gd name="connsiteX26" fmla="*/ 49546 w 297485"/>
                <a:gd name="connsiteY26" fmla="*/ 152971 h 324532"/>
                <a:gd name="connsiteX27" fmla="*/ 73103 w 297485"/>
                <a:gd name="connsiteY27" fmla="*/ 148745 h 324532"/>
                <a:gd name="connsiteX28" fmla="*/ 148743 w 297485"/>
                <a:gd name="connsiteY28" fmla="*/ 0 h 324532"/>
                <a:gd name="connsiteX29" fmla="*/ 206106 w 297485"/>
                <a:gd name="connsiteY29" fmla="*/ 23770 h 324532"/>
                <a:gd name="connsiteX30" fmla="*/ 229875 w 297485"/>
                <a:gd name="connsiteY30" fmla="*/ 81133 h 324532"/>
                <a:gd name="connsiteX31" fmla="*/ 206106 w 297485"/>
                <a:gd name="connsiteY31" fmla="*/ 138496 h 324532"/>
                <a:gd name="connsiteX32" fmla="*/ 148743 w 297485"/>
                <a:gd name="connsiteY32" fmla="*/ 162266 h 324532"/>
                <a:gd name="connsiteX33" fmla="*/ 91379 w 297485"/>
                <a:gd name="connsiteY33" fmla="*/ 138496 h 324532"/>
                <a:gd name="connsiteX34" fmla="*/ 67610 w 297485"/>
                <a:gd name="connsiteY34" fmla="*/ 81133 h 324532"/>
                <a:gd name="connsiteX35" fmla="*/ 91379 w 297485"/>
                <a:gd name="connsiteY35" fmla="*/ 23770 h 324532"/>
                <a:gd name="connsiteX36" fmla="*/ 148743 w 297485"/>
                <a:gd name="connsiteY36" fmla="*/ 0 h 32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7485" h="324532">
                  <a:moveTo>
                    <a:pt x="73103" y="148745"/>
                  </a:moveTo>
                  <a:cubicBezTo>
                    <a:pt x="74372" y="148745"/>
                    <a:pt x="77330" y="150259"/>
                    <a:pt x="81977" y="153288"/>
                  </a:cubicBezTo>
                  <a:cubicBezTo>
                    <a:pt x="86626" y="156316"/>
                    <a:pt x="91872" y="159697"/>
                    <a:pt x="97718" y="163429"/>
                  </a:cubicBezTo>
                  <a:cubicBezTo>
                    <a:pt x="103564" y="167162"/>
                    <a:pt x="111170" y="170542"/>
                    <a:pt x="120536" y="173571"/>
                  </a:cubicBezTo>
                  <a:cubicBezTo>
                    <a:pt x="129903" y="176599"/>
                    <a:pt x="139306" y="178114"/>
                    <a:pt x="148743" y="178114"/>
                  </a:cubicBezTo>
                  <a:cubicBezTo>
                    <a:pt x="158180" y="178114"/>
                    <a:pt x="167582" y="176599"/>
                    <a:pt x="176949" y="173571"/>
                  </a:cubicBezTo>
                  <a:cubicBezTo>
                    <a:pt x="186315" y="170542"/>
                    <a:pt x="193922" y="167162"/>
                    <a:pt x="199768" y="163429"/>
                  </a:cubicBezTo>
                  <a:cubicBezTo>
                    <a:pt x="205613" y="159697"/>
                    <a:pt x="210860" y="156316"/>
                    <a:pt x="215508" y="153288"/>
                  </a:cubicBezTo>
                  <a:cubicBezTo>
                    <a:pt x="220157" y="150259"/>
                    <a:pt x="223115" y="148745"/>
                    <a:pt x="224382" y="148745"/>
                  </a:cubicBezTo>
                  <a:cubicBezTo>
                    <a:pt x="232974" y="148745"/>
                    <a:pt x="240827" y="150154"/>
                    <a:pt x="247940" y="152971"/>
                  </a:cubicBezTo>
                  <a:cubicBezTo>
                    <a:pt x="255053" y="155788"/>
                    <a:pt x="261074" y="159556"/>
                    <a:pt x="266005" y="164275"/>
                  </a:cubicBezTo>
                  <a:cubicBezTo>
                    <a:pt x="270935" y="168993"/>
                    <a:pt x="275301" y="174697"/>
                    <a:pt x="279104" y="181388"/>
                  </a:cubicBezTo>
                  <a:cubicBezTo>
                    <a:pt x="282907" y="188079"/>
                    <a:pt x="285935" y="194946"/>
                    <a:pt x="288189" y="201988"/>
                  </a:cubicBezTo>
                  <a:cubicBezTo>
                    <a:pt x="290443" y="209031"/>
                    <a:pt x="292309" y="216673"/>
                    <a:pt x="293788" y="224913"/>
                  </a:cubicBezTo>
                  <a:cubicBezTo>
                    <a:pt x="295267" y="233152"/>
                    <a:pt x="296253" y="240829"/>
                    <a:pt x="296746" y="247942"/>
                  </a:cubicBezTo>
                  <a:cubicBezTo>
                    <a:pt x="297238" y="255056"/>
                    <a:pt x="297485" y="262344"/>
                    <a:pt x="297485" y="269810"/>
                  </a:cubicBezTo>
                  <a:cubicBezTo>
                    <a:pt x="297485" y="286713"/>
                    <a:pt x="292344" y="300059"/>
                    <a:pt x="282061" y="309848"/>
                  </a:cubicBezTo>
                  <a:cubicBezTo>
                    <a:pt x="271779" y="319638"/>
                    <a:pt x="258116" y="324532"/>
                    <a:pt x="241073" y="324532"/>
                  </a:cubicBezTo>
                  <a:lnTo>
                    <a:pt x="56412" y="324532"/>
                  </a:lnTo>
                  <a:cubicBezTo>
                    <a:pt x="39368" y="324532"/>
                    <a:pt x="25706" y="319638"/>
                    <a:pt x="15423" y="309848"/>
                  </a:cubicBezTo>
                  <a:cubicBezTo>
                    <a:pt x="5141" y="300059"/>
                    <a:pt x="0" y="286713"/>
                    <a:pt x="0" y="269810"/>
                  </a:cubicBezTo>
                  <a:cubicBezTo>
                    <a:pt x="0" y="262344"/>
                    <a:pt x="246" y="255056"/>
                    <a:pt x="740" y="247942"/>
                  </a:cubicBezTo>
                  <a:cubicBezTo>
                    <a:pt x="1232" y="240829"/>
                    <a:pt x="2219" y="233152"/>
                    <a:pt x="3698" y="224913"/>
                  </a:cubicBezTo>
                  <a:cubicBezTo>
                    <a:pt x="5177" y="216673"/>
                    <a:pt x="7043" y="209031"/>
                    <a:pt x="9296" y="201988"/>
                  </a:cubicBezTo>
                  <a:cubicBezTo>
                    <a:pt x="11550" y="194946"/>
                    <a:pt x="14579" y="188079"/>
                    <a:pt x="18382" y="181388"/>
                  </a:cubicBezTo>
                  <a:cubicBezTo>
                    <a:pt x="22184" y="174697"/>
                    <a:pt x="26551" y="168993"/>
                    <a:pt x="31481" y="164275"/>
                  </a:cubicBezTo>
                  <a:cubicBezTo>
                    <a:pt x="36411" y="159556"/>
                    <a:pt x="42432" y="155788"/>
                    <a:pt x="49546" y="152971"/>
                  </a:cubicBezTo>
                  <a:cubicBezTo>
                    <a:pt x="56659" y="150154"/>
                    <a:pt x="64511" y="148745"/>
                    <a:pt x="73103" y="148745"/>
                  </a:cubicBezTo>
                  <a:close/>
                  <a:moveTo>
                    <a:pt x="148743" y="0"/>
                  </a:moveTo>
                  <a:cubicBezTo>
                    <a:pt x="171139" y="0"/>
                    <a:pt x="190259" y="7923"/>
                    <a:pt x="206106" y="23770"/>
                  </a:cubicBezTo>
                  <a:cubicBezTo>
                    <a:pt x="221952" y="39616"/>
                    <a:pt x="229875" y="58736"/>
                    <a:pt x="229875" y="81133"/>
                  </a:cubicBezTo>
                  <a:cubicBezTo>
                    <a:pt x="229875" y="103529"/>
                    <a:pt x="221952" y="122650"/>
                    <a:pt x="206106" y="138496"/>
                  </a:cubicBezTo>
                  <a:cubicBezTo>
                    <a:pt x="190259" y="154342"/>
                    <a:pt x="171139" y="162266"/>
                    <a:pt x="148743" y="162266"/>
                  </a:cubicBezTo>
                  <a:cubicBezTo>
                    <a:pt x="126347" y="162266"/>
                    <a:pt x="107226" y="154342"/>
                    <a:pt x="91379" y="138496"/>
                  </a:cubicBezTo>
                  <a:cubicBezTo>
                    <a:pt x="75533" y="122650"/>
                    <a:pt x="67610" y="103529"/>
                    <a:pt x="67610" y="81133"/>
                  </a:cubicBezTo>
                  <a:cubicBezTo>
                    <a:pt x="67610" y="58736"/>
                    <a:pt x="75533" y="39616"/>
                    <a:pt x="91379" y="23770"/>
                  </a:cubicBezTo>
                  <a:cubicBezTo>
                    <a:pt x="107226" y="7923"/>
                    <a:pt x="126347" y="0"/>
                    <a:pt x="1487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Freeform 304"/>
            <p:cNvSpPr/>
            <p:nvPr/>
          </p:nvSpPr>
          <p:spPr>
            <a:xfrm>
              <a:off x="3296977" y="3158648"/>
              <a:ext cx="309274" cy="305667"/>
            </a:xfrm>
            <a:custGeom>
              <a:avLst/>
              <a:gdLst/>
              <a:ahLst/>
              <a:cxnLst/>
              <a:rect l="l" t="t" r="r" b="b"/>
              <a:pathLst>
                <a:path w="432707" h="432707">
                  <a:moveTo>
                    <a:pt x="185084" y="0"/>
                  </a:moveTo>
                  <a:lnTo>
                    <a:pt x="247624" y="0"/>
                  </a:lnTo>
                  <a:cubicBezTo>
                    <a:pt x="250253" y="0"/>
                    <a:pt x="252554" y="798"/>
                    <a:pt x="254525" y="2394"/>
                  </a:cubicBezTo>
                  <a:cubicBezTo>
                    <a:pt x="256498" y="3991"/>
                    <a:pt x="257578" y="6010"/>
                    <a:pt x="257765" y="8451"/>
                  </a:cubicBezTo>
                  <a:lnTo>
                    <a:pt x="265653" y="60286"/>
                  </a:lnTo>
                  <a:cubicBezTo>
                    <a:pt x="274855" y="63291"/>
                    <a:pt x="283306" y="66765"/>
                    <a:pt x="291006" y="70709"/>
                  </a:cubicBezTo>
                  <a:lnTo>
                    <a:pt x="331010" y="40566"/>
                  </a:lnTo>
                  <a:cubicBezTo>
                    <a:pt x="332700" y="38876"/>
                    <a:pt x="334953" y="38031"/>
                    <a:pt x="337771" y="38031"/>
                  </a:cubicBezTo>
                  <a:cubicBezTo>
                    <a:pt x="340212" y="38031"/>
                    <a:pt x="342560" y="38970"/>
                    <a:pt x="344814" y="40848"/>
                  </a:cubicBezTo>
                  <a:cubicBezTo>
                    <a:pt x="369041" y="63197"/>
                    <a:pt x="384535" y="79161"/>
                    <a:pt x="391295" y="88739"/>
                  </a:cubicBezTo>
                  <a:cubicBezTo>
                    <a:pt x="392610" y="90241"/>
                    <a:pt x="393268" y="92307"/>
                    <a:pt x="393268" y="94936"/>
                  </a:cubicBezTo>
                  <a:cubicBezTo>
                    <a:pt x="393268" y="97190"/>
                    <a:pt x="392516" y="99350"/>
                    <a:pt x="391014" y="101416"/>
                  </a:cubicBezTo>
                  <a:cubicBezTo>
                    <a:pt x="388197" y="105360"/>
                    <a:pt x="383408" y="111604"/>
                    <a:pt x="376647" y="120149"/>
                  </a:cubicBezTo>
                  <a:cubicBezTo>
                    <a:pt x="369885" y="128695"/>
                    <a:pt x="364815" y="135315"/>
                    <a:pt x="361434" y="140010"/>
                  </a:cubicBezTo>
                  <a:cubicBezTo>
                    <a:pt x="366317" y="149400"/>
                    <a:pt x="370168" y="158603"/>
                    <a:pt x="372985" y="167618"/>
                  </a:cubicBezTo>
                  <a:lnTo>
                    <a:pt x="424537" y="175506"/>
                  </a:lnTo>
                  <a:cubicBezTo>
                    <a:pt x="426979" y="175881"/>
                    <a:pt x="428951" y="177055"/>
                    <a:pt x="430453" y="179027"/>
                  </a:cubicBezTo>
                  <a:cubicBezTo>
                    <a:pt x="431956" y="180999"/>
                    <a:pt x="432707" y="183206"/>
                    <a:pt x="432707" y="185647"/>
                  </a:cubicBezTo>
                  <a:lnTo>
                    <a:pt x="432707" y="248187"/>
                  </a:lnTo>
                  <a:cubicBezTo>
                    <a:pt x="432707" y="250440"/>
                    <a:pt x="431956" y="252600"/>
                    <a:pt x="430453" y="254666"/>
                  </a:cubicBezTo>
                  <a:cubicBezTo>
                    <a:pt x="428951" y="256732"/>
                    <a:pt x="427072" y="257953"/>
                    <a:pt x="424819" y="258328"/>
                  </a:cubicBezTo>
                  <a:lnTo>
                    <a:pt x="372703" y="266216"/>
                  </a:lnTo>
                  <a:cubicBezTo>
                    <a:pt x="369134" y="276358"/>
                    <a:pt x="365472" y="284903"/>
                    <a:pt x="361716" y="291852"/>
                  </a:cubicBezTo>
                  <a:cubicBezTo>
                    <a:pt x="368289" y="301242"/>
                    <a:pt x="378337" y="314201"/>
                    <a:pt x="391859" y="330728"/>
                  </a:cubicBezTo>
                  <a:cubicBezTo>
                    <a:pt x="393737" y="332982"/>
                    <a:pt x="394676" y="335329"/>
                    <a:pt x="394676" y="337771"/>
                  </a:cubicBezTo>
                  <a:cubicBezTo>
                    <a:pt x="394676" y="340212"/>
                    <a:pt x="393832" y="342372"/>
                    <a:pt x="392140" y="344250"/>
                  </a:cubicBezTo>
                  <a:cubicBezTo>
                    <a:pt x="387070" y="351199"/>
                    <a:pt x="377773" y="361340"/>
                    <a:pt x="364251" y="374675"/>
                  </a:cubicBezTo>
                  <a:cubicBezTo>
                    <a:pt x="350729" y="388009"/>
                    <a:pt x="341903" y="394676"/>
                    <a:pt x="337771" y="394676"/>
                  </a:cubicBezTo>
                  <a:cubicBezTo>
                    <a:pt x="335517" y="394676"/>
                    <a:pt x="333075" y="393831"/>
                    <a:pt x="330446" y="392141"/>
                  </a:cubicBezTo>
                  <a:lnTo>
                    <a:pt x="291570" y="361716"/>
                  </a:lnTo>
                  <a:cubicBezTo>
                    <a:pt x="283306" y="366036"/>
                    <a:pt x="274762" y="369604"/>
                    <a:pt x="265934" y="372421"/>
                  </a:cubicBezTo>
                  <a:cubicBezTo>
                    <a:pt x="262929" y="397963"/>
                    <a:pt x="260206" y="415429"/>
                    <a:pt x="257765" y="424819"/>
                  </a:cubicBezTo>
                  <a:cubicBezTo>
                    <a:pt x="256450" y="430078"/>
                    <a:pt x="253070" y="432707"/>
                    <a:pt x="247624" y="432707"/>
                  </a:cubicBezTo>
                  <a:lnTo>
                    <a:pt x="185084" y="432707"/>
                  </a:lnTo>
                  <a:cubicBezTo>
                    <a:pt x="182454" y="432707"/>
                    <a:pt x="180153" y="431909"/>
                    <a:pt x="178182" y="430313"/>
                  </a:cubicBezTo>
                  <a:cubicBezTo>
                    <a:pt x="176210" y="428716"/>
                    <a:pt x="175130" y="426697"/>
                    <a:pt x="174942" y="424256"/>
                  </a:cubicBezTo>
                  <a:lnTo>
                    <a:pt x="167054" y="372421"/>
                  </a:lnTo>
                  <a:cubicBezTo>
                    <a:pt x="157852" y="369416"/>
                    <a:pt x="149401" y="365942"/>
                    <a:pt x="141700" y="361998"/>
                  </a:cubicBezTo>
                  <a:lnTo>
                    <a:pt x="101979" y="392141"/>
                  </a:lnTo>
                  <a:cubicBezTo>
                    <a:pt x="100101" y="393831"/>
                    <a:pt x="97753" y="394676"/>
                    <a:pt x="94936" y="394676"/>
                  </a:cubicBezTo>
                  <a:cubicBezTo>
                    <a:pt x="92307" y="394676"/>
                    <a:pt x="89959" y="393643"/>
                    <a:pt x="87893" y="391577"/>
                  </a:cubicBezTo>
                  <a:cubicBezTo>
                    <a:pt x="64230" y="370167"/>
                    <a:pt x="48735" y="354392"/>
                    <a:pt x="41411" y="344250"/>
                  </a:cubicBezTo>
                  <a:cubicBezTo>
                    <a:pt x="40097" y="342372"/>
                    <a:pt x="39439" y="340212"/>
                    <a:pt x="39439" y="337771"/>
                  </a:cubicBezTo>
                  <a:cubicBezTo>
                    <a:pt x="39439" y="335517"/>
                    <a:pt x="40191" y="333357"/>
                    <a:pt x="41694" y="331291"/>
                  </a:cubicBezTo>
                  <a:cubicBezTo>
                    <a:pt x="44510" y="327347"/>
                    <a:pt x="49299" y="321103"/>
                    <a:pt x="56060" y="312558"/>
                  </a:cubicBezTo>
                  <a:cubicBezTo>
                    <a:pt x="62821" y="304012"/>
                    <a:pt x="67892" y="297392"/>
                    <a:pt x="71273" y="292697"/>
                  </a:cubicBezTo>
                  <a:cubicBezTo>
                    <a:pt x="66202" y="283307"/>
                    <a:pt x="62352" y="274010"/>
                    <a:pt x="59723" y="264808"/>
                  </a:cubicBezTo>
                  <a:lnTo>
                    <a:pt x="8169" y="257202"/>
                  </a:lnTo>
                  <a:cubicBezTo>
                    <a:pt x="5728" y="256826"/>
                    <a:pt x="3756" y="255652"/>
                    <a:pt x="2254" y="253680"/>
                  </a:cubicBezTo>
                  <a:cubicBezTo>
                    <a:pt x="751" y="251708"/>
                    <a:pt x="0" y="249501"/>
                    <a:pt x="0" y="247060"/>
                  </a:cubicBezTo>
                  <a:lnTo>
                    <a:pt x="0" y="184520"/>
                  </a:lnTo>
                  <a:cubicBezTo>
                    <a:pt x="0" y="182267"/>
                    <a:pt x="751" y="180107"/>
                    <a:pt x="2254" y="178041"/>
                  </a:cubicBezTo>
                  <a:cubicBezTo>
                    <a:pt x="3756" y="175975"/>
                    <a:pt x="5540" y="174754"/>
                    <a:pt x="7606" y="174379"/>
                  </a:cubicBezTo>
                  <a:lnTo>
                    <a:pt x="60004" y="166491"/>
                  </a:lnTo>
                  <a:cubicBezTo>
                    <a:pt x="62633" y="157852"/>
                    <a:pt x="66295" y="149213"/>
                    <a:pt x="70991" y="140573"/>
                  </a:cubicBezTo>
                  <a:cubicBezTo>
                    <a:pt x="63478" y="129868"/>
                    <a:pt x="53431" y="116910"/>
                    <a:pt x="40848" y="101697"/>
                  </a:cubicBezTo>
                  <a:cubicBezTo>
                    <a:pt x="38970" y="99444"/>
                    <a:pt x="38030" y="97190"/>
                    <a:pt x="38030" y="94936"/>
                  </a:cubicBezTo>
                  <a:cubicBezTo>
                    <a:pt x="38030" y="93058"/>
                    <a:pt x="38876" y="90898"/>
                    <a:pt x="40567" y="88457"/>
                  </a:cubicBezTo>
                  <a:cubicBezTo>
                    <a:pt x="45449" y="81696"/>
                    <a:pt x="54699" y="71601"/>
                    <a:pt x="68314" y="58173"/>
                  </a:cubicBezTo>
                  <a:cubicBezTo>
                    <a:pt x="81931" y="44745"/>
                    <a:pt x="90805" y="38031"/>
                    <a:pt x="94936" y="38031"/>
                  </a:cubicBezTo>
                  <a:cubicBezTo>
                    <a:pt x="97377" y="38031"/>
                    <a:pt x="99819" y="38970"/>
                    <a:pt x="102260" y="40848"/>
                  </a:cubicBezTo>
                  <a:lnTo>
                    <a:pt x="141137" y="70991"/>
                  </a:lnTo>
                  <a:cubicBezTo>
                    <a:pt x="149401" y="66671"/>
                    <a:pt x="157945" y="63103"/>
                    <a:pt x="166773" y="60286"/>
                  </a:cubicBezTo>
                  <a:cubicBezTo>
                    <a:pt x="169777" y="34744"/>
                    <a:pt x="172501" y="17278"/>
                    <a:pt x="174942" y="7888"/>
                  </a:cubicBezTo>
                  <a:cubicBezTo>
                    <a:pt x="176257" y="2629"/>
                    <a:pt x="179637" y="0"/>
                    <a:pt x="185084" y="0"/>
                  </a:cubicBezTo>
                  <a:close/>
                  <a:moveTo>
                    <a:pt x="216354" y="144236"/>
                  </a:moveTo>
                  <a:cubicBezTo>
                    <a:pt x="196446" y="144236"/>
                    <a:pt x="179449" y="151278"/>
                    <a:pt x="165364" y="165364"/>
                  </a:cubicBezTo>
                  <a:cubicBezTo>
                    <a:pt x="151278" y="179449"/>
                    <a:pt x="144235" y="196446"/>
                    <a:pt x="144235" y="216354"/>
                  </a:cubicBezTo>
                  <a:cubicBezTo>
                    <a:pt x="144235" y="236261"/>
                    <a:pt x="151278" y="253258"/>
                    <a:pt x="165364" y="267343"/>
                  </a:cubicBezTo>
                  <a:cubicBezTo>
                    <a:pt x="179449" y="281429"/>
                    <a:pt x="196446" y="288471"/>
                    <a:pt x="216354" y="288471"/>
                  </a:cubicBezTo>
                  <a:cubicBezTo>
                    <a:pt x="236261" y="288471"/>
                    <a:pt x="253258" y="281429"/>
                    <a:pt x="267343" y="267343"/>
                  </a:cubicBezTo>
                  <a:cubicBezTo>
                    <a:pt x="281429" y="253258"/>
                    <a:pt x="288471" y="236261"/>
                    <a:pt x="288471" y="216354"/>
                  </a:cubicBezTo>
                  <a:cubicBezTo>
                    <a:pt x="288471" y="196446"/>
                    <a:pt x="281429" y="179449"/>
                    <a:pt x="267343" y="165364"/>
                  </a:cubicBezTo>
                  <a:cubicBezTo>
                    <a:pt x="253258" y="151278"/>
                    <a:pt x="236261" y="144236"/>
                    <a:pt x="216354" y="144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Freeform 312"/>
            <p:cNvSpPr/>
            <p:nvPr/>
          </p:nvSpPr>
          <p:spPr>
            <a:xfrm>
              <a:off x="4350469" y="2142803"/>
              <a:ext cx="309275" cy="305667"/>
            </a:xfrm>
            <a:custGeom>
              <a:avLst/>
              <a:gdLst>
                <a:gd name="connsiteX0" fmla="*/ 225369 w 432708"/>
                <a:gd name="connsiteY0" fmla="*/ 108177 h 432707"/>
                <a:gd name="connsiteX1" fmla="*/ 243399 w 432708"/>
                <a:gd name="connsiteY1" fmla="*/ 108177 h 432707"/>
                <a:gd name="connsiteX2" fmla="*/ 249878 w 432708"/>
                <a:gd name="connsiteY2" fmla="*/ 110712 h 432707"/>
                <a:gd name="connsiteX3" fmla="*/ 252414 w 432708"/>
                <a:gd name="connsiteY3" fmla="*/ 117191 h 432707"/>
                <a:gd name="connsiteX4" fmla="*/ 252414 w 432708"/>
                <a:gd name="connsiteY4" fmla="*/ 243398 h 432707"/>
                <a:gd name="connsiteX5" fmla="*/ 249878 w 432708"/>
                <a:gd name="connsiteY5" fmla="*/ 249877 h 432707"/>
                <a:gd name="connsiteX6" fmla="*/ 243399 w 432708"/>
                <a:gd name="connsiteY6" fmla="*/ 252412 h 432707"/>
                <a:gd name="connsiteX7" fmla="*/ 153252 w 432708"/>
                <a:gd name="connsiteY7" fmla="*/ 252412 h 432707"/>
                <a:gd name="connsiteX8" fmla="*/ 146772 w 432708"/>
                <a:gd name="connsiteY8" fmla="*/ 249877 h 432707"/>
                <a:gd name="connsiteX9" fmla="*/ 144237 w 432708"/>
                <a:gd name="connsiteY9" fmla="*/ 243398 h 432707"/>
                <a:gd name="connsiteX10" fmla="*/ 144237 w 432708"/>
                <a:gd name="connsiteY10" fmla="*/ 225368 h 432707"/>
                <a:gd name="connsiteX11" fmla="*/ 146772 w 432708"/>
                <a:gd name="connsiteY11" fmla="*/ 218889 h 432707"/>
                <a:gd name="connsiteX12" fmla="*/ 153252 w 432708"/>
                <a:gd name="connsiteY12" fmla="*/ 216354 h 432707"/>
                <a:gd name="connsiteX13" fmla="*/ 216355 w 432708"/>
                <a:gd name="connsiteY13" fmla="*/ 216354 h 432707"/>
                <a:gd name="connsiteX14" fmla="*/ 216355 w 432708"/>
                <a:gd name="connsiteY14" fmla="*/ 117191 h 432707"/>
                <a:gd name="connsiteX15" fmla="*/ 218890 w 432708"/>
                <a:gd name="connsiteY15" fmla="*/ 110712 h 432707"/>
                <a:gd name="connsiteX16" fmla="*/ 225369 w 432708"/>
                <a:gd name="connsiteY16" fmla="*/ 108177 h 432707"/>
                <a:gd name="connsiteX17" fmla="*/ 216354 w 432708"/>
                <a:gd name="connsiteY17" fmla="*/ 63103 h 432707"/>
                <a:gd name="connsiteX18" fmla="*/ 139447 w 432708"/>
                <a:gd name="connsiteY18" fmla="*/ 83668 h 432707"/>
                <a:gd name="connsiteX19" fmla="*/ 83668 w 432708"/>
                <a:gd name="connsiteY19" fmla="*/ 139447 h 432707"/>
                <a:gd name="connsiteX20" fmla="*/ 63103 w 432708"/>
                <a:gd name="connsiteY20" fmla="*/ 216354 h 432707"/>
                <a:gd name="connsiteX21" fmla="*/ 83668 w 432708"/>
                <a:gd name="connsiteY21" fmla="*/ 293260 h 432707"/>
                <a:gd name="connsiteX22" fmla="*/ 139447 w 432708"/>
                <a:gd name="connsiteY22" fmla="*/ 349039 h 432707"/>
                <a:gd name="connsiteX23" fmla="*/ 216354 w 432708"/>
                <a:gd name="connsiteY23" fmla="*/ 369604 h 432707"/>
                <a:gd name="connsiteX24" fmla="*/ 293261 w 432708"/>
                <a:gd name="connsiteY24" fmla="*/ 349039 h 432707"/>
                <a:gd name="connsiteX25" fmla="*/ 349039 w 432708"/>
                <a:gd name="connsiteY25" fmla="*/ 293260 h 432707"/>
                <a:gd name="connsiteX26" fmla="*/ 369604 w 432708"/>
                <a:gd name="connsiteY26" fmla="*/ 216354 h 432707"/>
                <a:gd name="connsiteX27" fmla="*/ 349039 w 432708"/>
                <a:gd name="connsiteY27" fmla="*/ 139447 h 432707"/>
                <a:gd name="connsiteX28" fmla="*/ 293261 w 432708"/>
                <a:gd name="connsiteY28" fmla="*/ 83668 h 432707"/>
                <a:gd name="connsiteX29" fmla="*/ 216354 w 432708"/>
                <a:gd name="connsiteY29" fmla="*/ 63103 h 432707"/>
                <a:gd name="connsiteX30" fmla="*/ 216354 w 432708"/>
                <a:gd name="connsiteY30" fmla="*/ 0 h 432707"/>
                <a:gd name="connsiteX31" fmla="*/ 324953 w 432708"/>
                <a:gd name="connsiteY31" fmla="*/ 29016 h 432707"/>
                <a:gd name="connsiteX32" fmla="*/ 403692 w 432708"/>
                <a:gd name="connsiteY32" fmla="*/ 107754 h 432707"/>
                <a:gd name="connsiteX33" fmla="*/ 432708 w 432708"/>
                <a:gd name="connsiteY33" fmla="*/ 216354 h 432707"/>
                <a:gd name="connsiteX34" fmla="*/ 403692 w 432708"/>
                <a:gd name="connsiteY34" fmla="*/ 324953 h 432707"/>
                <a:gd name="connsiteX35" fmla="*/ 324953 w 432708"/>
                <a:gd name="connsiteY35" fmla="*/ 403691 h 432707"/>
                <a:gd name="connsiteX36" fmla="*/ 216354 w 432708"/>
                <a:gd name="connsiteY36" fmla="*/ 432707 h 432707"/>
                <a:gd name="connsiteX37" fmla="*/ 107755 w 432708"/>
                <a:gd name="connsiteY37" fmla="*/ 403691 h 432707"/>
                <a:gd name="connsiteX38" fmla="*/ 29016 w 432708"/>
                <a:gd name="connsiteY38" fmla="*/ 324953 h 432707"/>
                <a:gd name="connsiteX39" fmla="*/ 0 w 432708"/>
                <a:gd name="connsiteY39" fmla="*/ 216354 h 432707"/>
                <a:gd name="connsiteX40" fmla="*/ 29016 w 432708"/>
                <a:gd name="connsiteY40" fmla="*/ 107754 h 432707"/>
                <a:gd name="connsiteX41" fmla="*/ 107755 w 432708"/>
                <a:gd name="connsiteY41" fmla="*/ 29016 h 432707"/>
                <a:gd name="connsiteX42" fmla="*/ 216354 w 432708"/>
                <a:gd name="connsiteY42" fmla="*/ 0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32708" h="432707">
                  <a:moveTo>
                    <a:pt x="225369" y="108177"/>
                  </a:moveTo>
                  <a:lnTo>
                    <a:pt x="243399" y="108177"/>
                  </a:lnTo>
                  <a:cubicBezTo>
                    <a:pt x="246028" y="108177"/>
                    <a:pt x="248188" y="109022"/>
                    <a:pt x="249878" y="110712"/>
                  </a:cubicBezTo>
                  <a:cubicBezTo>
                    <a:pt x="251568" y="112402"/>
                    <a:pt x="252414" y="114562"/>
                    <a:pt x="252414" y="117191"/>
                  </a:cubicBezTo>
                  <a:lnTo>
                    <a:pt x="252414" y="243398"/>
                  </a:lnTo>
                  <a:cubicBezTo>
                    <a:pt x="252414" y="246027"/>
                    <a:pt x="251568" y="248187"/>
                    <a:pt x="249878" y="249877"/>
                  </a:cubicBezTo>
                  <a:cubicBezTo>
                    <a:pt x="248188" y="251567"/>
                    <a:pt x="246028" y="252412"/>
                    <a:pt x="243399" y="252412"/>
                  </a:cubicBezTo>
                  <a:lnTo>
                    <a:pt x="153252" y="252412"/>
                  </a:lnTo>
                  <a:cubicBezTo>
                    <a:pt x="150623" y="252412"/>
                    <a:pt x="148462" y="251567"/>
                    <a:pt x="146772" y="249877"/>
                  </a:cubicBezTo>
                  <a:cubicBezTo>
                    <a:pt x="145082" y="248187"/>
                    <a:pt x="144237" y="246027"/>
                    <a:pt x="144237" y="243398"/>
                  </a:cubicBezTo>
                  <a:lnTo>
                    <a:pt x="144237" y="225368"/>
                  </a:lnTo>
                  <a:cubicBezTo>
                    <a:pt x="144237" y="222739"/>
                    <a:pt x="145082" y="220579"/>
                    <a:pt x="146772" y="218889"/>
                  </a:cubicBezTo>
                  <a:cubicBezTo>
                    <a:pt x="148462" y="217199"/>
                    <a:pt x="150623" y="216354"/>
                    <a:pt x="153252" y="216354"/>
                  </a:cubicBezTo>
                  <a:lnTo>
                    <a:pt x="216355" y="216354"/>
                  </a:lnTo>
                  <a:lnTo>
                    <a:pt x="216355" y="117191"/>
                  </a:lnTo>
                  <a:cubicBezTo>
                    <a:pt x="216355" y="114562"/>
                    <a:pt x="217200" y="112402"/>
                    <a:pt x="218890" y="110712"/>
                  </a:cubicBezTo>
                  <a:cubicBezTo>
                    <a:pt x="220581" y="109022"/>
                    <a:pt x="222740" y="108177"/>
                    <a:pt x="225369" y="108177"/>
                  </a:cubicBezTo>
                  <a:close/>
                  <a:moveTo>
                    <a:pt x="216354" y="63103"/>
                  </a:moveTo>
                  <a:cubicBezTo>
                    <a:pt x="188558" y="63103"/>
                    <a:pt x="162923" y="69958"/>
                    <a:pt x="139447" y="83668"/>
                  </a:cubicBezTo>
                  <a:cubicBezTo>
                    <a:pt x="115971" y="97378"/>
                    <a:pt x="97378" y="115971"/>
                    <a:pt x="83668" y="139447"/>
                  </a:cubicBezTo>
                  <a:cubicBezTo>
                    <a:pt x="69958" y="162922"/>
                    <a:pt x="63103" y="188558"/>
                    <a:pt x="63103" y="216354"/>
                  </a:cubicBezTo>
                  <a:cubicBezTo>
                    <a:pt x="63103" y="244149"/>
                    <a:pt x="69958" y="269785"/>
                    <a:pt x="83668" y="293260"/>
                  </a:cubicBezTo>
                  <a:cubicBezTo>
                    <a:pt x="97378" y="316736"/>
                    <a:pt x="115971" y="335329"/>
                    <a:pt x="139447" y="349039"/>
                  </a:cubicBezTo>
                  <a:cubicBezTo>
                    <a:pt x="162923" y="362749"/>
                    <a:pt x="188558" y="369604"/>
                    <a:pt x="216354" y="369604"/>
                  </a:cubicBezTo>
                  <a:cubicBezTo>
                    <a:pt x="244150" y="369604"/>
                    <a:pt x="269785" y="362749"/>
                    <a:pt x="293261" y="349039"/>
                  </a:cubicBezTo>
                  <a:cubicBezTo>
                    <a:pt x="316737" y="335329"/>
                    <a:pt x="335330" y="316736"/>
                    <a:pt x="349039" y="293260"/>
                  </a:cubicBezTo>
                  <a:cubicBezTo>
                    <a:pt x="362750" y="269785"/>
                    <a:pt x="369604" y="244149"/>
                    <a:pt x="369604" y="216354"/>
                  </a:cubicBezTo>
                  <a:cubicBezTo>
                    <a:pt x="369604" y="188558"/>
                    <a:pt x="362750" y="162922"/>
                    <a:pt x="349039" y="139447"/>
                  </a:cubicBezTo>
                  <a:cubicBezTo>
                    <a:pt x="335330" y="115971"/>
                    <a:pt x="316737" y="97378"/>
                    <a:pt x="293261" y="83668"/>
                  </a:cubicBezTo>
                  <a:cubicBezTo>
                    <a:pt x="269785" y="69958"/>
                    <a:pt x="244150" y="63103"/>
                    <a:pt x="216354" y="63103"/>
                  </a:cubicBezTo>
                  <a:close/>
                  <a:moveTo>
                    <a:pt x="216354" y="0"/>
                  </a:moveTo>
                  <a:cubicBezTo>
                    <a:pt x="255606" y="0"/>
                    <a:pt x="291806" y="9672"/>
                    <a:pt x="324953" y="29016"/>
                  </a:cubicBezTo>
                  <a:cubicBezTo>
                    <a:pt x="358101" y="48360"/>
                    <a:pt x="384347" y="74606"/>
                    <a:pt x="403692" y="107754"/>
                  </a:cubicBezTo>
                  <a:cubicBezTo>
                    <a:pt x="423036" y="140902"/>
                    <a:pt x="432708" y="177102"/>
                    <a:pt x="432708" y="216354"/>
                  </a:cubicBezTo>
                  <a:cubicBezTo>
                    <a:pt x="432708" y="255605"/>
                    <a:pt x="423036" y="291805"/>
                    <a:pt x="403692" y="324953"/>
                  </a:cubicBezTo>
                  <a:cubicBezTo>
                    <a:pt x="384347" y="358101"/>
                    <a:pt x="358101" y="384347"/>
                    <a:pt x="324953" y="403691"/>
                  </a:cubicBezTo>
                  <a:cubicBezTo>
                    <a:pt x="291806" y="423035"/>
                    <a:pt x="255606" y="432707"/>
                    <a:pt x="216354" y="432707"/>
                  </a:cubicBezTo>
                  <a:cubicBezTo>
                    <a:pt x="177102" y="432707"/>
                    <a:pt x="140902" y="423035"/>
                    <a:pt x="107755" y="403691"/>
                  </a:cubicBezTo>
                  <a:cubicBezTo>
                    <a:pt x="74607" y="384347"/>
                    <a:pt x="48361" y="358101"/>
                    <a:pt x="29016" y="324953"/>
                  </a:cubicBezTo>
                  <a:cubicBezTo>
                    <a:pt x="9673" y="291805"/>
                    <a:pt x="0" y="255605"/>
                    <a:pt x="0" y="216354"/>
                  </a:cubicBezTo>
                  <a:cubicBezTo>
                    <a:pt x="0" y="177102"/>
                    <a:pt x="9673" y="140902"/>
                    <a:pt x="29016" y="107754"/>
                  </a:cubicBezTo>
                  <a:cubicBezTo>
                    <a:pt x="48361" y="74606"/>
                    <a:pt x="74607" y="48360"/>
                    <a:pt x="107755" y="29016"/>
                  </a:cubicBezTo>
                  <a:cubicBezTo>
                    <a:pt x="140902" y="9672"/>
                    <a:pt x="177102" y="0"/>
                    <a:pt x="2163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reeform 449"/>
            <p:cNvSpPr/>
            <p:nvPr/>
          </p:nvSpPr>
          <p:spPr>
            <a:xfrm>
              <a:off x="5369154" y="3146124"/>
              <a:ext cx="361228" cy="331140"/>
            </a:xfrm>
            <a:custGeom>
              <a:avLst/>
              <a:gdLst/>
              <a:ahLst/>
              <a:cxnLst/>
              <a:rect l="l" t="t" r="r" b="b"/>
              <a:pathLst>
                <a:path w="505396" h="468766">
                  <a:moveTo>
                    <a:pt x="252699" y="0"/>
                  </a:moveTo>
                  <a:cubicBezTo>
                    <a:pt x="259272" y="0"/>
                    <a:pt x="265376" y="1690"/>
                    <a:pt x="271010" y="5071"/>
                  </a:cubicBezTo>
                  <a:cubicBezTo>
                    <a:pt x="276644" y="8451"/>
                    <a:pt x="281058" y="13053"/>
                    <a:pt x="284251" y="18875"/>
                  </a:cubicBezTo>
                  <a:lnTo>
                    <a:pt x="500604" y="415523"/>
                  </a:lnTo>
                  <a:cubicBezTo>
                    <a:pt x="507177" y="427355"/>
                    <a:pt x="506989" y="439187"/>
                    <a:pt x="500040" y="451019"/>
                  </a:cubicBezTo>
                  <a:cubicBezTo>
                    <a:pt x="496848" y="456465"/>
                    <a:pt x="492482" y="460784"/>
                    <a:pt x="486941" y="463977"/>
                  </a:cubicBezTo>
                  <a:cubicBezTo>
                    <a:pt x="481400" y="467170"/>
                    <a:pt x="475438" y="468766"/>
                    <a:pt x="469052" y="468766"/>
                  </a:cubicBezTo>
                  <a:lnTo>
                    <a:pt x="36345" y="468766"/>
                  </a:lnTo>
                  <a:cubicBezTo>
                    <a:pt x="29960" y="468766"/>
                    <a:pt x="23997" y="467170"/>
                    <a:pt x="18457" y="463977"/>
                  </a:cubicBezTo>
                  <a:cubicBezTo>
                    <a:pt x="12916" y="460784"/>
                    <a:pt x="8550" y="456465"/>
                    <a:pt x="5357" y="451019"/>
                  </a:cubicBezTo>
                  <a:cubicBezTo>
                    <a:pt x="-1592" y="439187"/>
                    <a:pt x="-1780" y="427355"/>
                    <a:pt x="4794" y="415523"/>
                  </a:cubicBezTo>
                  <a:lnTo>
                    <a:pt x="221148" y="18875"/>
                  </a:lnTo>
                  <a:cubicBezTo>
                    <a:pt x="224340" y="13053"/>
                    <a:pt x="228753" y="8451"/>
                    <a:pt x="234387" y="5071"/>
                  </a:cubicBezTo>
                  <a:cubicBezTo>
                    <a:pt x="240021" y="1690"/>
                    <a:pt x="246126" y="0"/>
                    <a:pt x="252699" y="0"/>
                  </a:cubicBezTo>
                  <a:close/>
                  <a:moveTo>
                    <a:pt x="221711" y="144236"/>
                  </a:moveTo>
                  <a:cubicBezTo>
                    <a:pt x="219645" y="144236"/>
                    <a:pt x="217391" y="145269"/>
                    <a:pt x="214950" y="147335"/>
                  </a:cubicBezTo>
                  <a:cubicBezTo>
                    <a:pt x="213072" y="148649"/>
                    <a:pt x="212133" y="150621"/>
                    <a:pt x="212133" y="153251"/>
                  </a:cubicBezTo>
                  <a:lnTo>
                    <a:pt x="216922" y="281992"/>
                  </a:lnTo>
                  <a:cubicBezTo>
                    <a:pt x="216922" y="283870"/>
                    <a:pt x="217861" y="285419"/>
                    <a:pt x="219739" y="286640"/>
                  </a:cubicBezTo>
                  <a:cubicBezTo>
                    <a:pt x="221617" y="287861"/>
                    <a:pt x="223871" y="288471"/>
                    <a:pt x="226500" y="288471"/>
                  </a:cubicBezTo>
                  <a:lnTo>
                    <a:pt x="278616" y="288471"/>
                  </a:lnTo>
                  <a:cubicBezTo>
                    <a:pt x="281246" y="288471"/>
                    <a:pt x="283452" y="287861"/>
                    <a:pt x="285236" y="286640"/>
                  </a:cubicBezTo>
                  <a:cubicBezTo>
                    <a:pt x="287020" y="285419"/>
                    <a:pt x="288007" y="283870"/>
                    <a:pt x="288195" y="281992"/>
                  </a:cubicBezTo>
                  <a:lnTo>
                    <a:pt x="293265" y="152687"/>
                  </a:lnTo>
                  <a:cubicBezTo>
                    <a:pt x="293265" y="150433"/>
                    <a:pt x="292326" y="148649"/>
                    <a:pt x="290448" y="147335"/>
                  </a:cubicBezTo>
                  <a:cubicBezTo>
                    <a:pt x="288007" y="145269"/>
                    <a:pt x="285753" y="144236"/>
                    <a:pt x="283687" y="144236"/>
                  </a:cubicBezTo>
                  <a:lnTo>
                    <a:pt x="221711" y="144236"/>
                  </a:lnTo>
                  <a:close/>
                  <a:moveTo>
                    <a:pt x="225654" y="324530"/>
                  </a:moveTo>
                  <a:cubicBezTo>
                    <a:pt x="223213" y="324530"/>
                    <a:pt x="221100" y="325422"/>
                    <a:pt x="219316" y="327206"/>
                  </a:cubicBezTo>
                  <a:cubicBezTo>
                    <a:pt x="217533" y="328991"/>
                    <a:pt x="216640" y="331198"/>
                    <a:pt x="216640" y="333827"/>
                  </a:cubicBezTo>
                  <a:lnTo>
                    <a:pt x="216640" y="387352"/>
                  </a:lnTo>
                  <a:cubicBezTo>
                    <a:pt x="216640" y="389981"/>
                    <a:pt x="217533" y="392188"/>
                    <a:pt x="219316" y="393972"/>
                  </a:cubicBezTo>
                  <a:cubicBezTo>
                    <a:pt x="221100" y="395756"/>
                    <a:pt x="223213" y="396648"/>
                    <a:pt x="225654" y="396648"/>
                  </a:cubicBezTo>
                  <a:lnTo>
                    <a:pt x="279743" y="396648"/>
                  </a:lnTo>
                  <a:cubicBezTo>
                    <a:pt x="282185" y="396648"/>
                    <a:pt x="284298" y="395756"/>
                    <a:pt x="286081" y="393972"/>
                  </a:cubicBezTo>
                  <a:cubicBezTo>
                    <a:pt x="287866" y="392188"/>
                    <a:pt x="288757" y="389981"/>
                    <a:pt x="288757" y="387352"/>
                  </a:cubicBezTo>
                  <a:lnTo>
                    <a:pt x="288757" y="333827"/>
                  </a:lnTo>
                  <a:cubicBezTo>
                    <a:pt x="288757" y="331198"/>
                    <a:pt x="287866" y="328991"/>
                    <a:pt x="286081" y="327206"/>
                  </a:cubicBezTo>
                  <a:cubicBezTo>
                    <a:pt x="284298" y="325422"/>
                    <a:pt x="282185" y="324530"/>
                    <a:pt x="279743" y="324530"/>
                  </a:cubicBezTo>
                  <a:lnTo>
                    <a:pt x="225654" y="3245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-127876" y="3346377"/>
            <a:ext cx="35333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 tới nguy cơ bị xâm lược </a:t>
            </a:r>
          </a:p>
          <a:p>
            <a:pPr algn="ctr"/>
            <a:r>
              <a:rPr lang="en-US" sz="15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 các nước châu Á khác</a:t>
            </a:r>
          </a:p>
          <a:p>
            <a:pPr algn="ctr"/>
            <a:r>
              <a:rPr lang="en-US" sz="15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Trung Quốc, Ấn Độ, Đông Nam Á…)</a:t>
            </a:r>
            <a:endParaRPr lang="en-US" sz="15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134100" y="3437131"/>
            <a:ext cx="25625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1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itle 2"/>
          <p:cNvSpPr txBox="1">
            <a:spLocks/>
          </p:cNvSpPr>
          <p:nvPr/>
        </p:nvSpPr>
        <p:spPr>
          <a:xfrm>
            <a:off x="647700" y="935831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ĐỨNG TRƯỚC HAI SỰ LỰA CHỌN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99" grpId="0" animBg="1"/>
      <p:bldP spid="105" grpId="0" animBg="1"/>
      <p:bldP spid="117" grpId="0"/>
      <p:bldP spid="118" grpId="0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4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1104900" y="2572052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47750"/>
            <a:ext cx="379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Cuộc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uy </a:t>
            </a:r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 Minh 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vi-VN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35668" y="2066392"/>
            <a:ext cx="1327916" cy="3019958"/>
            <a:chOff x="563758" y="1098204"/>
            <a:chExt cx="2189527" cy="50068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ounded Rectangular Callout 17"/>
          <p:cNvSpPr/>
          <p:nvPr/>
        </p:nvSpPr>
        <p:spPr>
          <a:xfrm>
            <a:off x="4495800" y="1248921"/>
            <a:ext cx="2534322" cy="1532979"/>
          </a:xfrm>
          <a:prstGeom prst="wedgeRoundRectCallout">
            <a:avLst>
              <a:gd name="adj1" fmla="val -74998"/>
              <a:gd name="adj2" fmla="val 288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 vào SGK và các tài liệu khác, em hãy nêu một vài hiểu biết về Thiên hoàng Minh Trị?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435"/>
            <a:ext cx="9144000" cy="5142896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9600" y="1535859"/>
            <a:ext cx="2160000" cy="21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9196" y="3695640"/>
            <a:ext cx="269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Thiên hoàng Minh Trị</a:t>
            </a:r>
          </a:p>
          <a:p>
            <a:pPr algn="ctr"/>
            <a:r>
              <a:rPr lang="en-US" altLang="ko-KR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 Meiji)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990999" y="1492451"/>
            <a:ext cx="1800200" cy="612465"/>
            <a:chOff x="720000" y="1020981"/>
            <a:chExt cx="3059912" cy="612465"/>
          </a:xfrm>
        </p:grpSpPr>
        <p:sp>
          <p:nvSpPr>
            <p:cNvPr id="56" name="TextBox 55"/>
            <p:cNvSpPr txBox="1"/>
            <p:nvPr/>
          </p:nvSpPr>
          <p:spPr>
            <a:xfrm>
              <a:off x="720000" y="1325669"/>
              <a:ext cx="3059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Mutsuhito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0002" y="1020981"/>
              <a:ext cx="3059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Tên thật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62400" y="3333750"/>
            <a:ext cx="1828799" cy="604725"/>
            <a:chOff x="671387" y="2346040"/>
            <a:chExt cx="3108523" cy="604725"/>
          </a:xfrm>
        </p:grpSpPr>
        <p:sp>
          <p:nvSpPr>
            <p:cNvPr id="59" name="TextBox 58"/>
            <p:cNvSpPr txBox="1"/>
            <p:nvPr/>
          </p:nvSpPr>
          <p:spPr>
            <a:xfrm>
              <a:off x="720000" y="2642988"/>
              <a:ext cx="3059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Lên ngôi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1387" y="2346040"/>
              <a:ext cx="3059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1867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991000" y="2343150"/>
            <a:ext cx="1800200" cy="623197"/>
            <a:chOff x="720000" y="2327568"/>
            <a:chExt cx="3059912" cy="623197"/>
          </a:xfrm>
        </p:grpSpPr>
        <p:sp>
          <p:nvSpPr>
            <p:cNvPr id="63" name="TextBox 62"/>
            <p:cNvSpPr txBox="1"/>
            <p:nvPr/>
          </p:nvSpPr>
          <p:spPr>
            <a:xfrm>
              <a:off x="720000" y="2642988"/>
              <a:ext cx="3059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 đời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0002" y="2327568"/>
              <a:ext cx="3059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1852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3392122" y="15596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Pie 24"/>
          <p:cNvSpPr/>
          <p:nvPr/>
        </p:nvSpPr>
        <p:spPr>
          <a:xfrm>
            <a:off x="3508714" y="1677117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3392122" y="2456472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ound Same Side Corner Rectangle 6"/>
          <p:cNvSpPr>
            <a:spLocks noChangeAspect="1"/>
          </p:cNvSpPr>
          <p:nvPr/>
        </p:nvSpPr>
        <p:spPr>
          <a:xfrm rot="2700000">
            <a:off x="3613085" y="2533851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3392122" y="3448475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Parallelogram 15"/>
          <p:cNvSpPr/>
          <p:nvPr/>
        </p:nvSpPr>
        <p:spPr>
          <a:xfrm rot="16200000">
            <a:off x="3512451" y="3536928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152350" y="1504950"/>
            <a:ext cx="2209800" cy="586469"/>
            <a:chOff x="720000" y="1046977"/>
            <a:chExt cx="3343664" cy="586469"/>
          </a:xfrm>
        </p:grpSpPr>
        <p:sp>
          <p:nvSpPr>
            <p:cNvPr id="90" name="TextBox 89"/>
            <p:cNvSpPr txBox="1"/>
            <p:nvPr/>
          </p:nvSpPr>
          <p:spPr>
            <a:xfrm>
              <a:off x="720000" y="1325669"/>
              <a:ext cx="3343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Tiến hành cải cách duy tân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20002" y="1046977"/>
              <a:ext cx="3059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1868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166414" y="3333750"/>
            <a:ext cx="2596586" cy="1229014"/>
            <a:chOff x="720000" y="2368081"/>
            <a:chExt cx="4413579" cy="1229014"/>
          </a:xfrm>
        </p:grpSpPr>
        <p:sp>
          <p:nvSpPr>
            <p:cNvPr id="93" name="TextBox 92"/>
            <p:cNvSpPr txBox="1"/>
            <p:nvPr/>
          </p:nvSpPr>
          <p:spPr>
            <a:xfrm>
              <a:off x="720000" y="2642988"/>
              <a:ext cx="44135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 một vị minh quân có công lớn nhất trong lịch sử Nhật Bản, đã canh tân và đưa </a:t>
              </a:r>
              <a:r>
                <a:rPr lang="en-US" altLang="ko-KR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 Nhật</a:t>
              </a:r>
              <a:r>
                <a:rPr lang="vi-VN" altLang="ko-KR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trở thành một quốc gia </a:t>
              </a:r>
              <a:r>
                <a:rPr lang="en-US" altLang="ko-KR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phát triển.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0002" y="2368081"/>
              <a:ext cx="3059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Đánh giá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175939" y="2343150"/>
            <a:ext cx="1800200" cy="609600"/>
            <a:chOff x="720000" y="2341165"/>
            <a:chExt cx="3059912" cy="609600"/>
          </a:xfrm>
        </p:grpSpPr>
        <p:sp>
          <p:nvSpPr>
            <p:cNvPr id="96" name="TextBox 95"/>
            <p:cNvSpPr txBox="1"/>
            <p:nvPr/>
          </p:nvSpPr>
          <p:spPr>
            <a:xfrm>
              <a:off x="720000" y="2642988"/>
              <a:ext cx="3059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Qua đời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0002" y="2341165"/>
              <a:ext cx="3059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1912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Oval 97"/>
          <p:cNvSpPr/>
          <p:nvPr/>
        </p:nvSpPr>
        <p:spPr>
          <a:xfrm>
            <a:off x="5562600" y="1521173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5562600" y="2417947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5562600" y="3409950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9"/>
          <p:cNvSpPr/>
          <p:nvPr/>
        </p:nvSpPr>
        <p:spPr>
          <a:xfrm>
            <a:off x="5715946" y="2559903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6"/>
          <p:cNvSpPr/>
          <p:nvPr/>
        </p:nvSpPr>
        <p:spPr>
          <a:xfrm rot="2700000">
            <a:off x="5728940" y="3496026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21"/>
          <p:cNvSpPr>
            <a:spLocks noChangeAspect="1"/>
          </p:cNvSpPr>
          <p:nvPr/>
        </p:nvSpPr>
        <p:spPr>
          <a:xfrm>
            <a:off x="5696064" y="1638593"/>
            <a:ext cx="283944" cy="286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"/>
          <a:stretch/>
        </p:blipFill>
        <p:spPr>
          <a:xfrm>
            <a:off x="699600" y="1632749"/>
            <a:ext cx="1980000" cy="19662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83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/>
      <p:bldP spid="6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ĐỒ HỌA\VinMC\vinschool\slide 1\TRANG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387"/>
            <a:ext cx="9144000" cy="5142896"/>
          </a:xfrm>
          <a:prstGeom prst="rect">
            <a:avLst/>
          </a:prstGeom>
          <a:noFill/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932682" y="3029966"/>
            <a:ext cx="3962400" cy="562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81100" y="-19050"/>
            <a:ext cx="80391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</a:p>
          <a:p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 BẢN GIỮA THẾ KỶ XIX – ĐẦU THẾ KỶ XX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8117" y="112395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30">
            <a:extLst>
              <a:ext uri="{FF2B5EF4-FFF2-40B4-BE49-F238E27FC236}">
                <a16:creationId xmlns:a16="http://schemas.microsoft.com/office/drawing/2014/main" id="{EA2B6BB3-E741-1B4E-9C56-669AC553E6ED}"/>
              </a:ext>
            </a:extLst>
          </p:cNvPr>
          <p:cNvSpPr/>
          <p:nvPr/>
        </p:nvSpPr>
        <p:spPr>
          <a:xfrm>
            <a:off x="315731" y="2302523"/>
            <a:ext cx="1868197" cy="1651237"/>
          </a:xfrm>
          <a:custGeom>
            <a:avLst/>
            <a:gdLst>
              <a:gd name="connsiteX0" fmla="*/ 0 w 2006597"/>
              <a:gd name="connsiteY0" fmla="*/ 0 h 4572000"/>
              <a:gd name="connsiteX1" fmla="*/ 2006597 w 2006597"/>
              <a:gd name="connsiteY1" fmla="*/ 0 h 4572000"/>
              <a:gd name="connsiteX2" fmla="*/ 2006597 w 2006597"/>
              <a:gd name="connsiteY2" fmla="*/ 4572000 h 4572000"/>
              <a:gd name="connsiteX3" fmla="*/ 0 w 2006597"/>
              <a:gd name="connsiteY3" fmla="*/ 4572000 h 4572000"/>
              <a:gd name="connsiteX4" fmla="*/ 0 w 2006597"/>
              <a:gd name="connsiteY4" fmla="*/ 0 h 4572000"/>
              <a:gd name="connsiteX0" fmla="*/ 0 w 2267854"/>
              <a:gd name="connsiteY0" fmla="*/ 0 h 4804228"/>
              <a:gd name="connsiteX1" fmla="*/ 2006597 w 2267854"/>
              <a:gd name="connsiteY1" fmla="*/ 0 h 4804228"/>
              <a:gd name="connsiteX2" fmla="*/ 2267854 w 2267854"/>
              <a:gd name="connsiteY2" fmla="*/ 4804228 h 4804228"/>
              <a:gd name="connsiteX3" fmla="*/ 0 w 2267854"/>
              <a:gd name="connsiteY3" fmla="*/ 4572000 h 4804228"/>
              <a:gd name="connsiteX4" fmla="*/ 0 w 2267854"/>
              <a:gd name="connsiteY4" fmla="*/ 0 h 480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854" h="4804228">
                <a:moveTo>
                  <a:pt x="0" y="0"/>
                </a:moveTo>
                <a:lnTo>
                  <a:pt x="2006597" y="0"/>
                </a:lnTo>
                <a:lnTo>
                  <a:pt x="2267854" y="4804228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FED4413-5F28-9D4B-963F-22D9A2CE3C89}"/>
              </a:ext>
            </a:extLst>
          </p:cNvPr>
          <p:cNvGrpSpPr/>
          <p:nvPr/>
        </p:nvGrpSpPr>
        <p:grpSpPr>
          <a:xfrm>
            <a:off x="315731" y="2275511"/>
            <a:ext cx="1598382" cy="1529990"/>
            <a:chOff x="3550801" y="1147082"/>
            <a:chExt cx="2006605" cy="4572000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0DE2AA3-6AD3-774A-9AAE-54D9B163E449}"/>
                </a:ext>
              </a:extLst>
            </p:cNvPr>
            <p:cNvSpPr/>
            <p:nvPr/>
          </p:nvSpPr>
          <p:spPr>
            <a:xfrm>
              <a:off x="3550804" y="1147082"/>
              <a:ext cx="2006602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0903072-21E2-8447-BB15-53330D84A341}"/>
                </a:ext>
              </a:extLst>
            </p:cNvPr>
            <p:cNvSpPr/>
            <p:nvPr/>
          </p:nvSpPr>
          <p:spPr>
            <a:xfrm>
              <a:off x="3550801" y="1147083"/>
              <a:ext cx="2006600" cy="365760"/>
            </a:xfrm>
            <a:prstGeom prst="rect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1E0FEF56-CB55-3F4E-BA8E-E2F977D16FF9}"/>
              </a:ext>
            </a:extLst>
          </p:cNvPr>
          <p:cNvSpPr txBox="1"/>
          <p:nvPr/>
        </p:nvSpPr>
        <p:spPr>
          <a:xfrm>
            <a:off x="315732" y="2418397"/>
            <a:ext cx="159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92953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  <a:endParaRPr lang="en-US" sz="2400" b="1">
              <a:solidFill>
                <a:srgbClr val="C929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9DDA68B-6470-E546-ACB1-3E97D750820B}"/>
              </a:ext>
            </a:extLst>
          </p:cNvPr>
          <p:cNvGrpSpPr/>
          <p:nvPr/>
        </p:nvGrpSpPr>
        <p:grpSpPr>
          <a:xfrm>
            <a:off x="882618" y="2886958"/>
            <a:ext cx="412782" cy="79786"/>
            <a:chOff x="4046907" y="2995641"/>
            <a:chExt cx="722530" cy="139657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87FC150-9259-2A40-8F12-225E436C7F54}"/>
                </a:ext>
              </a:extLst>
            </p:cNvPr>
            <p:cNvSpPr/>
            <p:nvPr/>
          </p:nvSpPr>
          <p:spPr>
            <a:xfrm>
              <a:off x="4046907" y="3034685"/>
              <a:ext cx="80012" cy="80012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9CD24E4-8640-DB4D-9690-7BE69B34F03B}"/>
                </a:ext>
              </a:extLst>
            </p:cNvPr>
            <p:cNvSpPr/>
            <p:nvPr/>
          </p:nvSpPr>
          <p:spPr>
            <a:xfrm>
              <a:off x="4192634" y="3034685"/>
              <a:ext cx="80012" cy="80012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F76E166-3717-A044-91FB-AB0F7B4CA606}"/>
                </a:ext>
              </a:extLst>
            </p:cNvPr>
            <p:cNvSpPr/>
            <p:nvPr/>
          </p:nvSpPr>
          <p:spPr>
            <a:xfrm>
              <a:off x="4338361" y="2995641"/>
              <a:ext cx="139657" cy="139657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E10B497-C83F-6545-9656-E4F991ADDDBF}"/>
                </a:ext>
              </a:extLst>
            </p:cNvPr>
            <p:cNvSpPr/>
            <p:nvPr/>
          </p:nvSpPr>
          <p:spPr>
            <a:xfrm>
              <a:off x="4543724" y="3034675"/>
              <a:ext cx="80012" cy="80012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CE5D87E-4280-814D-B2DA-D8F2030D92B4}"/>
                </a:ext>
              </a:extLst>
            </p:cNvPr>
            <p:cNvSpPr/>
            <p:nvPr/>
          </p:nvSpPr>
          <p:spPr>
            <a:xfrm>
              <a:off x="4689425" y="3034664"/>
              <a:ext cx="80012" cy="80012"/>
            </a:xfrm>
            <a:prstGeom prst="ellipse">
              <a:avLst/>
            </a:prstGeom>
            <a:solidFill>
              <a:srgbClr val="C92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Rectangle 30">
            <a:extLst>
              <a:ext uri="{FF2B5EF4-FFF2-40B4-BE49-F238E27FC236}">
                <a16:creationId xmlns:a16="http://schemas.microsoft.com/office/drawing/2014/main" id="{5A4885CE-E3F1-D648-9605-54396462FD07}"/>
              </a:ext>
            </a:extLst>
          </p:cNvPr>
          <p:cNvSpPr/>
          <p:nvPr/>
        </p:nvSpPr>
        <p:spPr>
          <a:xfrm>
            <a:off x="2534764" y="2279082"/>
            <a:ext cx="1868197" cy="1674678"/>
          </a:xfrm>
          <a:custGeom>
            <a:avLst/>
            <a:gdLst>
              <a:gd name="connsiteX0" fmla="*/ 0 w 2006597"/>
              <a:gd name="connsiteY0" fmla="*/ 0 h 4572000"/>
              <a:gd name="connsiteX1" fmla="*/ 2006597 w 2006597"/>
              <a:gd name="connsiteY1" fmla="*/ 0 h 4572000"/>
              <a:gd name="connsiteX2" fmla="*/ 2006597 w 2006597"/>
              <a:gd name="connsiteY2" fmla="*/ 4572000 h 4572000"/>
              <a:gd name="connsiteX3" fmla="*/ 0 w 2006597"/>
              <a:gd name="connsiteY3" fmla="*/ 4572000 h 4572000"/>
              <a:gd name="connsiteX4" fmla="*/ 0 w 2006597"/>
              <a:gd name="connsiteY4" fmla="*/ 0 h 4572000"/>
              <a:gd name="connsiteX0" fmla="*/ 0 w 2267854"/>
              <a:gd name="connsiteY0" fmla="*/ 0 h 4804228"/>
              <a:gd name="connsiteX1" fmla="*/ 2006597 w 2267854"/>
              <a:gd name="connsiteY1" fmla="*/ 0 h 4804228"/>
              <a:gd name="connsiteX2" fmla="*/ 2267854 w 2267854"/>
              <a:gd name="connsiteY2" fmla="*/ 4804228 h 4804228"/>
              <a:gd name="connsiteX3" fmla="*/ 0 w 2267854"/>
              <a:gd name="connsiteY3" fmla="*/ 4572000 h 4804228"/>
              <a:gd name="connsiteX4" fmla="*/ 0 w 2267854"/>
              <a:gd name="connsiteY4" fmla="*/ 0 h 480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854" h="4804228">
                <a:moveTo>
                  <a:pt x="0" y="0"/>
                </a:moveTo>
                <a:lnTo>
                  <a:pt x="2006597" y="0"/>
                </a:lnTo>
                <a:lnTo>
                  <a:pt x="2267854" y="4804228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B30C0D4-3EE1-AF4A-A781-71D0A91DE586}"/>
              </a:ext>
            </a:extLst>
          </p:cNvPr>
          <p:cNvGrpSpPr/>
          <p:nvPr/>
        </p:nvGrpSpPr>
        <p:grpSpPr>
          <a:xfrm>
            <a:off x="2534764" y="2275510"/>
            <a:ext cx="1598383" cy="1551710"/>
            <a:chOff x="3550801" y="1147081"/>
            <a:chExt cx="2006606" cy="4571999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57A7653-F387-FC4D-865A-6B8ABE909EDF}"/>
                </a:ext>
              </a:extLst>
            </p:cNvPr>
            <p:cNvSpPr/>
            <p:nvPr/>
          </p:nvSpPr>
          <p:spPr>
            <a:xfrm>
              <a:off x="3550804" y="1147081"/>
              <a:ext cx="2006603" cy="4571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E52DC0A-243E-AF45-8B58-C08FC92D9C94}"/>
                </a:ext>
              </a:extLst>
            </p:cNvPr>
            <p:cNvSpPr/>
            <p:nvPr/>
          </p:nvSpPr>
          <p:spPr>
            <a:xfrm>
              <a:off x="3550801" y="1147083"/>
              <a:ext cx="2006600" cy="365760"/>
            </a:xfrm>
            <a:prstGeom prst="rect">
              <a:avLst/>
            </a:prstGeom>
            <a:solidFill>
              <a:srgbClr val="C3C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DF7F9DE7-D22E-7649-BB3F-688A6B8A1271}"/>
              </a:ext>
            </a:extLst>
          </p:cNvPr>
          <p:cNvSpPr txBox="1"/>
          <p:nvPr/>
        </p:nvSpPr>
        <p:spPr>
          <a:xfrm>
            <a:off x="2430733" y="2418397"/>
            <a:ext cx="176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3C92A"/>
                </a:solidFill>
                <a:latin typeface="Times New Roman" pitchFamily="18" charset="0"/>
                <a:cs typeface="Times New Roman" pitchFamily="18" charset="0"/>
              </a:rPr>
              <a:t>NHÓM 2</a:t>
            </a:r>
            <a:endParaRPr lang="en-US" sz="2400" b="1">
              <a:solidFill>
                <a:srgbClr val="C3C9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796FDAD-8D18-684B-87E1-730775CC1FF0}"/>
              </a:ext>
            </a:extLst>
          </p:cNvPr>
          <p:cNvGrpSpPr/>
          <p:nvPr/>
        </p:nvGrpSpPr>
        <p:grpSpPr>
          <a:xfrm>
            <a:off x="3092418" y="2886958"/>
            <a:ext cx="412782" cy="79786"/>
            <a:chOff x="4046907" y="2995641"/>
            <a:chExt cx="722530" cy="139657"/>
          </a:xfrm>
          <a:solidFill>
            <a:srgbClr val="C3C92A"/>
          </a:solidFill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0A0FC76-294B-5F4C-A672-3088D668D8B5}"/>
                </a:ext>
              </a:extLst>
            </p:cNvPr>
            <p:cNvSpPr/>
            <p:nvPr/>
          </p:nvSpPr>
          <p:spPr>
            <a:xfrm>
              <a:off x="4046907" y="3034685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0D3849DC-47BD-C34E-A2D8-639C6631624B}"/>
                </a:ext>
              </a:extLst>
            </p:cNvPr>
            <p:cNvSpPr/>
            <p:nvPr/>
          </p:nvSpPr>
          <p:spPr>
            <a:xfrm>
              <a:off x="4192634" y="3034685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5DF2503-56F5-394D-BA62-5D99C297EF5D}"/>
                </a:ext>
              </a:extLst>
            </p:cNvPr>
            <p:cNvSpPr/>
            <p:nvPr/>
          </p:nvSpPr>
          <p:spPr>
            <a:xfrm>
              <a:off x="4338361" y="2995641"/>
              <a:ext cx="139657" cy="13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82237476-FE91-BF46-B5F1-A771B0A12018}"/>
                </a:ext>
              </a:extLst>
            </p:cNvPr>
            <p:cNvSpPr/>
            <p:nvPr/>
          </p:nvSpPr>
          <p:spPr>
            <a:xfrm>
              <a:off x="4543724" y="3034675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A242F40-D1E5-044A-829F-6C3C070D7B08}"/>
                </a:ext>
              </a:extLst>
            </p:cNvPr>
            <p:cNvSpPr/>
            <p:nvPr/>
          </p:nvSpPr>
          <p:spPr>
            <a:xfrm>
              <a:off x="4689425" y="3034664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C9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6" name="Rectangle 30">
            <a:extLst>
              <a:ext uri="{FF2B5EF4-FFF2-40B4-BE49-F238E27FC236}">
                <a16:creationId xmlns:a16="http://schemas.microsoft.com/office/drawing/2014/main" id="{DCEFC991-084F-F94E-A5B9-CFEC9142A70B}"/>
              </a:ext>
            </a:extLst>
          </p:cNvPr>
          <p:cNvSpPr/>
          <p:nvPr/>
        </p:nvSpPr>
        <p:spPr>
          <a:xfrm>
            <a:off x="4916853" y="2205842"/>
            <a:ext cx="1868197" cy="1731119"/>
          </a:xfrm>
          <a:custGeom>
            <a:avLst/>
            <a:gdLst>
              <a:gd name="connsiteX0" fmla="*/ 0 w 2006597"/>
              <a:gd name="connsiteY0" fmla="*/ 0 h 4572000"/>
              <a:gd name="connsiteX1" fmla="*/ 2006597 w 2006597"/>
              <a:gd name="connsiteY1" fmla="*/ 0 h 4572000"/>
              <a:gd name="connsiteX2" fmla="*/ 2006597 w 2006597"/>
              <a:gd name="connsiteY2" fmla="*/ 4572000 h 4572000"/>
              <a:gd name="connsiteX3" fmla="*/ 0 w 2006597"/>
              <a:gd name="connsiteY3" fmla="*/ 4572000 h 4572000"/>
              <a:gd name="connsiteX4" fmla="*/ 0 w 2006597"/>
              <a:gd name="connsiteY4" fmla="*/ 0 h 4572000"/>
              <a:gd name="connsiteX0" fmla="*/ 0 w 2267854"/>
              <a:gd name="connsiteY0" fmla="*/ 0 h 4804228"/>
              <a:gd name="connsiteX1" fmla="*/ 2006597 w 2267854"/>
              <a:gd name="connsiteY1" fmla="*/ 0 h 4804228"/>
              <a:gd name="connsiteX2" fmla="*/ 2267854 w 2267854"/>
              <a:gd name="connsiteY2" fmla="*/ 4804228 h 4804228"/>
              <a:gd name="connsiteX3" fmla="*/ 0 w 2267854"/>
              <a:gd name="connsiteY3" fmla="*/ 4572000 h 4804228"/>
              <a:gd name="connsiteX4" fmla="*/ 0 w 2267854"/>
              <a:gd name="connsiteY4" fmla="*/ 0 h 480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854" h="4804228">
                <a:moveTo>
                  <a:pt x="0" y="0"/>
                </a:moveTo>
                <a:lnTo>
                  <a:pt x="2006597" y="0"/>
                </a:lnTo>
                <a:lnTo>
                  <a:pt x="2267854" y="4804228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D311E2A-A4AA-054B-8875-D0C3CBC4CD8C}"/>
              </a:ext>
            </a:extLst>
          </p:cNvPr>
          <p:cNvGrpSpPr/>
          <p:nvPr/>
        </p:nvGrpSpPr>
        <p:grpSpPr>
          <a:xfrm>
            <a:off x="4877850" y="2279081"/>
            <a:ext cx="1598382" cy="1548139"/>
            <a:chOff x="3550801" y="1147082"/>
            <a:chExt cx="2006605" cy="457200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BA5E458-0947-8B44-904D-A55C6EA7B5E1}"/>
                </a:ext>
              </a:extLst>
            </p:cNvPr>
            <p:cNvSpPr/>
            <p:nvPr/>
          </p:nvSpPr>
          <p:spPr>
            <a:xfrm>
              <a:off x="3550804" y="1147082"/>
              <a:ext cx="2006602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C02DCE9-B51E-F64C-9A23-A3FD14342E1F}"/>
                </a:ext>
              </a:extLst>
            </p:cNvPr>
            <p:cNvSpPr/>
            <p:nvPr/>
          </p:nvSpPr>
          <p:spPr>
            <a:xfrm>
              <a:off x="3550801" y="1147083"/>
              <a:ext cx="2006600" cy="365760"/>
            </a:xfrm>
            <a:prstGeom prst="rect">
              <a:avLst/>
            </a:prstGeom>
            <a:solidFill>
              <a:srgbClr val="41B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7B5FCF97-F48F-E04F-841D-AFBAED05F2AC}"/>
              </a:ext>
            </a:extLst>
          </p:cNvPr>
          <p:cNvSpPr txBox="1"/>
          <p:nvPr/>
        </p:nvSpPr>
        <p:spPr>
          <a:xfrm>
            <a:off x="4793164" y="2418397"/>
            <a:ext cx="176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41B0B6"/>
                </a:solidFill>
                <a:latin typeface="Times New Roman" pitchFamily="18" charset="0"/>
                <a:cs typeface="Times New Roman" pitchFamily="18" charset="0"/>
              </a:rPr>
              <a:t>NHÓM 3</a:t>
            </a:r>
            <a:endParaRPr lang="en-US" sz="2400" b="1">
              <a:solidFill>
                <a:srgbClr val="41B0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05334D1-9A08-D649-BFBE-4A96D742FB55}"/>
              </a:ext>
            </a:extLst>
          </p:cNvPr>
          <p:cNvGrpSpPr/>
          <p:nvPr/>
        </p:nvGrpSpPr>
        <p:grpSpPr>
          <a:xfrm>
            <a:off x="5454618" y="2886958"/>
            <a:ext cx="412782" cy="79786"/>
            <a:chOff x="4046907" y="2995641"/>
            <a:chExt cx="722530" cy="139657"/>
          </a:xfrm>
          <a:solidFill>
            <a:srgbClr val="41B0B6"/>
          </a:solidFill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AE172B9-A631-EA42-83B3-A5C7ED3FA82B}"/>
                </a:ext>
              </a:extLst>
            </p:cNvPr>
            <p:cNvSpPr/>
            <p:nvPr/>
          </p:nvSpPr>
          <p:spPr>
            <a:xfrm>
              <a:off x="4046907" y="3034685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8BB7A42-318E-5C44-A41E-7C5B4C867233}"/>
                </a:ext>
              </a:extLst>
            </p:cNvPr>
            <p:cNvSpPr/>
            <p:nvPr/>
          </p:nvSpPr>
          <p:spPr>
            <a:xfrm>
              <a:off x="4192634" y="3034685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624AB50F-03C6-4B44-8A14-BB68FBE3B203}"/>
                </a:ext>
              </a:extLst>
            </p:cNvPr>
            <p:cNvSpPr/>
            <p:nvPr/>
          </p:nvSpPr>
          <p:spPr>
            <a:xfrm>
              <a:off x="4338361" y="2995641"/>
              <a:ext cx="139657" cy="13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AFBC869-C883-FE42-83AC-ECCAEE996DC3}"/>
                </a:ext>
              </a:extLst>
            </p:cNvPr>
            <p:cNvSpPr/>
            <p:nvPr/>
          </p:nvSpPr>
          <p:spPr>
            <a:xfrm>
              <a:off x="4543724" y="3034675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96A6E5B3-18D2-9543-BCC1-8C29149E2E38}"/>
                </a:ext>
              </a:extLst>
            </p:cNvPr>
            <p:cNvSpPr/>
            <p:nvPr/>
          </p:nvSpPr>
          <p:spPr>
            <a:xfrm>
              <a:off x="4689425" y="3034664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" name="Rectangle 30">
            <a:extLst>
              <a:ext uri="{FF2B5EF4-FFF2-40B4-BE49-F238E27FC236}">
                <a16:creationId xmlns:a16="http://schemas.microsoft.com/office/drawing/2014/main" id="{8666ED09-317F-CA48-A566-40D1A0C35931}"/>
              </a:ext>
            </a:extLst>
          </p:cNvPr>
          <p:cNvSpPr/>
          <p:nvPr/>
        </p:nvSpPr>
        <p:spPr>
          <a:xfrm>
            <a:off x="7123017" y="2189797"/>
            <a:ext cx="1868197" cy="1763962"/>
          </a:xfrm>
          <a:custGeom>
            <a:avLst/>
            <a:gdLst>
              <a:gd name="connsiteX0" fmla="*/ 0 w 2006597"/>
              <a:gd name="connsiteY0" fmla="*/ 0 h 4572000"/>
              <a:gd name="connsiteX1" fmla="*/ 2006597 w 2006597"/>
              <a:gd name="connsiteY1" fmla="*/ 0 h 4572000"/>
              <a:gd name="connsiteX2" fmla="*/ 2006597 w 2006597"/>
              <a:gd name="connsiteY2" fmla="*/ 4572000 h 4572000"/>
              <a:gd name="connsiteX3" fmla="*/ 0 w 2006597"/>
              <a:gd name="connsiteY3" fmla="*/ 4572000 h 4572000"/>
              <a:gd name="connsiteX4" fmla="*/ 0 w 2006597"/>
              <a:gd name="connsiteY4" fmla="*/ 0 h 4572000"/>
              <a:gd name="connsiteX0" fmla="*/ 0 w 2267854"/>
              <a:gd name="connsiteY0" fmla="*/ 0 h 4804228"/>
              <a:gd name="connsiteX1" fmla="*/ 2006597 w 2267854"/>
              <a:gd name="connsiteY1" fmla="*/ 0 h 4804228"/>
              <a:gd name="connsiteX2" fmla="*/ 2267854 w 2267854"/>
              <a:gd name="connsiteY2" fmla="*/ 4804228 h 4804228"/>
              <a:gd name="connsiteX3" fmla="*/ 0 w 2267854"/>
              <a:gd name="connsiteY3" fmla="*/ 4572000 h 4804228"/>
              <a:gd name="connsiteX4" fmla="*/ 0 w 2267854"/>
              <a:gd name="connsiteY4" fmla="*/ 0 h 480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854" h="4804228">
                <a:moveTo>
                  <a:pt x="0" y="0"/>
                </a:moveTo>
                <a:lnTo>
                  <a:pt x="2006597" y="0"/>
                </a:lnTo>
                <a:lnTo>
                  <a:pt x="2267854" y="4804228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1E444AF-3D44-F542-A36B-7AFA7ACC96FD}"/>
              </a:ext>
            </a:extLst>
          </p:cNvPr>
          <p:cNvGrpSpPr/>
          <p:nvPr/>
        </p:nvGrpSpPr>
        <p:grpSpPr>
          <a:xfrm>
            <a:off x="7128080" y="2302523"/>
            <a:ext cx="1598382" cy="1524698"/>
            <a:chOff x="3550801" y="1147082"/>
            <a:chExt cx="2006605" cy="4572000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E808BAA-992A-864F-9DEA-240000B237B9}"/>
                </a:ext>
              </a:extLst>
            </p:cNvPr>
            <p:cNvSpPr/>
            <p:nvPr/>
          </p:nvSpPr>
          <p:spPr>
            <a:xfrm>
              <a:off x="3550804" y="1147082"/>
              <a:ext cx="2006602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61345DC-E8EF-DB4F-B229-AE7D2482BBE1}"/>
                </a:ext>
              </a:extLst>
            </p:cNvPr>
            <p:cNvSpPr/>
            <p:nvPr/>
          </p:nvSpPr>
          <p:spPr>
            <a:xfrm>
              <a:off x="3550801" y="1147083"/>
              <a:ext cx="2006600" cy="365760"/>
            </a:xfrm>
            <a:prstGeom prst="rect">
              <a:avLst/>
            </a:prstGeom>
            <a:solidFill>
              <a:srgbClr val="FDD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BFE75361-AD20-3443-9A63-EDDFFF0DB92B}"/>
              </a:ext>
            </a:extLst>
          </p:cNvPr>
          <p:cNvSpPr txBox="1"/>
          <p:nvPr/>
        </p:nvSpPr>
        <p:spPr>
          <a:xfrm>
            <a:off x="7077471" y="2418397"/>
            <a:ext cx="176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DD103"/>
                </a:solidFill>
                <a:latin typeface="Times New Roman" pitchFamily="18" charset="0"/>
                <a:cs typeface="Times New Roman" pitchFamily="18" charset="0"/>
              </a:rPr>
              <a:t>NHÓM 4</a:t>
            </a:r>
            <a:endParaRPr lang="en-US" sz="2400" b="1">
              <a:solidFill>
                <a:srgbClr val="FDD1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278D51F-F2A4-D940-B220-E42CD182B2D0}"/>
              </a:ext>
            </a:extLst>
          </p:cNvPr>
          <p:cNvGrpSpPr/>
          <p:nvPr/>
        </p:nvGrpSpPr>
        <p:grpSpPr>
          <a:xfrm>
            <a:off x="7792493" y="2886958"/>
            <a:ext cx="412782" cy="79786"/>
            <a:chOff x="4046907" y="2995641"/>
            <a:chExt cx="722530" cy="139657"/>
          </a:xfrm>
          <a:solidFill>
            <a:srgbClr val="FDD103"/>
          </a:solidFill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1D94FE9-2E6B-BF41-AA3B-A873381A80C0}"/>
                </a:ext>
              </a:extLst>
            </p:cNvPr>
            <p:cNvSpPr/>
            <p:nvPr/>
          </p:nvSpPr>
          <p:spPr>
            <a:xfrm>
              <a:off x="4046907" y="3034685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765B3AB-356C-CD44-8F57-1D6400364D4A}"/>
                </a:ext>
              </a:extLst>
            </p:cNvPr>
            <p:cNvSpPr/>
            <p:nvPr/>
          </p:nvSpPr>
          <p:spPr>
            <a:xfrm>
              <a:off x="4192634" y="3034685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193A920-3253-AA4C-894C-4EE56FF27A3D}"/>
                </a:ext>
              </a:extLst>
            </p:cNvPr>
            <p:cNvSpPr/>
            <p:nvPr/>
          </p:nvSpPr>
          <p:spPr>
            <a:xfrm>
              <a:off x="4338361" y="2995641"/>
              <a:ext cx="139657" cy="13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FA9C83E8-EEED-EC47-B2E3-D76EC307D688}"/>
                </a:ext>
              </a:extLst>
            </p:cNvPr>
            <p:cNvSpPr/>
            <p:nvPr/>
          </p:nvSpPr>
          <p:spPr>
            <a:xfrm>
              <a:off x="4543724" y="3034675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88CC168-BFA8-B84C-A64B-AD3EB8474E4A}"/>
                </a:ext>
              </a:extLst>
            </p:cNvPr>
            <p:cNvSpPr/>
            <p:nvPr/>
          </p:nvSpPr>
          <p:spPr>
            <a:xfrm>
              <a:off x="4689425" y="3034664"/>
              <a:ext cx="80012" cy="80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1E0FEF56-CB55-3F4E-BA8E-E2F977D16FF9}"/>
              </a:ext>
            </a:extLst>
          </p:cNvPr>
          <p:cNvSpPr txBox="1"/>
          <p:nvPr/>
        </p:nvSpPr>
        <p:spPr>
          <a:xfrm>
            <a:off x="228600" y="3008887"/>
            <a:ext cx="176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92953"/>
                </a:solidFill>
                <a:latin typeface="Times New Roman" pitchFamily="18" charset="0"/>
                <a:cs typeface="Times New Roman" pitchFamily="18" charset="0"/>
              </a:rPr>
              <a:t>CHÍNH TRỊ</a:t>
            </a:r>
            <a:endParaRPr lang="en-US" sz="2000" b="1">
              <a:solidFill>
                <a:srgbClr val="C929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DF7F9DE7-D22E-7649-BB3F-688A6B8A1271}"/>
              </a:ext>
            </a:extLst>
          </p:cNvPr>
          <p:cNvSpPr txBox="1"/>
          <p:nvPr/>
        </p:nvSpPr>
        <p:spPr>
          <a:xfrm>
            <a:off x="2430733" y="3008887"/>
            <a:ext cx="176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3C92A"/>
                </a:solidFill>
                <a:latin typeface="Times New Roman" pitchFamily="18" charset="0"/>
                <a:cs typeface="Times New Roman" pitchFamily="18" charset="0"/>
              </a:rPr>
              <a:t>KINH TẾ</a:t>
            </a:r>
            <a:endParaRPr lang="en-US" sz="2000" b="1">
              <a:solidFill>
                <a:srgbClr val="C3C9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B5FCF97-F48F-E04F-841D-AFBAED05F2AC}"/>
              </a:ext>
            </a:extLst>
          </p:cNvPr>
          <p:cNvSpPr txBox="1"/>
          <p:nvPr/>
        </p:nvSpPr>
        <p:spPr>
          <a:xfrm>
            <a:off x="4793164" y="3008887"/>
            <a:ext cx="176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41B0B6"/>
                </a:solidFill>
                <a:latin typeface="Times New Roman" pitchFamily="18" charset="0"/>
                <a:cs typeface="Times New Roman" pitchFamily="18" charset="0"/>
              </a:rPr>
              <a:t>QUÂN SỰ</a:t>
            </a:r>
            <a:endParaRPr lang="en-US" sz="2000" b="1">
              <a:solidFill>
                <a:srgbClr val="41B0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FE75361-AD20-3443-9A63-EDDFFF0DB92B}"/>
              </a:ext>
            </a:extLst>
          </p:cNvPr>
          <p:cNvSpPr txBox="1"/>
          <p:nvPr/>
        </p:nvSpPr>
        <p:spPr>
          <a:xfrm>
            <a:off x="7077471" y="3008887"/>
            <a:ext cx="176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DD103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  <a:endParaRPr lang="en-US" sz="2000" b="1">
              <a:solidFill>
                <a:srgbClr val="FDD1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5120"/>
          <p:cNvSpPr/>
          <p:nvPr/>
        </p:nvSpPr>
        <p:spPr>
          <a:xfrm>
            <a:off x="2388517" y="1535251"/>
            <a:ext cx="507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nội dung cải cách Minh </a:t>
            </a:r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710D34-9A4E-6347-A558-A9C36B6265AF}"/>
              </a:ext>
            </a:extLst>
          </p:cNvPr>
          <p:cNvCxnSpPr/>
          <p:nvPr/>
        </p:nvCxnSpPr>
        <p:spPr>
          <a:xfrm>
            <a:off x="315731" y="2459231"/>
            <a:ext cx="1598378" cy="0"/>
          </a:xfrm>
          <a:prstGeom prst="line">
            <a:avLst/>
          </a:prstGeom>
          <a:ln w="28575">
            <a:solidFill>
              <a:srgbClr val="C92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6097DE-3C7D-0A49-B19A-9CD4F882EE15}"/>
              </a:ext>
            </a:extLst>
          </p:cNvPr>
          <p:cNvCxnSpPr/>
          <p:nvPr/>
        </p:nvCxnSpPr>
        <p:spPr>
          <a:xfrm>
            <a:off x="4877850" y="2464981"/>
            <a:ext cx="1598378" cy="0"/>
          </a:xfrm>
          <a:prstGeom prst="line">
            <a:avLst/>
          </a:prstGeom>
          <a:ln w="28575">
            <a:solidFill>
              <a:srgbClr val="41B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0E5A264-B692-6E45-975F-6D3A3CDDAF3C}"/>
              </a:ext>
            </a:extLst>
          </p:cNvPr>
          <p:cNvCxnSpPr/>
          <p:nvPr/>
        </p:nvCxnSpPr>
        <p:spPr>
          <a:xfrm>
            <a:off x="2534764" y="2461839"/>
            <a:ext cx="1598378" cy="0"/>
          </a:xfrm>
          <a:prstGeom prst="line">
            <a:avLst/>
          </a:prstGeom>
          <a:ln w="28575">
            <a:solidFill>
              <a:srgbClr val="C3C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B78896-8EC5-D746-957F-AF1EB6ED2B08}"/>
              </a:ext>
            </a:extLst>
          </p:cNvPr>
          <p:cNvCxnSpPr/>
          <p:nvPr/>
        </p:nvCxnSpPr>
        <p:spPr>
          <a:xfrm>
            <a:off x="7128080" y="2485608"/>
            <a:ext cx="1598378" cy="0"/>
          </a:xfrm>
          <a:prstGeom prst="line">
            <a:avLst/>
          </a:prstGeom>
          <a:ln w="28575">
            <a:solidFill>
              <a:srgbClr val="FD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99105" y="4325933"/>
            <a:ext cx="29337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/>
          <p:cNvSpPr/>
          <p:nvPr/>
        </p:nvSpPr>
        <p:spPr>
          <a:xfrm>
            <a:off x="3399105" y="4325933"/>
            <a:ext cx="293379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Isosceles Triangle 7"/>
          <p:cNvSpPr/>
          <p:nvPr/>
        </p:nvSpPr>
        <p:spPr>
          <a:xfrm rot="5400000">
            <a:off x="8178003" y="4307494"/>
            <a:ext cx="623319" cy="6601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79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808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140" grpId="0" animBg="1"/>
      <p:bldP spid="150" grpId="0"/>
      <p:bldP spid="158" grpId="0" animBg="1"/>
      <p:bldP spid="168" grpId="0"/>
      <p:bldP spid="176" grpId="0" animBg="1"/>
      <p:bldP spid="186" grpId="0"/>
      <p:bldP spid="194" grpId="0" animBg="1"/>
      <p:bldP spid="204" grpId="0"/>
      <p:bldP spid="218" grpId="0"/>
      <p:bldP spid="219" grpId="0"/>
      <p:bldP spid="220" grpId="0"/>
      <p:bldP spid="221" grpId="0"/>
      <p:bldP spid="5121" grpId="0"/>
      <p:bldP spid="7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1764</Words>
  <Application>Microsoft Office PowerPoint</Application>
  <PresentationFormat>On-screen Show (16:9)</PresentationFormat>
  <Paragraphs>219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Calibri</vt:lpstr>
      <vt:lpstr>Times New Roman</vt:lpstr>
      <vt:lpstr>Office Theme</vt:lpstr>
      <vt:lpstr>BÀI GIẢNG ĐIỆN TỬ LỊCH SỬ LỚP 8</vt:lpstr>
      <vt:lpstr>PowerPoint Presentation</vt:lpstr>
      <vt:lpstr>Bài 12: NHẬT BẢN GIỮA THẾ KỶ XIX – ĐẦU THẾ KỶ 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 CONTENT TEXT</dc:title>
  <dc:creator>PHONGBUI</dc:creator>
  <cp:lastModifiedBy>MyPC</cp:lastModifiedBy>
  <cp:revision>381</cp:revision>
  <dcterms:created xsi:type="dcterms:W3CDTF">2017-08-04T04:56:51Z</dcterms:created>
  <dcterms:modified xsi:type="dcterms:W3CDTF">2020-08-29T01:57:44Z</dcterms:modified>
</cp:coreProperties>
</file>