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88" r:id="rId5"/>
    <p:sldId id="285" r:id="rId6"/>
    <p:sldId id="265" r:id="rId7"/>
    <p:sldId id="264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1196788" y="1223682"/>
            <a:ext cx="9493624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623313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 HÀNH SỬ DỤNG BÀN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4866" y="1195233"/>
            <a:ext cx="9614523" cy="159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Notepad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dòng văn bản về thông tin như hình 13.2.</a:t>
            </a:r>
            <a:endParaRPr lang="en-US" sz="26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734" y="1383415"/>
            <a:ext cx="875644" cy="7691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798" y="2811881"/>
            <a:ext cx="8472706" cy="358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1099807" y="1750155"/>
            <a:ext cx="9637466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</a:t>
            </a:r>
            <a:r>
              <a:rPr lang="en-US" sz="3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Backspace</a:t>
            </a:r>
            <a:r>
              <a:rPr lang="en-US" sz="3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89429" y="1363973"/>
            <a:ext cx="54776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0806" y="1328115"/>
            <a:ext cx="904843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gõ tiếp hai dòng thể hiện như ở hình </a:t>
            </a:r>
            <a:r>
              <a:rPr lang="vi-VN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13.3</a:t>
            </a:r>
            <a:r>
              <a:rPr lang="vi-VN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29" y="2207602"/>
            <a:ext cx="9862978" cy="40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4026" y="1319928"/>
            <a:ext cx="10114916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6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27)</a:t>
            </a:r>
            <a:endParaRPr lang="en-US" sz="2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 văn bản dưới đây (không cần gõ dấu): </a:t>
            </a:r>
            <a:endParaRPr lang="en-US" sz="26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4866" y="3117263"/>
            <a:ext cx="10225752" cy="1316182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đúp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>
              <a:lnSpc>
                <a:spcPct val="13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Notepad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02727" y="460627"/>
            <a:ext cx="3186545" cy="74814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133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170</cp:revision>
  <dcterms:created xsi:type="dcterms:W3CDTF">2022-01-27T15:18:21Z</dcterms:created>
  <dcterms:modified xsi:type="dcterms:W3CDTF">2022-06-02T14:42:54Z</dcterms:modified>
</cp:coreProperties>
</file>