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6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545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55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3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5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038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685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59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4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9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71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63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8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0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0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1h89TK2rc" TargetMode="External"/><Relationship Id="rId2" Type="http://schemas.openxmlformats.org/officeDocument/2006/relationships/hyperlink" Target="https://www.youtube.com/watch?v=uYckoCp2KR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860" y="1510748"/>
            <a:ext cx="8105869" cy="370921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 ÁN 3: </a:t>
            </a:r>
            <a:b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 HOẠCH NUÔI DƯỠNG VÀ CHĂM SÓC THỦY SẢN  </a:t>
            </a:r>
            <a:endParaRPr lang="en-US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8366" y="1477617"/>
            <a:ext cx="6096000" cy="7620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www.youtube.com/watch?v=uYckoCp2KRA</a:t>
            </a:r>
            <a:endParaRPr lang="en-US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://www.youtube.com/watch?v=Dw1h89TK2rc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ôi Cá Lóc Thương Phẩ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4" y="451691"/>
            <a:ext cx="4923201" cy="27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ùng lưới nuôi cá - lựa chọn số 1 để kiếm lời - Agri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49" y="382665"/>
            <a:ext cx="4649336" cy="28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ách nuôi tôm hiệu quả cần biết 5 yếu tố nà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25" y="3506394"/>
            <a:ext cx="5144877" cy="30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ỹ Thuật Nuôi Cá Cả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48" y="3542434"/>
            <a:ext cx="4923201" cy="301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4969" y="853671"/>
            <a:ext cx="101164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I. MỤC TIÊU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64" y="520428"/>
            <a:ext cx="5413511" cy="85476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t="4891" b="1"/>
          <a:stretch/>
        </p:blipFill>
        <p:spPr bwMode="auto">
          <a:xfrm>
            <a:off x="1343819" y="1375192"/>
            <a:ext cx="9680712" cy="4827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99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6435" y="947452"/>
            <a:ext cx="10102466" cy="50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9797" y="620673"/>
            <a:ext cx="10378594" cy="53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40" y="958467"/>
            <a:ext cx="9904164" cy="51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67" y="644938"/>
            <a:ext cx="10355856" cy="54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50970"/>
              </p:ext>
            </p:extLst>
          </p:nvPr>
        </p:nvGraphicFramePr>
        <p:xfrm>
          <a:off x="1222871" y="2093206"/>
          <a:ext cx="9364339" cy="36025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31413">
                  <a:extLst>
                    <a:ext uri="{9D8B030D-6E8A-4147-A177-3AD203B41FA5}">
                      <a16:colId xmlns:a16="http://schemas.microsoft.com/office/drawing/2014/main" val="2779608766"/>
                    </a:ext>
                  </a:extLst>
                </a:gridCol>
                <a:gridCol w="1704517">
                  <a:extLst>
                    <a:ext uri="{9D8B030D-6E8A-4147-A177-3AD203B41FA5}">
                      <a16:colId xmlns:a16="http://schemas.microsoft.com/office/drawing/2014/main" val="3046029348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804428911"/>
                    </a:ext>
                  </a:extLst>
                </a:gridCol>
                <a:gridCol w="1840640">
                  <a:extLst>
                    <a:ext uri="{9D8B030D-6E8A-4147-A177-3AD203B41FA5}">
                      <a16:colId xmlns:a16="http://schemas.microsoft.com/office/drawing/2014/main" val="4010230630"/>
                    </a:ext>
                  </a:extLst>
                </a:gridCol>
              </a:tblGrid>
              <a:tr h="495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Điểm chuẩn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Điểm đánh giá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Tổng điểm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590603"/>
                  </a:ext>
                </a:extLst>
              </a:tr>
              <a:tr h="787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</a:rPr>
                        <a:t>Tính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khoa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học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kế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hoạch</a:t>
                      </a:r>
                      <a:r>
                        <a:rPr lang="en-US" sz="1800" dirty="0">
                          <a:effectLst/>
                        </a:rPr>
                        <a:t> chi </a:t>
                      </a:r>
                      <a:r>
                        <a:rPr lang="en-US" sz="1800" dirty="0" err="1">
                          <a:effectLst/>
                        </a:rPr>
                        <a:t>tiết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đầy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đủ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129292"/>
                  </a:ext>
                </a:extLst>
              </a:tr>
              <a:tr h="903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</a:rPr>
                        <a:t>Tính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khả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Khả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thành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công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lời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258832"/>
                  </a:ext>
                </a:extLst>
              </a:tr>
              <a:tr h="883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</a:rPr>
                        <a:t>Tính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lí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Phù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số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vốn</a:t>
                      </a:r>
                      <a:r>
                        <a:rPr lang="en-US" sz="1800" dirty="0">
                          <a:effectLst/>
                        </a:rPr>
                        <a:t> ban </a:t>
                      </a:r>
                      <a:r>
                        <a:rPr lang="en-US" sz="1800" dirty="0" err="1">
                          <a:effectLst/>
                        </a:rPr>
                        <a:t>đầu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58778"/>
                  </a:ext>
                </a:extLst>
              </a:tr>
              <a:tr h="531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Thuyết trình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7316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27951" y="1075001"/>
            <a:ext cx="85490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</a:t>
            </a: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hành – Lập kế hoạch nuôi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thủy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Nhóm: .......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174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Tahoma</vt:lpstr>
      <vt:lpstr>Times New Roman</vt:lpstr>
      <vt:lpstr>Organic</vt:lpstr>
      <vt:lpstr>DỰ ÁN 3:  KẾ HOẠCH NUÔI DƯỠNG VÀ CHĂM SÓC THỦY SẢN  </vt:lpstr>
      <vt:lpstr>PowerPoint Presentation</vt:lpstr>
      <vt:lpstr>PowerPoint Presentation</vt:lpstr>
      <vt:lpstr>Giới thiệu dự 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DỰ ÁN 3:  KẾ HOẠCH NUÔI DƯỠNG VÀ CHĂM SÓC THỦY SẢN</dc:title>
  <dc:creator>DucThang</dc:creator>
  <cp:lastModifiedBy>Admin</cp:lastModifiedBy>
  <cp:revision>6</cp:revision>
  <dcterms:created xsi:type="dcterms:W3CDTF">2022-07-30T07:07:09Z</dcterms:created>
  <dcterms:modified xsi:type="dcterms:W3CDTF">2022-07-31T01:04:38Z</dcterms:modified>
</cp:coreProperties>
</file>