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312" r:id="rId2"/>
    <p:sldId id="256" r:id="rId3"/>
    <p:sldId id="297" r:id="rId4"/>
    <p:sldId id="298" r:id="rId5"/>
    <p:sldId id="258" r:id="rId6"/>
    <p:sldId id="314" r:id="rId7"/>
    <p:sldId id="313" r:id="rId8"/>
    <p:sldId id="324" r:id="rId9"/>
    <p:sldId id="262" r:id="rId10"/>
    <p:sldId id="316" r:id="rId11"/>
    <p:sldId id="263" r:id="rId12"/>
    <p:sldId id="317" r:id="rId13"/>
    <p:sldId id="266" r:id="rId14"/>
    <p:sldId id="315" r:id="rId15"/>
    <p:sldId id="269" r:id="rId16"/>
    <p:sldId id="270" r:id="rId17"/>
    <p:sldId id="273" r:id="rId18"/>
    <p:sldId id="318" r:id="rId19"/>
    <p:sldId id="319" r:id="rId20"/>
    <p:sldId id="320" r:id="rId21"/>
    <p:sldId id="321" r:id="rId22"/>
    <p:sldId id="322" r:id="rId23"/>
    <p:sldId id="32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1" autoAdjust="0"/>
    <p:restoredTop sz="94660"/>
  </p:normalViewPr>
  <p:slideViewPr>
    <p:cSldViewPr>
      <p:cViewPr varScale="1">
        <p:scale>
          <a:sx n="107" d="100"/>
          <a:sy n="107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id="{83FEBBBB-CD97-B65D-CCB9-41EF4452FB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D4EA740-503B-7B14-8460-122D54639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E3C3BA-805A-4A7E-89E6-5227ADF23153}" type="datetimeFigureOut">
              <a:rPr lang="en-US"/>
              <a:pPr>
                <a:defRPr/>
              </a:pPr>
              <a:t>12/21/2023</a:t>
            </a:fld>
            <a:endParaRPr lang="en-US"/>
          </a:p>
        </p:txBody>
      </p:sp>
      <p:sp>
        <p:nvSpPr>
          <p:cNvPr id="4" name="Chỗ dành sẵn cho Hình ảnh của Bản chiếu 3">
            <a:extLst>
              <a:ext uri="{FF2B5EF4-FFF2-40B4-BE49-F238E27FC236}">
                <a16:creationId xmlns:a16="http://schemas.microsoft.com/office/drawing/2014/main" id="{446347CB-79F5-7767-5588-1312C89870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Chỗ dành sẵn cho Ghi chú 4">
            <a:extLst>
              <a:ext uri="{FF2B5EF4-FFF2-40B4-BE49-F238E27FC236}">
                <a16:creationId xmlns:a16="http://schemas.microsoft.com/office/drawing/2014/main" id="{E3FEA9FF-B814-EB6F-11E9-F9C24DAEB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/>
              <a:t>Bấm để chỉnh sửa kiểu văn bản của Bản cái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D3BD11D-FEFC-FD94-E12C-CBB4B57FF5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003D3AC-195B-C4AB-A3F2-0F59B489C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9AD525C-7854-4E87-9D44-10E295395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888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hỗ dành sẵn cho Hình ảnh của Bản chiếu 1">
            <a:extLst>
              <a:ext uri="{FF2B5EF4-FFF2-40B4-BE49-F238E27FC236}">
                <a16:creationId xmlns:a16="http://schemas.microsoft.com/office/drawing/2014/main" id="{F9A365AA-1648-6917-CABF-26A8C163C9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Chỗ dành sẵn cho Ghi chú 2">
            <a:extLst>
              <a:ext uri="{FF2B5EF4-FFF2-40B4-BE49-F238E27FC236}">
                <a16:creationId xmlns:a16="http://schemas.microsoft.com/office/drawing/2014/main" id="{6FBDE6AA-6BA0-C583-F90A-05E540151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Chỗ dành sẵn cho Số hiệu Bản chiếu 3">
            <a:extLst>
              <a:ext uri="{FF2B5EF4-FFF2-40B4-BE49-F238E27FC236}">
                <a16:creationId xmlns:a16="http://schemas.microsoft.com/office/drawing/2014/main" id="{E42B28E9-5EFD-0DDD-5C3F-1C1597B5B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EC1CF1-0248-4F43-88EA-144D64C5D63F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11DB6A-DF09-62DE-D170-99FD1BA66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96EBC2-42F8-4FF4-31F0-2BAFAAC0B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959F16-3352-0C78-E7CA-3DAC34082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622E7-61D7-47FB-B3B6-2525D0DAA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413503"/>
      </p:ext>
    </p:extLst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BECA04-C033-AC2E-C441-7E218780A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1F3069-9DB5-5D70-2E4D-E4B8D650B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2C06BB-41E0-3231-394C-99A9AFB39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7D143-F29C-42BF-89D7-7FDC5C465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413723"/>
      </p:ext>
    </p:extLst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49A0B1-C134-3D5B-ACCE-DB0BD6849E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E3905-749C-52DF-669D-17D2E5FC0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BCB1F0-8F6F-252D-564A-929FCF8C0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6D202-C68A-46CD-9335-1782CBC60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887773"/>
      </p:ext>
    </p:extLst>
  </p:cSld>
  <p:clrMapOvr>
    <a:masterClrMapping/>
  </p:clrMapOvr>
  <p:transition spd="slow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C5B968-970C-E842-3AE2-60267C1944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54F394-74B1-F834-188C-B4AC10568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DD4DB1-994C-3B17-6187-C501C3901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8233A-96C2-4BC9-954A-7707A37E8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81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13DE32-38E1-E7F0-38AD-7EC5BF188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E35A8B-0AE8-D61B-3CAB-67DCCB652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74D13B-B5EC-A3B6-904E-A6AEEE5BAA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45252-05E9-4B17-8C76-00C2FA966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157040"/>
      </p:ext>
    </p:extLst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0A97AC-2D3E-57BE-A2FA-5A44F5D5E0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7EE6F2-71B2-6A45-4BDE-1FA37DD478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CC9EC-3C19-6986-6719-746E4C4BB1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8F2B-A81E-46E8-80A3-2A97A2947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513243"/>
      </p:ext>
    </p:extLst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BAE33-83ED-A0E1-54DB-DC7C6DA9FE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353E7E-FCA4-F4AA-6776-A44FD06EF8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1DF08-14E0-4801-3230-4B755FB49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97B37-1F2E-4DB3-ACB6-9A364BB16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45920"/>
      </p:ext>
    </p:extLst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54CA3A-2AB3-3E35-BF0E-EC1EBF061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E179A4-0A42-23A9-3E0F-845DC265A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2CC4D2-9ECA-A881-E995-AC144CF3E2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3101-5D33-4DEE-A094-487D19B64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386240"/>
      </p:ext>
    </p:extLst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A7E834-BC88-C5D2-CB9E-F51ED5219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E6D47F-38D4-EC33-EB79-27D76F13F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2650A4-1847-42F8-4951-6137EE0B4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86F5F-1C50-41D5-B4AD-B00D14DFD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956954"/>
      </p:ext>
    </p:extLst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4D38F5-7EE9-9864-1F8B-138E08878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672B2E-7998-A824-D0B6-349AAC4B9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8DD174-4F26-C009-CFB4-6D00DC6F4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E4988-681A-4C71-AB12-AC6BAEF28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72823"/>
      </p:ext>
    </p:extLst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F78314-5198-2814-63B7-69E9E1E67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B99D33-1E48-57EC-D2DF-D0DCE40D92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99819-140F-D42B-1436-794BFBADA7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72BFF-AEFB-4535-B5BB-753CA0F13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042048"/>
      </p:ext>
    </p:extLst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F8FB81-3A70-9411-FBC3-0BA6DC294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DBC928-1353-0603-7D3D-A7AD05CC7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B3975-6304-AF68-5DA0-0749933BD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ED4B-6964-4123-9AC8-F1331845C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19163"/>
      </p:ext>
    </p:extLst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8FC01F-1352-374A-61F2-4EBA57F00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C03711-DF9D-F2A1-A465-01D560BAB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23BF74-AA53-9690-9737-6F0203A143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89EFB4-E640-D942-B01E-6C23777BD2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EF6B9F-B745-767F-DCD8-E7702FD784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941655C-9146-4690-86AF-9DF39E7F7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7.wmf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7.bin"/><Relationship Id="rId17" Type="http://schemas.openxmlformats.org/officeDocument/2006/relationships/oleObject" Target="../embeddings/oleObject30.bin"/><Relationship Id="rId2" Type="http://schemas.openxmlformats.org/officeDocument/2006/relationships/oleObject" Target="../embeddings/oleObject22.bin"/><Relationship Id="rId16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3.wmf"/><Relationship Id="rId1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38.wmf"/><Relationship Id="rId21" Type="http://schemas.openxmlformats.org/officeDocument/2006/relationships/image" Target="../media/image4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5.wmf"/><Relationship Id="rId2" Type="http://schemas.openxmlformats.org/officeDocument/2006/relationships/oleObject" Target="../embeddings/oleObject31.bin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49.wmf"/><Relationship Id="rId21" Type="http://schemas.openxmlformats.org/officeDocument/2006/relationships/image" Target="../media/image58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56.wmf"/><Relationship Id="rId2" Type="http://schemas.openxmlformats.org/officeDocument/2006/relationships/oleObject" Target="../embeddings/oleObject41.bin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23" Type="http://schemas.openxmlformats.org/officeDocument/2006/relationships/image" Target="../media/image59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60.wmf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67.wmf"/><Relationship Id="rId2" Type="http://schemas.openxmlformats.org/officeDocument/2006/relationships/oleObject" Target="../embeddings/oleObject52.bin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5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70.bin"/><Relationship Id="rId26" Type="http://schemas.openxmlformats.org/officeDocument/2006/relationships/oleObject" Target="../embeddings/oleObject74.bin"/><Relationship Id="rId3" Type="http://schemas.openxmlformats.org/officeDocument/2006/relationships/image" Target="../media/image70.wmf"/><Relationship Id="rId21" Type="http://schemas.openxmlformats.org/officeDocument/2006/relationships/image" Target="../media/image79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77.wmf"/><Relationship Id="rId25" Type="http://schemas.openxmlformats.org/officeDocument/2006/relationships/image" Target="../media/image81.w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29" Type="http://schemas.openxmlformats.org/officeDocument/2006/relationships/image" Target="../media/image83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74.wmf"/><Relationship Id="rId24" Type="http://schemas.openxmlformats.org/officeDocument/2006/relationships/oleObject" Target="../embeddings/oleObject73.bin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23" Type="http://schemas.openxmlformats.org/officeDocument/2006/relationships/image" Target="../media/image80.wmf"/><Relationship Id="rId28" Type="http://schemas.openxmlformats.org/officeDocument/2006/relationships/oleObject" Target="../embeddings/oleObject75.bin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78.wmf"/><Relationship Id="rId31" Type="http://schemas.openxmlformats.org/officeDocument/2006/relationships/image" Target="../media/image84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68.bin"/><Relationship Id="rId22" Type="http://schemas.openxmlformats.org/officeDocument/2006/relationships/oleObject" Target="../embeddings/oleObject72.bin"/><Relationship Id="rId27" Type="http://schemas.openxmlformats.org/officeDocument/2006/relationships/image" Target="../media/image82.wmf"/><Relationship Id="rId30" Type="http://schemas.openxmlformats.org/officeDocument/2006/relationships/oleObject" Target="../embeddings/oleObject7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6.wmf"/><Relationship Id="rId2" Type="http://schemas.openxmlformats.org/officeDocument/2006/relationships/oleObject" Target="../embeddings/oleObject4.bin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AE665E27-6766-2AC1-2BEC-8733BC0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4018C0-D0D8-4C34-AD20-AE2DDDBF63CB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415">
            <a:extLst>
              <a:ext uri="{FF2B5EF4-FFF2-40B4-BE49-F238E27FC236}">
                <a16:creationId xmlns:a16="http://schemas.microsoft.com/office/drawing/2014/main" id="{A8BB2B49-9158-E999-9447-80E033AD53EF}"/>
              </a:ext>
            </a:extLst>
          </p:cNvPr>
          <p:cNvSpPr>
            <a:spLocks noChangeArrowheads="1"/>
          </p:cNvSpPr>
          <p:nvPr/>
        </p:nvSpPr>
        <p:spPr bwMode="auto">
          <a:xfrm rot="-889514">
            <a:off x="4038600" y="1004888"/>
            <a:ext cx="4953000" cy="3667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076" name="AutoShape 23">
            <a:extLst>
              <a:ext uri="{FF2B5EF4-FFF2-40B4-BE49-F238E27FC236}">
                <a16:creationId xmlns:a16="http://schemas.microsoft.com/office/drawing/2014/main" id="{E116C591-BF76-7515-C7AC-75CE3DB84E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9000" y="1752600"/>
            <a:ext cx="5715000" cy="5105400"/>
          </a:xfrm>
          <a:prstGeom prst="rtTriangl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077" name="Freeform 24">
            <a:extLst>
              <a:ext uri="{FF2B5EF4-FFF2-40B4-BE49-F238E27FC236}">
                <a16:creationId xmlns:a16="http://schemas.microsoft.com/office/drawing/2014/main" id="{6841D8F9-6D07-6D02-0F5B-895279519E45}"/>
              </a:ext>
            </a:extLst>
          </p:cNvPr>
          <p:cNvSpPr>
            <a:spLocks/>
          </p:cNvSpPr>
          <p:nvPr/>
        </p:nvSpPr>
        <p:spPr bwMode="auto">
          <a:xfrm>
            <a:off x="3581400" y="1676400"/>
            <a:ext cx="5562600" cy="5181600"/>
          </a:xfrm>
          <a:custGeom>
            <a:avLst/>
            <a:gdLst>
              <a:gd name="T0" fmla="*/ 0 w 3504"/>
              <a:gd name="T1" fmla="*/ 2147483646 h 3264"/>
              <a:gd name="T2" fmla="*/ 2147483646 w 3504"/>
              <a:gd name="T3" fmla="*/ 2147483646 h 3264"/>
              <a:gd name="T4" fmla="*/ 2147483646 w 3504"/>
              <a:gd name="T5" fmla="*/ 2147483646 h 3264"/>
              <a:gd name="T6" fmla="*/ 2147483646 w 3504"/>
              <a:gd name="T7" fmla="*/ 2147483646 h 3264"/>
              <a:gd name="T8" fmla="*/ 2147483646 w 3504"/>
              <a:gd name="T9" fmla="*/ 2147483646 h 3264"/>
              <a:gd name="T10" fmla="*/ 2147483646 w 3504"/>
              <a:gd name="T11" fmla="*/ 2147483646 h 3264"/>
              <a:gd name="T12" fmla="*/ 2147483646 w 3504"/>
              <a:gd name="T13" fmla="*/ 2147483646 h 3264"/>
              <a:gd name="T14" fmla="*/ 2147483646 w 3504"/>
              <a:gd name="T15" fmla="*/ 2147483646 h 3264"/>
              <a:gd name="T16" fmla="*/ 2147483646 w 3504"/>
              <a:gd name="T17" fmla="*/ 2147483646 h 3264"/>
              <a:gd name="T18" fmla="*/ 2147483646 w 3504"/>
              <a:gd name="T19" fmla="*/ 2147483646 h 3264"/>
              <a:gd name="T20" fmla="*/ 2147483646 w 3504"/>
              <a:gd name="T21" fmla="*/ 2147483646 h 3264"/>
              <a:gd name="T22" fmla="*/ 2147483646 w 3504"/>
              <a:gd name="T23" fmla="*/ 2147483646 h 3264"/>
              <a:gd name="T24" fmla="*/ 2147483646 w 3504"/>
              <a:gd name="T25" fmla="*/ 2147483646 h 3264"/>
              <a:gd name="T26" fmla="*/ 2147483646 w 3504"/>
              <a:gd name="T27" fmla="*/ 2147483646 h 3264"/>
              <a:gd name="T28" fmla="*/ 2147483646 w 3504"/>
              <a:gd name="T29" fmla="*/ 2147483646 h 32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504" h="3264">
                <a:moveTo>
                  <a:pt x="0" y="3264"/>
                </a:moveTo>
                <a:cubicBezTo>
                  <a:pt x="92" y="3208"/>
                  <a:pt x="184" y="3152"/>
                  <a:pt x="240" y="3072"/>
                </a:cubicBezTo>
                <a:cubicBezTo>
                  <a:pt x="296" y="2992"/>
                  <a:pt x="224" y="2888"/>
                  <a:pt x="336" y="2784"/>
                </a:cubicBezTo>
                <a:cubicBezTo>
                  <a:pt x="448" y="2680"/>
                  <a:pt x="768" y="2584"/>
                  <a:pt x="912" y="2448"/>
                </a:cubicBezTo>
                <a:cubicBezTo>
                  <a:pt x="1056" y="2312"/>
                  <a:pt x="1056" y="2096"/>
                  <a:pt x="1200" y="1968"/>
                </a:cubicBezTo>
                <a:cubicBezTo>
                  <a:pt x="1344" y="1840"/>
                  <a:pt x="1712" y="1744"/>
                  <a:pt x="1776" y="1680"/>
                </a:cubicBezTo>
                <a:cubicBezTo>
                  <a:pt x="1840" y="1616"/>
                  <a:pt x="1512" y="1640"/>
                  <a:pt x="1584" y="1584"/>
                </a:cubicBezTo>
                <a:cubicBezTo>
                  <a:pt x="1656" y="1528"/>
                  <a:pt x="2136" y="1400"/>
                  <a:pt x="2208" y="1344"/>
                </a:cubicBezTo>
                <a:cubicBezTo>
                  <a:pt x="2280" y="1288"/>
                  <a:pt x="1944" y="1320"/>
                  <a:pt x="2016" y="1248"/>
                </a:cubicBezTo>
                <a:cubicBezTo>
                  <a:pt x="2088" y="1176"/>
                  <a:pt x="2528" y="1024"/>
                  <a:pt x="2640" y="912"/>
                </a:cubicBezTo>
                <a:cubicBezTo>
                  <a:pt x="2752" y="800"/>
                  <a:pt x="2624" y="664"/>
                  <a:pt x="2688" y="576"/>
                </a:cubicBezTo>
                <a:cubicBezTo>
                  <a:pt x="2752" y="488"/>
                  <a:pt x="2936" y="424"/>
                  <a:pt x="3024" y="384"/>
                </a:cubicBezTo>
                <a:cubicBezTo>
                  <a:pt x="3112" y="344"/>
                  <a:pt x="3168" y="392"/>
                  <a:pt x="3216" y="336"/>
                </a:cubicBezTo>
                <a:cubicBezTo>
                  <a:pt x="3264" y="280"/>
                  <a:pt x="3264" y="96"/>
                  <a:pt x="3312" y="48"/>
                </a:cubicBezTo>
                <a:cubicBezTo>
                  <a:pt x="3360" y="0"/>
                  <a:pt x="3432" y="24"/>
                  <a:pt x="3504" y="48"/>
                </a:cubicBezTo>
              </a:path>
            </a:pathLst>
          </a:cu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8" name="Rectangle 27">
            <a:extLst>
              <a:ext uri="{FF2B5EF4-FFF2-40B4-BE49-F238E27FC236}">
                <a16:creationId xmlns:a16="http://schemas.microsoft.com/office/drawing/2014/main" id="{5068B4E5-E4E6-F395-407C-A76ECEFD0D13}"/>
              </a:ext>
            </a:extLst>
          </p:cNvPr>
          <p:cNvSpPr>
            <a:spLocks noChangeArrowheads="1"/>
          </p:cNvSpPr>
          <p:nvPr/>
        </p:nvSpPr>
        <p:spPr bwMode="auto">
          <a:xfrm rot="-759867">
            <a:off x="3683000" y="1382713"/>
            <a:ext cx="4953000" cy="5953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079" name="Freeform 28">
            <a:extLst>
              <a:ext uri="{FF2B5EF4-FFF2-40B4-BE49-F238E27FC236}">
                <a16:creationId xmlns:a16="http://schemas.microsoft.com/office/drawing/2014/main" id="{22C46877-8A6B-90D3-9D1D-ECE733E0D9A8}"/>
              </a:ext>
            </a:extLst>
          </p:cNvPr>
          <p:cNvSpPr>
            <a:spLocks/>
          </p:cNvSpPr>
          <p:nvPr/>
        </p:nvSpPr>
        <p:spPr bwMode="auto">
          <a:xfrm rot="387122">
            <a:off x="2209800" y="609600"/>
            <a:ext cx="6477000" cy="2514600"/>
          </a:xfrm>
          <a:custGeom>
            <a:avLst/>
            <a:gdLst>
              <a:gd name="T0" fmla="*/ 0 w 4080"/>
              <a:gd name="T1" fmla="*/ 2147483646 h 1584"/>
              <a:gd name="T2" fmla="*/ 2147483646 w 4080"/>
              <a:gd name="T3" fmla="*/ 2147483646 h 1584"/>
              <a:gd name="T4" fmla="*/ 2147483646 w 4080"/>
              <a:gd name="T5" fmla="*/ 2147483646 h 1584"/>
              <a:gd name="T6" fmla="*/ 2147483646 w 4080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0" h="1584">
                <a:moveTo>
                  <a:pt x="0" y="1584"/>
                </a:moveTo>
                <a:cubicBezTo>
                  <a:pt x="408" y="1404"/>
                  <a:pt x="816" y="1224"/>
                  <a:pt x="1056" y="1152"/>
                </a:cubicBezTo>
                <a:cubicBezTo>
                  <a:pt x="1296" y="1080"/>
                  <a:pt x="936" y="1344"/>
                  <a:pt x="1440" y="1152"/>
                </a:cubicBezTo>
                <a:cubicBezTo>
                  <a:pt x="1944" y="960"/>
                  <a:pt x="3012" y="480"/>
                  <a:pt x="4080" y="0"/>
                </a:cubicBezTo>
              </a:path>
            </a:pathLst>
          </a:cu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80" name="Rectangle 26">
            <a:extLst>
              <a:ext uri="{FF2B5EF4-FFF2-40B4-BE49-F238E27FC236}">
                <a16:creationId xmlns:a16="http://schemas.microsoft.com/office/drawing/2014/main" id="{455B0D47-5C09-2AA3-B1EC-91737453FFF3}"/>
              </a:ext>
            </a:extLst>
          </p:cNvPr>
          <p:cNvSpPr>
            <a:spLocks noChangeArrowheads="1"/>
          </p:cNvSpPr>
          <p:nvPr/>
        </p:nvSpPr>
        <p:spPr bwMode="auto">
          <a:xfrm rot="-1063702">
            <a:off x="1828800" y="1687513"/>
            <a:ext cx="4953000" cy="3667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F78401A-5244-EB60-CF13-3B4B067CB7F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22300"/>
            <a:ext cx="6878638" cy="4049713"/>
            <a:chOff x="1201738" y="228600"/>
            <a:chExt cx="6878637" cy="4049713"/>
          </a:xfrm>
        </p:grpSpPr>
        <p:grpSp>
          <p:nvGrpSpPr>
            <p:cNvPr id="3083" name="Group 414">
              <a:extLst>
                <a:ext uri="{FF2B5EF4-FFF2-40B4-BE49-F238E27FC236}">
                  <a16:creationId xmlns:a16="http://schemas.microsoft.com/office/drawing/2014/main" id="{4942AAD6-BB1D-FD9A-4E58-B50FB1E41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6575" y="228600"/>
              <a:ext cx="3733800" cy="3695700"/>
              <a:chOff x="2738" y="144"/>
              <a:chExt cx="2352" cy="2328"/>
            </a:xfrm>
          </p:grpSpPr>
          <p:grpSp>
            <p:nvGrpSpPr>
              <p:cNvPr id="3096" name="Group 30">
                <a:extLst>
                  <a:ext uri="{FF2B5EF4-FFF2-40B4-BE49-F238E27FC236}">
                    <a16:creationId xmlns:a16="http://schemas.microsoft.com/office/drawing/2014/main" id="{E755E090-7BAE-C7E8-E4D0-EF6379EA3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36733">
                <a:off x="4627" y="1476"/>
                <a:ext cx="463" cy="996"/>
                <a:chOff x="889" y="1589"/>
                <a:chExt cx="463" cy="996"/>
              </a:xfrm>
            </p:grpSpPr>
            <p:sp>
              <p:nvSpPr>
                <p:cNvPr id="3160" name="Freeform 31">
                  <a:extLst>
                    <a:ext uri="{FF2B5EF4-FFF2-40B4-BE49-F238E27FC236}">
                      <a16:creationId xmlns:a16="http://schemas.microsoft.com/office/drawing/2014/main" id="{1E6CD4B5-846E-5F0F-6C6C-76BE9B5C7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8" y="2154"/>
                  <a:ext cx="90" cy="351"/>
                </a:xfrm>
                <a:custGeom>
                  <a:avLst/>
                  <a:gdLst>
                    <a:gd name="T0" fmla="*/ 1 w 180"/>
                    <a:gd name="T1" fmla="*/ 0 h 703"/>
                    <a:gd name="T2" fmla="*/ 1 w 180"/>
                    <a:gd name="T3" fmla="*/ 0 h 703"/>
                    <a:gd name="T4" fmla="*/ 1 w 180"/>
                    <a:gd name="T5" fmla="*/ 0 h 703"/>
                    <a:gd name="T6" fmla="*/ 0 w 180"/>
                    <a:gd name="T7" fmla="*/ 0 h 703"/>
                    <a:gd name="T8" fmla="*/ 1 w 180"/>
                    <a:gd name="T9" fmla="*/ 0 h 703"/>
                    <a:gd name="T10" fmla="*/ 1 w 180"/>
                    <a:gd name="T11" fmla="*/ 0 h 703"/>
                    <a:gd name="T12" fmla="*/ 1 w 180"/>
                    <a:gd name="T13" fmla="*/ 0 h 703"/>
                    <a:gd name="T14" fmla="*/ 1 w 180"/>
                    <a:gd name="T15" fmla="*/ 0 h 703"/>
                    <a:gd name="T16" fmla="*/ 1 w 180"/>
                    <a:gd name="T17" fmla="*/ 0 h 703"/>
                    <a:gd name="T18" fmla="*/ 1 w 180"/>
                    <a:gd name="T19" fmla="*/ 0 h 703"/>
                    <a:gd name="T20" fmla="*/ 1 w 180"/>
                    <a:gd name="T21" fmla="*/ 0 h 703"/>
                    <a:gd name="T22" fmla="*/ 1 w 180"/>
                    <a:gd name="T23" fmla="*/ 0 h 703"/>
                    <a:gd name="T24" fmla="*/ 1 w 180"/>
                    <a:gd name="T25" fmla="*/ 0 h 703"/>
                    <a:gd name="T26" fmla="*/ 1 w 180"/>
                    <a:gd name="T27" fmla="*/ 0 h 703"/>
                    <a:gd name="T28" fmla="*/ 1 w 180"/>
                    <a:gd name="T29" fmla="*/ 0 h 703"/>
                    <a:gd name="T30" fmla="*/ 1 w 180"/>
                    <a:gd name="T31" fmla="*/ 0 h 70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80" h="703">
                      <a:moveTo>
                        <a:pt x="14" y="24"/>
                      </a:moveTo>
                      <a:lnTo>
                        <a:pt x="14" y="70"/>
                      </a:lnTo>
                      <a:lnTo>
                        <a:pt x="4" y="108"/>
                      </a:lnTo>
                      <a:lnTo>
                        <a:pt x="0" y="146"/>
                      </a:lnTo>
                      <a:lnTo>
                        <a:pt x="6" y="182"/>
                      </a:lnTo>
                      <a:lnTo>
                        <a:pt x="23" y="212"/>
                      </a:lnTo>
                      <a:lnTo>
                        <a:pt x="29" y="283"/>
                      </a:lnTo>
                      <a:lnTo>
                        <a:pt x="28" y="365"/>
                      </a:lnTo>
                      <a:lnTo>
                        <a:pt x="30" y="446"/>
                      </a:lnTo>
                      <a:lnTo>
                        <a:pt x="36" y="528"/>
                      </a:lnTo>
                      <a:lnTo>
                        <a:pt x="46" y="609"/>
                      </a:lnTo>
                      <a:lnTo>
                        <a:pt x="46" y="680"/>
                      </a:lnTo>
                      <a:lnTo>
                        <a:pt x="94" y="703"/>
                      </a:lnTo>
                      <a:lnTo>
                        <a:pt x="163" y="685"/>
                      </a:lnTo>
                      <a:lnTo>
                        <a:pt x="180" y="0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1" name="Freeform 32">
                  <a:extLst>
                    <a:ext uri="{FF2B5EF4-FFF2-40B4-BE49-F238E27FC236}">
                      <a16:creationId xmlns:a16="http://schemas.microsoft.com/office/drawing/2014/main" id="{CBB83F2C-79F0-3296-D642-D9B9DBB84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9" y="1590"/>
                  <a:ext cx="119" cy="162"/>
                </a:xfrm>
                <a:custGeom>
                  <a:avLst/>
                  <a:gdLst>
                    <a:gd name="T0" fmla="*/ 0 w 240"/>
                    <a:gd name="T1" fmla="*/ 1 h 324"/>
                    <a:gd name="T2" fmla="*/ 0 w 240"/>
                    <a:gd name="T3" fmla="*/ 0 h 324"/>
                    <a:gd name="T4" fmla="*/ 0 w 240"/>
                    <a:gd name="T5" fmla="*/ 1 h 324"/>
                    <a:gd name="T6" fmla="*/ 0 w 240"/>
                    <a:gd name="T7" fmla="*/ 1 h 324"/>
                    <a:gd name="T8" fmla="*/ 0 w 240"/>
                    <a:gd name="T9" fmla="*/ 1 h 324"/>
                    <a:gd name="T10" fmla="*/ 0 w 240"/>
                    <a:gd name="T11" fmla="*/ 1 h 324"/>
                    <a:gd name="T12" fmla="*/ 0 w 240"/>
                    <a:gd name="T13" fmla="*/ 1 h 324"/>
                    <a:gd name="T14" fmla="*/ 0 w 240"/>
                    <a:gd name="T15" fmla="*/ 1 h 324"/>
                    <a:gd name="T16" fmla="*/ 0 w 240"/>
                    <a:gd name="T17" fmla="*/ 1 h 324"/>
                    <a:gd name="T18" fmla="*/ 0 w 240"/>
                    <a:gd name="T19" fmla="*/ 1 h 324"/>
                    <a:gd name="T20" fmla="*/ 0 w 240"/>
                    <a:gd name="T21" fmla="*/ 1 h 324"/>
                    <a:gd name="T22" fmla="*/ 0 w 240"/>
                    <a:gd name="T23" fmla="*/ 1 h 324"/>
                    <a:gd name="T24" fmla="*/ 0 w 240"/>
                    <a:gd name="T25" fmla="*/ 1 h 324"/>
                    <a:gd name="T26" fmla="*/ 0 w 240"/>
                    <a:gd name="T27" fmla="*/ 1 h 324"/>
                    <a:gd name="T28" fmla="*/ 0 w 240"/>
                    <a:gd name="T29" fmla="*/ 1 h 324"/>
                    <a:gd name="T30" fmla="*/ 0 w 240"/>
                    <a:gd name="T31" fmla="*/ 1 h 3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40" h="324">
                      <a:moveTo>
                        <a:pt x="198" y="36"/>
                      </a:moveTo>
                      <a:lnTo>
                        <a:pt x="143" y="0"/>
                      </a:lnTo>
                      <a:lnTo>
                        <a:pt x="83" y="5"/>
                      </a:lnTo>
                      <a:lnTo>
                        <a:pt x="31" y="53"/>
                      </a:lnTo>
                      <a:lnTo>
                        <a:pt x="11" y="80"/>
                      </a:lnTo>
                      <a:lnTo>
                        <a:pt x="0" y="131"/>
                      </a:lnTo>
                      <a:lnTo>
                        <a:pt x="43" y="211"/>
                      </a:lnTo>
                      <a:lnTo>
                        <a:pt x="31" y="237"/>
                      </a:lnTo>
                      <a:lnTo>
                        <a:pt x="14" y="307"/>
                      </a:lnTo>
                      <a:lnTo>
                        <a:pt x="35" y="324"/>
                      </a:lnTo>
                      <a:lnTo>
                        <a:pt x="67" y="300"/>
                      </a:lnTo>
                      <a:lnTo>
                        <a:pt x="99" y="262"/>
                      </a:lnTo>
                      <a:lnTo>
                        <a:pt x="188" y="113"/>
                      </a:lnTo>
                      <a:lnTo>
                        <a:pt x="240" y="79"/>
                      </a:lnTo>
                      <a:lnTo>
                        <a:pt x="226" y="43"/>
                      </a:lnTo>
                      <a:lnTo>
                        <a:pt x="198" y="36"/>
                      </a:lnTo>
                      <a:close/>
                    </a:path>
                  </a:pathLst>
                </a:custGeom>
                <a:solidFill>
                  <a:srgbClr val="770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2" name="Freeform 33">
                  <a:extLst>
                    <a:ext uri="{FF2B5EF4-FFF2-40B4-BE49-F238E27FC236}">
                      <a16:creationId xmlns:a16="http://schemas.microsoft.com/office/drawing/2014/main" id="{3165010F-97E6-B3C0-E594-2EBB3BF67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" y="2163"/>
                  <a:ext cx="113" cy="363"/>
                </a:xfrm>
                <a:custGeom>
                  <a:avLst/>
                  <a:gdLst>
                    <a:gd name="T0" fmla="*/ 1 w 226"/>
                    <a:gd name="T1" fmla="*/ 0 h 726"/>
                    <a:gd name="T2" fmla="*/ 1 w 226"/>
                    <a:gd name="T3" fmla="*/ 1 h 726"/>
                    <a:gd name="T4" fmla="*/ 1 w 226"/>
                    <a:gd name="T5" fmla="*/ 1 h 726"/>
                    <a:gd name="T6" fmla="*/ 1 w 226"/>
                    <a:gd name="T7" fmla="*/ 1 h 726"/>
                    <a:gd name="T8" fmla="*/ 1 w 226"/>
                    <a:gd name="T9" fmla="*/ 1 h 726"/>
                    <a:gd name="T10" fmla="*/ 1 w 226"/>
                    <a:gd name="T11" fmla="*/ 1 h 726"/>
                    <a:gd name="T12" fmla="*/ 1 w 226"/>
                    <a:gd name="T13" fmla="*/ 1 h 726"/>
                    <a:gd name="T14" fmla="*/ 1 w 226"/>
                    <a:gd name="T15" fmla="*/ 1 h 726"/>
                    <a:gd name="T16" fmla="*/ 1 w 226"/>
                    <a:gd name="T17" fmla="*/ 1 h 726"/>
                    <a:gd name="T18" fmla="*/ 1 w 226"/>
                    <a:gd name="T19" fmla="*/ 1 h 726"/>
                    <a:gd name="T20" fmla="*/ 1 w 226"/>
                    <a:gd name="T21" fmla="*/ 1 h 726"/>
                    <a:gd name="T22" fmla="*/ 1 w 226"/>
                    <a:gd name="T23" fmla="*/ 1 h 726"/>
                    <a:gd name="T24" fmla="*/ 1 w 226"/>
                    <a:gd name="T25" fmla="*/ 1 h 726"/>
                    <a:gd name="T26" fmla="*/ 1 w 226"/>
                    <a:gd name="T27" fmla="*/ 1 h 726"/>
                    <a:gd name="T28" fmla="*/ 1 w 226"/>
                    <a:gd name="T29" fmla="*/ 1 h 726"/>
                    <a:gd name="T30" fmla="*/ 1 w 226"/>
                    <a:gd name="T31" fmla="*/ 1 h 726"/>
                    <a:gd name="T32" fmla="*/ 1 w 226"/>
                    <a:gd name="T33" fmla="*/ 1 h 726"/>
                    <a:gd name="T34" fmla="*/ 1 w 226"/>
                    <a:gd name="T35" fmla="*/ 1 h 726"/>
                    <a:gd name="T36" fmla="*/ 1 w 226"/>
                    <a:gd name="T37" fmla="*/ 1 h 726"/>
                    <a:gd name="T38" fmla="*/ 1 w 226"/>
                    <a:gd name="T39" fmla="*/ 1 h 726"/>
                    <a:gd name="T40" fmla="*/ 1 w 226"/>
                    <a:gd name="T41" fmla="*/ 1 h 726"/>
                    <a:gd name="T42" fmla="*/ 1 w 226"/>
                    <a:gd name="T43" fmla="*/ 1 h 726"/>
                    <a:gd name="T44" fmla="*/ 0 w 226"/>
                    <a:gd name="T45" fmla="*/ 1 h 726"/>
                    <a:gd name="T46" fmla="*/ 1 w 226"/>
                    <a:gd name="T47" fmla="*/ 1 h 726"/>
                    <a:gd name="T48" fmla="*/ 1 w 226"/>
                    <a:gd name="T49" fmla="*/ 1 h 726"/>
                    <a:gd name="T50" fmla="*/ 1 w 226"/>
                    <a:gd name="T51" fmla="*/ 1 h 726"/>
                    <a:gd name="T52" fmla="*/ 1 w 226"/>
                    <a:gd name="T53" fmla="*/ 0 h 72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26" h="726">
                      <a:moveTo>
                        <a:pt x="226" y="0"/>
                      </a:moveTo>
                      <a:lnTo>
                        <a:pt x="203" y="82"/>
                      </a:lnTo>
                      <a:lnTo>
                        <a:pt x="174" y="153"/>
                      </a:lnTo>
                      <a:lnTo>
                        <a:pt x="156" y="188"/>
                      </a:lnTo>
                      <a:lnTo>
                        <a:pt x="156" y="235"/>
                      </a:lnTo>
                      <a:lnTo>
                        <a:pt x="171" y="280"/>
                      </a:lnTo>
                      <a:lnTo>
                        <a:pt x="181" y="324"/>
                      </a:lnTo>
                      <a:lnTo>
                        <a:pt x="184" y="368"/>
                      </a:lnTo>
                      <a:lnTo>
                        <a:pt x="184" y="411"/>
                      </a:lnTo>
                      <a:lnTo>
                        <a:pt x="180" y="453"/>
                      </a:lnTo>
                      <a:lnTo>
                        <a:pt x="174" y="496"/>
                      </a:lnTo>
                      <a:lnTo>
                        <a:pt x="166" y="541"/>
                      </a:lnTo>
                      <a:lnTo>
                        <a:pt x="156" y="586"/>
                      </a:lnTo>
                      <a:lnTo>
                        <a:pt x="156" y="650"/>
                      </a:lnTo>
                      <a:lnTo>
                        <a:pt x="156" y="726"/>
                      </a:lnTo>
                      <a:lnTo>
                        <a:pt x="103" y="726"/>
                      </a:lnTo>
                      <a:lnTo>
                        <a:pt x="46" y="679"/>
                      </a:lnTo>
                      <a:lnTo>
                        <a:pt x="57" y="591"/>
                      </a:lnTo>
                      <a:lnTo>
                        <a:pt x="46" y="458"/>
                      </a:lnTo>
                      <a:lnTo>
                        <a:pt x="40" y="353"/>
                      </a:lnTo>
                      <a:lnTo>
                        <a:pt x="40" y="253"/>
                      </a:lnTo>
                      <a:lnTo>
                        <a:pt x="17" y="217"/>
                      </a:lnTo>
                      <a:lnTo>
                        <a:pt x="0" y="147"/>
                      </a:lnTo>
                      <a:lnTo>
                        <a:pt x="17" y="100"/>
                      </a:lnTo>
                      <a:lnTo>
                        <a:pt x="17" y="24"/>
                      </a:lnTo>
                      <a:lnTo>
                        <a:pt x="103" y="12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3" name="Freeform 34">
                  <a:extLst>
                    <a:ext uri="{FF2B5EF4-FFF2-40B4-BE49-F238E27FC236}">
                      <a16:creationId xmlns:a16="http://schemas.microsoft.com/office/drawing/2014/main" id="{EE11276A-CB70-6A2D-E0D8-E5886D69C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" y="2481"/>
                  <a:ext cx="158" cy="77"/>
                </a:xfrm>
                <a:custGeom>
                  <a:avLst/>
                  <a:gdLst>
                    <a:gd name="T0" fmla="*/ 1 w 314"/>
                    <a:gd name="T1" fmla="*/ 0 h 155"/>
                    <a:gd name="T2" fmla="*/ 1 w 314"/>
                    <a:gd name="T3" fmla="*/ 0 h 155"/>
                    <a:gd name="T4" fmla="*/ 1 w 314"/>
                    <a:gd name="T5" fmla="*/ 0 h 155"/>
                    <a:gd name="T6" fmla="*/ 1 w 314"/>
                    <a:gd name="T7" fmla="*/ 0 h 155"/>
                    <a:gd name="T8" fmla="*/ 1 w 314"/>
                    <a:gd name="T9" fmla="*/ 0 h 155"/>
                    <a:gd name="T10" fmla="*/ 1 w 314"/>
                    <a:gd name="T11" fmla="*/ 0 h 155"/>
                    <a:gd name="T12" fmla="*/ 0 w 314"/>
                    <a:gd name="T13" fmla="*/ 0 h 155"/>
                    <a:gd name="T14" fmla="*/ 1 w 314"/>
                    <a:gd name="T15" fmla="*/ 0 h 155"/>
                    <a:gd name="T16" fmla="*/ 1 w 314"/>
                    <a:gd name="T17" fmla="*/ 0 h 155"/>
                    <a:gd name="T18" fmla="*/ 1 w 314"/>
                    <a:gd name="T19" fmla="*/ 0 h 155"/>
                    <a:gd name="T20" fmla="*/ 1 w 314"/>
                    <a:gd name="T21" fmla="*/ 0 h 155"/>
                    <a:gd name="T22" fmla="*/ 1 w 314"/>
                    <a:gd name="T23" fmla="*/ 0 h 155"/>
                    <a:gd name="T24" fmla="*/ 1 w 314"/>
                    <a:gd name="T25" fmla="*/ 0 h 1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14" h="155">
                      <a:moveTo>
                        <a:pt x="198" y="0"/>
                      </a:moveTo>
                      <a:lnTo>
                        <a:pt x="173" y="15"/>
                      </a:lnTo>
                      <a:lnTo>
                        <a:pt x="130" y="60"/>
                      </a:lnTo>
                      <a:lnTo>
                        <a:pt x="84" y="82"/>
                      </a:lnTo>
                      <a:lnTo>
                        <a:pt x="26" y="91"/>
                      </a:lnTo>
                      <a:lnTo>
                        <a:pt x="5" y="104"/>
                      </a:lnTo>
                      <a:lnTo>
                        <a:pt x="0" y="139"/>
                      </a:lnTo>
                      <a:lnTo>
                        <a:pt x="167" y="155"/>
                      </a:lnTo>
                      <a:lnTo>
                        <a:pt x="314" y="139"/>
                      </a:lnTo>
                      <a:lnTo>
                        <a:pt x="310" y="33"/>
                      </a:lnTo>
                      <a:lnTo>
                        <a:pt x="257" y="33"/>
                      </a:lnTo>
                      <a:lnTo>
                        <a:pt x="216" y="19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C1C4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4" name="Freeform 35">
                  <a:extLst>
                    <a:ext uri="{FF2B5EF4-FFF2-40B4-BE49-F238E27FC236}">
                      <a16:creationId xmlns:a16="http://schemas.microsoft.com/office/drawing/2014/main" id="{1E319849-855F-DC20-5882-C55448DD2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9" y="1901"/>
                  <a:ext cx="62" cy="227"/>
                </a:xfrm>
                <a:custGeom>
                  <a:avLst/>
                  <a:gdLst>
                    <a:gd name="T0" fmla="*/ 0 w 126"/>
                    <a:gd name="T1" fmla="*/ 1 h 454"/>
                    <a:gd name="T2" fmla="*/ 0 w 126"/>
                    <a:gd name="T3" fmla="*/ 1 h 454"/>
                    <a:gd name="T4" fmla="*/ 0 w 126"/>
                    <a:gd name="T5" fmla="*/ 1 h 454"/>
                    <a:gd name="T6" fmla="*/ 0 w 126"/>
                    <a:gd name="T7" fmla="*/ 1 h 454"/>
                    <a:gd name="T8" fmla="*/ 0 w 126"/>
                    <a:gd name="T9" fmla="*/ 1 h 454"/>
                    <a:gd name="T10" fmla="*/ 0 w 126"/>
                    <a:gd name="T11" fmla="*/ 1 h 454"/>
                    <a:gd name="T12" fmla="*/ 0 w 126"/>
                    <a:gd name="T13" fmla="*/ 1 h 454"/>
                    <a:gd name="T14" fmla="*/ 0 w 126"/>
                    <a:gd name="T15" fmla="*/ 1 h 454"/>
                    <a:gd name="T16" fmla="*/ 0 w 126"/>
                    <a:gd name="T17" fmla="*/ 1 h 454"/>
                    <a:gd name="T18" fmla="*/ 0 w 126"/>
                    <a:gd name="T19" fmla="*/ 1 h 454"/>
                    <a:gd name="T20" fmla="*/ 0 w 126"/>
                    <a:gd name="T21" fmla="*/ 1 h 454"/>
                    <a:gd name="T22" fmla="*/ 0 w 126"/>
                    <a:gd name="T23" fmla="*/ 1 h 454"/>
                    <a:gd name="T24" fmla="*/ 0 w 126"/>
                    <a:gd name="T25" fmla="*/ 1 h 454"/>
                    <a:gd name="T26" fmla="*/ 0 w 126"/>
                    <a:gd name="T27" fmla="*/ 1 h 454"/>
                    <a:gd name="T28" fmla="*/ 0 w 126"/>
                    <a:gd name="T29" fmla="*/ 1 h 454"/>
                    <a:gd name="T30" fmla="*/ 0 w 126"/>
                    <a:gd name="T31" fmla="*/ 1 h 454"/>
                    <a:gd name="T32" fmla="*/ 0 w 126"/>
                    <a:gd name="T33" fmla="*/ 1 h 454"/>
                    <a:gd name="T34" fmla="*/ 0 w 126"/>
                    <a:gd name="T35" fmla="*/ 0 h 454"/>
                    <a:gd name="T36" fmla="*/ 0 w 126"/>
                    <a:gd name="T37" fmla="*/ 1 h 454"/>
                    <a:gd name="T38" fmla="*/ 0 w 126"/>
                    <a:gd name="T39" fmla="*/ 1 h 45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26" h="454">
                      <a:moveTo>
                        <a:pt x="0" y="35"/>
                      </a:moveTo>
                      <a:lnTo>
                        <a:pt x="6" y="79"/>
                      </a:lnTo>
                      <a:lnTo>
                        <a:pt x="14" y="122"/>
                      </a:lnTo>
                      <a:lnTo>
                        <a:pt x="22" y="166"/>
                      </a:lnTo>
                      <a:lnTo>
                        <a:pt x="30" y="210"/>
                      </a:lnTo>
                      <a:lnTo>
                        <a:pt x="27" y="270"/>
                      </a:lnTo>
                      <a:lnTo>
                        <a:pt x="13" y="326"/>
                      </a:lnTo>
                      <a:lnTo>
                        <a:pt x="10" y="365"/>
                      </a:lnTo>
                      <a:lnTo>
                        <a:pt x="10" y="386"/>
                      </a:lnTo>
                      <a:lnTo>
                        <a:pt x="30" y="432"/>
                      </a:lnTo>
                      <a:lnTo>
                        <a:pt x="61" y="454"/>
                      </a:lnTo>
                      <a:lnTo>
                        <a:pt x="90" y="447"/>
                      </a:lnTo>
                      <a:lnTo>
                        <a:pt x="80" y="415"/>
                      </a:lnTo>
                      <a:lnTo>
                        <a:pt x="105" y="401"/>
                      </a:lnTo>
                      <a:lnTo>
                        <a:pt x="112" y="362"/>
                      </a:lnTo>
                      <a:lnTo>
                        <a:pt x="109" y="312"/>
                      </a:lnTo>
                      <a:lnTo>
                        <a:pt x="91" y="164"/>
                      </a:lnTo>
                      <a:lnTo>
                        <a:pt x="126" y="0"/>
                      </a:lnTo>
                      <a:lnTo>
                        <a:pt x="27" y="2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5" name="Freeform 36">
                  <a:extLst>
                    <a:ext uri="{FF2B5EF4-FFF2-40B4-BE49-F238E27FC236}">
                      <a16:creationId xmlns:a16="http://schemas.microsoft.com/office/drawing/2014/main" id="{93F79163-A308-F7E3-D38F-5C195C823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8" y="1853"/>
                  <a:ext cx="224" cy="325"/>
                </a:xfrm>
                <a:custGeom>
                  <a:avLst/>
                  <a:gdLst>
                    <a:gd name="T0" fmla="*/ 1 w 448"/>
                    <a:gd name="T1" fmla="*/ 1 h 648"/>
                    <a:gd name="T2" fmla="*/ 1 w 448"/>
                    <a:gd name="T3" fmla="*/ 1 h 648"/>
                    <a:gd name="T4" fmla="*/ 1 w 448"/>
                    <a:gd name="T5" fmla="*/ 0 h 648"/>
                    <a:gd name="T6" fmla="*/ 1 w 448"/>
                    <a:gd name="T7" fmla="*/ 1 h 648"/>
                    <a:gd name="T8" fmla="*/ 1 w 448"/>
                    <a:gd name="T9" fmla="*/ 1 h 648"/>
                    <a:gd name="T10" fmla="*/ 1 w 448"/>
                    <a:gd name="T11" fmla="*/ 1 h 648"/>
                    <a:gd name="T12" fmla="*/ 1 w 448"/>
                    <a:gd name="T13" fmla="*/ 1 h 648"/>
                    <a:gd name="T14" fmla="*/ 1 w 448"/>
                    <a:gd name="T15" fmla="*/ 1 h 648"/>
                    <a:gd name="T16" fmla="*/ 1 w 448"/>
                    <a:gd name="T17" fmla="*/ 1 h 648"/>
                    <a:gd name="T18" fmla="*/ 1 w 448"/>
                    <a:gd name="T19" fmla="*/ 1 h 648"/>
                    <a:gd name="T20" fmla="*/ 1 w 448"/>
                    <a:gd name="T21" fmla="*/ 1 h 648"/>
                    <a:gd name="T22" fmla="*/ 1 w 448"/>
                    <a:gd name="T23" fmla="*/ 1 h 648"/>
                    <a:gd name="T24" fmla="*/ 1 w 448"/>
                    <a:gd name="T25" fmla="*/ 1 h 648"/>
                    <a:gd name="T26" fmla="*/ 1 w 448"/>
                    <a:gd name="T27" fmla="*/ 1 h 648"/>
                    <a:gd name="T28" fmla="*/ 1 w 448"/>
                    <a:gd name="T29" fmla="*/ 1 h 648"/>
                    <a:gd name="T30" fmla="*/ 1 w 448"/>
                    <a:gd name="T31" fmla="*/ 1 h 648"/>
                    <a:gd name="T32" fmla="*/ 0 w 448"/>
                    <a:gd name="T33" fmla="*/ 1 h 648"/>
                    <a:gd name="T34" fmla="*/ 0 w 448"/>
                    <a:gd name="T35" fmla="*/ 1 h 648"/>
                    <a:gd name="T36" fmla="*/ 1 w 448"/>
                    <a:gd name="T37" fmla="*/ 1 h 648"/>
                    <a:gd name="T38" fmla="*/ 1 w 448"/>
                    <a:gd name="T39" fmla="*/ 1 h 648"/>
                    <a:gd name="T40" fmla="*/ 1 w 448"/>
                    <a:gd name="T41" fmla="*/ 1 h 648"/>
                    <a:gd name="T42" fmla="*/ 1 w 448"/>
                    <a:gd name="T43" fmla="*/ 1 h 648"/>
                    <a:gd name="T44" fmla="*/ 1 w 448"/>
                    <a:gd name="T45" fmla="*/ 1 h 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48" h="648">
                      <a:moveTo>
                        <a:pt x="116" y="94"/>
                      </a:moveTo>
                      <a:lnTo>
                        <a:pt x="178" y="62"/>
                      </a:lnTo>
                      <a:lnTo>
                        <a:pt x="280" y="0"/>
                      </a:lnTo>
                      <a:lnTo>
                        <a:pt x="294" y="55"/>
                      </a:lnTo>
                      <a:lnTo>
                        <a:pt x="335" y="90"/>
                      </a:lnTo>
                      <a:lnTo>
                        <a:pt x="364" y="123"/>
                      </a:lnTo>
                      <a:lnTo>
                        <a:pt x="385" y="158"/>
                      </a:lnTo>
                      <a:lnTo>
                        <a:pt x="398" y="193"/>
                      </a:lnTo>
                      <a:lnTo>
                        <a:pt x="405" y="232"/>
                      </a:lnTo>
                      <a:lnTo>
                        <a:pt x="409" y="275"/>
                      </a:lnTo>
                      <a:lnTo>
                        <a:pt x="413" y="322"/>
                      </a:lnTo>
                      <a:lnTo>
                        <a:pt x="418" y="375"/>
                      </a:lnTo>
                      <a:lnTo>
                        <a:pt x="448" y="601"/>
                      </a:lnTo>
                      <a:lnTo>
                        <a:pt x="364" y="625"/>
                      </a:lnTo>
                      <a:lnTo>
                        <a:pt x="217" y="648"/>
                      </a:lnTo>
                      <a:lnTo>
                        <a:pt x="116" y="648"/>
                      </a:lnTo>
                      <a:lnTo>
                        <a:pt x="0" y="648"/>
                      </a:lnTo>
                      <a:lnTo>
                        <a:pt x="0" y="531"/>
                      </a:lnTo>
                      <a:lnTo>
                        <a:pt x="23" y="454"/>
                      </a:lnTo>
                      <a:lnTo>
                        <a:pt x="15" y="359"/>
                      </a:lnTo>
                      <a:lnTo>
                        <a:pt x="15" y="196"/>
                      </a:lnTo>
                      <a:lnTo>
                        <a:pt x="15" y="78"/>
                      </a:lnTo>
                      <a:lnTo>
                        <a:pt x="116" y="94"/>
                      </a:lnTo>
                      <a:close/>
                    </a:path>
                  </a:pathLst>
                </a:custGeom>
                <a:solidFill>
                  <a:srgbClr val="1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6" name="Freeform 37">
                  <a:extLst>
                    <a:ext uri="{FF2B5EF4-FFF2-40B4-BE49-F238E27FC236}">
                      <a16:creationId xmlns:a16="http://schemas.microsoft.com/office/drawing/2014/main" id="{6DE81B3D-A332-1B4D-C884-07174C342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1" y="1655"/>
                  <a:ext cx="265" cy="273"/>
                </a:xfrm>
                <a:custGeom>
                  <a:avLst/>
                  <a:gdLst>
                    <a:gd name="T0" fmla="*/ 0 w 531"/>
                    <a:gd name="T1" fmla="*/ 1 h 544"/>
                    <a:gd name="T2" fmla="*/ 0 w 531"/>
                    <a:gd name="T3" fmla="*/ 1 h 544"/>
                    <a:gd name="T4" fmla="*/ 0 w 531"/>
                    <a:gd name="T5" fmla="*/ 1 h 544"/>
                    <a:gd name="T6" fmla="*/ 0 w 531"/>
                    <a:gd name="T7" fmla="*/ 1 h 544"/>
                    <a:gd name="T8" fmla="*/ 0 w 531"/>
                    <a:gd name="T9" fmla="*/ 1 h 544"/>
                    <a:gd name="T10" fmla="*/ 0 w 531"/>
                    <a:gd name="T11" fmla="*/ 1 h 544"/>
                    <a:gd name="T12" fmla="*/ 0 w 531"/>
                    <a:gd name="T13" fmla="*/ 1 h 544"/>
                    <a:gd name="T14" fmla="*/ 0 w 531"/>
                    <a:gd name="T15" fmla="*/ 1 h 544"/>
                    <a:gd name="T16" fmla="*/ 0 w 531"/>
                    <a:gd name="T17" fmla="*/ 1 h 544"/>
                    <a:gd name="T18" fmla="*/ 0 w 531"/>
                    <a:gd name="T19" fmla="*/ 1 h 544"/>
                    <a:gd name="T20" fmla="*/ 0 w 531"/>
                    <a:gd name="T21" fmla="*/ 1 h 544"/>
                    <a:gd name="T22" fmla="*/ 0 w 531"/>
                    <a:gd name="T23" fmla="*/ 1 h 544"/>
                    <a:gd name="T24" fmla="*/ 0 w 531"/>
                    <a:gd name="T25" fmla="*/ 1 h 544"/>
                    <a:gd name="T26" fmla="*/ 0 w 531"/>
                    <a:gd name="T27" fmla="*/ 1 h 544"/>
                    <a:gd name="T28" fmla="*/ 0 w 531"/>
                    <a:gd name="T29" fmla="*/ 1 h 544"/>
                    <a:gd name="T30" fmla="*/ 0 w 531"/>
                    <a:gd name="T31" fmla="*/ 1 h 544"/>
                    <a:gd name="T32" fmla="*/ 0 w 531"/>
                    <a:gd name="T33" fmla="*/ 1 h 544"/>
                    <a:gd name="T34" fmla="*/ 0 w 531"/>
                    <a:gd name="T35" fmla="*/ 1 h 544"/>
                    <a:gd name="T36" fmla="*/ 0 w 531"/>
                    <a:gd name="T37" fmla="*/ 1 h 544"/>
                    <a:gd name="T38" fmla="*/ 0 w 531"/>
                    <a:gd name="T39" fmla="*/ 1 h 544"/>
                    <a:gd name="T40" fmla="*/ 0 w 531"/>
                    <a:gd name="T41" fmla="*/ 1 h 544"/>
                    <a:gd name="T42" fmla="*/ 0 w 531"/>
                    <a:gd name="T43" fmla="*/ 1 h 544"/>
                    <a:gd name="T44" fmla="*/ 0 w 531"/>
                    <a:gd name="T45" fmla="*/ 1 h 544"/>
                    <a:gd name="T46" fmla="*/ 0 w 531"/>
                    <a:gd name="T47" fmla="*/ 1 h 544"/>
                    <a:gd name="T48" fmla="*/ 0 w 531"/>
                    <a:gd name="T49" fmla="*/ 1 h 544"/>
                    <a:gd name="T50" fmla="*/ 0 w 531"/>
                    <a:gd name="T51" fmla="*/ 1 h 544"/>
                    <a:gd name="T52" fmla="*/ 0 w 531"/>
                    <a:gd name="T53" fmla="*/ 1 h 544"/>
                    <a:gd name="T54" fmla="*/ 0 w 531"/>
                    <a:gd name="T55" fmla="*/ 1 h 544"/>
                    <a:gd name="T56" fmla="*/ 0 w 531"/>
                    <a:gd name="T57" fmla="*/ 1 h 544"/>
                    <a:gd name="T58" fmla="*/ 0 w 531"/>
                    <a:gd name="T59" fmla="*/ 1 h 544"/>
                    <a:gd name="T60" fmla="*/ 0 w 531"/>
                    <a:gd name="T61" fmla="*/ 1 h 544"/>
                    <a:gd name="T62" fmla="*/ 0 w 531"/>
                    <a:gd name="T63" fmla="*/ 1 h 544"/>
                    <a:gd name="T64" fmla="*/ 0 w 531"/>
                    <a:gd name="T65" fmla="*/ 1 h 544"/>
                    <a:gd name="T66" fmla="*/ 0 w 531"/>
                    <a:gd name="T67" fmla="*/ 1 h 544"/>
                    <a:gd name="T68" fmla="*/ 0 w 531"/>
                    <a:gd name="T69" fmla="*/ 1 h 544"/>
                    <a:gd name="T70" fmla="*/ 0 w 531"/>
                    <a:gd name="T71" fmla="*/ 1 h 544"/>
                    <a:gd name="T72" fmla="*/ 0 w 531"/>
                    <a:gd name="T73" fmla="*/ 1 h 544"/>
                    <a:gd name="T74" fmla="*/ 0 w 531"/>
                    <a:gd name="T75" fmla="*/ 1 h 544"/>
                    <a:gd name="T76" fmla="*/ 0 w 531"/>
                    <a:gd name="T77" fmla="*/ 1 h 544"/>
                    <a:gd name="T78" fmla="*/ 0 w 531"/>
                    <a:gd name="T79" fmla="*/ 1 h 544"/>
                    <a:gd name="T80" fmla="*/ 0 w 531"/>
                    <a:gd name="T81" fmla="*/ 1 h 544"/>
                    <a:gd name="T82" fmla="*/ 0 w 531"/>
                    <a:gd name="T83" fmla="*/ 1 h 544"/>
                    <a:gd name="T84" fmla="*/ 0 w 531"/>
                    <a:gd name="T85" fmla="*/ 1 h 544"/>
                    <a:gd name="T86" fmla="*/ 0 w 531"/>
                    <a:gd name="T87" fmla="*/ 1 h 544"/>
                    <a:gd name="T88" fmla="*/ 0 w 531"/>
                    <a:gd name="T89" fmla="*/ 1 h 544"/>
                    <a:gd name="T90" fmla="*/ 0 w 531"/>
                    <a:gd name="T91" fmla="*/ 1 h 544"/>
                    <a:gd name="T92" fmla="*/ 0 w 531"/>
                    <a:gd name="T93" fmla="*/ 0 h 544"/>
                    <a:gd name="T94" fmla="*/ 0 w 531"/>
                    <a:gd name="T95" fmla="*/ 1 h 544"/>
                    <a:gd name="T96" fmla="*/ 0 w 531"/>
                    <a:gd name="T97" fmla="*/ 1 h 544"/>
                    <a:gd name="T98" fmla="*/ 0 w 531"/>
                    <a:gd name="T99" fmla="*/ 1 h 544"/>
                    <a:gd name="T100" fmla="*/ 0 w 531"/>
                    <a:gd name="T101" fmla="*/ 1 h 54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531" h="544">
                      <a:moveTo>
                        <a:pt x="21" y="155"/>
                      </a:moveTo>
                      <a:lnTo>
                        <a:pt x="21" y="191"/>
                      </a:lnTo>
                      <a:lnTo>
                        <a:pt x="0" y="246"/>
                      </a:lnTo>
                      <a:lnTo>
                        <a:pt x="21" y="256"/>
                      </a:lnTo>
                      <a:lnTo>
                        <a:pt x="24" y="284"/>
                      </a:lnTo>
                      <a:lnTo>
                        <a:pt x="24" y="306"/>
                      </a:lnTo>
                      <a:lnTo>
                        <a:pt x="25" y="324"/>
                      </a:lnTo>
                      <a:lnTo>
                        <a:pt x="27" y="339"/>
                      </a:lnTo>
                      <a:lnTo>
                        <a:pt x="30" y="353"/>
                      </a:lnTo>
                      <a:lnTo>
                        <a:pt x="35" y="366"/>
                      </a:lnTo>
                      <a:lnTo>
                        <a:pt x="41" y="380"/>
                      </a:lnTo>
                      <a:lnTo>
                        <a:pt x="51" y="396"/>
                      </a:lnTo>
                      <a:lnTo>
                        <a:pt x="63" y="414"/>
                      </a:lnTo>
                      <a:lnTo>
                        <a:pt x="63" y="446"/>
                      </a:lnTo>
                      <a:lnTo>
                        <a:pt x="81" y="464"/>
                      </a:lnTo>
                      <a:lnTo>
                        <a:pt x="105" y="544"/>
                      </a:lnTo>
                      <a:lnTo>
                        <a:pt x="139" y="534"/>
                      </a:lnTo>
                      <a:lnTo>
                        <a:pt x="196" y="524"/>
                      </a:lnTo>
                      <a:lnTo>
                        <a:pt x="221" y="541"/>
                      </a:lnTo>
                      <a:lnTo>
                        <a:pt x="259" y="541"/>
                      </a:lnTo>
                      <a:lnTo>
                        <a:pt x="328" y="513"/>
                      </a:lnTo>
                      <a:lnTo>
                        <a:pt x="398" y="471"/>
                      </a:lnTo>
                      <a:lnTo>
                        <a:pt x="474" y="457"/>
                      </a:lnTo>
                      <a:lnTo>
                        <a:pt x="506" y="431"/>
                      </a:lnTo>
                      <a:lnTo>
                        <a:pt x="521" y="400"/>
                      </a:lnTo>
                      <a:lnTo>
                        <a:pt x="531" y="358"/>
                      </a:lnTo>
                      <a:lnTo>
                        <a:pt x="502" y="323"/>
                      </a:lnTo>
                      <a:lnTo>
                        <a:pt x="454" y="277"/>
                      </a:lnTo>
                      <a:lnTo>
                        <a:pt x="357" y="137"/>
                      </a:lnTo>
                      <a:lnTo>
                        <a:pt x="318" y="102"/>
                      </a:lnTo>
                      <a:lnTo>
                        <a:pt x="305" y="89"/>
                      </a:lnTo>
                      <a:lnTo>
                        <a:pt x="294" y="78"/>
                      </a:lnTo>
                      <a:lnTo>
                        <a:pt x="282" y="69"/>
                      </a:lnTo>
                      <a:lnTo>
                        <a:pt x="272" y="59"/>
                      </a:lnTo>
                      <a:lnTo>
                        <a:pt x="261" y="53"/>
                      </a:lnTo>
                      <a:lnTo>
                        <a:pt x="252" y="47"/>
                      </a:lnTo>
                      <a:lnTo>
                        <a:pt x="242" y="41"/>
                      </a:lnTo>
                      <a:lnTo>
                        <a:pt x="233" y="36"/>
                      </a:lnTo>
                      <a:lnTo>
                        <a:pt x="222" y="33"/>
                      </a:lnTo>
                      <a:lnTo>
                        <a:pt x="212" y="31"/>
                      </a:lnTo>
                      <a:lnTo>
                        <a:pt x="200" y="28"/>
                      </a:lnTo>
                      <a:lnTo>
                        <a:pt x="189" y="27"/>
                      </a:lnTo>
                      <a:lnTo>
                        <a:pt x="176" y="26"/>
                      </a:lnTo>
                      <a:lnTo>
                        <a:pt x="161" y="25"/>
                      </a:lnTo>
                      <a:lnTo>
                        <a:pt x="146" y="25"/>
                      </a:lnTo>
                      <a:lnTo>
                        <a:pt x="129" y="25"/>
                      </a:lnTo>
                      <a:lnTo>
                        <a:pt x="61" y="0"/>
                      </a:lnTo>
                      <a:lnTo>
                        <a:pt x="46" y="41"/>
                      </a:lnTo>
                      <a:lnTo>
                        <a:pt x="39" y="130"/>
                      </a:lnTo>
                      <a:lnTo>
                        <a:pt x="21" y="130"/>
                      </a:lnTo>
                      <a:lnTo>
                        <a:pt x="21" y="155"/>
                      </a:lnTo>
                      <a:close/>
                    </a:path>
                  </a:pathLst>
                </a:custGeom>
                <a:solidFill>
                  <a:srgbClr val="AD89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7" name="Freeform 38">
                  <a:extLst>
                    <a:ext uri="{FF2B5EF4-FFF2-40B4-BE49-F238E27FC236}">
                      <a16:creationId xmlns:a16="http://schemas.microsoft.com/office/drawing/2014/main" id="{00A3041C-DFFA-D2A4-13D5-721B02B1AE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" y="1629"/>
                  <a:ext cx="128" cy="109"/>
                </a:xfrm>
                <a:custGeom>
                  <a:avLst/>
                  <a:gdLst>
                    <a:gd name="T0" fmla="*/ 1 w 256"/>
                    <a:gd name="T1" fmla="*/ 1 h 218"/>
                    <a:gd name="T2" fmla="*/ 1 w 256"/>
                    <a:gd name="T3" fmla="*/ 1 h 218"/>
                    <a:gd name="T4" fmla="*/ 1 w 256"/>
                    <a:gd name="T5" fmla="*/ 1 h 218"/>
                    <a:gd name="T6" fmla="*/ 1 w 256"/>
                    <a:gd name="T7" fmla="*/ 1 h 218"/>
                    <a:gd name="T8" fmla="*/ 1 w 256"/>
                    <a:gd name="T9" fmla="*/ 1 h 218"/>
                    <a:gd name="T10" fmla="*/ 1 w 256"/>
                    <a:gd name="T11" fmla="*/ 1 h 218"/>
                    <a:gd name="T12" fmla="*/ 1 w 256"/>
                    <a:gd name="T13" fmla="*/ 1 h 218"/>
                    <a:gd name="T14" fmla="*/ 1 w 256"/>
                    <a:gd name="T15" fmla="*/ 1 h 218"/>
                    <a:gd name="T16" fmla="*/ 1 w 256"/>
                    <a:gd name="T17" fmla="*/ 1 h 218"/>
                    <a:gd name="T18" fmla="*/ 1 w 256"/>
                    <a:gd name="T19" fmla="*/ 1 h 218"/>
                    <a:gd name="T20" fmla="*/ 1 w 256"/>
                    <a:gd name="T21" fmla="*/ 1 h 218"/>
                    <a:gd name="T22" fmla="*/ 1 w 256"/>
                    <a:gd name="T23" fmla="*/ 1 h 218"/>
                    <a:gd name="T24" fmla="*/ 1 w 256"/>
                    <a:gd name="T25" fmla="*/ 1 h 218"/>
                    <a:gd name="T26" fmla="*/ 1 w 256"/>
                    <a:gd name="T27" fmla="*/ 1 h 218"/>
                    <a:gd name="T28" fmla="*/ 1 w 256"/>
                    <a:gd name="T29" fmla="*/ 1 h 218"/>
                    <a:gd name="T30" fmla="*/ 1 w 256"/>
                    <a:gd name="T31" fmla="*/ 1 h 218"/>
                    <a:gd name="T32" fmla="*/ 1 w 256"/>
                    <a:gd name="T33" fmla="*/ 1 h 218"/>
                    <a:gd name="T34" fmla="*/ 1 w 256"/>
                    <a:gd name="T35" fmla="*/ 1 h 218"/>
                    <a:gd name="T36" fmla="*/ 1 w 256"/>
                    <a:gd name="T37" fmla="*/ 1 h 218"/>
                    <a:gd name="T38" fmla="*/ 1 w 256"/>
                    <a:gd name="T39" fmla="*/ 1 h 218"/>
                    <a:gd name="T40" fmla="*/ 1 w 256"/>
                    <a:gd name="T41" fmla="*/ 1 h 218"/>
                    <a:gd name="T42" fmla="*/ 1 w 256"/>
                    <a:gd name="T43" fmla="*/ 1 h 218"/>
                    <a:gd name="T44" fmla="*/ 1 w 256"/>
                    <a:gd name="T45" fmla="*/ 1 h 218"/>
                    <a:gd name="T46" fmla="*/ 1 w 256"/>
                    <a:gd name="T47" fmla="*/ 1 h 218"/>
                    <a:gd name="T48" fmla="*/ 1 w 256"/>
                    <a:gd name="T49" fmla="*/ 1 h 218"/>
                    <a:gd name="T50" fmla="*/ 1 w 256"/>
                    <a:gd name="T51" fmla="*/ 1 h 218"/>
                    <a:gd name="T52" fmla="*/ 1 w 256"/>
                    <a:gd name="T53" fmla="*/ 1 h 218"/>
                    <a:gd name="T54" fmla="*/ 1 w 256"/>
                    <a:gd name="T55" fmla="*/ 1 h 218"/>
                    <a:gd name="T56" fmla="*/ 1 w 256"/>
                    <a:gd name="T57" fmla="*/ 1 h 218"/>
                    <a:gd name="T58" fmla="*/ 1 w 256"/>
                    <a:gd name="T59" fmla="*/ 1 h 218"/>
                    <a:gd name="T60" fmla="*/ 1 w 256"/>
                    <a:gd name="T61" fmla="*/ 1 h 218"/>
                    <a:gd name="T62" fmla="*/ 1 w 256"/>
                    <a:gd name="T63" fmla="*/ 0 h 218"/>
                    <a:gd name="T64" fmla="*/ 1 w 256"/>
                    <a:gd name="T65" fmla="*/ 1 h 218"/>
                    <a:gd name="T66" fmla="*/ 0 w 256"/>
                    <a:gd name="T67" fmla="*/ 1 h 218"/>
                    <a:gd name="T68" fmla="*/ 1 w 256"/>
                    <a:gd name="T69" fmla="*/ 1 h 21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56" h="218">
                      <a:moveTo>
                        <a:pt x="15" y="161"/>
                      </a:moveTo>
                      <a:lnTo>
                        <a:pt x="50" y="184"/>
                      </a:lnTo>
                      <a:lnTo>
                        <a:pt x="63" y="178"/>
                      </a:lnTo>
                      <a:lnTo>
                        <a:pt x="69" y="179"/>
                      </a:lnTo>
                      <a:lnTo>
                        <a:pt x="75" y="187"/>
                      </a:lnTo>
                      <a:lnTo>
                        <a:pt x="82" y="199"/>
                      </a:lnTo>
                      <a:lnTo>
                        <a:pt x="84" y="207"/>
                      </a:lnTo>
                      <a:lnTo>
                        <a:pt x="90" y="210"/>
                      </a:lnTo>
                      <a:lnTo>
                        <a:pt x="98" y="210"/>
                      </a:lnTo>
                      <a:lnTo>
                        <a:pt x="107" y="203"/>
                      </a:lnTo>
                      <a:lnTo>
                        <a:pt x="122" y="211"/>
                      </a:lnTo>
                      <a:lnTo>
                        <a:pt x="134" y="211"/>
                      </a:lnTo>
                      <a:lnTo>
                        <a:pt x="141" y="215"/>
                      </a:lnTo>
                      <a:lnTo>
                        <a:pt x="147" y="211"/>
                      </a:lnTo>
                      <a:lnTo>
                        <a:pt x="155" y="214"/>
                      </a:lnTo>
                      <a:lnTo>
                        <a:pt x="162" y="216"/>
                      </a:lnTo>
                      <a:lnTo>
                        <a:pt x="167" y="217"/>
                      </a:lnTo>
                      <a:lnTo>
                        <a:pt x="173" y="218"/>
                      </a:lnTo>
                      <a:lnTo>
                        <a:pt x="177" y="217"/>
                      </a:lnTo>
                      <a:lnTo>
                        <a:pt x="181" y="216"/>
                      </a:lnTo>
                      <a:lnTo>
                        <a:pt x="186" y="213"/>
                      </a:lnTo>
                      <a:lnTo>
                        <a:pt x="192" y="208"/>
                      </a:lnTo>
                      <a:lnTo>
                        <a:pt x="194" y="205"/>
                      </a:lnTo>
                      <a:lnTo>
                        <a:pt x="196" y="199"/>
                      </a:lnTo>
                      <a:lnTo>
                        <a:pt x="197" y="192"/>
                      </a:lnTo>
                      <a:lnTo>
                        <a:pt x="200" y="183"/>
                      </a:lnTo>
                      <a:lnTo>
                        <a:pt x="251" y="200"/>
                      </a:lnTo>
                      <a:lnTo>
                        <a:pt x="256" y="123"/>
                      </a:lnTo>
                      <a:lnTo>
                        <a:pt x="256" y="65"/>
                      </a:lnTo>
                      <a:lnTo>
                        <a:pt x="213" y="46"/>
                      </a:lnTo>
                      <a:lnTo>
                        <a:pt x="178" y="15"/>
                      </a:lnTo>
                      <a:lnTo>
                        <a:pt x="118" y="0"/>
                      </a:lnTo>
                      <a:lnTo>
                        <a:pt x="44" y="49"/>
                      </a:lnTo>
                      <a:lnTo>
                        <a:pt x="0" y="145"/>
                      </a:lnTo>
                      <a:lnTo>
                        <a:pt x="15" y="161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8" name="Freeform 39">
                  <a:extLst>
                    <a:ext uri="{FF2B5EF4-FFF2-40B4-BE49-F238E27FC236}">
                      <a16:creationId xmlns:a16="http://schemas.microsoft.com/office/drawing/2014/main" id="{5C3E67C8-4DD0-6D9E-9ACC-BD57F7C14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" y="1590"/>
                  <a:ext cx="109" cy="153"/>
                </a:xfrm>
                <a:custGeom>
                  <a:avLst/>
                  <a:gdLst>
                    <a:gd name="T0" fmla="*/ 1 w 218"/>
                    <a:gd name="T1" fmla="*/ 0 h 307"/>
                    <a:gd name="T2" fmla="*/ 1 w 218"/>
                    <a:gd name="T3" fmla="*/ 0 h 307"/>
                    <a:gd name="T4" fmla="*/ 1 w 218"/>
                    <a:gd name="T5" fmla="*/ 0 h 307"/>
                    <a:gd name="T6" fmla="*/ 1 w 218"/>
                    <a:gd name="T7" fmla="*/ 0 h 307"/>
                    <a:gd name="T8" fmla="*/ 1 w 218"/>
                    <a:gd name="T9" fmla="*/ 0 h 307"/>
                    <a:gd name="T10" fmla="*/ 1 w 218"/>
                    <a:gd name="T11" fmla="*/ 0 h 307"/>
                    <a:gd name="T12" fmla="*/ 1 w 218"/>
                    <a:gd name="T13" fmla="*/ 0 h 307"/>
                    <a:gd name="T14" fmla="*/ 0 w 218"/>
                    <a:gd name="T15" fmla="*/ 0 h 307"/>
                    <a:gd name="T16" fmla="*/ 1 w 218"/>
                    <a:gd name="T17" fmla="*/ 0 h 307"/>
                    <a:gd name="T18" fmla="*/ 1 w 218"/>
                    <a:gd name="T19" fmla="*/ 0 h 307"/>
                    <a:gd name="T20" fmla="*/ 1 w 218"/>
                    <a:gd name="T21" fmla="*/ 0 h 307"/>
                    <a:gd name="T22" fmla="*/ 1 w 218"/>
                    <a:gd name="T23" fmla="*/ 0 h 307"/>
                    <a:gd name="T24" fmla="*/ 1 w 218"/>
                    <a:gd name="T25" fmla="*/ 0 h 307"/>
                    <a:gd name="T26" fmla="*/ 1 w 218"/>
                    <a:gd name="T27" fmla="*/ 0 h 307"/>
                    <a:gd name="T28" fmla="*/ 1 w 218"/>
                    <a:gd name="T29" fmla="*/ 0 h 307"/>
                    <a:gd name="T30" fmla="*/ 1 w 218"/>
                    <a:gd name="T31" fmla="*/ 0 h 307"/>
                    <a:gd name="T32" fmla="*/ 0 w 218"/>
                    <a:gd name="T33" fmla="*/ 0 h 307"/>
                    <a:gd name="T34" fmla="*/ 0 w 218"/>
                    <a:gd name="T35" fmla="*/ 0 h 307"/>
                    <a:gd name="T36" fmla="*/ 1 w 218"/>
                    <a:gd name="T37" fmla="*/ 0 h 307"/>
                    <a:gd name="T38" fmla="*/ 1 w 218"/>
                    <a:gd name="T39" fmla="*/ 0 h 307"/>
                    <a:gd name="T40" fmla="*/ 1 w 218"/>
                    <a:gd name="T41" fmla="*/ 0 h 307"/>
                    <a:gd name="T42" fmla="*/ 1 w 218"/>
                    <a:gd name="T43" fmla="*/ 0 h 307"/>
                    <a:gd name="T44" fmla="*/ 1 w 218"/>
                    <a:gd name="T45" fmla="*/ 0 h 307"/>
                    <a:gd name="T46" fmla="*/ 1 w 218"/>
                    <a:gd name="T47" fmla="*/ 0 h 307"/>
                    <a:gd name="T48" fmla="*/ 1 w 218"/>
                    <a:gd name="T49" fmla="*/ 0 h 307"/>
                    <a:gd name="T50" fmla="*/ 1 w 218"/>
                    <a:gd name="T51" fmla="*/ 0 h 307"/>
                    <a:gd name="T52" fmla="*/ 1 w 218"/>
                    <a:gd name="T53" fmla="*/ 0 h 307"/>
                    <a:gd name="T54" fmla="*/ 1 w 218"/>
                    <a:gd name="T55" fmla="*/ 0 h 307"/>
                    <a:gd name="T56" fmla="*/ 1 w 218"/>
                    <a:gd name="T57" fmla="*/ 0 h 307"/>
                    <a:gd name="T58" fmla="*/ 1 w 218"/>
                    <a:gd name="T59" fmla="*/ 0 h 307"/>
                    <a:gd name="T60" fmla="*/ 1 w 218"/>
                    <a:gd name="T61" fmla="*/ 0 h 307"/>
                    <a:gd name="T62" fmla="*/ 1 w 218"/>
                    <a:gd name="T63" fmla="*/ 0 h 307"/>
                    <a:gd name="T64" fmla="*/ 1 w 218"/>
                    <a:gd name="T65" fmla="*/ 0 h 307"/>
                    <a:gd name="T66" fmla="*/ 1 w 218"/>
                    <a:gd name="T67" fmla="*/ 0 h 30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18" h="307">
                      <a:moveTo>
                        <a:pt x="198" y="64"/>
                      </a:moveTo>
                      <a:lnTo>
                        <a:pt x="151" y="100"/>
                      </a:lnTo>
                      <a:lnTo>
                        <a:pt x="107" y="137"/>
                      </a:lnTo>
                      <a:lnTo>
                        <a:pt x="97" y="181"/>
                      </a:lnTo>
                      <a:lnTo>
                        <a:pt x="79" y="213"/>
                      </a:lnTo>
                      <a:lnTo>
                        <a:pt x="45" y="243"/>
                      </a:lnTo>
                      <a:lnTo>
                        <a:pt x="11" y="278"/>
                      </a:lnTo>
                      <a:lnTo>
                        <a:pt x="0" y="307"/>
                      </a:lnTo>
                      <a:lnTo>
                        <a:pt x="14" y="243"/>
                      </a:lnTo>
                      <a:lnTo>
                        <a:pt x="32" y="206"/>
                      </a:lnTo>
                      <a:lnTo>
                        <a:pt x="58" y="181"/>
                      </a:lnTo>
                      <a:lnTo>
                        <a:pt x="53" y="164"/>
                      </a:lnTo>
                      <a:lnTo>
                        <a:pt x="35" y="178"/>
                      </a:lnTo>
                      <a:lnTo>
                        <a:pt x="21" y="158"/>
                      </a:lnTo>
                      <a:lnTo>
                        <a:pt x="10" y="143"/>
                      </a:lnTo>
                      <a:lnTo>
                        <a:pt x="3" y="129"/>
                      </a:lnTo>
                      <a:lnTo>
                        <a:pt x="0" y="118"/>
                      </a:lnTo>
                      <a:lnTo>
                        <a:pt x="0" y="105"/>
                      </a:lnTo>
                      <a:lnTo>
                        <a:pt x="5" y="91"/>
                      </a:lnTo>
                      <a:lnTo>
                        <a:pt x="11" y="74"/>
                      </a:lnTo>
                      <a:lnTo>
                        <a:pt x="22" y="51"/>
                      </a:lnTo>
                      <a:lnTo>
                        <a:pt x="40" y="32"/>
                      </a:lnTo>
                      <a:lnTo>
                        <a:pt x="55" y="19"/>
                      </a:lnTo>
                      <a:lnTo>
                        <a:pt x="68" y="9"/>
                      </a:lnTo>
                      <a:lnTo>
                        <a:pt x="81" y="4"/>
                      </a:lnTo>
                      <a:lnTo>
                        <a:pt x="94" y="0"/>
                      </a:lnTo>
                      <a:lnTo>
                        <a:pt x="111" y="0"/>
                      </a:lnTo>
                      <a:lnTo>
                        <a:pt x="131" y="1"/>
                      </a:lnTo>
                      <a:lnTo>
                        <a:pt x="157" y="4"/>
                      </a:lnTo>
                      <a:lnTo>
                        <a:pt x="192" y="23"/>
                      </a:lnTo>
                      <a:lnTo>
                        <a:pt x="198" y="34"/>
                      </a:lnTo>
                      <a:lnTo>
                        <a:pt x="218" y="60"/>
                      </a:lnTo>
                      <a:lnTo>
                        <a:pt x="190" y="65"/>
                      </a:lnTo>
                      <a:lnTo>
                        <a:pt x="198" y="64"/>
                      </a:lnTo>
                      <a:close/>
                    </a:path>
                  </a:pathLst>
                </a:custGeom>
                <a:solidFill>
                  <a:srgbClr val="FF2B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69" name="Freeform 40">
                  <a:extLst>
                    <a:ext uri="{FF2B5EF4-FFF2-40B4-BE49-F238E27FC236}">
                      <a16:creationId xmlns:a16="http://schemas.microsoft.com/office/drawing/2014/main" id="{AC21D64D-20A8-AD2B-1395-148053A8E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9" y="1589"/>
                  <a:ext cx="121" cy="70"/>
                </a:xfrm>
                <a:custGeom>
                  <a:avLst/>
                  <a:gdLst>
                    <a:gd name="T0" fmla="*/ 1 w 241"/>
                    <a:gd name="T1" fmla="*/ 0 h 141"/>
                    <a:gd name="T2" fmla="*/ 1 w 241"/>
                    <a:gd name="T3" fmla="*/ 0 h 141"/>
                    <a:gd name="T4" fmla="*/ 1 w 241"/>
                    <a:gd name="T5" fmla="*/ 0 h 141"/>
                    <a:gd name="T6" fmla="*/ 1 w 241"/>
                    <a:gd name="T7" fmla="*/ 0 h 141"/>
                    <a:gd name="T8" fmla="*/ 1 w 241"/>
                    <a:gd name="T9" fmla="*/ 0 h 141"/>
                    <a:gd name="T10" fmla="*/ 1 w 241"/>
                    <a:gd name="T11" fmla="*/ 0 h 141"/>
                    <a:gd name="T12" fmla="*/ 1 w 241"/>
                    <a:gd name="T13" fmla="*/ 0 h 141"/>
                    <a:gd name="T14" fmla="*/ 1 w 241"/>
                    <a:gd name="T15" fmla="*/ 0 h 141"/>
                    <a:gd name="T16" fmla="*/ 1 w 241"/>
                    <a:gd name="T17" fmla="*/ 0 h 141"/>
                    <a:gd name="T18" fmla="*/ 1 w 241"/>
                    <a:gd name="T19" fmla="*/ 0 h 141"/>
                    <a:gd name="T20" fmla="*/ 1 w 241"/>
                    <a:gd name="T21" fmla="*/ 0 h 141"/>
                    <a:gd name="T22" fmla="*/ 1 w 241"/>
                    <a:gd name="T23" fmla="*/ 0 h 141"/>
                    <a:gd name="T24" fmla="*/ 1 w 241"/>
                    <a:gd name="T25" fmla="*/ 0 h 141"/>
                    <a:gd name="T26" fmla="*/ 1 w 241"/>
                    <a:gd name="T27" fmla="*/ 0 h 141"/>
                    <a:gd name="T28" fmla="*/ 1 w 241"/>
                    <a:gd name="T29" fmla="*/ 0 h 141"/>
                    <a:gd name="T30" fmla="*/ 1 w 241"/>
                    <a:gd name="T31" fmla="*/ 0 h 141"/>
                    <a:gd name="T32" fmla="*/ 1 w 241"/>
                    <a:gd name="T33" fmla="*/ 0 h 141"/>
                    <a:gd name="T34" fmla="*/ 1 w 241"/>
                    <a:gd name="T35" fmla="*/ 0 h 141"/>
                    <a:gd name="T36" fmla="*/ 1 w 241"/>
                    <a:gd name="T37" fmla="*/ 0 h 141"/>
                    <a:gd name="T38" fmla="*/ 1 w 241"/>
                    <a:gd name="T39" fmla="*/ 0 h 141"/>
                    <a:gd name="T40" fmla="*/ 1 w 241"/>
                    <a:gd name="T41" fmla="*/ 0 h 141"/>
                    <a:gd name="T42" fmla="*/ 1 w 241"/>
                    <a:gd name="T43" fmla="*/ 0 h 141"/>
                    <a:gd name="T44" fmla="*/ 1 w 241"/>
                    <a:gd name="T45" fmla="*/ 0 h 141"/>
                    <a:gd name="T46" fmla="*/ 1 w 241"/>
                    <a:gd name="T47" fmla="*/ 0 h 141"/>
                    <a:gd name="T48" fmla="*/ 1 w 241"/>
                    <a:gd name="T49" fmla="*/ 0 h 141"/>
                    <a:gd name="T50" fmla="*/ 1 w 241"/>
                    <a:gd name="T51" fmla="*/ 0 h 141"/>
                    <a:gd name="T52" fmla="*/ 1 w 241"/>
                    <a:gd name="T53" fmla="*/ 0 h 141"/>
                    <a:gd name="T54" fmla="*/ 1 w 241"/>
                    <a:gd name="T55" fmla="*/ 0 h 141"/>
                    <a:gd name="T56" fmla="*/ 1 w 241"/>
                    <a:gd name="T57" fmla="*/ 0 h 141"/>
                    <a:gd name="T58" fmla="*/ 1 w 241"/>
                    <a:gd name="T59" fmla="*/ 0 h 141"/>
                    <a:gd name="T60" fmla="*/ 1 w 241"/>
                    <a:gd name="T61" fmla="*/ 0 h 141"/>
                    <a:gd name="T62" fmla="*/ 1 w 241"/>
                    <a:gd name="T63" fmla="*/ 0 h 141"/>
                    <a:gd name="T64" fmla="*/ 0 w 241"/>
                    <a:gd name="T65" fmla="*/ 0 h 141"/>
                    <a:gd name="T66" fmla="*/ 1 w 241"/>
                    <a:gd name="T67" fmla="*/ 0 h 141"/>
                    <a:gd name="T68" fmla="*/ 1 w 241"/>
                    <a:gd name="T69" fmla="*/ 0 h 141"/>
                    <a:gd name="T70" fmla="*/ 1 w 241"/>
                    <a:gd name="T71" fmla="*/ 0 h 141"/>
                    <a:gd name="T72" fmla="*/ 1 w 241"/>
                    <a:gd name="T73" fmla="*/ 0 h 14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41" h="141">
                      <a:moveTo>
                        <a:pt x="55" y="27"/>
                      </a:moveTo>
                      <a:lnTo>
                        <a:pt x="86" y="20"/>
                      </a:lnTo>
                      <a:lnTo>
                        <a:pt x="108" y="25"/>
                      </a:lnTo>
                      <a:lnTo>
                        <a:pt x="114" y="15"/>
                      </a:lnTo>
                      <a:lnTo>
                        <a:pt x="121" y="7"/>
                      </a:lnTo>
                      <a:lnTo>
                        <a:pt x="128" y="2"/>
                      </a:lnTo>
                      <a:lnTo>
                        <a:pt x="136" y="0"/>
                      </a:lnTo>
                      <a:lnTo>
                        <a:pt x="144" y="0"/>
                      </a:lnTo>
                      <a:lnTo>
                        <a:pt x="153" y="2"/>
                      </a:lnTo>
                      <a:lnTo>
                        <a:pt x="163" y="7"/>
                      </a:lnTo>
                      <a:lnTo>
                        <a:pt x="174" y="13"/>
                      </a:lnTo>
                      <a:lnTo>
                        <a:pt x="203" y="23"/>
                      </a:lnTo>
                      <a:lnTo>
                        <a:pt x="228" y="78"/>
                      </a:lnTo>
                      <a:lnTo>
                        <a:pt x="236" y="103"/>
                      </a:lnTo>
                      <a:lnTo>
                        <a:pt x="241" y="120"/>
                      </a:lnTo>
                      <a:lnTo>
                        <a:pt x="241" y="131"/>
                      </a:lnTo>
                      <a:lnTo>
                        <a:pt x="236" y="138"/>
                      </a:lnTo>
                      <a:lnTo>
                        <a:pt x="226" y="141"/>
                      </a:lnTo>
                      <a:lnTo>
                        <a:pt x="212" y="141"/>
                      </a:lnTo>
                      <a:lnTo>
                        <a:pt x="192" y="139"/>
                      </a:lnTo>
                      <a:lnTo>
                        <a:pt x="167" y="136"/>
                      </a:lnTo>
                      <a:lnTo>
                        <a:pt x="139" y="118"/>
                      </a:lnTo>
                      <a:lnTo>
                        <a:pt x="137" y="76"/>
                      </a:lnTo>
                      <a:lnTo>
                        <a:pt x="112" y="68"/>
                      </a:lnTo>
                      <a:lnTo>
                        <a:pt x="116" y="101"/>
                      </a:lnTo>
                      <a:lnTo>
                        <a:pt x="125" y="112"/>
                      </a:lnTo>
                      <a:lnTo>
                        <a:pt x="109" y="112"/>
                      </a:lnTo>
                      <a:lnTo>
                        <a:pt x="78" y="91"/>
                      </a:lnTo>
                      <a:lnTo>
                        <a:pt x="47" y="92"/>
                      </a:lnTo>
                      <a:lnTo>
                        <a:pt x="45" y="109"/>
                      </a:lnTo>
                      <a:lnTo>
                        <a:pt x="59" y="138"/>
                      </a:lnTo>
                      <a:lnTo>
                        <a:pt x="31" y="138"/>
                      </a:lnTo>
                      <a:lnTo>
                        <a:pt x="0" y="126"/>
                      </a:lnTo>
                      <a:lnTo>
                        <a:pt x="58" y="68"/>
                      </a:lnTo>
                      <a:lnTo>
                        <a:pt x="78" y="55"/>
                      </a:lnTo>
                      <a:lnTo>
                        <a:pt x="61" y="38"/>
                      </a:lnTo>
                      <a:lnTo>
                        <a:pt x="55" y="27"/>
                      </a:lnTo>
                      <a:close/>
                    </a:path>
                  </a:pathLst>
                </a:custGeom>
                <a:solidFill>
                  <a:srgbClr val="632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0" name="Freeform 41">
                  <a:extLst>
                    <a:ext uri="{FF2B5EF4-FFF2-40B4-BE49-F238E27FC236}">
                      <a16:creationId xmlns:a16="http://schemas.microsoft.com/office/drawing/2014/main" id="{48502DA1-004D-70AE-1310-91BEEC405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7" y="1637"/>
                  <a:ext cx="75" cy="97"/>
                </a:xfrm>
                <a:custGeom>
                  <a:avLst/>
                  <a:gdLst>
                    <a:gd name="T0" fmla="*/ 1 w 149"/>
                    <a:gd name="T1" fmla="*/ 1 h 194"/>
                    <a:gd name="T2" fmla="*/ 1 w 149"/>
                    <a:gd name="T3" fmla="*/ 1 h 194"/>
                    <a:gd name="T4" fmla="*/ 1 w 149"/>
                    <a:gd name="T5" fmla="*/ 1 h 194"/>
                    <a:gd name="T6" fmla="*/ 0 w 149"/>
                    <a:gd name="T7" fmla="*/ 1 h 194"/>
                    <a:gd name="T8" fmla="*/ 1 w 149"/>
                    <a:gd name="T9" fmla="*/ 1 h 194"/>
                    <a:gd name="T10" fmla="*/ 1 w 149"/>
                    <a:gd name="T11" fmla="*/ 1 h 194"/>
                    <a:gd name="T12" fmla="*/ 1 w 149"/>
                    <a:gd name="T13" fmla="*/ 1 h 194"/>
                    <a:gd name="T14" fmla="*/ 1 w 149"/>
                    <a:gd name="T15" fmla="*/ 1 h 194"/>
                    <a:gd name="T16" fmla="*/ 1 w 149"/>
                    <a:gd name="T17" fmla="*/ 1 h 194"/>
                    <a:gd name="T18" fmla="*/ 1 w 149"/>
                    <a:gd name="T19" fmla="*/ 1 h 194"/>
                    <a:gd name="T20" fmla="*/ 1 w 149"/>
                    <a:gd name="T21" fmla="*/ 1 h 194"/>
                    <a:gd name="T22" fmla="*/ 1 w 149"/>
                    <a:gd name="T23" fmla="*/ 1 h 194"/>
                    <a:gd name="T24" fmla="*/ 1 w 149"/>
                    <a:gd name="T25" fmla="*/ 1 h 194"/>
                    <a:gd name="T26" fmla="*/ 1 w 149"/>
                    <a:gd name="T27" fmla="*/ 1 h 194"/>
                    <a:gd name="T28" fmla="*/ 1 w 149"/>
                    <a:gd name="T29" fmla="*/ 1 h 194"/>
                    <a:gd name="T30" fmla="*/ 1 w 149"/>
                    <a:gd name="T31" fmla="*/ 1 h 194"/>
                    <a:gd name="T32" fmla="*/ 1 w 149"/>
                    <a:gd name="T33" fmla="*/ 1 h 194"/>
                    <a:gd name="T34" fmla="*/ 1 w 149"/>
                    <a:gd name="T35" fmla="*/ 1 h 194"/>
                    <a:gd name="T36" fmla="*/ 1 w 149"/>
                    <a:gd name="T37" fmla="*/ 1 h 194"/>
                    <a:gd name="T38" fmla="*/ 1 w 149"/>
                    <a:gd name="T39" fmla="*/ 1 h 194"/>
                    <a:gd name="T40" fmla="*/ 1 w 149"/>
                    <a:gd name="T41" fmla="*/ 1 h 194"/>
                    <a:gd name="T42" fmla="*/ 1 w 149"/>
                    <a:gd name="T43" fmla="*/ 1 h 194"/>
                    <a:gd name="T44" fmla="*/ 1 w 149"/>
                    <a:gd name="T45" fmla="*/ 1 h 194"/>
                    <a:gd name="T46" fmla="*/ 1 w 149"/>
                    <a:gd name="T47" fmla="*/ 1 h 194"/>
                    <a:gd name="T48" fmla="*/ 1 w 149"/>
                    <a:gd name="T49" fmla="*/ 1 h 194"/>
                    <a:gd name="T50" fmla="*/ 1 w 149"/>
                    <a:gd name="T51" fmla="*/ 1 h 194"/>
                    <a:gd name="T52" fmla="*/ 1 w 149"/>
                    <a:gd name="T53" fmla="*/ 1 h 194"/>
                    <a:gd name="T54" fmla="*/ 1 w 149"/>
                    <a:gd name="T55" fmla="*/ 1 h 194"/>
                    <a:gd name="T56" fmla="*/ 1 w 149"/>
                    <a:gd name="T57" fmla="*/ 1 h 194"/>
                    <a:gd name="T58" fmla="*/ 1 w 149"/>
                    <a:gd name="T59" fmla="*/ 1 h 194"/>
                    <a:gd name="T60" fmla="*/ 1 w 149"/>
                    <a:gd name="T61" fmla="*/ 1 h 194"/>
                    <a:gd name="T62" fmla="*/ 1 w 149"/>
                    <a:gd name="T63" fmla="*/ 1 h 194"/>
                    <a:gd name="T64" fmla="*/ 1 w 149"/>
                    <a:gd name="T65" fmla="*/ 1 h 194"/>
                    <a:gd name="T66" fmla="*/ 1 w 149"/>
                    <a:gd name="T67" fmla="*/ 0 h 194"/>
                    <a:gd name="T68" fmla="*/ 1 w 149"/>
                    <a:gd name="T69" fmla="*/ 1 h 194"/>
                    <a:gd name="T70" fmla="*/ 1 w 149"/>
                    <a:gd name="T71" fmla="*/ 1 h 194"/>
                    <a:gd name="T72" fmla="*/ 1 w 149"/>
                    <a:gd name="T73" fmla="*/ 1 h 194"/>
                    <a:gd name="T74" fmla="*/ 1 w 149"/>
                    <a:gd name="T75" fmla="*/ 1 h 194"/>
                    <a:gd name="T76" fmla="*/ 1 w 149"/>
                    <a:gd name="T77" fmla="*/ 1 h 19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49" h="194">
                      <a:moveTo>
                        <a:pt x="33" y="42"/>
                      </a:moveTo>
                      <a:lnTo>
                        <a:pt x="20" y="72"/>
                      </a:lnTo>
                      <a:lnTo>
                        <a:pt x="2" y="96"/>
                      </a:lnTo>
                      <a:lnTo>
                        <a:pt x="0" y="118"/>
                      </a:lnTo>
                      <a:lnTo>
                        <a:pt x="11" y="109"/>
                      </a:lnTo>
                      <a:lnTo>
                        <a:pt x="23" y="93"/>
                      </a:lnTo>
                      <a:lnTo>
                        <a:pt x="23" y="106"/>
                      </a:lnTo>
                      <a:lnTo>
                        <a:pt x="36" y="100"/>
                      </a:lnTo>
                      <a:lnTo>
                        <a:pt x="49" y="96"/>
                      </a:lnTo>
                      <a:lnTo>
                        <a:pt x="42" y="106"/>
                      </a:lnTo>
                      <a:lnTo>
                        <a:pt x="39" y="123"/>
                      </a:lnTo>
                      <a:lnTo>
                        <a:pt x="43" y="133"/>
                      </a:lnTo>
                      <a:lnTo>
                        <a:pt x="56" y="133"/>
                      </a:lnTo>
                      <a:lnTo>
                        <a:pt x="77" y="148"/>
                      </a:lnTo>
                      <a:lnTo>
                        <a:pt x="94" y="146"/>
                      </a:lnTo>
                      <a:lnTo>
                        <a:pt x="103" y="152"/>
                      </a:lnTo>
                      <a:lnTo>
                        <a:pt x="109" y="155"/>
                      </a:lnTo>
                      <a:lnTo>
                        <a:pt x="100" y="172"/>
                      </a:lnTo>
                      <a:lnTo>
                        <a:pt x="94" y="187"/>
                      </a:lnTo>
                      <a:lnTo>
                        <a:pt x="103" y="190"/>
                      </a:lnTo>
                      <a:lnTo>
                        <a:pt x="110" y="178"/>
                      </a:lnTo>
                      <a:lnTo>
                        <a:pt x="114" y="187"/>
                      </a:lnTo>
                      <a:lnTo>
                        <a:pt x="118" y="193"/>
                      </a:lnTo>
                      <a:lnTo>
                        <a:pt x="124" y="194"/>
                      </a:lnTo>
                      <a:lnTo>
                        <a:pt x="137" y="190"/>
                      </a:lnTo>
                      <a:lnTo>
                        <a:pt x="144" y="164"/>
                      </a:lnTo>
                      <a:lnTo>
                        <a:pt x="149" y="132"/>
                      </a:lnTo>
                      <a:lnTo>
                        <a:pt x="146" y="106"/>
                      </a:lnTo>
                      <a:lnTo>
                        <a:pt x="142" y="88"/>
                      </a:lnTo>
                      <a:lnTo>
                        <a:pt x="133" y="73"/>
                      </a:lnTo>
                      <a:lnTo>
                        <a:pt x="117" y="53"/>
                      </a:lnTo>
                      <a:lnTo>
                        <a:pt x="126" y="37"/>
                      </a:lnTo>
                      <a:lnTo>
                        <a:pt x="117" y="13"/>
                      </a:lnTo>
                      <a:lnTo>
                        <a:pt x="94" y="0"/>
                      </a:lnTo>
                      <a:lnTo>
                        <a:pt x="76" y="10"/>
                      </a:lnTo>
                      <a:lnTo>
                        <a:pt x="77" y="37"/>
                      </a:lnTo>
                      <a:lnTo>
                        <a:pt x="91" y="52"/>
                      </a:lnTo>
                      <a:lnTo>
                        <a:pt x="65" y="52"/>
                      </a:lnTo>
                      <a:lnTo>
                        <a:pt x="33" y="42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1" name="Freeform 42">
                  <a:extLst>
                    <a:ext uri="{FF2B5EF4-FFF2-40B4-BE49-F238E27FC236}">
                      <a16:creationId xmlns:a16="http://schemas.microsoft.com/office/drawing/2014/main" id="{B0B0B1A0-5A63-B30E-BBA3-9D46E88C2F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8" y="1712"/>
                  <a:ext cx="23" cy="21"/>
                </a:xfrm>
                <a:custGeom>
                  <a:avLst/>
                  <a:gdLst>
                    <a:gd name="T0" fmla="*/ 0 w 45"/>
                    <a:gd name="T1" fmla="*/ 0 h 43"/>
                    <a:gd name="T2" fmla="*/ 1 w 45"/>
                    <a:gd name="T3" fmla="*/ 0 h 43"/>
                    <a:gd name="T4" fmla="*/ 1 w 45"/>
                    <a:gd name="T5" fmla="*/ 0 h 43"/>
                    <a:gd name="T6" fmla="*/ 1 w 45"/>
                    <a:gd name="T7" fmla="*/ 0 h 43"/>
                    <a:gd name="T8" fmla="*/ 1 w 45"/>
                    <a:gd name="T9" fmla="*/ 0 h 43"/>
                    <a:gd name="T10" fmla="*/ 1 w 45"/>
                    <a:gd name="T11" fmla="*/ 0 h 43"/>
                    <a:gd name="T12" fmla="*/ 1 w 45"/>
                    <a:gd name="T13" fmla="*/ 0 h 43"/>
                    <a:gd name="T14" fmla="*/ 1 w 45"/>
                    <a:gd name="T15" fmla="*/ 0 h 43"/>
                    <a:gd name="T16" fmla="*/ 1 w 45"/>
                    <a:gd name="T17" fmla="*/ 0 h 43"/>
                    <a:gd name="T18" fmla="*/ 1 w 45"/>
                    <a:gd name="T19" fmla="*/ 0 h 43"/>
                    <a:gd name="T20" fmla="*/ 1 w 45"/>
                    <a:gd name="T21" fmla="*/ 0 h 43"/>
                    <a:gd name="T22" fmla="*/ 1 w 45"/>
                    <a:gd name="T23" fmla="*/ 0 h 43"/>
                    <a:gd name="T24" fmla="*/ 1 w 45"/>
                    <a:gd name="T25" fmla="*/ 0 h 43"/>
                    <a:gd name="T26" fmla="*/ 1 w 45"/>
                    <a:gd name="T27" fmla="*/ 0 h 43"/>
                    <a:gd name="T28" fmla="*/ 0 w 45"/>
                    <a:gd name="T29" fmla="*/ 0 h 4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5" h="43">
                      <a:moveTo>
                        <a:pt x="0" y="10"/>
                      </a:moveTo>
                      <a:lnTo>
                        <a:pt x="12" y="26"/>
                      </a:lnTo>
                      <a:lnTo>
                        <a:pt x="13" y="30"/>
                      </a:lnTo>
                      <a:lnTo>
                        <a:pt x="13" y="34"/>
                      </a:lnTo>
                      <a:lnTo>
                        <a:pt x="15" y="38"/>
                      </a:lnTo>
                      <a:lnTo>
                        <a:pt x="16" y="43"/>
                      </a:lnTo>
                      <a:lnTo>
                        <a:pt x="22" y="42"/>
                      </a:lnTo>
                      <a:lnTo>
                        <a:pt x="25" y="41"/>
                      </a:lnTo>
                      <a:lnTo>
                        <a:pt x="27" y="37"/>
                      </a:lnTo>
                      <a:lnTo>
                        <a:pt x="30" y="33"/>
                      </a:lnTo>
                      <a:lnTo>
                        <a:pt x="45" y="17"/>
                      </a:lnTo>
                      <a:lnTo>
                        <a:pt x="36" y="7"/>
                      </a:lnTo>
                      <a:lnTo>
                        <a:pt x="20" y="10"/>
                      </a:lnTo>
                      <a:lnTo>
                        <a:pt x="13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2" name="Freeform 43">
                  <a:extLst>
                    <a:ext uri="{FF2B5EF4-FFF2-40B4-BE49-F238E27FC236}">
                      <a16:creationId xmlns:a16="http://schemas.microsoft.com/office/drawing/2014/main" id="{F2ADE4A0-FD41-19D5-526D-6D1D0479E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0" y="1717"/>
                  <a:ext cx="16" cy="13"/>
                </a:xfrm>
                <a:custGeom>
                  <a:avLst/>
                  <a:gdLst>
                    <a:gd name="T0" fmla="*/ 1 w 32"/>
                    <a:gd name="T1" fmla="*/ 1 h 26"/>
                    <a:gd name="T2" fmla="*/ 1 w 32"/>
                    <a:gd name="T3" fmla="*/ 1 h 26"/>
                    <a:gd name="T4" fmla="*/ 0 w 32"/>
                    <a:gd name="T5" fmla="*/ 1 h 26"/>
                    <a:gd name="T6" fmla="*/ 1 w 32"/>
                    <a:gd name="T7" fmla="*/ 1 h 26"/>
                    <a:gd name="T8" fmla="*/ 1 w 32"/>
                    <a:gd name="T9" fmla="*/ 1 h 26"/>
                    <a:gd name="T10" fmla="*/ 1 w 32"/>
                    <a:gd name="T11" fmla="*/ 1 h 26"/>
                    <a:gd name="T12" fmla="*/ 1 w 32"/>
                    <a:gd name="T13" fmla="*/ 0 h 26"/>
                    <a:gd name="T14" fmla="*/ 1 w 32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26">
                      <a:moveTo>
                        <a:pt x="6" y="2"/>
                      </a:moveTo>
                      <a:lnTo>
                        <a:pt x="8" y="7"/>
                      </a:lnTo>
                      <a:lnTo>
                        <a:pt x="0" y="21"/>
                      </a:lnTo>
                      <a:lnTo>
                        <a:pt x="13" y="26"/>
                      </a:lnTo>
                      <a:lnTo>
                        <a:pt x="14" y="23"/>
                      </a:lnTo>
                      <a:lnTo>
                        <a:pt x="21" y="12"/>
                      </a:lnTo>
                      <a:lnTo>
                        <a:pt x="32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3" name="Freeform 44">
                  <a:extLst>
                    <a:ext uri="{FF2B5EF4-FFF2-40B4-BE49-F238E27FC236}">
                      <a16:creationId xmlns:a16="http://schemas.microsoft.com/office/drawing/2014/main" id="{CC98E80E-A152-204E-21A3-DE4F954B3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6" y="1655"/>
                  <a:ext cx="34" cy="70"/>
                </a:xfrm>
                <a:custGeom>
                  <a:avLst/>
                  <a:gdLst>
                    <a:gd name="T0" fmla="*/ 0 w 68"/>
                    <a:gd name="T1" fmla="*/ 0 h 141"/>
                    <a:gd name="T2" fmla="*/ 0 w 68"/>
                    <a:gd name="T3" fmla="*/ 0 h 141"/>
                    <a:gd name="T4" fmla="*/ 1 w 68"/>
                    <a:gd name="T5" fmla="*/ 0 h 141"/>
                    <a:gd name="T6" fmla="*/ 1 w 68"/>
                    <a:gd name="T7" fmla="*/ 0 h 141"/>
                    <a:gd name="T8" fmla="*/ 1 w 68"/>
                    <a:gd name="T9" fmla="*/ 0 h 141"/>
                    <a:gd name="T10" fmla="*/ 1 w 68"/>
                    <a:gd name="T11" fmla="*/ 0 h 141"/>
                    <a:gd name="T12" fmla="*/ 1 w 68"/>
                    <a:gd name="T13" fmla="*/ 0 h 141"/>
                    <a:gd name="T14" fmla="*/ 1 w 68"/>
                    <a:gd name="T15" fmla="*/ 0 h 141"/>
                    <a:gd name="T16" fmla="*/ 1 w 68"/>
                    <a:gd name="T17" fmla="*/ 0 h 141"/>
                    <a:gd name="T18" fmla="*/ 0 w 68"/>
                    <a:gd name="T19" fmla="*/ 0 h 1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8" h="141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27" y="67"/>
                      </a:lnTo>
                      <a:lnTo>
                        <a:pt x="27" y="95"/>
                      </a:lnTo>
                      <a:lnTo>
                        <a:pt x="36" y="125"/>
                      </a:lnTo>
                      <a:lnTo>
                        <a:pt x="56" y="141"/>
                      </a:lnTo>
                      <a:lnTo>
                        <a:pt x="56" y="101"/>
                      </a:lnTo>
                      <a:lnTo>
                        <a:pt x="68" y="23"/>
                      </a:lnTo>
                      <a:lnTo>
                        <a:pt x="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4" name="Freeform 45">
                  <a:extLst>
                    <a:ext uri="{FF2B5EF4-FFF2-40B4-BE49-F238E27FC236}">
                      <a16:creationId xmlns:a16="http://schemas.microsoft.com/office/drawing/2014/main" id="{FDB840B7-CE21-A11D-E479-9E9BBD1663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7" y="1667"/>
                  <a:ext cx="29" cy="135"/>
                </a:xfrm>
                <a:custGeom>
                  <a:avLst/>
                  <a:gdLst>
                    <a:gd name="T0" fmla="*/ 0 w 59"/>
                    <a:gd name="T1" fmla="*/ 0 h 269"/>
                    <a:gd name="T2" fmla="*/ 0 w 59"/>
                    <a:gd name="T3" fmla="*/ 1 h 269"/>
                    <a:gd name="T4" fmla="*/ 0 w 59"/>
                    <a:gd name="T5" fmla="*/ 1 h 269"/>
                    <a:gd name="T6" fmla="*/ 0 w 59"/>
                    <a:gd name="T7" fmla="*/ 1 h 269"/>
                    <a:gd name="T8" fmla="*/ 0 w 59"/>
                    <a:gd name="T9" fmla="*/ 1 h 269"/>
                    <a:gd name="T10" fmla="*/ 0 w 59"/>
                    <a:gd name="T11" fmla="*/ 1 h 269"/>
                    <a:gd name="T12" fmla="*/ 0 w 59"/>
                    <a:gd name="T13" fmla="*/ 1 h 269"/>
                    <a:gd name="T14" fmla="*/ 0 w 59"/>
                    <a:gd name="T15" fmla="*/ 1 h 269"/>
                    <a:gd name="T16" fmla="*/ 0 w 59"/>
                    <a:gd name="T17" fmla="*/ 1 h 269"/>
                    <a:gd name="T18" fmla="*/ 0 w 59"/>
                    <a:gd name="T19" fmla="*/ 1 h 269"/>
                    <a:gd name="T20" fmla="*/ 0 w 59"/>
                    <a:gd name="T21" fmla="*/ 1 h 269"/>
                    <a:gd name="T22" fmla="*/ 0 w 59"/>
                    <a:gd name="T23" fmla="*/ 1 h 269"/>
                    <a:gd name="T24" fmla="*/ 0 w 59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9" h="269">
                      <a:moveTo>
                        <a:pt x="8" y="0"/>
                      </a:moveTo>
                      <a:lnTo>
                        <a:pt x="0" y="64"/>
                      </a:lnTo>
                      <a:lnTo>
                        <a:pt x="0" y="115"/>
                      </a:lnTo>
                      <a:lnTo>
                        <a:pt x="14" y="154"/>
                      </a:lnTo>
                      <a:lnTo>
                        <a:pt x="14" y="200"/>
                      </a:lnTo>
                      <a:lnTo>
                        <a:pt x="21" y="269"/>
                      </a:lnTo>
                      <a:lnTo>
                        <a:pt x="21" y="167"/>
                      </a:lnTo>
                      <a:lnTo>
                        <a:pt x="16" y="119"/>
                      </a:lnTo>
                      <a:lnTo>
                        <a:pt x="59" y="119"/>
                      </a:lnTo>
                      <a:lnTo>
                        <a:pt x="38" y="89"/>
                      </a:lnTo>
                      <a:lnTo>
                        <a:pt x="33" y="47"/>
                      </a:lnTo>
                      <a:lnTo>
                        <a:pt x="43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5" name="Freeform 46">
                  <a:extLst>
                    <a:ext uri="{FF2B5EF4-FFF2-40B4-BE49-F238E27FC236}">
                      <a16:creationId xmlns:a16="http://schemas.microsoft.com/office/drawing/2014/main" id="{3FF8C18E-E5B4-CECA-80F4-FC5BE5A69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2" y="1665"/>
                  <a:ext cx="141" cy="230"/>
                </a:xfrm>
                <a:custGeom>
                  <a:avLst/>
                  <a:gdLst>
                    <a:gd name="T0" fmla="*/ 1 w 281"/>
                    <a:gd name="T1" fmla="*/ 0 h 461"/>
                    <a:gd name="T2" fmla="*/ 1 w 281"/>
                    <a:gd name="T3" fmla="*/ 0 h 461"/>
                    <a:gd name="T4" fmla="*/ 1 w 281"/>
                    <a:gd name="T5" fmla="*/ 0 h 461"/>
                    <a:gd name="T6" fmla="*/ 1 w 281"/>
                    <a:gd name="T7" fmla="*/ 0 h 461"/>
                    <a:gd name="T8" fmla="*/ 1 w 281"/>
                    <a:gd name="T9" fmla="*/ 0 h 461"/>
                    <a:gd name="T10" fmla="*/ 1 w 281"/>
                    <a:gd name="T11" fmla="*/ 0 h 461"/>
                    <a:gd name="T12" fmla="*/ 1 w 281"/>
                    <a:gd name="T13" fmla="*/ 0 h 461"/>
                    <a:gd name="T14" fmla="*/ 1 w 281"/>
                    <a:gd name="T15" fmla="*/ 0 h 461"/>
                    <a:gd name="T16" fmla="*/ 1 w 281"/>
                    <a:gd name="T17" fmla="*/ 0 h 461"/>
                    <a:gd name="T18" fmla="*/ 1 w 281"/>
                    <a:gd name="T19" fmla="*/ 0 h 461"/>
                    <a:gd name="T20" fmla="*/ 1 w 281"/>
                    <a:gd name="T21" fmla="*/ 0 h 461"/>
                    <a:gd name="T22" fmla="*/ 1 w 281"/>
                    <a:gd name="T23" fmla="*/ 0 h 461"/>
                    <a:gd name="T24" fmla="*/ 1 w 281"/>
                    <a:gd name="T25" fmla="*/ 0 h 461"/>
                    <a:gd name="T26" fmla="*/ 1 w 281"/>
                    <a:gd name="T27" fmla="*/ 0 h 461"/>
                    <a:gd name="T28" fmla="*/ 1 w 281"/>
                    <a:gd name="T29" fmla="*/ 0 h 461"/>
                    <a:gd name="T30" fmla="*/ 1 w 281"/>
                    <a:gd name="T31" fmla="*/ 0 h 461"/>
                    <a:gd name="T32" fmla="*/ 1 w 281"/>
                    <a:gd name="T33" fmla="*/ 0 h 461"/>
                    <a:gd name="T34" fmla="*/ 1 w 281"/>
                    <a:gd name="T35" fmla="*/ 0 h 461"/>
                    <a:gd name="T36" fmla="*/ 1 w 281"/>
                    <a:gd name="T37" fmla="*/ 0 h 461"/>
                    <a:gd name="T38" fmla="*/ 1 w 281"/>
                    <a:gd name="T39" fmla="*/ 0 h 461"/>
                    <a:gd name="T40" fmla="*/ 1 w 281"/>
                    <a:gd name="T41" fmla="*/ 0 h 461"/>
                    <a:gd name="T42" fmla="*/ 1 w 281"/>
                    <a:gd name="T43" fmla="*/ 0 h 461"/>
                    <a:gd name="T44" fmla="*/ 1 w 281"/>
                    <a:gd name="T45" fmla="*/ 0 h 461"/>
                    <a:gd name="T46" fmla="*/ 1 w 281"/>
                    <a:gd name="T47" fmla="*/ 0 h 461"/>
                    <a:gd name="T48" fmla="*/ 1 w 281"/>
                    <a:gd name="T49" fmla="*/ 0 h 461"/>
                    <a:gd name="T50" fmla="*/ 1 w 281"/>
                    <a:gd name="T51" fmla="*/ 0 h 461"/>
                    <a:gd name="T52" fmla="*/ 1 w 281"/>
                    <a:gd name="T53" fmla="*/ 0 h 461"/>
                    <a:gd name="T54" fmla="*/ 1 w 281"/>
                    <a:gd name="T55" fmla="*/ 0 h 461"/>
                    <a:gd name="T56" fmla="*/ 1 w 281"/>
                    <a:gd name="T57" fmla="*/ 0 h 461"/>
                    <a:gd name="T58" fmla="*/ 1 w 281"/>
                    <a:gd name="T59" fmla="*/ 0 h 461"/>
                    <a:gd name="T60" fmla="*/ 1 w 281"/>
                    <a:gd name="T61" fmla="*/ 0 h 461"/>
                    <a:gd name="T62" fmla="*/ 1 w 281"/>
                    <a:gd name="T63" fmla="*/ 0 h 461"/>
                    <a:gd name="T64" fmla="*/ 1 w 281"/>
                    <a:gd name="T65" fmla="*/ 0 h 461"/>
                    <a:gd name="T66" fmla="*/ 1 w 281"/>
                    <a:gd name="T67" fmla="*/ 0 h 461"/>
                    <a:gd name="T68" fmla="*/ 1 w 281"/>
                    <a:gd name="T69" fmla="*/ 0 h 461"/>
                    <a:gd name="T70" fmla="*/ 1 w 281"/>
                    <a:gd name="T71" fmla="*/ 0 h 461"/>
                    <a:gd name="T72" fmla="*/ 1 w 281"/>
                    <a:gd name="T73" fmla="*/ 0 h 461"/>
                    <a:gd name="T74" fmla="*/ 1 w 281"/>
                    <a:gd name="T75" fmla="*/ 0 h 461"/>
                    <a:gd name="T76" fmla="*/ 1 w 281"/>
                    <a:gd name="T77" fmla="*/ 0 h 461"/>
                    <a:gd name="T78" fmla="*/ 1 w 281"/>
                    <a:gd name="T79" fmla="*/ 0 h 461"/>
                    <a:gd name="T80" fmla="*/ 1 w 281"/>
                    <a:gd name="T81" fmla="*/ 0 h 461"/>
                    <a:gd name="T82" fmla="*/ 1 w 281"/>
                    <a:gd name="T83" fmla="*/ 0 h 461"/>
                    <a:gd name="T84" fmla="*/ 0 w 281"/>
                    <a:gd name="T85" fmla="*/ 0 h 461"/>
                    <a:gd name="T86" fmla="*/ 1 w 281"/>
                    <a:gd name="T87" fmla="*/ 0 h 461"/>
                    <a:gd name="T88" fmla="*/ 1 w 281"/>
                    <a:gd name="T89" fmla="*/ 0 h 461"/>
                    <a:gd name="T90" fmla="*/ 1 w 281"/>
                    <a:gd name="T91" fmla="*/ 0 h 461"/>
                    <a:gd name="T92" fmla="*/ 1 w 281"/>
                    <a:gd name="T93" fmla="*/ 0 h 461"/>
                    <a:gd name="T94" fmla="*/ 1 w 281"/>
                    <a:gd name="T95" fmla="*/ 0 h 461"/>
                    <a:gd name="T96" fmla="*/ 1 w 281"/>
                    <a:gd name="T97" fmla="*/ 0 h 461"/>
                    <a:gd name="T98" fmla="*/ 1 w 281"/>
                    <a:gd name="T99" fmla="*/ 0 h 461"/>
                    <a:gd name="T100" fmla="*/ 1 w 281"/>
                    <a:gd name="T101" fmla="*/ 0 h 461"/>
                    <a:gd name="T102" fmla="*/ 1 w 281"/>
                    <a:gd name="T103" fmla="*/ 0 h 461"/>
                    <a:gd name="T104" fmla="*/ 1 w 281"/>
                    <a:gd name="T105" fmla="*/ 0 h 461"/>
                    <a:gd name="T106" fmla="*/ 1 w 281"/>
                    <a:gd name="T107" fmla="*/ 0 h 46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81" h="461">
                      <a:moveTo>
                        <a:pt x="80" y="0"/>
                      </a:moveTo>
                      <a:lnTo>
                        <a:pt x="109" y="0"/>
                      </a:lnTo>
                      <a:lnTo>
                        <a:pt x="133" y="1"/>
                      </a:lnTo>
                      <a:lnTo>
                        <a:pt x="154" y="2"/>
                      </a:lnTo>
                      <a:lnTo>
                        <a:pt x="174" y="7"/>
                      </a:lnTo>
                      <a:lnTo>
                        <a:pt x="192" y="13"/>
                      </a:lnTo>
                      <a:lnTo>
                        <a:pt x="211" y="23"/>
                      </a:lnTo>
                      <a:lnTo>
                        <a:pt x="229" y="37"/>
                      </a:lnTo>
                      <a:lnTo>
                        <a:pt x="251" y="55"/>
                      </a:lnTo>
                      <a:lnTo>
                        <a:pt x="276" y="103"/>
                      </a:lnTo>
                      <a:lnTo>
                        <a:pt x="277" y="169"/>
                      </a:lnTo>
                      <a:lnTo>
                        <a:pt x="278" y="209"/>
                      </a:lnTo>
                      <a:lnTo>
                        <a:pt x="281" y="243"/>
                      </a:lnTo>
                      <a:lnTo>
                        <a:pt x="252" y="228"/>
                      </a:lnTo>
                      <a:lnTo>
                        <a:pt x="179" y="259"/>
                      </a:lnTo>
                      <a:lnTo>
                        <a:pt x="118" y="307"/>
                      </a:lnTo>
                      <a:lnTo>
                        <a:pt x="113" y="234"/>
                      </a:lnTo>
                      <a:lnTo>
                        <a:pt x="94" y="195"/>
                      </a:lnTo>
                      <a:lnTo>
                        <a:pt x="85" y="128"/>
                      </a:lnTo>
                      <a:lnTo>
                        <a:pt x="76" y="213"/>
                      </a:lnTo>
                      <a:lnTo>
                        <a:pt x="94" y="260"/>
                      </a:lnTo>
                      <a:lnTo>
                        <a:pt x="110" y="319"/>
                      </a:lnTo>
                      <a:lnTo>
                        <a:pt x="118" y="346"/>
                      </a:lnTo>
                      <a:lnTo>
                        <a:pt x="144" y="316"/>
                      </a:lnTo>
                      <a:lnTo>
                        <a:pt x="167" y="341"/>
                      </a:lnTo>
                      <a:lnTo>
                        <a:pt x="163" y="379"/>
                      </a:lnTo>
                      <a:lnTo>
                        <a:pt x="163" y="452"/>
                      </a:lnTo>
                      <a:lnTo>
                        <a:pt x="126" y="452"/>
                      </a:lnTo>
                      <a:lnTo>
                        <a:pt x="88" y="384"/>
                      </a:lnTo>
                      <a:lnTo>
                        <a:pt x="63" y="328"/>
                      </a:lnTo>
                      <a:lnTo>
                        <a:pt x="55" y="286"/>
                      </a:lnTo>
                      <a:lnTo>
                        <a:pt x="55" y="349"/>
                      </a:lnTo>
                      <a:lnTo>
                        <a:pt x="94" y="426"/>
                      </a:lnTo>
                      <a:lnTo>
                        <a:pt x="110" y="461"/>
                      </a:lnTo>
                      <a:lnTo>
                        <a:pt x="72" y="409"/>
                      </a:lnTo>
                      <a:lnTo>
                        <a:pt x="56" y="389"/>
                      </a:lnTo>
                      <a:lnTo>
                        <a:pt x="42" y="371"/>
                      </a:lnTo>
                      <a:lnTo>
                        <a:pt x="30" y="353"/>
                      </a:lnTo>
                      <a:lnTo>
                        <a:pt x="19" y="334"/>
                      </a:lnTo>
                      <a:lnTo>
                        <a:pt x="11" y="316"/>
                      </a:lnTo>
                      <a:lnTo>
                        <a:pt x="6" y="295"/>
                      </a:lnTo>
                      <a:lnTo>
                        <a:pt x="1" y="272"/>
                      </a:lnTo>
                      <a:lnTo>
                        <a:pt x="0" y="247"/>
                      </a:lnTo>
                      <a:lnTo>
                        <a:pt x="38" y="281"/>
                      </a:lnTo>
                      <a:lnTo>
                        <a:pt x="38" y="234"/>
                      </a:lnTo>
                      <a:lnTo>
                        <a:pt x="38" y="201"/>
                      </a:lnTo>
                      <a:lnTo>
                        <a:pt x="60" y="213"/>
                      </a:lnTo>
                      <a:lnTo>
                        <a:pt x="47" y="183"/>
                      </a:lnTo>
                      <a:lnTo>
                        <a:pt x="42" y="145"/>
                      </a:lnTo>
                      <a:lnTo>
                        <a:pt x="68" y="131"/>
                      </a:lnTo>
                      <a:lnTo>
                        <a:pt x="80" y="111"/>
                      </a:lnTo>
                      <a:lnTo>
                        <a:pt x="50" y="81"/>
                      </a:lnTo>
                      <a:lnTo>
                        <a:pt x="63" y="3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6" name="Freeform 47">
                  <a:extLst>
                    <a:ext uri="{FF2B5EF4-FFF2-40B4-BE49-F238E27FC236}">
                      <a16:creationId xmlns:a16="http://schemas.microsoft.com/office/drawing/2014/main" id="{52890B4E-8FFD-FE16-0CE6-F3386FAE05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3" y="1727"/>
                  <a:ext cx="91" cy="147"/>
                </a:xfrm>
                <a:custGeom>
                  <a:avLst/>
                  <a:gdLst>
                    <a:gd name="T0" fmla="*/ 1 w 182"/>
                    <a:gd name="T1" fmla="*/ 0 h 295"/>
                    <a:gd name="T2" fmla="*/ 0 w 182"/>
                    <a:gd name="T3" fmla="*/ 0 h 295"/>
                    <a:gd name="T4" fmla="*/ 1 w 182"/>
                    <a:gd name="T5" fmla="*/ 0 h 295"/>
                    <a:gd name="T6" fmla="*/ 1 w 182"/>
                    <a:gd name="T7" fmla="*/ 0 h 295"/>
                    <a:gd name="T8" fmla="*/ 1 w 182"/>
                    <a:gd name="T9" fmla="*/ 0 h 295"/>
                    <a:gd name="T10" fmla="*/ 1 w 182"/>
                    <a:gd name="T11" fmla="*/ 0 h 295"/>
                    <a:gd name="T12" fmla="*/ 1 w 182"/>
                    <a:gd name="T13" fmla="*/ 0 h 295"/>
                    <a:gd name="T14" fmla="*/ 1 w 182"/>
                    <a:gd name="T15" fmla="*/ 0 h 295"/>
                    <a:gd name="T16" fmla="*/ 1 w 182"/>
                    <a:gd name="T17" fmla="*/ 0 h 295"/>
                    <a:gd name="T18" fmla="*/ 1 w 182"/>
                    <a:gd name="T19" fmla="*/ 0 h 295"/>
                    <a:gd name="T20" fmla="*/ 1 w 182"/>
                    <a:gd name="T21" fmla="*/ 0 h 295"/>
                    <a:gd name="T22" fmla="*/ 1 w 182"/>
                    <a:gd name="T23" fmla="*/ 0 h 295"/>
                    <a:gd name="T24" fmla="*/ 1 w 182"/>
                    <a:gd name="T25" fmla="*/ 0 h 295"/>
                    <a:gd name="T26" fmla="*/ 1 w 182"/>
                    <a:gd name="T27" fmla="*/ 0 h 295"/>
                    <a:gd name="T28" fmla="*/ 1 w 182"/>
                    <a:gd name="T29" fmla="*/ 0 h 295"/>
                    <a:gd name="T30" fmla="*/ 1 w 182"/>
                    <a:gd name="T31" fmla="*/ 0 h 295"/>
                    <a:gd name="T32" fmla="*/ 1 w 182"/>
                    <a:gd name="T33" fmla="*/ 0 h 295"/>
                    <a:gd name="T34" fmla="*/ 1 w 182"/>
                    <a:gd name="T35" fmla="*/ 0 h 295"/>
                    <a:gd name="T36" fmla="*/ 1 w 182"/>
                    <a:gd name="T37" fmla="*/ 0 h 295"/>
                    <a:gd name="T38" fmla="*/ 1 w 182"/>
                    <a:gd name="T39" fmla="*/ 0 h 295"/>
                    <a:gd name="T40" fmla="*/ 1 w 182"/>
                    <a:gd name="T41" fmla="*/ 0 h 295"/>
                    <a:gd name="T42" fmla="*/ 1 w 182"/>
                    <a:gd name="T43" fmla="*/ 0 h 295"/>
                    <a:gd name="T44" fmla="*/ 1 w 182"/>
                    <a:gd name="T45" fmla="*/ 0 h 295"/>
                    <a:gd name="T46" fmla="*/ 1 w 182"/>
                    <a:gd name="T47" fmla="*/ 0 h 295"/>
                    <a:gd name="T48" fmla="*/ 1 w 182"/>
                    <a:gd name="T49" fmla="*/ 0 h 295"/>
                    <a:gd name="T50" fmla="*/ 1 w 182"/>
                    <a:gd name="T51" fmla="*/ 0 h 295"/>
                    <a:gd name="T52" fmla="*/ 1 w 182"/>
                    <a:gd name="T53" fmla="*/ 0 h 295"/>
                    <a:gd name="T54" fmla="*/ 1 w 182"/>
                    <a:gd name="T55" fmla="*/ 0 h 295"/>
                    <a:gd name="T56" fmla="*/ 1 w 182"/>
                    <a:gd name="T57" fmla="*/ 0 h 295"/>
                    <a:gd name="T58" fmla="*/ 1 w 182"/>
                    <a:gd name="T59" fmla="*/ 0 h 29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82" h="295">
                      <a:moveTo>
                        <a:pt x="8" y="0"/>
                      </a:moveTo>
                      <a:lnTo>
                        <a:pt x="0" y="38"/>
                      </a:lnTo>
                      <a:lnTo>
                        <a:pt x="4" y="73"/>
                      </a:lnTo>
                      <a:lnTo>
                        <a:pt x="26" y="65"/>
                      </a:lnTo>
                      <a:lnTo>
                        <a:pt x="71" y="124"/>
                      </a:lnTo>
                      <a:lnTo>
                        <a:pt x="42" y="107"/>
                      </a:lnTo>
                      <a:lnTo>
                        <a:pt x="12" y="107"/>
                      </a:lnTo>
                      <a:lnTo>
                        <a:pt x="26" y="133"/>
                      </a:lnTo>
                      <a:lnTo>
                        <a:pt x="76" y="163"/>
                      </a:lnTo>
                      <a:lnTo>
                        <a:pt x="30" y="163"/>
                      </a:lnTo>
                      <a:lnTo>
                        <a:pt x="38" y="196"/>
                      </a:lnTo>
                      <a:lnTo>
                        <a:pt x="38" y="226"/>
                      </a:lnTo>
                      <a:lnTo>
                        <a:pt x="63" y="261"/>
                      </a:lnTo>
                      <a:lnTo>
                        <a:pt x="123" y="295"/>
                      </a:lnTo>
                      <a:lnTo>
                        <a:pt x="164" y="286"/>
                      </a:lnTo>
                      <a:lnTo>
                        <a:pt x="135" y="269"/>
                      </a:lnTo>
                      <a:lnTo>
                        <a:pt x="109" y="248"/>
                      </a:lnTo>
                      <a:lnTo>
                        <a:pt x="147" y="256"/>
                      </a:lnTo>
                      <a:lnTo>
                        <a:pt x="182" y="261"/>
                      </a:lnTo>
                      <a:lnTo>
                        <a:pt x="156" y="239"/>
                      </a:lnTo>
                      <a:lnTo>
                        <a:pt x="109" y="218"/>
                      </a:lnTo>
                      <a:lnTo>
                        <a:pt x="114" y="196"/>
                      </a:lnTo>
                      <a:lnTo>
                        <a:pt x="144" y="223"/>
                      </a:lnTo>
                      <a:lnTo>
                        <a:pt x="177" y="226"/>
                      </a:lnTo>
                      <a:lnTo>
                        <a:pt x="182" y="196"/>
                      </a:lnTo>
                      <a:lnTo>
                        <a:pt x="156" y="180"/>
                      </a:lnTo>
                      <a:lnTo>
                        <a:pt x="123" y="145"/>
                      </a:lnTo>
                      <a:lnTo>
                        <a:pt x="84" y="68"/>
                      </a:lnTo>
                      <a:lnTo>
                        <a:pt x="38" y="1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7" name="Freeform 48">
                  <a:extLst>
                    <a:ext uri="{FF2B5EF4-FFF2-40B4-BE49-F238E27FC236}">
                      <a16:creationId xmlns:a16="http://schemas.microsoft.com/office/drawing/2014/main" id="{0DC7C6A9-C568-ED0A-F0BA-974767E75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" y="1861"/>
                  <a:ext cx="40" cy="21"/>
                </a:xfrm>
                <a:custGeom>
                  <a:avLst/>
                  <a:gdLst>
                    <a:gd name="T0" fmla="*/ 1 w 79"/>
                    <a:gd name="T1" fmla="*/ 0 h 42"/>
                    <a:gd name="T2" fmla="*/ 1 w 79"/>
                    <a:gd name="T3" fmla="*/ 1 h 42"/>
                    <a:gd name="T4" fmla="*/ 1 w 79"/>
                    <a:gd name="T5" fmla="*/ 1 h 42"/>
                    <a:gd name="T6" fmla="*/ 1 w 79"/>
                    <a:gd name="T7" fmla="*/ 1 h 42"/>
                    <a:gd name="T8" fmla="*/ 0 w 79"/>
                    <a:gd name="T9" fmla="*/ 1 h 42"/>
                    <a:gd name="T10" fmla="*/ 1 w 79"/>
                    <a:gd name="T11" fmla="*/ 0 h 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9" h="42">
                      <a:moveTo>
                        <a:pt x="12" y="0"/>
                      </a:moveTo>
                      <a:lnTo>
                        <a:pt x="41" y="22"/>
                      </a:lnTo>
                      <a:lnTo>
                        <a:pt x="79" y="39"/>
                      </a:lnTo>
                      <a:lnTo>
                        <a:pt x="50" y="42"/>
                      </a:lnTo>
                      <a:lnTo>
                        <a:pt x="0" y="3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8" name="Freeform 49">
                  <a:extLst>
                    <a:ext uri="{FF2B5EF4-FFF2-40B4-BE49-F238E27FC236}">
                      <a16:creationId xmlns:a16="http://schemas.microsoft.com/office/drawing/2014/main" id="{F88E714F-0285-4754-F00C-865178E54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9" y="1891"/>
                  <a:ext cx="26" cy="12"/>
                </a:xfrm>
                <a:custGeom>
                  <a:avLst/>
                  <a:gdLst>
                    <a:gd name="T0" fmla="*/ 1 w 51"/>
                    <a:gd name="T1" fmla="*/ 0 h 25"/>
                    <a:gd name="T2" fmla="*/ 1 w 51"/>
                    <a:gd name="T3" fmla="*/ 0 h 25"/>
                    <a:gd name="T4" fmla="*/ 1 w 51"/>
                    <a:gd name="T5" fmla="*/ 0 h 25"/>
                    <a:gd name="T6" fmla="*/ 0 w 51"/>
                    <a:gd name="T7" fmla="*/ 0 h 25"/>
                    <a:gd name="T8" fmla="*/ 1 w 51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" h="25">
                      <a:moveTo>
                        <a:pt x="8" y="0"/>
                      </a:moveTo>
                      <a:lnTo>
                        <a:pt x="51" y="4"/>
                      </a:lnTo>
                      <a:lnTo>
                        <a:pt x="21" y="25"/>
                      </a:lnTo>
                      <a:lnTo>
                        <a:pt x="0" y="2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79" name="Freeform 50">
                  <a:extLst>
                    <a:ext uri="{FF2B5EF4-FFF2-40B4-BE49-F238E27FC236}">
                      <a16:creationId xmlns:a16="http://schemas.microsoft.com/office/drawing/2014/main" id="{80324558-B2FC-814C-D499-E0ABE848A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1" y="1853"/>
                  <a:ext cx="55" cy="70"/>
                </a:xfrm>
                <a:custGeom>
                  <a:avLst/>
                  <a:gdLst>
                    <a:gd name="T0" fmla="*/ 0 w 109"/>
                    <a:gd name="T1" fmla="*/ 0 h 140"/>
                    <a:gd name="T2" fmla="*/ 1 w 109"/>
                    <a:gd name="T3" fmla="*/ 1 h 140"/>
                    <a:gd name="T4" fmla="*/ 1 w 109"/>
                    <a:gd name="T5" fmla="*/ 1 h 140"/>
                    <a:gd name="T6" fmla="*/ 1 w 109"/>
                    <a:gd name="T7" fmla="*/ 1 h 140"/>
                    <a:gd name="T8" fmla="*/ 1 w 109"/>
                    <a:gd name="T9" fmla="*/ 1 h 140"/>
                    <a:gd name="T10" fmla="*/ 1 w 109"/>
                    <a:gd name="T11" fmla="*/ 1 h 140"/>
                    <a:gd name="T12" fmla="*/ 1 w 109"/>
                    <a:gd name="T13" fmla="*/ 1 h 140"/>
                    <a:gd name="T14" fmla="*/ 1 w 109"/>
                    <a:gd name="T15" fmla="*/ 1 h 140"/>
                    <a:gd name="T16" fmla="*/ 1 w 109"/>
                    <a:gd name="T17" fmla="*/ 1 h 140"/>
                    <a:gd name="T18" fmla="*/ 0 w 109"/>
                    <a:gd name="T19" fmla="*/ 0 h 1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140">
                      <a:moveTo>
                        <a:pt x="0" y="0"/>
                      </a:moveTo>
                      <a:lnTo>
                        <a:pt x="30" y="25"/>
                      </a:lnTo>
                      <a:lnTo>
                        <a:pt x="30" y="55"/>
                      </a:lnTo>
                      <a:lnTo>
                        <a:pt x="38" y="85"/>
                      </a:lnTo>
                      <a:lnTo>
                        <a:pt x="51" y="140"/>
                      </a:lnTo>
                      <a:lnTo>
                        <a:pt x="109" y="123"/>
                      </a:lnTo>
                      <a:lnTo>
                        <a:pt x="77" y="98"/>
                      </a:lnTo>
                      <a:lnTo>
                        <a:pt x="55" y="58"/>
                      </a:lnTo>
                      <a:lnTo>
                        <a:pt x="2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0" name="Freeform 51">
                  <a:extLst>
                    <a:ext uri="{FF2B5EF4-FFF2-40B4-BE49-F238E27FC236}">
                      <a16:creationId xmlns:a16="http://schemas.microsoft.com/office/drawing/2014/main" id="{D3F1EBF4-5A4F-C7D8-F2C9-F310DCE6BB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" y="1884"/>
                  <a:ext cx="191" cy="271"/>
                </a:xfrm>
                <a:custGeom>
                  <a:avLst/>
                  <a:gdLst>
                    <a:gd name="T0" fmla="*/ 1 w 382"/>
                    <a:gd name="T1" fmla="*/ 1 h 541"/>
                    <a:gd name="T2" fmla="*/ 1 w 382"/>
                    <a:gd name="T3" fmla="*/ 1 h 541"/>
                    <a:gd name="T4" fmla="*/ 1 w 382"/>
                    <a:gd name="T5" fmla="*/ 1 h 541"/>
                    <a:gd name="T6" fmla="*/ 1 w 382"/>
                    <a:gd name="T7" fmla="*/ 0 h 541"/>
                    <a:gd name="T8" fmla="*/ 1 w 382"/>
                    <a:gd name="T9" fmla="*/ 1 h 541"/>
                    <a:gd name="T10" fmla="*/ 1 w 382"/>
                    <a:gd name="T11" fmla="*/ 1 h 541"/>
                    <a:gd name="T12" fmla="*/ 1 w 382"/>
                    <a:gd name="T13" fmla="*/ 1 h 541"/>
                    <a:gd name="T14" fmla="*/ 1 w 382"/>
                    <a:gd name="T15" fmla="*/ 1 h 541"/>
                    <a:gd name="T16" fmla="*/ 1 w 382"/>
                    <a:gd name="T17" fmla="*/ 1 h 541"/>
                    <a:gd name="T18" fmla="*/ 1 w 382"/>
                    <a:gd name="T19" fmla="*/ 1 h 541"/>
                    <a:gd name="T20" fmla="*/ 1 w 382"/>
                    <a:gd name="T21" fmla="*/ 1 h 541"/>
                    <a:gd name="T22" fmla="*/ 1 w 382"/>
                    <a:gd name="T23" fmla="*/ 1 h 541"/>
                    <a:gd name="T24" fmla="*/ 1 w 382"/>
                    <a:gd name="T25" fmla="*/ 1 h 541"/>
                    <a:gd name="T26" fmla="*/ 1 w 382"/>
                    <a:gd name="T27" fmla="*/ 1 h 541"/>
                    <a:gd name="T28" fmla="*/ 1 w 382"/>
                    <a:gd name="T29" fmla="*/ 1 h 541"/>
                    <a:gd name="T30" fmla="*/ 1 w 382"/>
                    <a:gd name="T31" fmla="*/ 1 h 541"/>
                    <a:gd name="T32" fmla="*/ 1 w 382"/>
                    <a:gd name="T33" fmla="*/ 1 h 541"/>
                    <a:gd name="T34" fmla="*/ 1 w 382"/>
                    <a:gd name="T35" fmla="*/ 1 h 541"/>
                    <a:gd name="T36" fmla="*/ 1 w 382"/>
                    <a:gd name="T37" fmla="*/ 1 h 541"/>
                    <a:gd name="T38" fmla="*/ 1 w 382"/>
                    <a:gd name="T39" fmla="*/ 1 h 541"/>
                    <a:gd name="T40" fmla="*/ 1 w 382"/>
                    <a:gd name="T41" fmla="*/ 1 h 541"/>
                    <a:gd name="T42" fmla="*/ 1 w 382"/>
                    <a:gd name="T43" fmla="*/ 1 h 541"/>
                    <a:gd name="T44" fmla="*/ 1 w 382"/>
                    <a:gd name="T45" fmla="*/ 1 h 541"/>
                    <a:gd name="T46" fmla="*/ 1 w 382"/>
                    <a:gd name="T47" fmla="*/ 1 h 541"/>
                    <a:gd name="T48" fmla="*/ 1 w 382"/>
                    <a:gd name="T49" fmla="*/ 1 h 541"/>
                    <a:gd name="T50" fmla="*/ 1 w 382"/>
                    <a:gd name="T51" fmla="*/ 1 h 541"/>
                    <a:gd name="T52" fmla="*/ 1 w 382"/>
                    <a:gd name="T53" fmla="*/ 1 h 541"/>
                    <a:gd name="T54" fmla="*/ 1 w 382"/>
                    <a:gd name="T55" fmla="*/ 1 h 541"/>
                    <a:gd name="T56" fmla="*/ 1 w 382"/>
                    <a:gd name="T57" fmla="*/ 1 h 541"/>
                    <a:gd name="T58" fmla="*/ 1 w 382"/>
                    <a:gd name="T59" fmla="*/ 1 h 541"/>
                    <a:gd name="T60" fmla="*/ 1 w 382"/>
                    <a:gd name="T61" fmla="*/ 1 h 541"/>
                    <a:gd name="T62" fmla="*/ 1 w 382"/>
                    <a:gd name="T63" fmla="*/ 1 h 541"/>
                    <a:gd name="T64" fmla="*/ 1 w 382"/>
                    <a:gd name="T65" fmla="*/ 1 h 541"/>
                    <a:gd name="T66" fmla="*/ 1 w 382"/>
                    <a:gd name="T67" fmla="*/ 1 h 541"/>
                    <a:gd name="T68" fmla="*/ 1 w 382"/>
                    <a:gd name="T69" fmla="*/ 1 h 541"/>
                    <a:gd name="T70" fmla="*/ 1 w 382"/>
                    <a:gd name="T71" fmla="*/ 1 h 541"/>
                    <a:gd name="T72" fmla="*/ 1 w 382"/>
                    <a:gd name="T73" fmla="*/ 1 h 541"/>
                    <a:gd name="T74" fmla="*/ 1 w 382"/>
                    <a:gd name="T75" fmla="*/ 1 h 541"/>
                    <a:gd name="T76" fmla="*/ 1 w 382"/>
                    <a:gd name="T77" fmla="*/ 1 h 541"/>
                    <a:gd name="T78" fmla="*/ 1 w 382"/>
                    <a:gd name="T79" fmla="*/ 1 h 541"/>
                    <a:gd name="T80" fmla="*/ 0 w 382"/>
                    <a:gd name="T81" fmla="*/ 1 h 541"/>
                    <a:gd name="T82" fmla="*/ 1 w 382"/>
                    <a:gd name="T83" fmla="*/ 1 h 541"/>
                    <a:gd name="T84" fmla="*/ 1 w 382"/>
                    <a:gd name="T85" fmla="*/ 1 h 541"/>
                    <a:gd name="T86" fmla="*/ 1 w 382"/>
                    <a:gd name="T87" fmla="*/ 1 h 541"/>
                    <a:gd name="T88" fmla="*/ 1 w 382"/>
                    <a:gd name="T89" fmla="*/ 1 h 541"/>
                    <a:gd name="T90" fmla="*/ 1 w 382"/>
                    <a:gd name="T91" fmla="*/ 1 h 541"/>
                    <a:gd name="T92" fmla="*/ 1 w 382"/>
                    <a:gd name="T93" fmla="*/ 1 h 541"/>
                    <a:gd name="T94" fmla="*/ 1 w 382"/>
                    <a:gd name="T95" fmla="*/ 1 h 541"/>
                    <a:gd name="T96" fmla="*/ 1 w 382"/>
                    <a:gd name="T97" fmla="*/ 1 h 541"/>
                    <a:gd name="T98" fmla="*/ 1 w 382"/>
                    <a:gd name="T99" fmla="*/ 1 h 541"/>
                    <a:gd name="T100" fmla="*/ 1 w 382"/>
                    <a:gd name="T101" fmla="*/ 1 h 541"/>
                    <a:gd name="T102" fmla="*/ 1 w 382"/>
                    <a:gd name="T103" fmla="*/ 1 h 54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82" h="541">
                      <a:moveTo>
                        <a:pt x="102" y="55"/>
                      </a:moveTo>
                      <a:lnTo>
                        <a:pt x="140" y="55"/>
                      </a:lnTo>
                      <a:lnTo>
                        <a:pt x="187" y="38"/>
                      </a:lnTo>
                      <a:lnTo>
                        <a:pt x="246" y="0"/>
                      </a:lnTo>
                      <a:lnTo>
                        <a:pt x="283" y="26"/>
                      </a:lnTo>
                      <a:lnTo>
                        <a:pt x="310" y="55"/>
                      </a:lnTo>
                      <a:lnTo>
                        <a:pt x="329" y="86"/>
                      </a:lnTo>
                      <a:lnTo>
                        <a:pt x="343" y="119"/>
                      </a:lnTo>
                      <a:lnTo>
                        <a:pt x="351" y="153"/>
                      </a:lnTo>
                      <a:lnTo>
                        <a:pt x="356" y="191"/>
                      </a:lnTo>
                      <a:lnTo>
                        <a:pt x="360" y="233"/>
                      </a:lnTo>
                      <a:lnTo>
                        <a:pt x="364" y="278"/>
                      </a:lnTo>
                      <a:lnTo>
                        <a:pt x="382" y="529"/>
                      </a:lnTo>
                      <a:lnTo>
                        <a:pt x="334" y="541"/>
                      </a:lnTo>
                      <a:lnTo>
                        <a:pt x="267" y="541"/>
                      </a:lnTo>
                      <a:lnTo>
                        <a:pt x="267" y="478"/>
                      </a:lnTo>
                      <a:lnTo>
                        <a:pt x="267" y="358"/>
                      </a:lnTo>
                      <a:lnTo>
                        <a:pt x="279" y="308"/>
                      </a:lnTo>
                      <a:lnTo>
                        <a:pt x="279" y="273"/>
                      </a:lnTo>
                      <a:lnTo>
                        <a:pt x="252" y="337"/>
                      </a:lnTo>
                      <a:lnTo>
                        <a:pt x="229" y="366"/>
                      </a:lnTo>
                      <a:lnTo>
                        <a:pt x="170" y="405"/>
                      </a:lnTo>
                      <a:lnTo>
                        <a:pt x="114" y="473"/>
                      </a:lnTo>
                      <a:lnTo>
                        <a:pt x="165" y="371"/>
                      </a:lnTo>
                      <a:lnTo>
                        <a:pt x="254" y="308"/>
                      </a:lnTo>
                      <a:lnTo>
                        <a:pt x="276" y="251"/>
                      </a:lnTo>
                      <a:lnTo>
                        <a:pt x="212" y="303"/>
                      </a:lnTo>
                      <a:lnTo>
                        <a:pt x="152" y="366"/>
                      </a:lnTo>
                      <a:lnTo>
                        <a:pt x="111" y="409"/>
                      </a:lnTo>
                      <a:lnTo>
                        <a:pt x="30" y="448"/>
                      </a:lnTo>
                      <a:lnTo>
                        <a:pt x="51" y="366"/>
                      </a:lnTo>
                      <a:lnTo>
                        <a:pt x="111" y="337"/>
                      </a:lnTo>
                      <a:lnTo>
                        <a:pt x="132" y="316"/>
                      </a:lnTo>
                      <a:lnTo>
                        <a:pt x="51" y="341"/>
                      </a:lnTo>
                      <a:lnTo>
                        <a:pt x="51" y="320"/>
                      </a:lnTo>
                      <a:lnTo>
                        <a:pt x="98" y="298"/>
                      </a:lnTo>
                      <a:lnTo>
                        <a:pt x="174" y="265"/>
                      </a:lnTo>
                      <a:lnTo>
                        <a:pt x="114" y="273"/>
                      </a:lnTo>
                      <a:lnTo>
                        <a:pt x="51" y="298"/>
                      </a:lnTo>
                      <a:lnTo>
                        <a:pt x="11" y="308"/>
                      </a:lnTo>
                      <a:lnTo>
                        <a:pt x="0" y="268"/>
                      </a:lnTo>
                      <a:lnTo>
                        <a:pt x="60" y="248"/>
                      </a:lnTo>
                      <a:lnTo>
                        <a:pt x="114" y="235"/>
                      </a:lnTo>
                      <a:lnTo>
                        <a:pt x="114" y="213"/>
                      </a:lnTo>
                      <a:lnTo>
                        <a:pt x="68" y="226"/>
                      </a:lnTo>
                      <a:lnTo>
                        <a:pt x="13" y="226"/>
                      </a:lnTo>
                      <a:lnTo>
                        <a:pt x="43" y="175"/>
                      </a:lnTo>
                      <a:lnTo>
                        <a:pt x="64" y="123"/>
                      </a:lnTo>
                      <a:lnTo>
                        <a:pt x="111" y="123"/>
                      </a:lnTo>
                      <a:lnTo>
                        <a:pt x="108" y="102"/>
                      </a:lnTo>
                      <a:lnTo>
                        <a:pt x="68" y="93"/>
                      </a:lnTo>
                      <a:lnTo>
                        <a:pt x="102" y="55"/>
                      </a:lnTo>
                      <a:close/>
                    </a:path>
                  </a:pathLst>
                </a:custGeom>
                <a:solidFill>
                  <a:srgbClr val="7247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1" name="Freeform 52">
                  <a:extLst>
                    <a:ext uri="{FF2B5EF4-FFF2-40B4-BE49-F238E27FC236}">
                      <a16:creationId xmlns:a16="http://schemas.microsoft.com/office/drawing/2014/main" id="{4D7D26B8-D1D5-77AD-F286-E3065C4C4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" y="2075"/>
                  <a:ext cx="122" cy="100"/>
                </a:xfrm>
                <a:custGeom>
                  <a:avLst/>
                  <a:gdLst>
                    <a:gd name="T0" fmla="*/ 1 w 244"/>
                    <a:gd name="T1" fmla="*/ 0 h 201"/>
                    <a:gd name="T2" fmla="*/ 1 w 244"/>
                    <a:gd name="T3" fmla="*/ 0 h 201"/>
                    <a:gd name="T4" fmla="*/ 1 w 244"/>
                    <a:gd name="T5" fmla="*/ 0 h 201"/>
                    <a:gd name="T6" fmla="*/ 1 w 244"/>
                    <a:gd name="T7" fmla="*/ 0 h 201"/>
                    <a:gd name="T8" fmla="*/ 1 w 244"/>
                    <a:gd name="T9" fmla="*/ 0 h 201"/>
                    <a:gd name="T10" fmla="*/ 1 w 244"/>
                    <a:gd name="T11" fmla="*/ 0 h 201"/>
                    <a:gd name="T12" fmla="*/ 1 w 244"/>
                    <a:gd name="T13" fmla="*/ 0 h 201"/>
                    <a:gd name="T14" fmla="*/ 0 w 244"/>
                    <a:gd name="T15" fmla="*/ 0 h 201"/>
                    <a:gd name="T16" fmla="*/ 1 w 244"/>
                    <a:gd name="T17" fmla="*/ 0 h 201"/>
                    <a:gd name="T18" fmla="*/ 1 w 244"/>
                    <a:gd name="T19" fmla="*/ 0 h 201"/>
                    <a:gd name="T20" fmla="*/ 1 w 244"/>
                    <a:gd name="T21" fmla="*/ 0 h 201"/>
                    <a:gd name="T22" fmla="*/ 1 w 244"/>
                    <a:gd name="T23" fmla="*/ 0 h 20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4" h="201">
                      <a:moveTo>
                        <a:pt x="244" y="0"/>
                      </a:moveTo>
                      <a:lnTo>
                        <a:pt x="185" y="38"/>
                      </a:lnTo>
                      <a:lnTo>
                        <a:pt x="139" y="89"/>
                      </a:lnTo>
                      <a:lnTo>
                        <a:pt x="89" y="115"/>
                      </a:lnTo>
                      <a:lnTo>
                        <a:pt x="135" y="51"/>
                      </a:lnTo>
                      <a:lnTo>
                        <a:pt x="97" y="63"/>
                      </a:lnTo>
                      <a:lnTo>
                        <a:pt x="14" y="93"/>
                      </a:lnTo>
                      <a:lnTo>
                        <a:pt x="0" y="201"/>
                      </a:lnTo>
                      <a:lnTo>
                        <a:pt x="105" y="187"/>
                      </a:lnTo>
                      <a:lnTo>
                        <a:pt x="215" y="174"/>
                      </a:lnTo>
                      <a:lnTo>
                        <a:pt x="236" y="123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7247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2" name="Freeform 53">
                  <a:extLst>
                    <a:ext uri="{FF2B5EF4-FFF2-40B4-BE49-F238E27FC236}">
                      <a16:creationId xmlns:a16="http://schemas.microsoft.com/office/drawing/2014/main" id="{05EDE4D2-A71C-4268-3914-1B48F6DCA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6" y="1781"/>
                  <a:ext cx="90" cy="284"/>
                </a:xfrm>
                <a:custGeom>
                  <a:avLst/>
                  <a:gdLst>
                    <a:gd name="T0" fmla="*/ 0 w 181"/>
                    <a:gd name="T1" fmla="*/ 0 h 568"/>
                    <a:gd name="T2" fmla="*/ 0 w 181"/>
                    <a:gd name="T3" fmla="*/ 1 h 568"/>
                    <a:gd name="T4" fmla="*/ 0 w 181"/>
                    <a:gd name="T5" fmla="*/ 1 h 568"/>
                    <a:gd name="T6" fmla="*/ 0 w 181"/>
                    <a:gd name="T7" fmla="*/ 1 h 568"/>
                    <a:gd name="T8" fmla="*/ 0 w 181"/>
                    <a:gd name="T9" fmla="*/ 1 h 568"/>
                    <a:gd name="T10" fmla="*/ 0 w 181"/>
                    <a:gd name="T11" fmla="*/ 1 h 568"/>
                    <a:gd name="T12" fmla="*/ 0 w 181"/>
                    <a:gd name="T13" fmla="*/ 1 h 568"/>
                    <a:gd name="T14" fmla="*/ 0 w 181"/>
                    <a:gd name="T15" fmla="*/ 1 h 568"/>
                    <a:gd name="T16" fmla="*/ 0 w 181"/>
                    <a:gd name="T17" fmla="*/ 1 h 568"/>
                    <a:gd name="T18" fmla="*/ 0 w 181"/>
                    <a:gd name="T19" fmla="*/ 1 h 568"/>
                    <a:gd name="T20" fmla="*/ 0 w 181"/>
                    <a:gd name="T21" fmla="*/ 1 h 568"/>
                    <a:gd name="T22" fmla="*/ 0 w 181"/>
                    <a:gd name="T23" fmla="*/ 1 h 568"/>
                    <a:gd name="T24" fmla="*/ 0 w 181"/>
                    <a:gd name="T25" fmla="*/ 1 h 568"/>
                    <a:gd name="T26" fmla="*/ 0 w 181"/>
                    <a:gd name="T27" fmla="*/ 1 h 568"/>
                    <a:gd name="T28" fmla="*/ 0 w 181"/>
                    <a:gd name="T29" fmla="*/ 1 h 568"/>
                    <a:gd name="T30" fmla="*/ 0 w 181"/>
                    <a:gd name="T31" fmla="*/ 1 h 568"/>
                    <a:gd name="T32" fmla="*/ 0 w 181"/>
                    <a:gd name="T33" fmla="*/ 1 h 568"/>
                    <a:gd name="T34" fmla="*/ 0 w 181"/>
                    <a:gd name="T35" fmla="*/ 1 h 568"/>
                    <a:gd name="T36" fmla="*/ 0 w 181"/>
                    <a:gd name="T37" fmla="*/ 1 h 568"/>
                    <a:gd name="T38" fmla="*/ 0 w 181"/>
                    <a:gd name="T39" fmla="*/ 1 h 568"/>
                    <a:gd name="T40" fmla="*/ 0 w 181"/>
                    <a:gd name="T41" fmla="*/ 1 h 568"/>
                    <a:gd name="T42" fmla="*/ 0 w 181"/>
                    <a:gd name="T43" fmla="*/ 1 h 568"/>
                    <a:gd name="T44" fmla="*/ 0 w 181"/>
                    <a:gd name="T45" fmla="*/ 1 h 568"/>
                    <a:gd name="T46" fmla="*/ 0 w 181"/>
                    <a:gd name="T47" fmla="*/ 1 h 568"/>
                    <a:gd name="T48" fmla="*/ 0 w 181"/>
                    <a:gd name="T49" fmla="*/ 1 h 568"/>
                    <a:gd name="T50" fmla="*/ 0 w 181"/>
                    <a:gd name="T51" fmla="*/ 1 h 568"/>
                    <a:gd name="T52" fmla="*/ 0 w 181"/>
                    <a:gd name="T53" fmla="*/ 1 h 568"/>
                    <a:gd name="T54" fmla="*/ 0 w 181"/>
                    <a:gd name="T55" fmla="*/ 1 h 568"/>
                    <a:gd name="T56" fmla="*/ 0 w 181"/>
                    <a:gd name="T57" fmla="*/ 1 h 568"/>
                    <a:gd name="T58" fmla="*/ 0 w 181"/>
                    <a:gd name="T59" fmla="*/ 1 h 568"/>
                    <a:gd name="T60" fmla="*/ 0 w 181"/>
                    <a:gd name="T61" fmla="*/ 1 h 568"/>
                    <a:gd name="T62" fmla="*/ 0 w 181"/>
                    <a:gd name="T63" fmla="*/ 1 h 568"/>
                    <a:gd name="T64" fmla="*/ 0 w 181"/>
                    <a:gd name="T65" fmla="*/ 1 h 568"/>
                    <a:gd name="T66" fmla="*/ 0 w 181"/>
                    <a:gd name="T67" fmla="*/ 1 h 568"/>
                    <a:gd name="T68" fmla="*/ 0 w 181"/>
                    <a:gd name="T69" fmla="*/ 1 h 568"/>
                    <a:gd name="T70" fmla="*/ 0 w 181"/>
                    <a:gd name="T71" fmla="*/ 1 h 568"/>
                    <a:gd name="T72" fmla="*/ 0 w 181"/>
                    <a:gd name="T73" fmla="*/ 1 h 568"/>
                    <a:gd name="T74" fmla="*/ 0 w 181"/>
                    <a:gd name="T75" fmla="*/ 1 h 568"/>
                    <a:gd name="T76" fmla="*/ 0 w 181"/>
                    <a:gd name="T77" fmla="*/ 1 h 568"/>
                    <a:gd name="T78" fmla="*/ 0 w 181"/>
                    <a:gd name="T79" fmla="*/ 1 h 568"/>
                    <a:gd name="T80" fmla="*/ 0 w 181"/>
                    <a:gd name="T81" fmla="*/ 0 h 56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1" h="568">
                      <a:moveTo>
                        <a:pt x="156" y="0"/>
                      </a:moveTo>
                      <a:lnTo>
                        <a:pt x="162" y="17"/>
                      </a:lnTo>
                      <a:lnTo>
                        <a:pt x="165" y="33"/>
                      </a:lnTo>
                      <a:lnTo>
                        <a:pt x="169" y="49"/>
                      </a:lnTo>
                      <a:lnTo>
                        <a:pt x="171" y="68"/>
                      </a:lnTo>
                      <a:lnTo>
                        <a:pt x="181" y="107"/>
                      </a:lnTo>
                      <a:lnTo>
                        <a:pt x="167" y="156"/>
                      </a:lnTo>
                      <a:lnTo>
                        <a:pt x="163" y="184"/>
                      </a:lnTo>
                      <a:lnTo>
                        <a:pt x="157" y="211"/>
                      </a:lnTo>
                      <a:lnTo>
                        <a:pt x="150" y="235"/>
                      </a:lnTo>
                      <a:lnTo>
                        <a:pt x="142" y="258"/>
                      </a:lnTo>
                      <a:lnTo>
                        <a:pt x="133" y="282"/>
                      </a:lnTo>
                      <a:lnTo>
                        <a:pt x="123" y="305"/>
                      </a:lnTo>
                      <a:lnTo>
                        <a:pt x="112" y="330"/>
                      </a:lnTo>
                      <a:lnTo>
                        <a:pt x="101" y="356"/>
                      </a:lnTo>
                      <a:lnTo>
                        <a:pt x="94" y="390"/>
                      </a:lnTo>
                      <a:lnTo>
                        <a:pt x="94" y="419"/>
                      </a:lnTo>
                      <a:lnTo>
                        <a:pt x="104" y="462"/>
                      </a:lnTo>
                      <a:lnTo>
                        <a:pt x="104" y="497"/>
                      </a:lnTo>
                      <a:lnTo>
                        <a:pt x="82" y="518"/>
                      </a:lnTo>
                      <a:lnTo>
                        <a:pt x="63" y="535"/>
                      </a:lnTo>
                      <a:lnTo>
                        <a:pt x="65" y="568"/>
                      </a:lnTo>
                      <a:lnTo>
                        <a:pt x="37" y="568"/>
                      </a:lnTo>
                      <a:lnTo>
                        <a:pt x="19" y="532"/>
                      </a:lnTo>
                      <a:lnTo>
                        <a:pt x="0" y="504"/>
                      </a:lnTo>
                      <a:lnTo>
                        <a:pt x="0" y="462"/>
                      </a:lnTo>
                      <a:lnTo>
                        <a:pt x="15" y="405"/>
                      </a:lnTo>
                      <a:lnTo>
                        <a:pt x="29" y="363"/>
                      </a:lnTo>
                      <a:lnTo>
                        <a:pt x="34" y="330"/>
                      </a:lnTo>
                      <a:lnTo>
                        <a:pt x="38" y="298"/>
                      </a:lnTo>
                      <a:lnTo>
                        <a:pt x="42" y="267"/>
                      </a:lnTo>
                      <a:lnTo>
                        <a:pt x="45" y="235"/>
                      </a:lnTo>
                      <a:lnTo>
                        <a:pt x="50" y="203"/>
                      </a:lnTo>
                      <a:lnTo>
                        <a:pt x="55" y="170"/>
                      </a:lnTo>
                      <a:lnTo>
                        <a:pt x="59" y="139"/>
                      </a:lnTo>
                      <a:lnTo>
                        <a:pt x="65" y="107"/>
                      </a:lnTo>
                      <a:lnTo>
                        <a:pt x="41" y="79"/>
                      </a:lnTo>
                      <a:lnTo>
                        <a:pt x="19" y="57"/>
                      </a:lnTo>
                      <a:lnTo>
                        <a:pt x="55" y="22"/>
                      </a:lnTo>
                      <a:lnTo>
                        <a:pt x="111" y="1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3" name="Freeform 54">
                  <a:extLst>
                    <a:ext uri="{FF2B5EF4-FFF2-40B4-BE49-F238E27FC236}">
                      <a16:creationId xmlns:a16="http://schemas.microsoft.com/office/drawing/2014/main" id="{0A1AF915-C25C-E678-0255-DC2724501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4" y="2497"/>
                  <a:ext cx="166" cy="87"/>
                </a:xfrm>
                <a:custGeom>
                  <a:avLst/>
                  <a:gdLst>
                    <a:gd name="T0" fmla="*/ 1 w 330"/>
                    <a:gd name="T1" fmla="*/ 0 h 174"/>
                    <a:gd name="T2" fmla="*/ 1 w 330"/>
                    <a:gd name="T3" fmla="*/ 1 h 174"/>
                    <a:gd name="T4" fmla="*/ 1 w 330"/>
                    <a:gd name="T5" fmla="*/ 1 h 174"/>
                    <a:gd name="T6" fmla="*/ 1 w 330"/>
                    <a:gd name="T7" fmla="*/ 1 h 174"/>
                    <a:gd name="T8" fmla="*/ 1 w 330"/>
                    <a:gd name="T9" fmla="*/ 1 h 174"/>
                    <a:gd name="T10" fmla="*/ 1 w 330"/>
                    <a:gd name="T11" fmla="*/ 1 h 174"/>
                    <a:gd name="T12" fmla="*/ 0 w 330"/>
                    <a:gd name="T13" fmla="*/ 1 h 174"/>
                    <a:gd name="T14" fmla="*/ 1 w 330"/>
                    <a:gd name="T15" fmla="*/ 1 h 174"/>
                    <a:gd name="T16" fmla="*/ 1 w 330"/>
                    <a:gd name="T17" fmla="*/ 1 h 174"/>
                    <a:gd name="T18" fmla="*/ 1 w 330"/>
                    <a:gd name="T19" fmla="*/ 1 h 174"/>
                    <a:gd name="T20" fmla="*/ 1 w 330"/>
                    <a:gd name="T21" fmla="*/ 1 h 174"/>
                    <a:gd name="T22" fmla="*/ 1 w 330"/>
                    <a:gd name="T23" fmla="*/ 1 h 174"/>
                    <a:gd name="T24" fmla="*/ 1 w 330"/>
                    <a:gd name="T25" fmla="*/ 1 h 174"/>
                    <a:gd name="T26" fmla="*/ 1 w 330"/>
                    <a:gd name="T27" fmla="*/ 1 h 174"/>
                    <a:gd name="T28" fmla="*/ 1 w 330"/>
                    <a:gd name="T29" fmla="*/ 1 h 174"/>
                    <a:gd name="T30" fmla="*/ 1 w 330"/>
                    <a:gd name="T31" fmla="*/ 1 h 174"/>
                    <a:gd name="T32" fmla="*/ 1 w 330"/>
                    <a:gd name="T33" fmla="*/ 1 h 174"/>
                    <a:gd name="T34" fmla="*/ 1 w 330"/>
                    <a:gd name="T35" fmla="*/ 1 h 174"/>
                    <a:gd name="T36" fmla="*/ 1 w 330"/>
                    <a:gd name="T37" fmla="*/ 1 h 174"/>
                    <a:gd name="T38" fmla="*/ 1 w 330"/>
                    <a:gd name="T39" fmla="*/ 0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30" h="174">
                      <a:moveTo>
                        <a:pt x="189" y="0"/>
                      </a:moveTo>
                      <a:lnTo>
                        <a:pt x="165" y="34"/>
                      </a:lnTo>
                      <a:lnTo>
                        <a:pt x="129" y="78"/>
                      </a:lnTo>
                      <a:lnTo>
                        <a:pt x="108" y="97"/>
                      </a:lnTo>
                      <a:lnTo>
                        <a:pt x="55" y="106"/>
                      </a:lnTo>
                      <a:lnTo>
                        <a:pt x="14" y="122"/>
                      </a:lnTo>
                      <a:lnTo>
                        <a:pt x="0" y="161"/>
                      </a:lnTo>
                      <a:lnTo>
                        <a:pt x="72" y="174"/>
                      </a:lnTo>
                      <a:lnTo>
                        <a:pt x="165" y="174"/>
                      </a:lnTo>
                      <a:lnTo>
                        <a:pt x="229" y="163"/>
                      </a:lnTo>
                      <a:lnTo>
                        <a:pt x="288" y="165"/>
                      </a:lnTo>
                      <a:lnTo>
                        <a:pt x="329" y="163"/>
                      </a:lnTo>
                      <a:lnTo>
                        <a:pt x="330" y="129"/>
                      </a:lnTo>
                      <a:lnTo>
                        <a:pt x="328" y="100"/>
                      </a:lnTo>
                      <a:lnTo>
                        <a:pt x="322" y="73"/>
                      </a:lnTo>
                      <a:lnTo>
                        <a:pt x="310" y="43"/>
                      </a:lnTo>
                      <a:lnTo>
                        <a:pt x="273" y="47"/>
                      </a:lnTo>
                      <a:lnTo>
                        <a:pt x="237" y="32"/>
                      </a:lnTo>
                      <a:lnTo>
                        <a:pt x="213" y="5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C1C4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4" name="Freeform 55">
                  <a:extLst>
                    <a:ext uri="{FF2B5EF4-FFF2-40B4-BE49-F238E27FC236}">
                      <a16:creationId xmlns:a16="http://schemas.microsoft.com/office/drawing/2014/main" id="{B1A2688E-1D24-B3D4-48C8-1DD05C2A6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5" y="2171"/>
                  <a:ext cx="93" cy="344"/>
                </a:xfrm>
                <a:custGeom>
                  <a:avLst/>
                  <a:gdLst>
                    <a:gd name="T0" fmla="*/ 0 w 187"/>
                    <a:gd name="T1" fmla="*/ 1 h 686"/>
                    <a:gd name="T2" fmla="*/ 0 w 187"/>
                    <a:gd name="T3" fmla="*/ 1 h 686"/>
                    <a:gd name="T4" fmla="*/ 0 w 187"/>
                    <a:gd name="T5" fmla="*/ 1 h 686"/>
                    <a:gd name="T6" fmla="*/ 0 w 187"/>
                    <a:gd name="T7" fmla="*/ 1 h 686"/>
                    <a:gd name="T8" fmla="*/ 0 w 187"/>
                    <a:gd name="T9" fmla="*/ 1 h 686"/>
                    <a:gd name="T10" fmla="*/ 0 w 187"/>
                    <a:gd name="T11" fmla="*/ 1 h 686"/>
                    <a:gd name="T12" fmla="*/ 0 w 187"/>
                    <a:gd name="T13" fmla="*/ 1 h 686"/>
                    <a:gd name="T14" fmla="*/ 0 w 187"/>
                    <a:gd name="T15" fmla="*/ 1 h 686"/>
                    <a:gd name="T16" fmla="*/ 0 w 187"/>
                    <a:gd name="T17" fmla="*/ 1 h 686"/>
                    <a:gd name="T18" fmla="*/ 0 w 187"/>
                    <a:gd name="T19" fmla="*/ 1 h 686"/>
                    <a:gd name="T20" fmla="*/ 0 w 187"/>
                    <a:gd name="T21" fmla="*/ 1 h 686"/>
                    <a:gd name="T22" fmla="*/ 0 w 187"/>
                    <a:gd name="T23" fmla="*/ 1 h 686"/>
                    <a:gd name="T24" fmla="*/ 0 w 187"/>
                    <a:gd name="T25" fmla="*/ 1 h 686"/>
                    <a:gd name="T26" fmla="*/ 0 w 187"/>
                    <a:gd name="T27" fmla="*/ 1 h 686"/>
                    <a:gd name="T28" fmla="*/ 0 w 187"/>
                    <a:gd name="T29" fmla="*/ 1 h 686"/>
                    <a:gd name="T30" fmla="*/ 0 w 187"/>
                    <a:gd name="T31" fmla="*/ 1 h 686"/>
                    <a:gd name="T32" fmla="*/ 0 w 187"/>
                    <a:gd name="T33" fmla="*/ 1 h 686"/>
                    <a:gd name="T34" fmla="*/ 0 w 187"/>
                    <a:gd name="T35" fmla="*/ 1 h 686"/>
                    <a:gd name="T36" fmla="*/ 0 w 187"/>
                    <a:gd name="T37" fmla="*/ 1 h 686"/>
                    <a:gd name="T38" fmla="*/ 0 w 187"/>
                    <a:gd name="T39" fmla="*/ 1 h 686"/>
                    <a:gd name="T40" fmla="*/ 0 w 187"/>
                    <a:gd name="T41" fmla="*/ 1 h 686"/>
                    <a:gd name="T42" fmla="*/ 0 w 187"/>
                    <a:gd name="T43" fmla="*/ 1 h 686"/>
                    <a:gd name="T44" fmla="*/ 0 w 187"/>
                    <a:gd name="T45" fmla="*/ 1 h 686"/>
                    <a:gd name="T46" fmla="*/ 0 w 187"/>
                    <a:gd name="T47" fmla="*/ 1 h 686"/>
                    <a:gd name="T48" fmla="*/ 0 w 187"/>
                    <a:gd name="T49" fmla="*/ 1 h 686"/>
                    <a:gd name="T50" fmla="*/ 0 w 187"/>
                    <a:gd name="T51" fmla="*/ 1 h 686"/>
                    <a:gd name="T52" fmla="*/ 0 w 187"/>
                    <a:gd name="T53" fmla="*/ 1 h 686"/>
                    <a:gd name="T54" fmla="*/ 0 w 187"/>
                    <a:gd name="T55" fmla="*/ 1 h 686"/>
                    <a:gd name="T56" fmla="*/ 0 w 187"/>
                    <a:gd name="T57" fmla="*/ 1 h 686"/>
                    <a:gd name="T58" fmla="*/ 0 w 187"/>
                    <a:gd name="T59" fmla="*/ 1 h 686"/>
                    <a:gd name="T60" fmla="*/ 0 w 187"/>
                    <a:gd name="T61" fmla="*/ 1 h 686"/>
                    <a:gd name="T62" fmla="*/ 0 w 187"/>
                    <a:gd name="T63" fmla="*/ 1 h 686"/>
                    <a:gd name="T64" fmla="*/ 0 w 187"/>
                    <a:gd name="T65" fmla="*/ 1 h 686"/>
                    <a:gd name="T66" fmla="*/ 0 w 187"/>
                    <a:gd name="T67" fmla="*/ 1 h 686"/>
                    <a:gd name="T68" fmla="*/ 0 w 187"/>
                    <a:gd name="T69" fmla="*/ 1 h 686"/>
                    <a:gd name="T70" fmla="*/ 0 w 187"/>
                    <a:gd name="T71" fmla="*/ 1 h 686"/>
                    <a:gd name="T72" fmla="*/ 0 w 187"/>
                    <a:gd name="T73" fmla="*/ 1 h 686"/>
                    <a:gd name="T74" fmla="*/ 0 w 187"/>
                    <a:gd name="T75" fmla="*/ 1 h 686"/>
                    <a:gd name="T76" fmla="*/ 0 w 187"/>
                    <a:gd name="T77" fmla="*/ 0 h 686"/>
                    <a:gd name="T78" fmla="*/ 0 w 187"/>
                    <a:gd name="T79" fmla="*/ 1 h 686"/>
                    <a:gd name="T80" fmla="*/ 0 w 187"/>
                    <a:gd name="T81" fmla="*/ 1 h 686"/>
                    <a:gd name="T82" fmla="*/ 0 w 187"/>
                    <a:gd name="T83" fmla="*/ 1 h 686"/>
                    <a:gd name="T84" fmla="*/ 0 w 187"/>
                    <a:gd name="T85" fmla="*/ 1 h 68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87" h="686">
                      <a:moveTo>
                        <a:pt x="12" y="9"/>
                      </a:moveTo>
                      <a:lnTo>
                        <a:pt x="12" y="35"/>
                      </a:lnTo>
                      <a:lnTo>
                        <a:pt x="12" y="96"/>
                      </a:lnTo>
                      <a:lnTo>
                        <a:pt x="0" y="124"/>
                      </a:lnTo>
                      <a:lnTo>
                        <a:pt x="4" y="155"/>
                      </a:lnTo>
                      <a:lnTo>
                        <a:pt x="47" y="163"/>
                      </a:lnTo>
                      <a:lnTo>
                        <a:pt x="47" y="180"/>
                      </a:lnTo>
                      <a:lnTo>
                        <a:pt x="28" y="197"/>
                      </a:lnTo>
                      <a:lnTo>
                        <a:pt x="28" y="218"/>
                      </a:lnTo>
                      <a:lnTo>
                        <a:pt x="36" y="232"/>
                      </a:lnTo>
                      <a:lnTo>
                        <a:pt x="55" y="210"/>
                      </a:lnTo>
                      <a:lnTo>
                        <a:pt x="58" y="238"/>
                      </a:lnTo>
                      <a:lnTo>
                        <a:pt x="44" y="277"/>
                      </a:lnTo>
                      <a:lnTo>
                        <a:pt x="44" y="371"/>
                      </a:lnTo>
                      <a:lnTo>
                        <a:pt x="55" y="452"/>
                      </a:lnTo>
                      <a:lnTo>
                        <a:pt x="62" y="518"/>
                      </a:lnTo>
                      <a:lnTo>
                        <a:pt x="55" y="593"/>
                      </a:lnTo>
                      <a:lnTo>
                        <a:pt x="47" y="654"/>
                      </a:lnTo>
                      <a:lnTo>
                        <a:pt x="69" y="664"/>
                      </a:lnTo>
                      <a:lnTo>
                        <a:pt x="89" y="686"/>
                      </a:lnTo>
                      <a:lnTo>
                        <a:pt x="109" y="685"/>
                      </a:lnTo>
                      <a:lnTo>
                        <a:pt x="115" y="662"/>
                      </a:lnTo>
                      <a:lnTo>
                        <a:pt x="115" y="638"/>
                      </a:lnTo>
                      <a:lnTo>
                        <a:pt x="123" y="582"/>
                      </a:lnTo>
                      <a:lnTo>
                        <a:pt x="151" y="457"/>
                      </a:lnTo>
                      <a:lnTo>
                        <a:pt x="156" y="390"/>
                      </a:lnTo>
                      <a:lnTo>
                        <a:pt x="154" y="331"/>
                      </a:lnTo>
                      <a:lnTo>
                        <a:pt x="145" y="273"/>
                      </a:lnTo>
                      <a:lnTo>
                        <a:pt x="127" y="208"/>
                      </a:lnTo>
                      <a:lnTo>
                        <a:pt x="105" y="205"/>
                      </a:lnTo>
                      <a:lnTo>
                        <a:pt x="99" y="171"/>
                      </a:lnTo>
                      <a:lnTo>
                        <a:pt x="119" y="141"/>
                      </a:lnTo>
                      <a:lnTo>
                        <a:pt x="143" y="110"/>
                      </a:lnTo>
                      <a:lnTo>
                        <a:pt x="171" y="66"/>
                      </a:lnTo>
                      <a:lnTo>
                        <a:pt x="187" y="11"/>
                      </a:lnTo>
                      <a:lnTo>
                        <a:pt x="162" y="5"/>
                      </a:lnTo>
                      <a:lnTo>
                        <a:pt x="141" y="2"/>
                      </a:lnTo>
                      <a:lnTo>
                        <a:pt x="120" y="1"/>
                      </a:lnTo>
                      <a:lnTo>
                        <a:pt x="99" y="0"/>
                      </a:lnTo>
                      <a:lnTo>
                        <a:pt x="80" y="1"/>
                      </a:lnTo>
                      <a:lnTo>
                        <a:pt x="59" y="2"/>
                      </a:lnTo>
                      <a:lnTo>
                        <a:pt x="36" y="5"/>
                      </a:lnTo>
                      <a:lnTo>
                        <a:pt x="12" y="9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5" name="Freeform 56">
                  <a:extLst>
                    <a:ext uri="{FF2B5EF4-FFF2-40B4-BE49-F238E27FC236}">
                      <a16:creationId xmlns:a16="http://schemas.microsoft.com/office/drawing/2014/main" id="{4EA240A8-2FD5-73E8-4F7A-403B2A2A94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2" y="2174"/>
                  <a:ext cx="52" cy="315"/>
                </a:xfrm>
                <a:custGeom>
                  <a:avLst/>
                  <a:gdLst>
                    <a:gd name="T0" fmla="*/ 1 w 104"/>
                    <a:gd name="T1" fmla="*/ 1 h 629"/>
                    <a:gd name="T2" fmla="*/ 1 w 104"/>
                    <a:gd name="T3" fmla="*/ 1 h 629"/>
                    <a:gd name="T4" fmla="*/ 1 w 104"/>
                    <a:gd name="T5" fmla="*/ 1 h 629"/>
                    <a:gd name="T6" fmla="*/ 0 w 104"/>
                    <a:gd name="T7" fmla="*/ 1 h 629"/>
                    <a:gd name="T8" fmla="*/ 1 w 104"/>
                    <a:gd name="T9" fmla="*/ 1 h 629"/>
                    <a:gd name="T10" fmla="*/ 1 w 104"/>
                    <a:gd name="T11" fmla="*/ 1 h 629"/>
                    <a:gd name="T12" fmla="*/ 1 w 104"/>
                    <a:gd name="T13" fmla="*/ 1 h 629"/>
                    <a:gd name="T14" fmla="*/ 1 w 104"/>
                    <a:gd name="T15" fmla="*/ 1 h 629"/>
                    <a:gd name="T16" fmla="*/ 1 w 104"/>
                    <a:gd name="T17" fmla="*/ 1 h 629"/>
                    <a:gd name="T18" fmla="*/ 1 w 104"/>
                    <a:gd name="T19" fmla="*/ 1 h 629"/>
                    <a:gd name="T20" fmla="*/ 1 w 104"/>
                    <a:gd name="T21" fmla="*/ 1 h 629"/>
                    <a:gd name="T22" fmla="*/ 1 w 104"/>
                    <a:gd name="T23" fmla="*/ 1 h 629"/>
                    <a:gd name="T24" fmla="*/ 1 w 104"/>
                    <a:gd name="T25" fmla="*/ 1 h 629"/>
                    <a:gd name="T26" fmla="*/ 1 w 104"/>
                    <a:gd name="T27" fmla="*/ 1 h 629"/>
                    <a:gd name="T28" fmla="*/ 1 w 104"/>
                    <a:gd name="T29" fmla="*/ 1 h 629"/>
                    <a:gd name="T30" fmla="*/ 1 w 104"/>
                    <a:gd name="T31" fmla="*/ 1 h 629"/>
                    <a:gd name="T32" fmla="*/ 1 w 104"/>
                    <a:gd name="T33" fmla="*/ 1 h 629"/>
                    <a:gd name="T34" fmla="*/ 1 w 104"/>
                    <a:gd name="T35" fmla="*/ 1 h 629"/>
                    <a:gd name="T36" fmla="*/ 1 w 104"/>
                    <a:gd name="T37" fmla="*/ 1 h 629"/>
                    <a:gd name="T38" fmla="*/ 1 w 104"/>
                    <a:gd name="T39" fmla="*/ 1 h 629"/>
                    <a:gd name="T40" fmla="*/ 1 w 104"/>
                    <a:gd name="T41" fmla="*/ 1 h 629"/>
                    <a:gd name="T42" fmla="*/ 1 w 104"/>
                    <a:gd name="T43" fmla="*/ 1 h 629"/>
                    <a:gd name="T44" fmla="*/ 1 w 104"/>
                    <a:gd name="T45" fmla="*/ 1 h 629"/>
                    <a:gd name="T46" fmla="*/ 1 w 104"/>
                    <a:gd name="T47" fmla="*/ 1 h 629"/>
                    <a:gd name="T48" fmla="*/ 1 w 104"/>
                    <a:gd name="T49" fmla="*/ 1 h 629"/>
                    <a:gd name="T50" fmla="*/ 1 w 104"/>
                    <a:gd name="T51" fmla="*/ 1 h 629"/>
                    <a:gd name="T52" fmla="*/ 1 w 104"/>
                    <a:gd name="T53" fmla="*/ 1 h 629"/>
                    <a:gd name="T54" fmla="*/ 1 w 104"/>
                    <a:gd name="T55" fmla="*/ 1 h 629"/>
                    <a:gd name="T56" fmla="*/ 1 w 104"/>
                    <a:gd name="T57" fmla="*/ 1 h 629"/>
                    <a:gd name="T58" fmla="*/ 1 w 104"/>
                    <a:gd name="T59" fmla="*/ 1 h 629"/>
                    <a:gd name="T60" fmla="*/ 1 w 104"/>
                    <a:gd name="T61" fmla="*/ 0 h 629"/>
                    <a:gd name="T62" fmla="*/ 1 w 104"/>
                    <a:gd name="T63" fmla="*/ 1 h 6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4" h="629">
                      <a:moveTo>
                        <a:pt x="30" y="11"/>
                      </a:moveTo>
                      <a:lnTo>
                        <a:pt x="30" y="56"/>
                      </a:lnTo>
                      <a:lnTo>
                        <a:pt x="5" y="89"/>
                      </a:lnTo>
                      <a:lnTo>
                        <a:pt x="0" y="131"/>
                      </a:lnTo>
                      <a:lnTo>
                        <a:pt x="30" y="147"/>
                      </a:lnTo>
                      <a:lnTo>
                        <a:pt x="30" y="171"/>
                      </a:lnTo>
                      <a:lnTo>
                        <a:pt x="23" y="174"/>
                      </a:lnTo>
                      <a:lnTo>
                        <a:pt x="26" y="201"/>
                      </a:lnTo>
                      <a:lnTo>
                        <a:pt x="29" y="207"/>
                      </a:lnTo>
                      <a:lnTo>
                        <a:pt x="34" y="234"/>
                      </a:lnTo>
                      <a:lnTo>
                        <a:pt x="22" y="258"/>
                      </a:lnTo>
                      <a:lnTo>
                        <a:pt x="40" y="386"/>
                      </a:lnTo>
                      <a:lnTo>
                        <a:pt x="40" y="440"/>
                      </a:lnTo>
                      <a:lnTo>
                        <a:pt x="55" y="550"/>
                      </a:lnTo>
                      <a:lnTo>
                        <a:pt x="50" y="625"/>
                      </a:lnTo>
                      <a:lnTo>
                        <a:pt x="74" y="629"/>
                      </a:lnTo>
                      <a:lnTo>
                        <a:pt x="104" y="620"/>
                      </a:lnTo>
                      <a:lnTo>
                        <a:pt x="104" y="569"/>
                      </a:lnTo>
                      <a:lnTo>
                        <a:pt x="104" y="454"/>
                      </a:lnTo>
                      <a:lnTo>
                        <a:pt x="89" y="341"/>
                      </a:lnTo>
                      <a:lnTo>
                        <a:pt x="89" y="262"/>
                      </a:lnTo>
                      <a:lnTo>
                        <a:pt x="74" y="237"/>
                      </a:lnTo>
                      <a:lnTo>
                        <a:pt x="74" y="201"/>
                      </a:lnTo>
                      <a:lnTo>
                        <a:pt x="64" y="187"/>
                      </a:lnTo>
                      <a:lnTo>
                        <a:pt x="59" y="181"/>
                      </a:lnTo>
                      <a:lnTo>
                        <a:pt x="58" y="179"/>
                      </a:lnTo>
                      <a:lnTo>
                        <a:pt x="51" y="144"/>
                      </a:lnTo>
                      <a:lnTo>
                        <a:pt x="60" y="98"/>
                      </a:lnTo>
                      <a:lnTo>
                        <a:pt x="68" y="60"/>
                      </a:lnTo>
                      <a:lnTo>
                        <a:pt x="70" y="0"/>
                      </a:lnTo>
                      <a:lnTo>
                        <a:pt x="30" y="11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6" name="Freeform 57">
                  <a:extLst>
                    <a:ext uri="{FF2B5EF4-FFF2-40B4-BE49-F238E27FC236}">
                      <a16:creationId xmlns:a16="http://schemas.microsoft.com/office/drawing/2014/main" id="{A7ED931E-ED64-1621-419E-FE6213989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" y="1780"/>
                  <a:ext cx="79" cy="290"/>
                </a:xfrm>
                <a:custGeom>
                  <a:avLst/>
                  <a:gdLst>
                    <a:gd name="T0" fmla="*/ 0 w 159"/>
                    <a:gd name="T1" fmla="*/ 0 h 581"/>
                    <a:gd name="T2" fmla="*/ 0 w 159"/>
                    <a:gd name="T3" fmla="*/ 0 h 581"/>
                    <a:gd name="T4" fmla="*/ 0 w 159"/>
                    <a:gd name="T5" fmla="*/ 0 h 581"/>
                    <a:gd name="T6" fmla="*/ 0 w 159"/>
                    <a:gd name="T7" fmla="*/ 0 h 581"/>
                    <a:gd name="T8" fmla="*/ 0 w 159"/>
                    <a:gd name="T9" fmla="*/ 0 h 581"/>
                    <a:gd name="T10" fmla="*/ 0 w 159"/>
                    <a:gd name="T11" fmla="*/ 0 h 581"/>
                    <a:gd name="T12" fmla="*/ 0 w 159"/>
                    <a:gd name="T13" fmla="*/ 0 h 581"/>
                    <a:gd name="T14" fmla="*/ 0 w 159"/>
                    <a:gd name="T15" fmla="*/ 0 h 581"/>
                    <a:gd name="T16" fmla="*/ 0 w 159"/>
                    <a:gd name="T17" fmla="*/ 0 h 581"/>
                    <a:gd name="T18" fmla="*/ 0 w 159"/>
                    <a:gd name="T19" fmla="*/ 0 h 581"/>
                    <a:gd name="T20" fmla="*/ 0 w 159"/>
                    <a:gd name="T21" fmla="*/ 0 h 581"/>
                    <a:gd name="T22" fmla="*/ 0 w 159"/>
                    <a:gd name="T23" fmla="*/ 0 h 581"/>
                    <a:gd name="T24" fmla="*/ 0 w 159"/>
                    <a:gd name="T25" fmla="*/ 0 h 581"/>
                    <a:gd name="T26" fmla="*/ 0 w 159"/>
                    <a:gd name="T27" fmla="*/ 0 h 581"/>
                    <a:gd name="T28" fmla="*/ 0 w 159"/>
                    <a:gd name="T29" fmla="*/ 0 h 581"/>
                    <a:gd name="T30" fmla="*/ 0 w 159"/>
                    <a:gd name="T31" fmla="*/ 0 h 581"/>
                    <a:gd name="T32" fmla="*/ 0 w 159"/>
                    <a:gd name="T33" fmla="*/ 0 h 581"/>
                    <a:gd name="T34" fmla="*/ 0 w 159"/>
                    <a:gd name="T35" fmla="*/ 0 h 581"/>
                    <a:gd name="T36" fmla="*/ 0 w 159"/>
                    <a:gd name="T37" fmla="*/ 0 h 581"/>
                    <a:gd name="T38" fmla="*/ 0 w 159"/>
                    <a:gd name="T39" fmla="*/ 0 h 581"/>
                    <a:gd name="T40" fmla="*/ 0 w 159"/>
                    <a:gd name="T41" fmla="*/ 0 h 581"/>
                    <a:gd name="T42" fmla="*/ 0 w 159"/>
                    <a:gd name="T43" fmla="*/ 0 h 581"/>
                    <a:gd name="T44" fmla="*/ 0 w 159"/>
                    <a:gd name="T45" fmla="*/ 0 h 581"/>
                    <a:gd name="T46" fmla="*/ 0 w 159"/>
                    <a:gd name="T47" fmla="*/ 0 h 581"/>
                    <a:gd name="T48" fmla="*/ 0 w 159"/>
                    <a:gd name="T49" fmla="*/ 0 h 581"/>
                    <a:gd name="T50" fmla="*/ 0 w 159"/>
                    <a:gd name="T51" fmla="*/ 0 h 581"/>
                    <a:gd name="T52" fmla="*/ 0 w 159"/>
                    <a:gd name="T53" fmla="*/ 0 h 581"/>
                    <a:gd name="T54" fmla="*/ 0 w 159"/>
                    <a:gd name="T55" fmla="*/ 0 h 581"/>
                    <a:gd name="T56" fmla="*/ 0 w 159"/>
                    <a:gd name="T57" fmla="*/ 0 h 581"/>
                    <a:gd name="T58" fmla="*/ 0 w 159"/>
                    <a:gd name="T59" fmla="*/ 0 h 581"/>
                    <a:gd name="T60" fmla="*/ 0 w 159"/>
                    <a:gd name="T61" fmla="*/ 0 h 581"/>
                    <a:gd name="T62" fmla="*/ 0 w 159"/>
                    <a:gd name="T63" fmla="*/ 0 h 581"/>
                    <a:gd name="T64" fmla="*/ 0 w 159"/>
                    <a:gd name="T65" fmla="*/ 0 h 581"/>
                    <a:gd name="T66" fmla="*/ 0 w 159"/>
                    <a:gd name="T67" fmla="*/ 0 h 581"/>
                    <a:gd name="T68" fmla="*/ 0 w 159"/>
                    <a:gd name="T69" fmla="*/ 0 h 581"/>
                    <a:gd name="T70" fmla="*/ 0 w 159"/>
                    <a:gd name="T71" fmla="*/ 0 h 581"/>
                    <a:gd name="T72" fmla="*/ 0 w 159"/>
                    <a:gd name="T73" fmla="*/ 0 h 581"/>
                    <a:gd name="T74" fmla="*/ 0 w 159"/>
                    <a:gd name="T75" fmla="*/ 0 h 581"/>
                    <a:gd name="T76" fmla="*/ 0 w 159"/>
                    <a:gd name="T77" fmla="*/ 0 h 581"/>
                    <a:gd name="T78" fmla="*/ 0 w 159"/>
                    <a:gd name="T79" fmla="*/ 0 h 581"/>
                    <a:gd name="T80" fmla="*/ 0 w 159"/>
                    <a:gd name="T81" fmla="*/ 0 h 581"/>
                    <a:gd name="T82" fmla="*/ 0 w 159"/>
                    <a:gd name="T83" fmla="*/ 0 h 581"/>
                    <a:gd name="T84" fmla="*/ 0 w 159"/>
                    <a:gd name="T85" fmla="*/ 0 h 581"/>
                    <a:gd name="T86" fmla="*/ 0 w 159"/>
                    <a:gd name="T87" fmla="*/ 0 h 581"/>
                    <a:gd name="T88" fmla="*/ 0 w 159"/>
                    <a:gd name="T89" fmla="*/ 0 h 581"/>
                    <a:gd name="T90" fmla="*/ 0 w 159"/>
                    <a:gd name="T91" fmla="*/ 0 h 581"/>
                    <a:gd name="T92" fmla="*/ 0 w 159"/>
                    <a:gd name="T93" fmla="*/ 0 h 581"/>
                    <a:gd name="T94" fmla="*/ 0 w 159"/>
                    <a:gd name="T95" fmla="*/ 0 h 581"/>
                    <a:gd name="T96" fmla="*/ 0 w 159"/>
                    <a:gd name="T97" fmla="*/ 0 h 581"/>
                    <a:gd name="T98" fmla="*/ 0 w 159"/>
                    <a:gd name="T99" fmla="*/ 0 h 58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59" h="581">
                      <a:moveTo>
                        <a:pt x="31" y="48"/>
                      </a:moveTo>
                      <a:lnTo>
                        <a:pt x="40" y="39"/>
                      </a:lnTo>
                      <a:lnTo>
                        <a:pt x="50" y="33"/>
                      </a:lnTo>
                      <a:lnTo>
                        <a:pt x="58" y="26"/>
                      </a:lnTo>
                      <a:lnTo>
                        <a:pt x="68" y="20"/>
                      </a:lnTo>
                      <a:lnTo>
                        <a:pt x="78" y="15"/>
                      </a:lnTo>
                      <a:lnTo>
                        <a:pt x="90" y="11"/>
                      </a:lnTo>
                      <a:lnTo>
                        <a:pt x="103" y="5"/>
                      </a:lnTo>
                      <a:lnTo>
                        <a:pt x="116" y="0"/>
                      </a:lnTo>
                      <a:lnTo>
                        <a:pt x="130" y="8"/>
                      </a:lnTo>
                      <a:lnTo>
                        <a:pt x="149" y="56"/>
                      </a:lnTo>
                      <a:lnTo>
                        <a:pt x="138" y="84"/>
                      </a:lnTo>
                      <a:lnTo>
                        <a:pt x="156" y="87"/>
                      </a:lnTo>
                      <a:lnTo>
                        <a:pt x="159" y="102"/>
                      </a:lnTo>
                      <a:lnTo>
                        <a:pt x="156" y="118"/>
                      </a:lnTo>
                      <a:lnTo>
                        <a:pt x="141" y="122"/>
                      </a:lnTo>
                      <a:lnTo>
                        <a:pt x="135" y="155"/>
                      </a:lnTo>
                      <a:lnTo>
                        <a:pt x="147" y="139"/>
                      </a:lnTo>
                      <a:lnTo>
                        <a:pt x="151" y="155"/>
                      </a:lnTo>
                      <a:lnTo>
                        <a:pt x="149" y="183"/>
                      </a:lnTo>
                      <a:lnTo>
                        <a:pt x="146" y="209"/>
                      </a:lnTo>
                      <a:lnTo>
                        <a:pt x="143" y="231"/>
                      </a:lnTo>
                      <a:lnTo>
                        <a:pt x="138" y="249"/>
                      </a:lnTo>
                      <a:lnTo>
                        <a:pt x="131" y="269"/>
                      </a:lnTo>
                      <a:lnTo>
                        <a:pt x="123" y="288"/>
                      </a:lnTo>
                      <a:lnTo>
                        <a:pt x="113" y="310"/>
                      </a:lnTo>
                      <a:lnTo>
                        <a:pt x="99" y="334"/>
                      </a:lnTo>
                      <a:lnTo>
                        <a:pt x="85" y="383"/>
                      </a:lnTo>
                      <a:lnTo>
                        <a:pt x="77" y="420"/>
                      </a:lnTo>
                      <a:lnTo>
                        <a:pt x="92" y="480"/>
                      </a:lnTo>
                      <a:lnTo>
                        <a:pt x="82" y="496"/>
                      </a:lnTo>
                      <a:lnTo>
                        <a:pt x="71" y="498"/>
                      </a:lnTo>
                      <a:lnTo>
                        <a:pt x="66" y="516"/>
                      </a:lnTo>
                      <a:lnTo>
                        <a:pt x="35" y="521"/>
                      </a:lnTo>
                      <a:lnTo>
                        <a:pt x="37" y="579"/>
                      </a:lnTo>
                      <a:lnTo>
                        <a:pt x="21" y="581"/>
                      </a:lnTo>
                      <a:lnTo>
                        <a:pt x="4" y="531"/>
                      </a:lnTo>
                      <a:lnTo>
                        <a:pt x="0" y="490"/>
                      </a:lnTo>
                      <a:lnTo>
                        <a:pt x="2" y="445"/>
                      </a:lnTo>
                      <a:lnTo>
                        <a:pt x="16" y="400"/>
                      </a:lnTo>
                      <a:lnTo>
                        <a:pt x="45" y="253"/>
                      </a:lnTo>
                      <a:lnTo>
                        <a:pt x="48" y="172"/>
                      </a:lnTo>
                      <a:lnTo>
                        <a:pt x="66" y="114"/>
                      </a:lnTo>
                      <a:lnTo>
                        <a:pt x="83" y="99"/>
                      </a:lnTo>
                      <a:lnTo>
                        <a:pt x="75" y="81"/>
                      </a:lnTo>
                      <a:lnTo>
                        <a:pt x="55" y="83"/>
                      </a:lnTo>
                      <a:lnTo>
                        <a:pt x="52" y="78"/>
                      </a:lnTo>
                      <a:lnTo>
                        <a:pt x="44" y="65"/>
                      </a:lnTo>
                      <a:lnTo>
                        <a:pt x="36" y="52"/>
                      </a:lnTo>
                      <a:lnTo>
                        <a:pt x="31" y="48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7" name="Freeform 58">
                  <a:extLst>
                    <a:ext uri="{FF2B5EF4-FFF2-40B4-BE49-F238E27FC236}">
                      <a16:creationId xmlns:a16="http://schemas.microsoft.com/office/drawing/2014/main" id="{EA3A1DDD-4238-CA7D-7852-4129E392D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8" y="1782"/>
                  <a:ext cx="42" cy="28"/>
                </a:xfrm>
                <a:custGeom>
                  <a:avLst/>
                  <a:gdLst>
                    <a:gd name="T0" fmla="*/ 0 w 84"/>
                    <a:gd name="T1" fmla="*/ 1 h 55"/>
                    <a:gd name="T2" fmla="*/ 1 w 84"/>
                    <a:gd name="T3" fmla="*/ 1 h 55"/>
                    <a:gd name="T4" fmla="*/ 1 w 84"/>
                    <a:gd name="T5" fmla="*/ 1 h 55"/>
                    <a:gd name="T6" fmla="*/ 1 w 84"/>
                    <a:gd name="T7" fmla="*/ 1 h 55"/>
                    <a:gd name="T8" fmla="*/ 1 w 84"/>
                    <a:gd name="T9" fmla="*/ 1 h 55"/>
                    <a:gd name="T10" fmla="*/ 1 w 84"/>
                    <a:gd name="T11" fmla="*/ 1 h 55"/>
                    <a:gd name="T12" fmla="*/ 1 w 84"/>
                    <a:gd name="T13" fmla="*/ 1 h 55"/>
                    <a:gd name="T14" fmla="*/ 1 w 84"/>
                    <a:gd name="T15" fmla="*/ 0 h 55"/>
                    <a:gd name="T16" fmla="*/ 1 w 84"/>
                    <a:gd name="T17" fmla="*/ 0 h 55"/>
                    <a:gd name="T18" fmla="*/ 1 w 84"/>
                    <a:gd name="T19" fmla="*/ 1 h 55"/>
                    <a:gd name="T20" fmla="*/ 1 w 84"/>
                    <a:gd name="T21" fmla="*/ 1 h 55"/>
                    <a:gd name="T22" fmla="*/ 1 w 84"/>
                    <a:gd name="T23" fmla="*/ 1 h 55"/>
                    <a:gd name="T24" fmla="*/ 1 w 84"/>
                    <a:gd name="T25" fmla="*/ 1 h 55"/>
                    <a:gd name="T26" fmla="*/ 1 w 84"/>
                    <a:gd name="T27" fmla="*/ 1 h 55"/>
                    <a:gd name="T28" fmla="*/ 1 w 84"/>
                    <a:gd name="T29" fmla="*/ 1 h 55"/>
                    <a:gd name="T30" fmla="*/ 1 w 84"/>
                    <a:gd name="T31" fmla="*/ 1 h 55"/>
                    <a:gd name="T32" fmla="*/ 1 w 84"/>
                    <a:gd name="T33" fmla="*/ 1 h 55"/>
                    <a:gd name="T34" fmla="*/ 1 w 84"/>
                    <a:gd name="T35" fmla="*/ 1 h 55"/>
                    <a:gd name="T36" fmla="*/ 1 w 84"/>
                    <a:gd name="T37" fmla="*/ 1 h 55"/>
                    <a:gd name="T38" fmla="*/ 0 w 84"/>
                    <a:gd name="T39" fmla="*/ 1 h 5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84" h="55">
                      <a:moveTo>
                        <a:pt x="0" y="29"/>
                      </a:moveTo>
                      <a:lnTo>
                        <a:pt x="13" y="21"/>
                      </a:lnTo>
                      <a:lnTo>
                        <a:pt x="22" y="15"/>
                      </a:lnTo>
                      <a:lnTo>
                        <a:pt x="30" y="10"/>
                      </a:lnTo>
                      <a:lnTo>
                        <a:pt x="37" y="6"/>
                      </a:lnTo>
                      <a:lnTo>
                        <a:pt x="43" y="3"/>
                      </a:lnTo>
                      <a:lnTo>
                        <a:pt x="49" y="1"/>
                      </a:lnTo>
                      <a:lnTo>
                        <a:pt x="57" y="0"/>
                      </a:lnTo>
                      <a:lnTo>
                        <a:pt x="66" y="0"/>
                      </a:lnTo>
                      <a:lnTo>
                        <a:pt x="80" y="18"/>
                      </a:lnTo>
                      <a:lnTo>
                        <a:pt x="80" y="34"/>
                      </a:lnTo>
                      <a:lnTo>
                        <a:pt x="84" y="49"/>
                      </a:lnTo>
                      <a:lnTo>
                        <a:pt x="72" y="55"/>
                      </a:lnTo>
                      <a:lnTo>
                        <a:pt x="56" y="53"/>
                      </a:lnTo>
                      <a:lnTo>
                        <a:pt x="35" y="45"/>
                      </a:lnTo>
                      <a:lnTo>
                        <a:pt x="18" y="45"/>
                      </a:lnTo>
                      <a:lnTo>
                        <a:pt x="15" y="43"/>
                      </a:lnTo>
                      <a:lnTo>
                        <a:pt x="10" y="37"/>
                      </a:lnTo>
                      <a:lnTo>
                        <a:pt x="3" y="3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8" name="Freeform 59">
                  <a:extLst>
                    <a:ext uri="{FF2B5EF4-FFF2-40B4-BE49-F238E27FC236}">
                      <a16:creationId xmlns:a16="http://schemas.microsoft.com/office/drawing/2014/main" id="{CA38AFFE-140F-AB2D-0406-4EB15DE3E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4" y="1918"/>
                  <a:ext cx="34" cy="189"/>
                </a:xfrm>
                <a:custGeom>
                  <a:avLst/>
                  <a:gdLst>
                    <a:gd name="T0" fmla="*/ 0 w 67"/>
                    <a:gd name="T1" fmla="*/ 1 h 378"/>
                    <a:gd name="T2" fmla="*/ 1 w 67"/>
                    <a:gd name="T3" fmla="*/ 1 h 378"/>
                    <a:gd name="T4" fmla="*/ 1 w 67"/>
                    <a:gd name="T5" fmla="*/ 1 h 378"/>
                    <a:gd name="T6" fmla="*/ 1 w 67"/>
                    <a:gd name="T7" fmla="*/ 1 h 378"/>
                    <a:gd name="T8" fmla="*/ 1 w 67"/>
                    <a:gd name="T9" fmla="*/ 1 h 378"/>
                    <a:gd name="T10" fmla="*/ 1 w 67"/>
                    <a:gd name="T11" fmla="*/ 1 h 378"/>
                    <a:gd name="T12" fmla="*/ 1 w 67"/>
                    <a:gd name="T13" fmla="*/ 1 h 378"/>
                    <a:gd name="T14" fmla="*/ 1 w 67"/>
                    <a:gd name="T15" fmla="*/ 1 h 378"/>
                    <a:gd name="T16" fmla="*/ 1 w 67"/>
                    <a:gd name="T17" fmla="*/ 1 h 378"/>
                    <a:gd name="T18" fmla="*/ 1 w 67"/>
                    <a:gd name="T19" fmla="*/ 1 h 378"/>
                    <a:gd name="T20" fmla="*/ 1 w 67"/>
                    <a:gd name="T21" fmla="*/ 1 h 378"/>
                    <a:gd name="T22" fmla="*/ 1 w 67"/>
                    <a:gd name="T23" fmla="*/ 1 h 378"/>
                    <a:gd name="T24" fmla="*/ 1 w 67"/>
                    <a:gd name="T25" fmla="*/ 1 h 378"/>
                    <a:gd name="T26" fmla="*/ 1 w 67"/>
                    <a:gd name="T27" fmla="*/ 1 h 378"/>
                    <a:gd name="T28" fmla="*/ 1 w 67"/>
                    <a:gd name="T29" fmla="*/ 1 h 378"/>
                    <a:gd name="T30" fmla="*/ 1 w 67"/>
                    <a:gd name="T31" fmla="*/ 1 h 378"/>
                    <a:gd name="T32" fmla="*/ 1 w 67"/>
                    <a:gd name="T33" fmla="*/ 1 h 378"/>
                    <a:gd name="T34" fmla="*/ 1 w 67"/>
                    <a:gd name="T35" fmla="*/ 1 h 378"/>
                    <a:gd name="T36" fmla="*/ 1 w 67"/>
                    <a:gd name="T37" fmla="*/ 1 h 378"/>
                    <a:gd name="T38" fmla="*/ 1 w 67"/>
                    <a:gd name="T39" fmla="*/ 1 h 378"/>
                    <a:gd name="T40" fmla="*/ 1 w 67"/>
                    <a:gd name="T41" fmla="*/ 1 h 378"/>
                    <a:gd name="T42" fmla="*/ 1 w 67"/>
                    <a:gd name="T43" fmla="*/ 0 h 378"/>
                    <a:gd name="T44" fmla="*/ 1 w 67"/>
                    <a:gd name="T45" fmla="*/ 0 h 378"/>
                    <a:gd name="T46" fmla="*/ 0 w 67"/>
                    <a:gd name="T47" fmla="*/ 1 h 37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7" h="378">
                      <a:moveTo>
                        <a:pt x="0" y="21"/>
                      </a:moveTo>
                      <a:lnTo>
                        <a:pt x="13" y="50"/>
                      </a:lnTo>
                      <a:lnTo>
                        <a:pt x="10" y="101"/>
                      </a:lnTo>
                      <a:lnTo>
                        <a:pt x="13" y="162"/>
                      </a:lnTo>
                      <a:lnTo>
                        <a:pt x="16" y="206"/>
                      </a:lnTo>
                      <a:lnTo>
                        <a:pt x="16" y="260"/>
                      </a:lnTo>
                      <a:lnTo>
                        <a:pt x="3" y="290"/>
                      </a:lnTo>
                      <a:lnTo>
                        <a:pt x="3" y="320"/>
                      </a:lnTo>
                      <a:lnTo>
                        <a:pt x="3" y="355"/>
                      </a:lnTo>
                      <a:lnTo>
                        <a:pt x="30" y="378"/>
                      </a:lnTo>
                      <a:lnTo>
                        <a:pt x="30" y="351"/>
                      </a:lnTo>
                      <a:lnTo>
                        <a:pt x="23" y="323"/>
                      </a:lnTo>
                      <a:lnTo>
                        <a:pt x="23" y="304"/>
                      </a:lnTo>
                      <a:lnTo>
                        <a:pt x="33" y="287"/>
                      </a:lnTo>
                      <a:lnTo>
                        <a:pt x="33" y="253"/>
                      </a:lnTo>
                      <a:lnTo>
                        <a:pt x="37" y="206"/>
                      </a:lnTo>
                      <a:lnTo>
                        <a:pt x="49" y="152"/>
                      </a:lnTo>
                      <a:lnTo>
                        <a:pt x="67" y="108"/>
                      </a:lnTo>
                      <a:lnTo>
                        <a:pt x="67" y="54"/>
                      </a:lnTo>
                      <a:lnTo>
                        <a:pt x="39" y="54"/>
                      </a:lnTo>
                      <a:lnTo>
                        <a:pt x="39" y="34"/>
                      </a:lnTo>
                      <a:lnTo>
                        <a:pt x="46" y="0"/>
                      </a:lnTo>
                      <a:lnTo>
                        <a:pt x="23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89" name="Freeform 60">
                  <a:extLst>
                    <a:ext uri="{FF2B5EF4-FFF2-40B4-BE49-F238E27FC236}">
                      <a16:creationId xmlns:a16="http://schemas.microsoft.com/office/drawing/2014/main" id="{9518FC5B-49AA-37D7-6A11-A49DF0B66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6" y="2103"/>
                  <a:ext cx="18" cy="24"/>
                </a:xfrm>
                <a:custGeom>
                  <a:avLst/>
                  <a:gdLst>
                    <a:gd name="T0" fmla="*/ 0 w 37"/>
                    <a:gd name="T1" fmla="*/ 0 h 47"/>
                    <a:gd name="T2" fmla="*/ 0 w 37"/>
                    <a:gd name="T3" fmla="*/ 1 h 47"/>
                    <a:gd name="T4" fmla="*/ 0 w 37"/>
                    <a:gd name="T5" fmla="*/ 1 h 47"/>
                    <a:gd name="T6" fmla="*/ 0 w 37"/>
                    <a:gd name="T7" fmla="*/ 1 h 47"/>
                    <a:gd name="T8" fmla="*/ 0 w 37"/>
                    <a:gd name="T9" fmla="*/ 0 h 47"/>
                    <a:gd name="T10" fmla="*/ 0 w 37"/>
                    <a:gd name="T11" fmla="*/ 0 h 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" h="47">
                      <a:moveTo>
                        <a:pt x="7" y="0"/>
                      </a:moveTo>
                      <a:lnTo>
                        <a:pt x="0" y="20"/>
                      </a:lnTo>
                      <a:lnTo>
                        <a:pt x="18" y="47"/>
                      </a:lnTo>
                      <a:lnTo>
                        <a:pt x="37" y="27"/>
                      </a:lnTo>
                      <a:lnTo>
                        <a:pt x="28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0" name="Freeform 61">
                  <a:extLst>
                    <a:ext uri="{FF2B5EF4-FFF2-40B4-BE49-F238E27FC236}">
                      <a16:creationId xmlns:a16="http://schemas.microsoft.com/office/drawing/2014/main" id="{1F4E0A08-4D87-51CA-6820-0B25BA442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0" y="2068"/>
                  <a:ext cx="14" cy="24"/>
                </a:xfrm>
                <a:custGeom>
                  <a:avLst/>
                  <a:gdLst>
                    <a:gd name="T0" fmla="*/ 0 w 28"/>
                    <a:gd name="T1" fmla="*/ 0 h 49"/>
                    <a:gd name="T2" fmla="*/ 0 w 28"/>
                    <a:gd name="T3" fmla="*/ 0 h 49"/>
                    <a:gd name="T4" fmla="*/ 1 w 28"/>
                    <a:gd name="T5" fmla="*/ 0 h 49"/>
                    <a:gd name="T6" fmla="*/ 1 w 28"/>
                    <a:gd name="T7" fmla="*/ 0 h 49"/>
                    <a:gd name="T8" fmla="*/ 1 w 28"/>
                    <a:gd name="T9" fmla="*/ 0 h 49"/>
                    <a:gd name="T10" fmla="*/ 1 w 28"/>
                    <a:gd name="T11" fmla="*/ 0 h 49"/>
                    <a:gd name="T12" fmla="*/ 0 w 28"/>
                    <a:gd name="T13" fmla="*/ 0 h 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49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10" y="49"/>
                      </a:lnTo>
                      <a:lnTo>
                        <a:pt x="28" y="49"/>
                      </a:lnTo>
                      <a:lnTo>
                        <a:pt x="28" y="26"/>
                      </a:lnTo>
                      <a:lnTo>
                        <a:pt x="1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1" name="Freeform 62">
                  <a:extLst>
                    <a:ext uri="{FF2B5EF4-FFF2-40B4-BE49-F238E27FC236}">
                      <a16:creationId xmlns:a16="http://schemas.microsoft.com/office/drawing/2014/main" id="{17871F11-2589-7A46-A583-A68A59998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6" y="2069"/>
                  <a:ext cx="13" cy="18"/>
                </a:xfrm>
                <a:custGeom>
                  <a:avLst/>
                  <a:gdLst>
                    <a:gd name="T0" fmla="*/ 0 w 25"/>
                    <a:gd name="T1" fmla="*/ 1 h 35"/>
                    <a:gd name="T2" fmla="*/ 0 w 25"/>
                    <a:gd name="T3" fmla="*/ 1 h 35"/>
                    <a:gd name="T4" fmla="*/ 1 w 25"/>
                    <a:gd name="T5" fmla="*/ 1 h 35"/>
                    <a:gd name="T6" fmla="*/ 1 w 25"/>
                    <a:gd name="T7" fmla="*/ 1 h 35"/>
                    <a:gd name="T8" fmla="*/ 1 w 25"/>
                    <a:gd name="T9" fmla="*/ 0 h 35"/>
                    <a:gd name="T10" fmla="*/ 0 w 25"/>
                    <a:gd name="T11" fmla="*/ 1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" h="35">
                      <a:moveTo>
                        <a:pt x="0" y="8"/>
                      </a:moveTo>
                      <a:lnTo>
                        <a:pt x="0" y="34"/>
                      </a:lnTo>
                      <a:lnTo>
                        <a:pt x="15" y="35"/>
                      </a:lnTo>
                      <a:lnTo>
                        <a:pt x="25" y="22"/>
                      </a:lnTo>
                      <a:lnTo>
                        <a:pt x="21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2" name="Freeform 63">
                  <a:extLst>
                    <a:ext uri="{FF2B5EF4-FFF2-40B4-BE49-F238E27FC236}">
                      <a16:creationId xmlns:a16="http://schemas.microsoft.com/office/drawing/2014/main" id="{67832065-4C77-92A6-2F9B-5838D2147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6" y="1782"/>
                  <a:ext cx="59" cy="202"/>
                </a:xfrm>
                <a:custGeom>
                  <a:avLst/>
                  <a:gdLst>
                    <a:gd name="T0" fmla="*/ 1 w 118"/>
                    <a:gd name="T1" fmla="*/ 1 h 404"/>
                    <a:gd name="T2" fmla="*/ 1 w 118"/>
                    <a:gd name="T3" fmla="*/ 1 h 404"/>
                    <a:gd name="T4" fmla="*/ 1 w 118"/>
                    <a:gd name="T5" fmla="*/ 1 h 404"/>
                    <a:gd name="T6" fmla="*/ 1 w 118"/>
                    <a:gd name="T7" fmla="*/ 1 h 404"/>
                    <a:gd name="T8" fmla="*/ 1 w 118"/>
                    <a:gd name="T9" fmla="*/ 1 h 404"/>
                    <a:gd name="T10" fmla="*/ 1 w 118"/>
                    <a:gd name="T11" fmla="*/ 1 h 404"/>
                    <a:gd name="T12" fmla="*/ 1 w 118"/>
                    <a:gd name="T13" fmla="*/ 1 h 404"/>
                    <a:gd name="T14" fmla="*/ 1 w 118"/>
                    <a:gd name="T15" fmla="*/ 1 h 404"/>
                    <a:gd name="T16" fmla="*/ 1 w 118"/>
                    <a:gd name="T17" fmla="*/ 1 h 404"/>
                    <a:gd name="T18" fmla="*/ 1 w 118"/>
                    <a:gd name="T19" fmla="*/ 1 h 404"/>
                    <a:gd name="T20" fmla="*/ 1 w 118"/>
                    <a:gd name="T21" fmla="*/ 1 h 404"/>
                    <a:gd name="T22" fmla="*/ 1 w 118"/>
                    <a:gd name="T23" fmla="*/ 1 h 404"/>
                    <a:gd name="T24" fmla="*/ 1 w 118"/>
                    <a:gd name="T25" fmla="*/ 1 h 404"/>
                    <a:gd name="T26" fmla="*/ 1 w 118"/>
                    <a:gd name="T27" fmla="*/ 1 h 404"/>
                    <a:gd name="T28" fmla="*/ 1 w 118"/>
                    <a:gd name="T29" fmla="*/ 1 h 404"/>
                    <a:gd name="T30" fmla="*/ 0 w 118"/>
                    <a:gd name="T31" fmla="*/ 1 h 404"/>
                    <a:gd name="T32" fmla="*/ 1 w 118"/>
                    <a:gd name="T33" fmla="*/ 1 h 404"/>
                    <a:gd name="T34" fmla="*/ 1 w 118"/>
                    <a:gd name="T35" fmla="*/ 1 h 404"/>
                    <a:gd name="T36" fmla="*/ 1 w 118"/>
                    <a:gd name="T37" fmla="*/ 1 h 404"/>
                    <a:gd name="T38" fmla="*/ 1 w 118"/>
                    <a:gd name="T39" fmla="*/ 1 h 404"/>
                    <a:gd name="T40" fmla="*/ 1 w 118"/>
                    <a:gd name="T41" fmla="*/ 1 h 404"/>
                    <a:gd name="T42" fmla="*/ 1 w 118"/>
                    <a:gd name="T43" fmla="*/ 1 h 404"/>
                    <a:gd name="T44" fmla="*/ 1 w 118"/>
                    <a:gd name="T45" fmla="*/ 1 h 404"/>
                    <a:gd name="T46" fmla="*/ 1 w 118"/>
                    <a:gd name="T47" fmla="*/ 1 h 404"/>
                    <a:gd name="T48" fmla="*/ 1 w 118"/>
                    <a:gd name="T49" fmla="*/ 1 h 404"/>
                    <a:gd name="T50" fmla="*/ 1 w 118"/>
                    <a:gd name="T51" fmla="*/ 1 h 404"/>
                    <a:gd name="T52" fmla="*/ 1 w 118"/>
                    <a:gd name="T53" fmla="*/ 1 h 404"/>
                    <a:gd name="T54" fmla="*/ 1 w 118"/>
                    <a:gd name="T55" fmla="*/ 1 h 404"/>
                    <a:gd name="T56" fmla="*/ 1 w 118"/>
                    <a:gd name="T57" fmla="*/ 1 h 404"/>
                    <a:gd name="T58" fmla="*/ 1 w 118"/>
                    <a:gd name="T59" fmla="*/ 1 h 404"/>
                    <a:gd name="T60" fmla="*/ 1 w 118"/>
                    <a:gd name="T61" fmla="*/ 1 h 404"/>
                    <a:gd name="T62" fmla="*/ 1 w 118"/>
                    <a:gd name="T63" fmla="*/ 1 h 404"/>
                    <a:gd name="T64" fmla="*/ 1 w 118"/>
                    <a:gd name="T65" fmla="*/ 1 h 404"/>
                    <a:gd name="T66" fmla="*/ 1 w 118"/>
                    <a:gd name="T67" fmla="*/ 1 h 404"/>
                    <a:gd name="T68" fmla="*/ 1 w 118"/>
                    <a:gd name="T69" fmla="*/ 1 h 404"/>
                    <a:gd name="T70" fmla="*/ 1 w 118"/>
                    <a:gd name="T71" fmla="*/ 1 h 404"/>
                    <a:gd name="T72" fmla="*/ 1 w 118"/>
                    <a:gd name="T73" fmla="*/ 1 h 404"/>
                    <a:gd name="T74" fmla="*/ 1 w 118"/>
                    <a:gd name="T75" fmla="*/ 1 h 404"/>
                    <a:gd name="T76" fmla="*/ 1 w 118"/>
                    <a:gd name="T77" fmla="*/ 1 h 404"/>
                    <a:gd name="T78" fmla="*/ 1 w 118"/>
                    <a:gd name="T79" fmla="*/ 1 h 404"/>
                    <a:gd name="T80" fmla="*/ 1 w 118"/>
                    <a:gd name="T81" fmla="*/ 0 h 404"/>
                    <a:gd name="T82" fmla="*/ 1 w 118"/>
                    <a:gd name="T83" fmla="*/ 1 h 404"/>
                    <a:gd name="T84" fmla="*/ 1 w 118"/>
                    <a:gd name="T85" fmla="*/ 1 h 404"/>
                    <a:gd name="T86" fmla="*/ 1 w 118"/>
                    <a:gd name="T87" fmla="*/ 1 h 404"/>
                    <a:gd name="T88" fmla="*/ 1 w 118"/>
                    <a:gd name="T89" fmla="*/ 1 h 40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18" h="404">
                      <a:moveTo>
                        <a:pt x="83" y="6"/>
                      </a:moveTo>
                      <a:lnTo>
                        <a:pt x="96" y="43"/>
                      </a:lnTo>
                      <a:lnTo>
                        <a:pt x="96" y="63"/>
                      </a:lnTo>
                      <a:lnTo>
                        <a:pt x="80" y="83"/>
                      </a:lnTo>
                      <a:lnTo>
                        <a:pt x="80" y="100"/>
                      </a:lnTo>
                      <a:lnTo>
                        <a:pt x="105" y="100"/>
                      </a:lnTo>
                      <a:lnTo>
                        <a:pt x="100" y="114"/>
                      </a:lnTo>
                      <a:lnTo>
                        <a:pt x="86" y="130"/>
                      </a:lnTo>
                      <a:lnTo>
                        <a:pt x="80" y="144"/>
                      </a:lnTo>
                      <a:lnTo>
                        <a:pt x="69" y="173"/>
                      </a:lnTo>
                      <a:lnTo>
                        <a:pt x="69" y="205"/>
                      </a:lnTo>
                      <a:lnTo>
                        <a:pt x="54" y="273"/>
                      </a:lnTo>
                      <a:lnTo>
                        <a:pt x="34" y="316"/>
                      </a:lnTo>
                      <a:lnTo>
                        <a:pt x="34" y="346"/>
                      </a:lnTo>
                      <a:lnTo>
                        <a:pt x="18" y="366"/>
                      </a:lnTo>
                      <a:lnTo>
                        <a:pt x="0" y="380"/>
                      </a:lnTo>
                      <a:lnTo>
                        <a:pt x="16" y="380"/>
                      </a:lnTo>
                      <a:lnTo>
                        <a:pt x="29" y="385"/>
                      </a:lnTo>
                      <a:lnTo>
                        <a:pt x="29" y="401"/>
                      </a:lnTo>
                      <a:lnTo>
                        <a:pt x="38" y="404"/>
                      </a:lnTo>
                      <a:lnTo>
                        <a:pt x="50" y="382"/>
                      </a:lnTo>
                      <a:lnTo>
                        <a:pt x="60" y="337"/>
                      </a:lnTo>
                      <a:lnTo>
                        <a:pt x="78" y="305"/>
                      </a:lnTo>
                      <a:lnTo>
                        <a:pt x="96" y="264"/>
                      </a:lnTo>
                      <a:lnTo>
                        <a:pt x="113" y="193"/>
                      </a:lnTo>
                      <a:lnTo>
                        <a:pt x="118" y="178"/>
                      </a:lnTo>
                      <a:lnTo>
                        <a:pt x="116" y="135"/>
                      </a:lnTo>
                      <a:lnTo>
                        <a:pt x="110" y="144"/>
                      </a:lnTo>
                      <a:lnTo>
                        <a:pt x="110" y="167"/>
                      </a:lnTo>
                      <a:lnTo>
                        <a:pt x="102" y="202"/>
                      </a:lnTo>
                      <a:lnTo>
                        <a:pt x="93" y="234"/>
                      </a:lnTo>
                      <a:lnTo>
                        <a:pt x="64" y="260"/>
                      </a:lnTo>
                      <a:lnTo>
                        <a:pt x="83" y="213"/>
                      </a:lnTo>
                      <a:lnTo>
                        <a:pt x="93" y="178"/>
                      </a:lnTo>
                      <a:lnTo>
                        <a:pt x="102" y="130"/>
                      </a:lnTo>
                      <a:lnTo>
                        <a:pt x="108" y="116"/>
                      </a:lnTo>
                      <a:lnTo>
                        <a:pt x="116" y="101"/>
                      </a:lnTo>
                      <a:lnTo>
                        <a:pt x="110" y="82"/>
                      </a:lnTo>
                      <a:lnTo>
                        <a:pt x="113" y="63"/>
                      </a:lnTo>
                      <a:lnTo>
                        <a:pt x="113" y="45"/>
                      </a:lnTo>
                      <a:lnTo>
                        <a:pt x="102" y="0"/>
                      </a:lnTo>
                      <a:lnTo>
                        <a:pt x="99" y="1"/>
                      </a:lnTo>
                      <a:lnTo>
                        <a:pt x="93" y="2"/>
                      </a:lnTo>
                      <a:lnTo>
                        <a:pt x="86" y="5"/>
                      </a:lnTo>
                      <a:lnTo>
                        <a:pt x="83" y="6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3" name="Freeform 64">
                  <a:extLst>
                    <a:ext uri="{FF2B5EF4-FFF2-40B4-BE49-F238E27FC236}">
                      <a16:creationId xmlns:a16="http://schemas.microsoft.com/office/drawing/2014/main" id="{9837B8C8-0E24-4F85-782C-3712CFD7D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7" y="1802"/>
                  <a:ext cx="34" cy="177"/>
                </a:xfrm>
                <a:custGeom>
                  <a:avLst/>
                  <a:gdLst>
                    <a:gd name="T0" fmla="*/ 1 w 68"/>
                    <a:gd name="T1" fmla="*/ 0 h 355"/>
                    <a:gd name="T2" fmla="*/ 1 w 68"/>
                    <a:gd name="T3" fmla="*/ 0 h 355"/>
                    <a:gd name="T4" fmla="*/ 1 w 68"/>
                    <a:gd name="T5" fmla="*/ 0 h 355"/>
                    <a:gd name="T6" fmla="*/ 1 w 68"/>
                    <a:gd name="T7" fmla="*/ 0 h 355"/>
                    <a:gd name="T8" fmla="*/ 1 w 68"/>
                    <a:gd name="T9" fmla="*/ 0 h 355"/>
                    <a:gd name="T10" fmla="*/ 1 w 68"/>
                    <a:gd name="T11" fmla="*/ 0 h 355"/>
                    <a:gd name="T12" fmla="*/ 1 w 68"/>
                    <a:gd name="T13" fmla="*/ 0 h 355"/>
                    <a:gd name="T14" fmla="*/ 1 w 68"/>
                    <a:gd name="T15" fmla="*/ 0 h 355"/>
                    <a:gd name="T16" fmla="*/ 1 w 68"/>
                    <a:gd name="T17" fmla="*/ 0 h 355"/>
                    <a:gd name="T18" fmla="*/ 1 w 68"/>
                    <a:gd name="T19" fmla="*/ 0 h 355"/>
                    <a:gd name="T20" fmla="*/ 1 w 68"/>
                    <a:gd name="T21" fmla="*/ 0 h 355"/>
                    <a:gd name="T22" fmla="*/ 1 w 68"/>
                    <a:gd name="T23" fmla="*/ 0 h 355"/>
                    <a:gd name="T24" fmla="*/ 0 w 68"/>
                    <a:gd name="T25" fmla="*/ 0 h 355"/>
                    <a:gd name="T26" fmla="*/ 1 w 68"/>
                    <a:gd name="T27" fmla="*/ 0 h 355"/>
                    <a:gd name="T28" fmla="*/ 1 w 68"/>
                    <a:gd name="T29" fmla="*/ 0 h 355"/>
                    <a:gd name="T30" fmla="*/ 1 w 68"/>
                    <a:gd name="T31" fmla="*/ 0 h 355"/>
                    <a:gd name="T32" fmla="*/ 1 w 68"/>
                    <a:gd name="T33" fmla="*/ 0 h 355"/>
                    <a:gd name="T34" fmla="*/ 1 w 68"/>
                    <a:gd name="T35" fmla="*/ 0 h 355"/>
                    <a:gd name="T36" fmla="*/ 1 w 68"/>
                    <a:gd name="T37" fmla="*/ 0 h 355"/>
                    <a:gd name="T38" fmla="*/ 1 w 68"/>
                    <a:gd name="T39" fmla="*/ 0 h 355"/>
                    <a:gd name="T40" fmla="*/ 1 w 68"/>
                    <a:gd name="T41" fmla="*/ 0 h 355"/>
                    <a:gd name="T42" fmla="*/ 1 w 68"/>
                    <a:gd name="T43" fmla="*/ 0 h 355"/>
                    <a:gd name="T44" fmla="*/ 1 w 68"/>
                    <a:gd name="T45" fmla="*/ 0 h 35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8" h="355">
                      <a:moveTo>
                        <a:pt x="22" y="0"/>
                      </a:moveTo>
                      <a:lnTo>
                        <a:pt x="34" y="20"/>
                      </a:lnTo>
                      <a:lnTo>
                        <a:pt x="47" y="32"/>
                      </a:lnTo>
                      <a:lnTo>
                        <a:pt x="60" y="35"/>
                      </a:lnTo>
                      <a:lnTo>
                        <a:pt x="68" y="48"/>
                      </a:lnTo>
                      <a:lnTo>
                        <a:pt x="48" y="81"/>
                      </a:lnTo>
                      <a:lnTo>
                        <a:pt x="36" y="130"/>
                      </a:lnTo>
                      <a:lnTo>
                        <a:pt x="34" y="168"/>
                      </a:lnTo>
                      <a:lnTo>
                        <a:pt x="28" y="235"/>
                      </a:lnTo>
                      <a:lnTo>
                        <a:pt x="28" y="259"/>
                      </a:lnTo>
                      <a:lnTo>
                        <a:pt x="26" y="298"/>
                      </a:lnTo>
                      <a:lnTo>
                        <a:pt x="18" y="339"/>
                      </a:lnTo>
                      <a:lnTo>
                        <a:pt x="0" y="355"/>
                      </a:lnTo>
                      <a:lnTo>
                        <a:pt x="12" y="319"/>
                      </a:lnTo>
                      <a:lnTo>
                        <a:pt x="14" y="270"/>
                      </a:lnTo>
                      <a:lnTo>
                        <a:pt x="24" y="203"/>
                      </a:lnTo>
                      <a:lnTo>
                        <a:pt x="24" y="160"/>
                      </a:lnTo>
                      <a:lnTo>
                        <a:pt x="34" y="105"/>
                      </a:lnTo>
                      <a:lnTo>
                        <a:pt x="44" y="73"/>
                      </a:lnTo>
                      <a:lnTo>
                        <a:pt x="52" y="51"/>
                      </a:lnTo>
                      <a:lnTo>
                        <a:pt x="26" y="40"/>
                      </a:lnTo>
                      <a:lnTo>
                        <a:pt x="9" y="8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4" name="Freeform 65">
                  <a:extLst>
                    <a:ext uri="{FF2B5EF4-FFF2-40B4-BE49-F238E27FC236}">
                      <a16:creationId xmlns:a16="http://schemas.microsoft.com/office/drawing/2014/main" id="{619697EE-85C8-FDA6-0840-DAAF370C8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" y="1984"/>
                  <a:ext cx="38" cy="76"/>
                </a:xfrm>
                <a:custGeom>
                  <a:avLst/>
                  <a:gdLst>
                    <a:gd name="T0" fmla="*/ 1 w 76"/>
                    <a:gd name="T1" fmla="*/ 1 h 152"/>
                    <a:gd name="T2" fmla="*/ 1 w 76"/>
                    <a:gd name="T3" fmla="*/ 1 h 152"/>
                    <a:gd name="T4" fmla="*/ 1 w 76"/>
                    <a:gd name="T5" fmla="*/ 1 h 152"/>
                    <a:gd name="T6" fmla="*/ 0 w 76"/>
                    <a:gd name="T7" fmla="*/ 1 h 152"/>
                    <a:gd name="T8" fmla="*/ 0 w 76"/>
                    <a:gd name="T9" fmla="*/ 1 h 152"/>
                    <a:gd name="T10" fmla="*/ 1 w 76"/>
                    <a:gd name="T11" fmla="*/ 1 h 152"/>
                    <a:gd name="T12" fmla="*/ 1 w 76"/>
                    <a:gd name="T13" fmla="*/ 1 h 152"/>
                    <a:gd name="T14" fmla="*/ 1 w 76"/>
                    <a:gd name="T15" fmla="*/ 1 h 152"/>
                    <a:gd name="T16" fmla="*/ 1 w 76"/>
                    <a:gd name="T17" fmla="*/ 1 h 152"/>
                    <a:gd name="T18" fmla="*/ 1 w 76"/>
                    <a:gd name="T19" fmla="*/ 1 h 152"/>
                    <a:gd name="T20" fmla="*/ 1 w 76"/>
                    <a:gd name="T21" fmla="*/ 1 h 152"/>
                    <a:gd name="T22" fmla="*/ 1 w 76"/>
                    <a:gd name="T23" fmla="*/ 1 h 152"/>
                    <a:gd name="T24" fmla="*/ 1 w 76"/>
                    <a:gd name="T25" fmla="*/ 1 h 152"/>
                    <a:gd name="T26" fmla="*/ 1 w 76"/>
                    <a:gd name="T27" fmla="*/ 1 h 152"/>
                    <a:gd name="T28" fmla="*/ 1 w 76"/>
                    <a:gd name="T29" fmla="*/ 1 h 152"/>
                    <a:gd name="T30" fmla="*/ 1 w 76"/>
                    <a:gd name="T31" fmla="*/ 1 h 152"/>
                    <a:gd name="T32" fmla="*/ 1 w 76"/>
                    <a:gd name="T33" fmla="*/ 1 h 152"/>
                    <a:gd name="T34" fmla="*/ 1 w 76"/>
                    <a:gd name="T35" fmla="*/ 1 h 152"/>
                    <a:gd name="T36" fmla="*/ 1 w 76"/>
                    <a:gd name="T37" fmla="*/ 1 h 152"/>
                    <a:gd name="T38" fmla="*/ 1 w 76"/>
                    <a:gd name="T39" fmla="*/ 1 h 152"/>
                    <a:gd name="T40" fmla="*/ 1 w 76"/>
                    <a:gd name="T41" fmla="*/ 1 h 152"/>
                    <a:gd name="T42" fmla="*/ 1 w 76"/>
                    <a:gd name="T43" fmla="*/ 0 h 152"/>
                    <a:gd name="T44" fmla="*/ 1 w 76"/>
                    <a:gd name="T45" fmla="*/ 1 h 152"/>
                    <a:gd name="T46" fmla="*/ 1 w 76"/>
                    <a:gd name="T47" fmla="*/ 1 h 152"/>
                    <a:gd name="T48" fmla="*/ 1 w 76"/>
                    <a:gd name="T49" fmla="*/ 1 h 152"/>
                    <a:gd name="T50" fmla="*/ 1 w 76"/>
                    <a:gd name="T51" fmla="*/ 1 h 1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76" h="152">
                      <a:moveTo>
                        <a:pt x="26" y="12"/>
                      </a:moveTo>
                      <a:lnTo>
                        <a:pt x="14" y="17"/>
                      </a:lnTo>
                      <a:lnTo>
                        <a:pt x="5" y="34"/>
                      </a:lnTo>
                      <a:lnTo>
                        <a:pt x="0" y="78"/>
                      </a:lnTo>
                      <a:lnTo>
                        <a:pt x="0" y="100"/>
                      </a:lnTo>
                      <a:lnTo>
                        <a:pt x="5" y="129"/>
                      </a:lnTo>
                      <a:lnTo>
                        <a:pt x="11" y="152"/>
                      </a:lnTo>
                      <a:lnTo>
                        <a:pt x="22" y="152"/>
                      </a:lnTo>
                      <a:lnTo>
                        <a:pt x="22" y="136"/>
                      </a:lnTo>
                      <a:lnTo>
                        <a:pt x="16" y="108"/>
                      </a:lnTo>
                      <a:lnTo>
                        <a:pt x="23" y="100"/>
                      </a:lnTo>
                      <a:lnTo>
                        <a:pt x="33" y="100"/>
                      </a:lnTo>
                      <a:lnTo>
                        <a:pt x="44" y="100"/>
                      </a:lnTo>
                      <a:lnTo>
                        <a:pt x="45" y="74"/>
                      </a:lnTo>
                      <a:lnTo>
                        <a:pt x="56" y="95"/>
                      </a:lnTo>
                      <a:lnTo>
                        <a:pt x="64" y="83"/>
                      </a:lnTo>
                      <a:lnTo>
                        <a:pt x="64" y="63"/>
                      </a:lnTo>
                      <a:lnTo>
                        <a:pt x="76" y="67"/>
                      </a:lnTo>
                      <a:lnTo>
                        <a:pt x="74" y="47"/>
                      </a:lnTo>
                      <a:lnTo>
                        <a:pt x="51" y="40"/>
                      </a:lnTo>
                      <a:lnTo>
                        <a:pt x="48" y="7"/>
                      </a:lnTo>
                      <a:lnTo>
                        <a:pt x="41" y="0"/>
                      </a:lnTo>
                      <a:lnTo>
                        <a:pt x="39" y="2"/>
                      </a:lnTo>
                      <a:lnTo>
                        <a:pt x="34" y="6"/>
                      </a:lnTo>
                      <a:lnTo>
                        <a:pt x="29" y="9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5" name="Freeform 66">
                  <a:extLst>
                    <a:ext uri="{FF2B5EF4-FFF2-40B4-BE49-F238E27FC236}">
                      <a16:creationId xmlns:a16="http://schemas.microsoft.com/office/drawing/2014/main" id="{5B0DB968-38CE-7ED5-118F-BC877B4E9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0" y="1924"/>
                  <a:ext cx="21" cy="152"/>
                </a:xfrm>
                <a:custGeom>
                  <a:avLst/>
                  <a:gdLst>
                    <a:gd name="T0" fmla="*/ 1 w 41"/>
                    <a:gd name="T1" fmla="*/ 1 h 304"/>
                    <a:gd name="T2" fmla="*/ 1 w 41"/>
                    <a:gd name="T3" fmla="*/ 1 h 304"/>
                    <a:gd name="T4" fmla="*/ 1 w 41"/>
                    <a:gd name="T5" fmla="*/ 1 h 304"/>
                    <a:gd name="T6" fmla="*/ 1 w 41"/>
                    <a:gd name="T7" fmla="*/ 1 h 304"/>
                    <a:gd name="T8" fmla="*/ 1 w 41"/>
                    <a:gd name="T9" fmla="*/ 1 h 304"/>
                    <a:gd name="T10" fmla="*/ 1 w 41"/>
                    <a:gd name="T11" fmla="*/ 1 h 304"/>
                    <a:gd name="T12" fmla="*/ 1 w 41"/>
                    <a:gd name="T13" fmla="*/ 1 h 304"/>
                    <a:gd name="T14" fmla="*/ 1 w 41"/>
                    <a:gd name="T15" fmla="*/ 1 h 304"/>
                    <a:gd name="T16" fmla="*/ 1 w 41"/>
                    <a:gd name="T17" fmla="*/ 1 h 304"/>
                    <a:gd name="T18" fmla="*/ 1 w 41"/>
                    <a:gd name="T19" fmla="*/ 1 h 304"/>
                    <a:gd name="T20" fmla="*/ 1 w 41"/>
                    <a:gd name="T21" fmla="*/ 1 h 304"/>
                    <a:gd name="T22" fmla="*/ 1 w 41"/>
                    <a:gd name="T23" fmla="*/ 1 h 304"/>
                    <a:gd name="T24" fmla="*/ 1 w 41"/>
                    <a:gd name="T25" fmla="*/ 1 h 304"/>
                    <a:gd name="T26" fmla="*/ 1 w 41"/>
                    <a:gd name="T27" fmla="*/ 1 h 304"/>
                    <a:gd name="T28" fmla="*/ 1 w 41"/>
                    <a:gd name="T29" fmla="*/ 1 h 304"/>
                    <a:gd name="T30" fmla="*/ 1 w 41"/>
                    <a:gd name="T31" fmla="*/ 1 h 304"/>
                    <a:gd name="T32" fmla="*/ 1 w 41"/>
                    <a:gd name="T33" fmla="*/ 1 h 304"/>
                    <a:gd name="T34" fmla="*/ 1 w 41"/>
                    <a:gd name="T35" fmla="*/ 1 h 304"/>
                    <a:gd name="T36" fmla="*/ 1 w 41"/>
                    <a:gd name="T37" fmla="*/ 1 h 304"/>
                    <a:gd name="T38" fmla="*/ 1 w 41"/>
                    <a:gd name="T39" fmla="*/ 1 h 304"/>
                    <a:gd name="T40" fmla="*/ 1 w 41"/>
                    <a:gd name="T41" fmla="*/ 1 h 304"/>
                    <a:gd name="T42" fmla="*/ 1 w 41"/>
                    <a:gd name="T43" fmla="*/ 1 h 304"/>
                    <a:gd name="T44" fmla="*/ 0 w 41"/>
                    <a:gd name="T45" fmla="*/ 0 h 304"/>
                    <a:gd name="T46" fmla="*/ 1 w 41"/>
                    <a:gd name="T47" fmla="*/ 1 h 3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41" h="304">
                      <a:moveTo>
                        <a:pt x="12" y="1"/>
                      </a:moveTo>
                      <a:lnTo>
                        <a:pt x="12" y="20"/>
                      </a:lnTo>
                      <a:lnTo>
                        <a:pt x="21" y="34"/>
                      </a:lnTo>
                      <a:lnTo>
                        <a:pt x="37" y="34"/>
                      </a:lnTo>
                      <a:lnTo>
                        <a:pt x="27" y="50"/>
                      </a:lnTo>
                      <a:lnTo>
                        <a:pt x="21" y="82"/>
                      </a:lnTo>
                      <a:lnTo>
                        <a:pt x="30" y="128"/>
                      </a:lnTo>
                      <a:lnTo>
                        <a:pt x="32" y="152"/>
                      </a:lnTo>
                      <a:lnTo>
                        <a:pt x="41" y="155"/>
                      </a:lnTo>
                      <a:lnTo>
                        <a:pt x="41" y="165"/>
                      </a:lnTo>
                      <a:lnTo>
                        <a:pt x="35" y="197"/>
                      </a:lnTo>
                      <a:lnTo>
                        <a:pt x="35" y="240"/>
                      </a:lnTo>
                      <a:lnTo>
                        <a:pt x="27" y="265"/>
                      </a:lnTo>
                      <a:lnTo>
                        <a:pt x="14" y="281"/>
                      </a:lnTo>
                      <a:lnTo>
                        <a:pt x="6" y="304"/>
                      </a:lnTo>
                      <a:lnTo>
                        <a:pt x="10" y="269"/>
                      </a:lnTo>
                      <a:lnTo>
                        <a:pt x="23" y="230"/>
                      </a:lnTo>
                      <a:lnTo>
                        <a:pt x="23" y="192"/>
                      </a:lnTo>
                      <a:lnTo>
                        <a:pt x="17" y="144"/>
                      </a:lnTo>
                      <a:lnTo>
                        <a:pt x="17" y="106"/>
                      </a:lnTo>
                      <a:lnTo>
                        <a:pt x="18" y="63"/>
                      </a:lnTo>
                      <a:lnTo>
                        <a:pt x="7" y="36"/>
                      </a:lnTo>
                      <a:lnTo>
                        <a:pt x="0" y="0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6" name="Freeform 67">
                  <a:extLst>
                    <a:ext uri="{FF2B5EF4-FFF2-40B4-BE49-F238E27FC236}">
                      <a16:creationId xmlns:a16="http://schemas.microsoft.com/office/drawing/2014/main" id="{CB11ABCE-3B59-8C8F-ACE9-3E9A4A828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0" y="1931"/>
                  <a:ext cx="18" cy="55"/>
                </a:xfrm>
                <a:custGeom>
                  <a:avLst/>
                  <a:gdLst>
                    <a:gd name="T0" fmla="*/ 0 w 37"/>
                    <a:gd name="T1" fmla="*/ 0 h 112"/>
                    <a:gd name="T2" fmla="*/ 0 w 37"/>
                    <a:gd name="T3" fmla="*/ 0 h 112"/>
                    <a:gd name="T4" fmla="*/ 0 w 37"/>
                    <a:gd name="T5" fmla="*/ 0 h 112"/>
                    <a:gd name="T6" fmla="*/ 0 w 37"/>
                    <a:gd name="T7" fmla="*/ 0 h 112"/>
                    <a:gd name="T8" fmla="*/ 0 w 37"/>
                    <a:gd name="T9" fmla="*/ 0 h 112"/>
                    <a:gd name="T10" fmla="*/ 0 w 37"/>
                    <a:gd name="T11" fmla="*/ 0 h 112"/>
                    <a:gd name="T12" fmla="*/ 0 w 37"/>
                    <a:gd name="T13" fmla="*/ 0 h 112"/>
                    <a:gd name="T14" fmla="*/ 0 w 37"/>
                    <a:gd name="T15" fmla="*/ 0 h 112"/>
                    <a:gd name="T16" fmla="*/ 0 w 37"/>
                    <a:gd name="T17" fmla="*/ 0 h 112"/>
                    <a:gd name="T18" fmla="*/ 0 w 37"/>
                    <a:gd name="T19" fmla="*/ 0 h 112"/>
                    <a:gd name="T20" fmla="*/ 0 w 37"/>
                    <a:gd name="T21" fmla="*/ 0 h 1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112">
                      <a:moveTo>
                        <a:pt x="15" y="0"/>
                      </a:moveTo>
                      <a:lnTo>
                        <a:pt x="0" y="7"/>
                      </a:lnTo>
                      <a:lnTo>
                        <a:pt x="0" y="27"/>
                      </a:lnTo>
                      <a:lnTo>
                        <a:pt x="17" y="36"/>
                      </a:lnTo>
                      <a:lnTo>
                        <a:pt x="21" y="66"/>
                      </a:lnTo>
                      <a:lnTo>
                        <a:pt x="24" y="112"/>
                      </a:lnTo>
                      <a:lnTo>
                        <a:pt x="37" y="78"/>
                      </a:lnTo>
                      <a:lnTo>
                        <a:pt x="37" y="45"/>
                      </a:lnTo>
                      <a:lnTo>
                        <a:pt x="37" y="22"/>
                      </a:lnTo>
                      <a:lnTo>
                        <a:pt x="18" y="1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7" name="Freeform 68">
                  <a:extLst>
                    <a:ext uri="{FF2B5EF4-FFF2-40B4-BE49-F238E27FC236}">
                      <a16:creationId xmlns:a16="http://schemas.microsoft.com/office/drawing/2014/main" id="{554B04B3-4264-A600-963B-9E7EE15E6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9" y="1918"/>
                  <a:ext cx="15" cy="11"/>
                </a:xfrm>
                <a:custGeom>
                  <a:avLst/>
                  <a:gdLst>
                    <a:gd name="T0" fmla="*/ 0 w 30"/>
                    <a:gd name="T1" fmla="*/ 0 h 23"/>
                    <a:gd name="T2" fmla="*/ 1 w 30"/>
                    <a:gd name="T3" fmla="*/ 0 h 23"/>
                    <a:gd name="T4" fmla="*/ 1 w 30"/>
                    <a:gd name="T5" fmla="*/ 0 h 23"/>
                    <a:gd name="T6" fmla="*/ 1 w 30"/>
                    <a:gd name="T7" fmla="*/ 0 h 23"/>
                    <a:gd name="T8" fmla="*/ 1 w 30"/>
                    <a:gd name="T9" fmla="*/ 0 h 23"/>
                    <a:gd name="T10" fmla="*/ 1 w 30"/>
                    <a:gd name="T11" fmla="*/ 0 h 23"/>
                    <a:gd name="T12" fmla="*/ 0 w 30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23">
                      <a:moveTo>
                        <a:pt x="0" y="8"/>
                      </a:move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22" y="23"/>
                      </a:lnTo>
                      <a:lnTo>
                        <a:pt x="4" y="2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8" name="Freeform 69">
                  <a:extLst>
                    <a:ext uri="{FF2B5EF4-FFF2-40B4-BE49-F238E27FC236}">
                      <a16:creationId xmlns:a16="http://schemas.microsoft.com/office/drawing/2014/main" id="{4E6A4D5B-6172-9B3C-7E8F-86316653C9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4" y="1652"/>
                  <a:ext cx="36" cy="71"/>
                </a:xfrm>
                <a:custGeom>
                  <a:avLst/>
                  <a:gdLst>
                    <a:gd name="T0" fmla="*/ 0 w 73"/>
                    <a:gd name="T1" fmla="*/ 1 h 140"/>
                    <a:gd name="T2" fmla="*/ 0 w 73"/>
                    <a:gd name="T3" fmla="*/ 1 h 140"/>
                    <a:gd name="T4" fmla="*/ 0 w 73"/>
                    <a:gd name="T5" fmla="*/ 1 h 140"/>
                    <a:gd name="T6" fmla="*/ 0 w 73"/>
                    <a:gd name="T7" fmla="*/ 1 h 140"/>
                    <a:gd name="T8" fmla="*/ 0 w 73"/>
                    <a:gd name="T9" fmla="*/ 1 h 140"/>
                    <a:gd name="T10" fmla="*/ 0 w 73"/>
                    <a:gd name="T11" fmla="*/ 1 h 140"/>
                    <a:gd name="T12" fmla="*/ 0 w 73"/>
                    <a:gd name="T13" fmla="*/ 1 h 140"/>
                    <a:gd name="T14" fmla="*/ 0 w 73"/>
                    <a:gd name="T15" fmla="*/ 1 h 140"/>
                    <a:gd name="T16" fmla="*/ 0 w 73"/>
                    <a:gd name="T17" fmla="*/ 1 h 140"/>
                    <a:gd name="T18" fmla="*/ 0 w 73"/>
                    <a:gd name="T19" fmla="*/ 1 h 140"/>
                    <a:gd name="T20" fmla="*/ 0 w 73"/>
                    <a:gd name="T21" fmla="*/ 1 h 140"/>
                    <a:gd name="T22" fmla="*/ 0 w 73"/>
                    <a:gd name="T23" fmla="*/ 1 h 140"/>
                    <a:gd name="T24" fmla="*/ 0 w 73"/>
                    <a:gd name="T25" fmla="*/ 1 h 140"/>
                    <a:gd name="T26" fmla="*/ 0 w 73"/>
                    <a:gd name="T27" fmla="*/ 0 h 140"/>
                    <a:gd name="T28" fmla="*/ 0 w 73"/>
                    <a:gd name="T29" fmla="*/ 0 h 140"/>
                    <a:gd name="T30" fmla="*/ 0 w 73"/>
                    <a:gd name="T31" fmla="*/ 1 h 140"/>
                    <a:gd name="T32" fmla="*/ 0 w 73"/>
                    <a:gd name="T33" fmla="*/ 1 h 140"/>
                    <a:gd name="T34" fmla="*/ 0 w 73"/>
                    <a:gd name="T35" fmla="*/ 1 h 1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3" h="140">
                      <a:moveTo>
                        <a:pt x="71" y="40"/>
                      </a:moveTo>
                      <a:lnTo>
                        <a:pt x="43" y="27"/>
                      </a:lnTo>
                      <a:lnTo>
                        <a:pt x="25" y="27"/>
                      </a:lnTo>
                      <a:lnTo>
                        <a:pt x="26" y="38"/>
                      </a:lnTo>
                      <a:lnTo>
                        <a:pt x="31" y="53"/>
                      </a:lnTo>
                      <a:lnTo>
                        <a:pt x="36" y="83"/>
                      </a:lnTo>
                      <a:lnTo>
                        <a:pt x="42" y="124"/>
                      </a:lnTo>
                      <a:lnTo>
                        <a:pt x="54" y="140"/>
                      </a:lnTo>
                      <a:lnTo>
                        <a:pt x="34" y="136"/>
                      </a:lnTo>
                      <a:lnTo>
                        <a:pt x="16" y="90"/>
                      </a:lnTo>
                      <a:lnTo>
                        <a:pt x="13" y="59"/>
                      </a:lnTo>
                      <a:lnTo>
                        <a:pt x="0" y="29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3" y="3"/>
                      </a:lnTo>
                      <a:lnTo>
                        <a:pt x="73" y="22"/>
                      </a:lnTo>
                      <a:lnTo>
                        <a:pt x="71" y="4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99" name="Freeform 70">
                  <a:extLst>
                    <a:ext uri="{FF2B5EF4-FFF2-40B4-BE49-F238E27FC236}">
                      <a16:creationId xmlns:a16="http://schemas.microsoft.com/office/drawing/2014/main" id="{2CEAB996-8487-DD4E-FCB6-8B682ACE8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9" y="1644"/>
                  <a:ext cx="15" cy="12"/>
                </a:xfrm>
                <a:custGeom>
                  <a:avLst/>
                  <a:gdLst>
                    <a:gd name="T0" fmla="*/ 0 w 30"/>
                    <a:gd name="T1" fmla="*/ 1 h 23"/>
                    <a:gd name="T2" fmla="*/ 1 w 30"/>
                    <a:gd name="T3" fmla="*/ 1 h 23"/>
                    <a:gd name="T4" fmla="*/ 1 w 30"/>
                    <a:gd name="T5" fmla="*/ 0 h 23"/>
                    <a:gd name="T6" fmla="*/ 1 w 30"/>
                    <a:gd name="T7" fmla="*/ 1 h 23"/>
                    <a:gd name="T8" fmla="*/ 1 w 30"/>
                    <a:gd name="T9" fmla="*/ 1 h 23"/>
                    <a:gd name="T10" fmla="*/ 1 w 30"/>
                    <a:gd name="T11" fmla="*/ 1 h 23"/>
                    <a:gd name="T12" fmla="*/ 1 w 30"/>
                    <a:gd name="T13" fmla="*/ 1 h 23"/>
                    <a:gd name="T14" fmla="*/ 1 w 30"/>
                    <a:gd name="T15" fmla="*/ 1 h 23"/>
                    <a:gd name="T16" fmla="*/ 1 w 30"/>
                    <a:gd name="T17" fmla="*/ 1 h 23"/>
                    <a:gd name="T18" fmla="*/ 1 w 30"/>
                    <a:gd name="T19" fmla="*/ 1 h 23"/>
                    <a:gd name="T20" fmla="*/ 1 w 30"/>
                    <a:gd name="T21" fmla="*/ 1 h 23"/>
                    <a:gd name="T22" fmla="*/ 1 w 30"/>
                    <a:gd name="T23" fmla="*/ 1 h 23"/>
                    <a:gd name="T24" fmla="*/ 0 w 30"/>
                    <a:gd name="T25" fmla="*/ 1 h 23"/>
                    <a:gd name="T26" fmla="*/ 0 w 30"/>
                    <a:gd name="T27" fmla="*/ 1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" h="23">
                      <a:moveTo>
                        <a:pt x="0" y="5"/>
                      </a:moveTo>
                      <a:lnTo>
                        <a:pt x="3" y="1"/>
                      </a:lnTo>
                      <a:lnTo>
                        <a:pt x="14" y="0"/>
                      </a:lnTo>
                      <a:lnTo>
                        <a:pt x="23" y="3"/>
                      </a:lnTo>
                      <a:lnTo>
                        <a:pt x="30" y="18"/>
                      </a:lnTo>
                      <a:lnTo>
                        <a:pt x="18" y="11"/>
                      </a:lnTo>
                      <a:lnTo>
                        <a:pt x="10" y="10"/>
                      </a:lnTo>
                      <a:lnTo>
                        <a:pt x="10" y="17"/>
                      </a:lnTo>
                      <a:lnTo>
                        <a:pt x="14" y="20"/>
                      </a:lnTo>
                      <a:lnTo>
                        <a:pt x="2" y="23"/>
                      </a:lnTo>
                      <a:lnTo>
                        <a:pt x="2" y="20"/>
                      </a:lnTo>
                      <a:lnTo>
                        <a:pt x="1" y="15"/>
                      </a:lnTo>
                      <a:lnTo>
                        <a:pt x="0" y="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22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0" name="Freeform 71">
                  <a:extLst>
                    <a:ext uri="{FF2B5EF4-FFF2-40B4-BE49-F238E27FC236}">
                      <a16:creationId xmlns:a16="http://schemas.microsoft.com/office/drawing/2014/main" id="{AA28BD44-FC94-A54F-7A6A-F9B3027967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4" y="1693"/>
                  <a:ext cx="45" cy="23"/>
                </a:xfrm>
                <a:custGeom>
                  <a:avLst/>
                  <a:gdLst>
                    <a:gd name="T0" fmla="*/ 1 w 90"/>
                    <a:gd name="T1" fmla="*/ 0 h 48"/>
                    <a:gd name="T2" fmla="*/ 1 w 90"/>
                    <a:gd name="T3" fmla="*/ 0 h 48"/>
                    <a:gd name="T4" fmla="*/ 1 w 90"/>
                    <a:gd name="T5" fmla="*/ 0 h 48"/>
                    <a:gd name="T6" fmla="*/ 1 w 90"/>
                    <a:gd name="T7" fmla="*/ 0 h 48"/>
                    <a:gd name="T8" fmla="*/ 1 w 90"/>
                    <a:gd name="T9" fmla="*/ 0 h 48"/>
                    <a:gd name="T10" fmla="*/ 1 w 90"/>
                    <a:gd name="T11" fmla="*/ 0 h 48"/>
                    <a:gd name="T12" fmla="*/ 1 w 90"/>
                    <a:gd name="T13" fmla="*/ 0 h 48"/>
                    <a:gd name="T14" fmla="*/ 1 w 90"/>
                    <a:gd name="T15" fmla="*/ 0 h 48"/>
                    <a:gd name="T16" fmla="*/ 1 w 90"/>
                    <a:gd name="T17" fmla="*/ 0 h 48"/>
                    <a:gd name="T18" fmla="*/ 1 w 90"/>
                    <a:gd name="T19" fmla="*/ 0 h 48"/>
                    <a:gd name="T20" fmla="*/ 1 w 90"/>
                    <a:gd name="T21" fmla="*/ 0 h 48"/>
                    <a:gd name="T22" fmla="*/ 1 w 90"/>
                    <a:gd name="T23" fmla="*/ 0 h 48"/>
                    <a:gd name="T24" fmla="*/ 0 w 90"/>
                    <a:gd name="T25" fmla="*/ 0 h 48"/>
                    <a:gd name="T26" fmla="*/ 0 w 90"/>
                    <a:gd name="T27" fmla="*/ 0 h 48"/>
                    <a:gd name="T28" fmla="*/ 1 w 90"/>
                    <a:gd name="T29" fmla="*/ 0 h 48"/>
                    <a:gd name="T30" fmla="*/ 1 w 90"/>
                    <a:gd name="T31" fmla="*/ 0 h 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90" h="48">
                      <a:moveTo>
                        <a:pt x="7" y="12"/>
                      </a:moveTo>
                      <a:lnTo>
                        <a:pt x="11" y="20"/>
                      </a:lnTo>
                      <a:lnTo>
                        <a:pt x="24" y="20"/>
                      </a:lnTo>
                      <a:lnTo>
                        <a:pt x="36" y="29"/>
                      </a:lnTo>
                      <a:lnTo>
                        <a:pt x="47" y="33"/>
                      </a:lnTo>
                      <a:lnTo>
                        <a:pt x="65" y="33"/>
                      </a:lnTo>
                      <a:lnTo>
                        <a:pt x="75" y="40"/>
                      </a:lnTo>
                      <a:lnTo>
                        <a:pt x="90" y="48"/>
                      </a:lnTo>
                      <a:lnTo>
                        <a:pt x="74" y="45"/>
                      </a:lnTo>
                      <a:lnTo>
                        <a:pt x="60" y="41"/>
                      </a:lnTo>
                      <a:lnTo>
                        <a:pt x="34" y="41"/>
                      </a:lnTo>
                      <a:lnTo>
                        <a:pt x="19" y="33"/>
                      </a:lnTo>
                      <a:lnTo>
                        <a:pt x="0" y="21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1" name="Freeform 72">
                  <a:extLst>
                    <a:ext uri="{FF2B5EF4-FFF2-40B4-BE49-F238E27FC236}">
                      <a16:creationId xmlns:a16="http://schemas.microsoft.com/office/drawing/2014/main" id="{DE8C2A55-8384-013D-8738-4EACED48EE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" y="1660"/>
                  <a:ext cx="32" cy="31"/>
                </a:xfrm>
                <a:custGeom>
                  <a:avLst/>
                  <a:gdLst>
                    <a:gd name="T0" fmla="*/ 1 w 64"/>
                    <a:gd name="T1" fmla="*/ 0 h 62"/>
                    <a:gd name="T2" fmla="*/ 1 w 64"/>
                    <a:gd name="T3" fmla="*/ 1 h 62"/>
                    <a:gd name="T4" fmla="*/ 1 w 64"/>
                    <a:gd name="T5" fmla="*/ 1 h 62"/>
                    <a:gd name="T6" fmla="*/ 0 w 64"/>
                    <a:gd name="T7" fmla="*/ 1 h 62"/>
                    <a:gd name="T8" fmla="*/ 0 w 64"/>
                    <a:gd name="T9" fmla="*/ 1 h 62"/>
                    <a:gd name="T10" fmla="*/ 1 w 64"/>
                    <a:gd name="T11" fmla="*/ 1 h 62"/>
                    <a:gd name="T12" fmla="*/ 1 w 64"/>
                    <a:gd name="T13" fmla="*/ 1 h 62"/>
                    <a:gd name="T14" fmla="*/ 1 w 64"/>
                    <a:gd name="T15" fmla="*/ 1 h 62"/>
                    <a:gd name="T16" fmla="*/ 1 w 64"/>
                    <a:gd name="T17" fmla="*/ 1 h 62"/>
                    <a:gd name="T18" fmla="*/ 1 w 64"/>
                    <a:gd name="T19" fmla="*/ 1 h 62"/>
                    <a:gd name="T20" fmla="*/ 1 w 64"/>
                    <a:gd name="T21" fmla="*/ 1 h 62"/>
                    <a:gd name="T22" fmla="*/ 1 w 64"/>
                    <a:gd name="T23" fmla="*/ 1 h 62"/>
                    <a:gd name="T24" fmla="*/ 1 w 64"/>
                    <a:gd name="T25" fmla="*/ 1 h 62"/>
                    <a:gd name="T26" fmla="*/ 1 w 64"/>
                    <a:gd name="T27" fmla="*/ 1 h 62"/>
                    <a:gd name="T28" fmla="*/ 1 w 64"/>
                    <a:gd name="T29" fmla="*/ 1 h 62"/>
                    <a:gd name="T30" fmla="*/ 1 w 64"/>
                    <a:gd name="T31" fmla="*/ 1 h 62"/>
                    <a:gd name="T32" fmla="*/ 1 w 64"/>
                    <a:gd name="T33" fmla="*/ 0 h 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4" h="62">
                      <a:moveTo>
                        <a:pt x="29" y="0"/>
                      </a:moveTo>
                      <a:lnTo>
                        <a:pt x="23" y="9"/>
                      </a:lnTo>
                      <a:lnTo>
                        <a:pt x="12" y="25"/>
                      </a:lnTo>
                      <a:lnTo>
                        <a:pt x="0" y="42"/>
                      </a:lnTo>
                      <a:lnTo>
                        <a:pt x="0" y="53"/>
                      </a:lnTo>
                      <a:lnTo>
                        <a:pt x="14" y="34"/>
                      </a:lnTo>
                      <a:lnTo>
                        <a:pt x="28" y="30"/>
                      </a:lnTo>
                      <a:lnTo>
                        <a:pt x="44" y="34"/>
                      </a:lnTo>
                      <a:lnTo>
                        <a:pt x="52" y="44"/>
                      </a:lnTo>
                      <a:lnTo>
                        <a:pt x="52" y="53"/>
                      </a:lnTo>
                      <a:lnTo>
                        <a:pt x="60" y="62"/>
                      </a:lnTo>
                      <a:lnTo>
                        <a:pt x="64" y="50"/>
                      </a:lnTo>
                      <a:lnTo>
                        <a:pt x="64" y="34"/>
                      </a:lnTo>
                      <a:lnTo>
                        <a:pt x="55" y="25"/>
                      </a:lnTo>
                      <a:lnTo>
                        <a:pt x="62" y="10"/>
                      </a:lnTo>
                      <a:lnTo>
                        <a:pt x="4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2" name="Freeform 73">
                  <a:extLst>
                    <a:ext uri="{FF2B5EF4-FFF2-40B4-BE49-F238E27FC236}">
                      <a16:creationId xmlns:a16="http://schemas.microsoft.com/office/drawing/2014/main" id="{9E95B4BA-4F41-021E-CB07-C960BF3CE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4" y="1710"/>
                  <a:ext cx="12" cy="9"/>
                </a:xfrm>
                <a:custGeom>
                  <a:avLst/>
                  <a:gdLst>
                    <a:gd name="T0" fmla="*/ 0 w 24"/>
                    <a:gd name="T1" fmla="*/ 1 h 18"/>
                    <a:gd name="T2" fmla="*/ 1 w 24"/>
                    <a:gd name="T3" fmla="*/ 0 h 18"/>
                    <a:gd name="T4" fmla="*/ 1 w 24"/>
                    <a:gd name="T5" fmla="*/ 1 h 18"/>
                    <a:gd name="T6" fmla="*/ 1 w 24"/>
                    <a:gd name="T7" fmla="*/ 1 h 18"/>
                    <a:gd name="T8" fmla="*/ 1 w 24"/>
                    <a:gd name="T9" fmla="*/ 1 h 18"/>
                    <a:gd name="T10" fmla="*/ 1 w 24"/>
                    <a:gd name="T11" fmla="*/ 1 h 18"/>
                    <a:gd name="T12" fmla="*/ 1 w 24"/>
                    <a:gd name="T13" fmla="*/ 1 h 18"/>
                    <a:gd name="T14" fmla="*/ 1 w 24"/>
                    <a:gd name="T15" fmla="*/ 1 h 18"/>
                    <a:gd name="T16" fmla="*/ 0 w 24"/>
                    <a:gd name="T17" fmla="*/ 1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18">
                      <a:moveTo>
                        <a:pt x="0" y="9"/>
                      </a:move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4" y="13"/>
                      </a:lnTo>
                      <a:lnTo>
                        <a:pt x="22" y="18"/>
                      </a:lnTo>
                      <a:lnTo>
                        <a:pt x="15" y="18"/>
                      </a:lnTo>
                      <a:lnTo>
                        <a:pt x="10" y="14"/>
                      </a:lnTo>
                      <a:lnTo>
                        <a:pt x="3" y="1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60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3" name="Freeform 74">
                  <a:extLst>
                    <a:ext uri="{FF2B5EF4-FFF2-40B4-BE49-F238E27FC236}">
                      <a16:creationId xmlns:a16="http://schemas.microsoft.com/office/drawing/2014/main" id="{65417FB7-821F-7E11-7CB0-D23EF0F5B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" y="1688"/>
                  <a:ext cx="20" cy="16"/>
                </a:xfrm>
                <a:custGeom>
                  <a:avLst/>
                  <a:gdLst>
                    <a:gd name="T0" fmla="*/ 0 w 41"/>
                    <a:gd name="T1" fmla="*/ 0 h 32"/>
                    <a:gd name="T2" fmla="*/ 0 w 41"/>
                    <a:gd name="T3" fmla="*/ 1 h 32"/>
                    <a:gd name="T4" fmla="*/ 0 w 41"/>
                    <a:gd name="T5" fmla="*/ 1 h 32"/>
                    <a:gd name="T6" fmla="*/ 0 w 41"/>
                    <a:gd name="T7" fmla="*/ 1 h 32"/>
                    <a:gd name="T8" fmla="*/ 0 w 41"/>
                    <a:gd name="T9" fmla="*/ 1 h 32"/>
                    <a:gd name="T10" fmla="*/ 0 w 41"/>
                    <a:gd name="T11" fmla="*/ 1 h 32"/>
                    <a:gd name="T12" fmla="*/ 0 w 41"/>
                    <a:gd name="T13" fmla="*/ 1 h 32"/>
                    <a:gd name="T14" fmla="*/ 0 w 41"/>
                    <a:gd name="T15" fmla="*/ 1 h 32"/>
                    <a:gd name="T16" fmla="*/ 0 w 41"/>
                    <a:gd name="T17" fmla="*/ 1 h 32"/>
                    <a:gd name="T18" fmla="*/ 0 w 41"/>
                    <a:gd name="T19" fmla="*/ 1 h 32"/>
                    <a:gd name="T20" fmla="*/ 0 w 41"/>
                    <a:gd name="T21" fmla="*/ 1 h 32"/>
                    <a:gd name="T22" fmla="*/ 0 w 41"/>
                    <a:gd name="T23" fmla="*/ 0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" h="32">
                      <a:moveTo>
                        <a:pt x="12" y="0"/>
                      </a:move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12" y="27"/>
                      </a:lnTo>
                      <a:lnTo>
                        <a:pt x="14" y="32"/>
                      </a:lnTo>
                      <a:lnTo>
                        <a:pt x="21" y="32"/>
                      </a:lnTo>
                      <a:lnTo>
                        <a:pt x="26" y="24"/>
                      </a:lnTo>
                      <a:lnTo>
                        <a:pt x="30" y="16"/>
                      </a:lnTo>
                      <a:lnTo>
                        <a:pt x="41" y="1"/>
                      </a:lnTo>
                      <a:lnTo>
                        <a:pt x="24" y="7"/>
                      </a:lnTo>
                      <a:lnTo>
                        <a:pt x="16" y="1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60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4" name="Freeform 75">
                  <a:extLst>
                    <a:ext uri="{FF2B5EF4-FFF2-40B4-BE49-F238E27FC236}">
                      <a16:creationId xmlns:a16="http://schemas.microsoft.com/office/drawing/2014/main" id="{5FBFD7FE-8774-DAE3-F878-2AB6182B8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" y="1647"/>
                  <a:ext cx="38" cy="68"/>
                </a:xfrm>
                <a:custGeom>
                  <a:avLst/>
                  <a:gdLst>
                    <a:gd name="T0" fmla="*/ 0 w 77"/>
                    <a:gd name="T1" fmla="*/ 1 h 135"/>
                    <a:gd name="T2" fmla="*/ 0 w 77"/>
                    <a:gd name="T3" fmla="*/ 1 h 135"/>
                    <a:gd name="T4" fmla="*/ 0 w 77"/>
                    <a:gd name="T5" fmla="*/ 1 h 135"/>
                    <a:gd name="T6" fmla="*/ 0 w 77"/>
                    <a:gd name="T7" fmla="*/ 1 h 135"/>
                    <a:gd name="T8" fmla="*/ 0 w 77"/>
                    <a:gd name="T9" fmla="*/ 1 h 135"/>
                    <a:gd name="T10" fmla="*/ 0 w 77"/>
                    <a:gd name="T11" fmla="*/ 1 h 135"/>
                    <a:gd name="T12" fmla="*/ 0 w 77"/>
                    <a:gd name="T13" fmla="*/ 1 h 135"/>
                    <a:gd name="T14" fmla="*/ 0 w 77"/>
                    <a:gd name="T15" fmla="*/ 1 h 135"/>
                    <a:gd name="T16" fmla="*/ 0 w 77"/>
                    <a:gd name="T17" fmla="*/ 1 h 135"/>
                    <a:gd name="T18" fmla="*/ 0 w 77"/>
                    <a:gd name="T19" fmla="*/ 1 h 135"/>
                    <a:gd name="T20" fmla="*/ 0 w 77"/>
                    <a:gd name="T21" fmla="*/ 1 h 135"/>
                    <a:gd name="T22" fmla="*/ 0 w 77"/>
                    <a:gd name="T23" fmla="*/ 1 h 135"/>
                    <a:gd name="T24" fmla="*/ 0 w 77"/>
                    <a:gd name="T25" fmla="*/ 1 h 135"/>
                    <a:gd name="T26" fmla="*/ 0 w 77"/>
                    <a:gd name="T27" fmla="*/ 0 h 135"/>
                    <a:gd name="T28" fmla="*/ 0 w 77"/>
                    <a:gd name="T29" fmla="*/ 1 h 135"/>
                    <a:gd name="T30" fmla="*/ 0 w 77"/>
                    <a:gd name="T31" fmla="*/ 1 h 135"/>
                    <a:gd name="T32" fmla="*/ 0 w 77"/>
                    <a:gd name="T33" fmla="*/ 1 h 1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7" h="135">
                      <a:moveTo>
                        <a:pt x="67" y="11"/>
                      </a:moveTo>
                      <a:lnTo>
                        <a:pt x="51" y="43"/>
                      </a:lnTo>
                      <a:lnTo>
                        <a:pt x="37" y="81"/>
                      </a:lnTo>
                      <a:lnTo>
                        <a:pt x="35" y="101"/>
                      </a:lnTo>
                      <a:lnTo>
                        <a:pt x="43" y="118"/>
                      </a:lnTo>
                      <a:lnTo>
                        <a:pt x="33" y="126"/>
                      </a:lnTo>
                      <a:lnTo>
                        <a:pt x="26" y="135"/>
                      </a:lnTo>
                      <a:lnTo>
                        <a:pt x="12" y="126"/>
                      </a:lnTo>
                      <a:lnTo>
                        <a:pt x="0" y="112"/>
                      </a:lnTo>
                      <a:lnTo>
                        <a:pt x="14" y="99"/>
                      </a:lnTo>
                      <a:lnTo>
                        <a:pt x="26" y="79"/>
                      </a:lnTo>
                      <a:lnTo>
                        <a:pt x="39" y="52"/>
                      </a:lnTo>
                      <a:lnTo>
                        <a:pt x="45" y="20"/>
                      </a:lnTo>
                      <a:lnTo>
                        <a:pt x="77" y="0"/>
                      </a:lnTo>
                      <a:lnTo>
                        <a:pt x="77" y="11"/>
                      </a:lnTo>
                      <a:lnTo>
                        <a:pt x="67" y="17"/>
                      </a:lnTo>
                      <a:lnTo>
                        <a:pt x="67" y="11"/>
                      </a:lnTo>
                      <a:close/>
                    </a:path>
                  </a:pathLst>
                </a:custGeom>
                <a:solidFill>
                  <a:srgbClr val="60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5" name="Freeform 76">
                  <a:extLst>
                    <a:ext uri="{FF2B5EF4-FFF2-40B4-BE49-F238E27FC236}">
                      <a16:creationId xmlns:a16="http://schemas.microsoft.com/office/drawing/2014/main" id="{BE113DA7-C683-25DC-27D2-7BD5E767F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1" y="1605"/>
                  <a:ext cx="18" cy="13"/>
                </a:xfrm>
                <a:custGeom>
                  <a:avLst/>
                  <a:gdLst>
                    <a:gd name="T0" fmla="*/ 0 w 37"/>
                    <a:gd name="T1" fmla="*/ 0 h 28"/>
                    <a:gd name="T2" fmla="*/ 0 w 37"/>
                    <a:gd name="T3" fmla="*/ 0 h 28"/>
                    <a:gd name="T4" fmla="*/ 0 w 37"/>
                    <a:gd name="T5" fmla="*/ 0 h 28"/>
                    <a:gd name="T6" fmla="*/ 0 w 37"/>
                    <a:gd name="T7" fmla="*/ 0 h 28"/>
                    <a:gd name="T8" fmla="*/ 0 w 37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28">
                      <a:moveTo>
                        <a:pt x="0" y="0"/>
                      </a:moveTo>
                      <a:lnTo>
                        <a:pt x="9" y="24"/>
                      </a:lnTo>
                      <a:lnTo>
                        <a:pt x="37" y="28"/>
                      </a:lnTo>
                      <a:lnTo>
                        <a:pt x="1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2B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6" name="Freeform 77">
                  <a:extLst>
                    <a:ext uri="{FF2B5EF4-FFF2-40B4-BE49-F238E27FC236}">
                      <a16:creationId xmlns:a16="http://schemas.microsoft.com/office/drawing/2014/main" id="{3C5CAC1E-A200-D25D-AA77-A92E5D8EF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1593"/>
                  <a:ext cx="82" cy="86"/>
                </a:xfrm>
                <a:custGeom>
                  <a:avLst/>
                  <a:gdLst>
                    <a:gd name="T0" fmla="*/ 1 w 163"/>
                    <a:gd name="T1" fmla="*/ 1 h 172"/>
                    <a:gd name="T2" fmla="*/ 1 w 163"/>
                    <a:gd name="T3" fmla="*/ 1 h 172"/>
                    <a:gd name="T4" fmla="*/ 1 w 163"/>
                    <a:gd name="T5" fmla="*/ 1 h 172"/>
                    <a:gd name="T6" fmla="*/ 1 w 163"/>
                    <a:gd name="T7" fmla="*/ 1 h 172"/>
                    <a:gd name="T8" fmla="*/ 1 w 163"/>
                    <a:gd name="T9" fmla="*/ 1 h 172"/>
                    <a:gd name="T10" fmla="*/ 1 w 163"/>
                    <a:gd name="T11" fmla="*/ 1 h 172"/>
                    <a:gd name="T12" fmla="*/ 1 w 163"/>
                    <a:gd name="T13" fmla="*/ 1 h 172"/>
                    <a:gd name="T14" fmla="*/ 1 w 163"/>
                    <a:gd name="T15" fmla="*/ 1 h 172"/>
                    <a:gd name="T16" fmla="*/ 1 w 163"/>
                    <a:gd name="T17" fmla="*/ 1 h 172"/>
                    <a:gd name="T18" fmla="*/ 0 w 163"/>
                    <a:gd name="T19" fmla="*/ 1 h 172"/>
                    <a:gd name="T20" fmla="*/ 1 w 163"/>
                    <a:gd name="T21" fmla="*/ 1 h 172"/>
                    <a:gd name="T22" fmla="*/ 1 w 163"/>
                    <a:gd name="T23" fmla="*/ 1 h 172"/>
                    <a:gd name="T24" fmla="*/ 1 w 163"/>
                    <a:gd name="T25" fmla="*/ 1 h 172"/>
                    <a:gd name="T26" fmla="*/ 1 w 163"/>
                    <a:gd name="T27" fmla="*/ 1 h 172"/>
                    <a:gd name="T28" fmla="*/ 1 w 163"/>
                    <a:gd name="T29" fmla="*/ 0 h 172"/>
                    <a:gd name="T30" fmla="*/ 1 w 163"/>
                    <a:gd name="T31" fmla="*/ 0 h 172"/>
                    <a:gd name="T32" fmla="*/ 1 w 163"/>
                    <a:gd name="T33" fmla="*/ 1 h 172"/>
                    <a:gd name="T34" fmla="*/ 1 w 163"/>
                    <a:gd name="T35" fmla="*/ 1 h 172"/>
                    <a:gd name="T36" fmla="*/ 1 w 163"/>
                    <a:gd name="T37" fmla="*/ 1 h 172"/>
                    <a:gd name="T38" fmla="*/ 1 w 163"/>
                    <a:gd name="T39" fmla="*/ 1 h 172"/>
                    <a:gd name="T40" fmla="*/ 1 w 163"/>
                    <a:gd name="T41" fmla="*/ 1 h 17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63" h="172">
                      <a:moveTo>
                        <a:pt x="163" y="47"/>
                      </a:moveTo>
                      <a:lnTo>
                        <a:pt x="133" y="70"/>
                      </a:lnTo>
                      <a:lnTo>
                        <a:pt x="110" y="104"/>
                      </a:lnTo>
                      <a:lnTo>
                        <a:pt x="80" y="125"/>
                      </a:lnTo>
                      <a:lnTo>
                        <a:pt x="47" y="145"/>
                      </a:lnTo>
                      <a:lnTo>
                        <a:pt x="23" y="172"/>
                      </a:lnTo>
                      <a:lnTo>
                        <a:pt x="33" y="125"/>
                      </a:lnTo>
                      <a:lnTo>
                        <a:pt x="66" y="107"/>
                      </a:lnTo>
                      <a:lnTo>
                        <a:pt x="36" y="98"/>
                      </a:lnTo>
                      <a:lnTo>
                        <a:pt x="0" y="84"/>
                      </a:lnTo>
                      <a:lnTo>
                        <a:pt x="23" y="81"/>
                      </a:lnTo>
                      <a:lnTo>
                        <a:pt x="70" y="81"/>
                      </a:lnTo>
                      <a:lnTo>
                        <a:pt x="66" y="51"/>
                      </a:lnTo>
                      <a:lnTo>
                        <a:pt x="40" y="30"/>
                      </a:lnTo>
                      <a:lnTo>
                        <a:pt x="63" y="0"/>
                      </a:lnTo>
                      <a:lnTo>
                        <a:pt x="110" y="0"/>
                      </a:lnTo>
                      <a:lnTo>
                        <a:pt x="140" y="20"/>
                      </a:lnTo>
                      <a:lnTo>
                        <a:pt x="145" y="25"/>
                      </a:lnTo>
                      <a:lnTo>
                        <a:pt x="153" y="36"/>
                      </a:lnTo>
                      <a:lnTo>
                        <a:pt x="161" y="46"/>
                      </a:lnTo>
                      <a:lnTo>
                        <a:pt x="163" y="47"/>
                      </a:lnTo>
                      <a:close/>
                    </a:path>
                  </a:pathLst>
                </a:custGeom>
                <a:solidFill>
                  <a:srgbClr val="FF5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7" name="Freeform 78">
                  <a:extLst>
                    <a:ext uri="{FF2B5EF4-FFF2-40B4-BE49-F238E27FC236}">
                      <a16:creationId xmlns:a16="http://schemas.microsoft.com/office/drawing/2014/main" id="{2C87E8B1-F8D1-A61D-CE35-F756DC630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1" y="1670"/>
                  <a:ext cx="45" cy="56"/>
                </a:xfrm>
                <a:custGeom>
                  <a:avLst/>
                  <a:gdLst>
                    <a:gd name="T0" fmla="*/ 1 w 90"/>
                    <a:gd name="T1" fmla="*/ 0 h 112"/>
                    <a:gd name="T2" fmla="*/ 1 w 90"/>
                    <a:gd name="T3" fmla="*/ 1 h 112"/>
                    <a:gd name="T4" fmla="*/ 1 w 90"/>
                    <a:gd name="T5" fmla="*/ 1 h 112"/>
                    <a:gd name="T6" fmla="*/ 1 w 90"/>
                    <a:gd name="T7" fmla="*/ 1 h 112"/>
                    <a:gd name="T8" fmla="*/ 0 w 90"/>
                    <a:gd name="T9" fmla="*/ 1 h 112"/>
                    <a:gd name="T10" fmla="*/ 1 w 90"/>
                    <a:gd name="T11" fmla="*/ 1 h 112"/>
                    <a:gd name="T12" fmla="*/ 1 w 90"/>
                    <a:gd name="T13" fmla="*/ 1 h 112"/>
                    <a:gd name="T14" fmla="*/ 1 w 90"/>
                    <a:gd name="T15" fmla="*/ 0 h 1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2">
                      <a:moveTo>
                        <a:pt x="90" y="0"/>
                      </a:moveTo>
                      <a:lnTo>
                        <a:pt x="83" y="35"/>
                      </a:lnTo>
                      <a:lnTo>
                        <a:pt x="64" y="65"/>
                      </a:lnTo>
                      <a:lnTo>
                        <a:pt x="20" y="88"/>
                      </a:lnTo>
                      <a:lnTo>
                        <a:pt x="0" y="112"/>
                      </a:lnTo>
                      <a:lnTo>
                        <a:pt x="17" y="68"/>
                      </a:lnTo>
                      <a:lnTo>
                        <a:pt x="60" y="25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FF5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8" name="Freeform 79">
                  <a:extLst>
                    <a:ext uri="{FF2B5EF4-FFF2-40B4-BE49-F238E27FC236}">
                      <a16:creationId xmlns:a16="http://schemas.microsoft.com/office/drawing/2014/main" id="{6585792E-075D-8241-5068-D3B26EC95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2" y="2172"/>
                  <a:ext cx="50" cy="342"/>
                </a:xfrm>
                <a:custGeom>
                  <a:avLst/>
                  <a:gdLst>
                    <a:gd name="T0" fmla="*/ 0 w 101"/>
                    <a:gd name="T1" fmla="*/ 0 h 683"/>
                    <a:gd name="T2" fmla="*/ 0 w 101"/>
                    <a:gd name="T3" fmla="*/ 1 h 683"/>
                    <a:gd name="T4" fmla="*/ 0 w 101"/>
                    <a:gd name="T5" fmla="*/ 1 h 683"/>
                    <a:gd name="T6" fmla="*/ 0 w 101"/>
                    <a:gd name="T7" fmla="*/ 1 h 683"/>
                    <a:gd name="T8" fmla="*/ 0 w 101"/>
                    <a:gd name="T9" fmla="*/ 1 h 683"/>
                    <a:gd name="T10" fmla="*/ 0 w 101"/>
                    <a:gd name="T11" fmla="*/ 1 h 683"/>
                    <a:gd name="T12" fmla="*/ 0 w 101"/>
                    <a:gd name="T13" fmla="*/ 1 h 683"/>
                    <a:gd name="T14" fmla="*/ 0 w 101"/>
                    <a:gd name="T15" fmla="*/ 1 h 683"/>
                    <a:gd name="T16" fmla="*/ 0 w 101"/>
                    <a:gd name="T17" fmla="*/ 1 h 683"/>
                    <a:gd name="T18" fmla="*/ 0 w 101"/>
                    <a:gd name="T19" fmla="*/ 1 h 683"/>
                    <a:gd name="T20" fmla="*/ 0 w 101"/>
                    <a:gd name="T21" fmla="*/ 1 h 683"/>
                    <a:gd name="T22" fmla="*/ 0 w 101"/>
                    <a:gd name="T23" fmla="*/ 1 h 683"/>
                    <a:gd name="T24" fmla="*/ 0 w 101"/>
                    <a:gd name="T25" fmla="*/ 1 h 683"/>
                    <a:gd name="T26" fmla="*/ 0 w 101"/>
                    <a:gd name="T27" fmla="*/ 1 h 683"/>
                    <a:gd name="T28" fmla="*/ 0 w 101"/>
                    <a:gd name="T29" fmla="*/ 1 h 683"/>
                    <a:gd name="T30" fmla="*/ 0 w 101"/>
                    <a:gd name="T31" fmla="*/ 1 h 683"/>
                    <a:gd name="T32" fmla="*/ 0 w 101"/>
                    <a:gd name="T33" fmla="*/ 1 h 683"/>
                    <a:gd name="T34" fmla="*/ 0 w 101"/>
                    <a:gd name="T35" fmla="*/ 1 h 683"/>
                    <a:gd name="T36" fmla="*/ 0 w 101"/>
                    <a:gd name="T37" fmla="*/ 1 h 683"/>
                    <a:gd name="T38" fmla="*/ 0 w 101"/>
                    <a:gd name="T39" fmla="*/ 1 h 683"/>
                    <a:gd name="T40" fmla="*/ 0 w 101"/>
                    <a:gd name="T41" fmla="*/ 1 h 683"/>
                    <a:gd name="T42" fmla="*/ 0 w 101"/>
                    <a:gd name="T43" fmla="*/ 1 h 683"/>
                    <a:gd name="T44" fmla="*/ 0 w 101"/>
                    <a:gd name="T45" fmla="*/ 1 h 683"/>
                    <a:gd name="T46" fmla="*/ 0 w 101"/>
                    <a:gd name="T47" fmla="*/ 1 h 683"/>
                    <a:gd name="T48" fmla="*/ 0 w 101"/>
                    <a:gd name="T49" fmla="*/ 1 h 683"/>
                    <a:gd name="T50" fmla="*/ 0 w 101"/>
                    <a:gd name="T51" fmla="*/ 1 h 683"/>
                    <a:gd name="T52" fmla="*/ 0 w 101"/>
                    <a:gd name="T53" fmla="*/ 1 h 683"/>
                    <a:gd name="T54" fmla="*/ 0 w 101"/>
                    <a:gd name="T55" fmla="*/ 1 h 683"/>
                    <a:gd name="T56" fmla="*/ 0 w 101"/>
                    <a:gd name="T57" fmla="*/ 1 h 683"/>
                    <a:gd name="T58" fmla="*/ 0 w 101"/>
                    <a:gd name="T59" fmla="*/ 1 h 683"/>
                    <a:gd name="T60" fmla="*/ 0 w 101"/>
                    <a:gd name="T61" fmla="*/ 1 h 683"/>
                    <a:gd name="T62" fmla="*/ 0 w 101"/>
                    <a:gd name="T63" fmla="*/ 1 h 683"/>
                    <a:gd name="T64" fmla="*/ 0 w 101"/>
                    <a:gd name="T65" fmla="*/ 1 h 683"/>
                    <a:gd name="T66" fmla="*/ 0 w 101"/>
                    <a:gd name="T67" fmla="*/ 1 h 683"/>
                    <a:gd name="T68" fmla="*/ 0 w 101"/>
                    <a:gd name="T69" fmla="*/ 1 h 683"/>
                    <a:gd name="T70" fmla="*/ 0 w 101"/>
                    <a:gd name="T71" fmla="*/ 1 h 683"/>
                    <a:gd name="T72" fmla="*/ 0 w 101"/>
                    <a:gd name="T73" fmla="*/ 1 h 683"/>
                    <a:gd name="T74" fmla="*/ 0 w 101"/>
                    <a:gd name="T75" fmla="*/ 1 h 683"/>
                    <a:gd name="T76" fmla="*/ 0 w 101"/>
                    <a:gd name="T77" fmla="*/ 1 h 683"/>
                    <a:gd name="T78" fmla="*/ 0 w 101"/>
                    <a:gd name="T79" fmla="*/ 0 h 68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01" h="683">
                      <a:moveTo>
                        <a:pt x="39" y="0"/>
                      </a:moveTo>
                      <a:lnTo>
                        <a:pt x="66" y="16"/>
                      </a:lnTo>
                      <a:lnTo>
                        <a:pt x="43" y="70"/>
                      </a:lnTo>
                      <a:lnTo>
                        <a:pt x="27" y="109"/>
                      </a:lnTo>
                      <a:lnTo>
                        <a:pt x="0" y="155"/>
                      </a:lnTo>
                      <a:lnTo>
                        <a:pt x="0" y="189"/>
                      </a:lnTo>
                      <a:lnTo>
                        <a:pt x="3" y="207"/>
                      </a:lnTo>
                      <a:lnTo>
                        <a:pt x="12" y="225"/>
                      </a:lnTo>
                      <a:lnTo>
                        <a:pt x="23" y="252"/>
                      </a:lnTo>
                      <a:lnTo>
                        <a:pt x="23" y="316"/>
                      </a:lnTo>
                      <a:lnTo>
                        <a:pt x="26" y="416"/>
                      </a:lnTo>
                      <a:lnTo>
                        <a:pt x="21" y="509"/>
                      </a:lnTo>
                      <a:lnTo>
                        <a:pt x="19" y="577"/>
                      </a:lnTo>
                      <a:lnTo>
                        <a:pt x="19" y="602"/>
                      </a:lnTo>
                      <a:lnTo>
                        <a:pt x="21" y="628"/>
                      </a:lnTo>
                      <a:lnTo>
                        <a:pt x="23" y="660"/>
                      </a:lnTo>
                      <a:lnTo>
                        <a:pt x="13" y="683"/>
                      </a:lnTo>
                      <a:lnTo>
                        <a:pt x="30" y="678"/>
                      </a:lnTo>
                      <a:lnTo>
                        <a:pt x="36" y="654"/>
                      </a:lnTo>
                      <a:lnTo>
                        <a:pt x="35" y="627"/>
                      </a:lnTo>
                      <a:lnTo>
                        <a:pt x="58" y="502"/>
                      </a:lnTo>
                      <a:lnTo>
                        <a:pt x="73" y="411"/>
                      </a:lnTo>
                      <a:lnTo>
                        <a:pt x="66" y="328"/>
                      </a:lnTo>
                      <a:lnTo>
                        <a:pt x="53" y="265"/>
                      </a:lnTo>
                      <a:lnTo>
                        <a:pt x="42" y="203"/>
                      </a:lnTo>
                      <a:lnTo>
                        <a:pt x="38" y="228"/>
                      </a:lnTo>
                      <a:lnTo>
                        <a:pt x="45" y="307"/>
                      </a:lnTo>
                      <a:lnTo>
                        <a:pt x="56" y="379"/>
                      </a:lnTo>
                      <a:lnTo>
                        <a:pt x="56" y="419"/>
                      </a:lnTo>
                      <a:lnTo>
                        <a:pt x="53" y="454"/>
                      </a:lnTo>
                      <a:lnTo>
                        <a:pt x="43" y="477"/>
                      </a:lnTo>
                      <a:lnTo>
                        <a:pt x="43" y="388"/>
                      </a:lnTo>
                      <a:lnTo>
                        <a:pt x="30" y="271"/>
                      </a:lnTo>
                      <a:lnTo>
                        <a:pt x="23" y="205"/>
                      </a:lnTo>
                      <a:lnTo>
                        <a:pt x="13" y="180"/>
                      </a:lnTo>
                      <a:lnTo>
                        <a:pt x="28" y="152"/>
                      </a:lnTo>
                      <a:lnTo>
                        <a:pt x="64" y="105"/>
                      </a:lnTo>
                      <a:lnTo>
                        <a:pt x="90" y="44"/>
                      </a:lnTo>
                      <a:lnTo>
                        <a:pt x="101" y="1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09" name="Freeform 80">
                  <a:extLst>
                    <a:ext uri="{FF2B5EF4-FFF2-40B4-BE49-F238E27FC236}">
                      <a16:creationId xmlns:a16="http://schemas.microsoft.com/office/drawing/2014/main" id="{1FB706D8-9271-D0DC-281E-27F1AD31E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9" y="2271"/>
                  <a:ext cx="19" cy="39"/>
                </a:xfrm>
                <a:custGeom>
                  <a:avLst/>
                  <a:gdLst>
                    <a:gd name="T0" fmla="*/ 0 w 38"/>
                    <a:gd name="T1" fmla="*/ 0 h 78"/>
                    <a:gd name="T2" fmla="*/ 1 w 38"/>
                    <a:gd name="T3" fmla="*/ 1 h 78"/>
                    <a:gd name="T4" fmla="*/ 1 w 38"/>
                    <a:gd name="T5" fmla="*/ 1 h 78"/>
                    <a:gd name="T6" fmla="*/ 1 w 38"/>
                    <a:gd name="T7" fmla="*/ 1 h 78"/>
                    <a:gd name="T8" fmla="*/ 0 w 38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" h="78">
                      <a:moveTo>
                        <a:pt x="0" y="0"/>
                      </a:moveTo>
                      <a:lnTo>
                        <a:pt x="23" y="10"/>
                      </a:lnTo>
                      <a:lnTo>
                        <a:pt x="38" y="78"/>
                      </a:lnTo>
                      <a:lnTo>
                        <a:pt x="13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0" name="Freeform 81">
                  <a:extLst>
                    <a:ext uri="{FF2B5EF4-FFF2-40B4-BE49-F238E27FC236}">
                      <a16:creationId xmlns:a16="http://schemas.microsoft.com/office/drawing/2014/main" id="{B1244767-6344-4DE5-21B6-DCD613722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175"/>
                  <a:ext cx="44" cy="331"/>
                </a:xfrm>
                <a:custGeom>
                  <a:avLst/>
                  <a:gdLst>
                    <a:gd name="T0" fmla="*/ 1 w 88"/>
                    <a:gd name="T1" fmla="*/ 0 h 661"/>
                    <a:gd name="T2" fmla="*/ 1 w 88"/>
                    <a:gd name="T3" fmla="*/ 1 h 661"/>
                    <a:gd name="T4" fmla="*/ 1 w 88"/>
                    <a:gd name="T5" fmla="*/ 1 h 661"/>
                    <a:gd name="T6" fmla="*/ 1 w 88"/>
                    <a:gd name="T7" fmla="*/ 1 h 661"/>
                    <a:gd name="T8" fmla="*/ 1 w 88"/>
                    <a:gd name="T9" fmla="*/ 1 h 661"/>
                    <a:gd name="T10" fmla="*/ 1 w 88"/>
                    <a:gd name="T11" fmla="*/ 1 h 661"/>
                    <a:gd name="T12" fmla="*/ 1 w 88"/>
                    <a:gd name="T13" fmla="*/ 1 h 661"/>
                    <a:gd name="T14" fmla="*/ 1 w 88"/>
                    <a:gd name="T15" fmla="*/ 1 h 661"/>
                    <a:gd name="T16" fmla="*/ 1 w 88"/>
                    <a:gd name="T17" fmla="*/ 1 h 661"/>
                    <a:gd name="T18" fmla="*/ 1 w 88"/>
                    <a:gd name="T19" fmla="*/ 1 h 661"/>
                    <a:gd name="T20" fmla="*/ 1 w 88"/>
                    <a:gd name="T21" fmla="*/ 1 h 661"/>
                    <a:gd name="T22" fmla="*/ 1 w 88"/>
                    <a:gd name="T23" fmla="*/ 1 h 661"/>
                    <a:gd name="T24" fmla="*/ 1 w 88"/>
                    <a:gd name="T25" fmla="*/ 1 h 661"/>
                    <a:gd name="T26" fmla="*/ 1 w 88"/>
                    <a:gd name="T27" fmla="*/ 1 h 661"/>
                    <a:gd name="T28" fmla="*/ 1 w 88"/>
                    <a:gd name="T29" fmla="*/ 1 h 661"/>
                    <a:gd name="T30" fmla="*/ 1 w 88"/>
                    <a:gd name="T31" fmla="*/ 1 h 661"/>
                    <a:gd name="T32" fmla="*/ 1 w 88"/>
                    <a:gd name="T33" fmla="*/ 1 h 661"/>
                    <a:gd name="T34" fmla="*/ 1 w 88"/>
                    <a:gd name="T35" fmla="*/ 1 h 661"/>
                    <a:gd name="T36" fmla="*/ 1 w 88"/>
                    <a:gd name="T37" fmla="*/ 1 h 661"/>
                    <a:gd name="T38" fmla="*/ 1 w 88"/>
                    <a:gd name="T39" fmla="*/ 1 h 661"/>
                    <a:gd name="T40" fmla="*/ 1 w 88"/>
                    <a:gd name="T41" fmla="*/ 1 h 661"/>
                    <a:gd name="T42" fmla="*/ 1 w 88"/>
                    <a:gd name="T43" fmla="*/ 1 h 661"/>
                    <a:gd name="T44" fmla="*/ 1 w 88"/>
                    <a:gd name="T45" fmla="*/ 1 h 661"/>
                    <a:gd name="T46" fmla="*/ 1 w 88"/>
                    <a:gd name="T47" fmla="*/ 1 h 661"/>
                    <a:gd name="T48" fmla="*/ 1 w 88"/>
                    <a:gd name="T49" fmla="*/ 1 h 661"/>
                    <a:gd name="T50" fmla="*/ 1 w 88"/>
                    <a:gd name="T51" fmla="*/ 1 h 661"/>
                    <a:gd name="T52" fmla="*/ 1 w 88"/>
                    <a:gd name="T53" fmla="*/ 1 h 661"/>
                    <a:gd name="T54" fmla="*/ 1 w 88"/>
                    <a:gd name="T55" fmla="*/ 1 h 661"/>
                    <a:gd name="T56" fmla="*/ 1 w 88"/>
                    <a:gd name="T57" fmla="*/ 1 h 661"/>
                    <a:gd name="T58" fmla="*/ 1 w 88"/>
                    <a:gd name="T59" fmla="*/ 1 h 661"/>
                    <a:gd name="T60" fmla="*/ 1 w 88"/>
                    <a:gd name="T61" fmla="*/ 1 h 661"/>
                    <a:gd name="T62" fmla="*/ 1 w 88"/>
                    <a:gd name="T63" fmla="*/ 1 h 661"/>
                    <a:gd name="T64" fmla="*/ 1 w 88"/>
                    <a:gd name="T65" fmla="*/ 1 h 661"/>
                    <a:gd name="T66" fmla="*/ 1 w 88"/>
                    <a:gd name="T67" fmla="*/ 1 h 661"/>
                    <a:gd name="T68" fmla="*/ 1 w 88"/>
                    <a:gd name="T69" fmla="*/ 1 h 661"/>
                    <a:gd name="T70" fmla="*/ 1 w 88"/>
                    <a:gd name="T71" fmla="*/ 1 h 661"/>
                    <a:gd name="T72" fmla="*/ 1 w 88"/>
                    <a:gd name="T73" fmla="*/ 1 h 661"/>
                    <a:gd name="T74" fmla="*/ 1 w 88"/>
                    <a:gd name="T75" fmla="*/ 1 h 661"/>
                    <a:gd name="T76" fmla="*/ 1 w 88"/>
                    <a:gd name="T77" fmla="*/ 1 h 661"/>
                    <a:gd name="T78" fmla="*/ 0 w 88"/>
                    <a:gd name="T79" fmla="*/ 1 h 661"/>
                    <a:gd name="T80" fmla="*/ 1 w 88"/>
                    <a:gd name="T81" fmla="*/ 1 h 661"/>
                    <a:gd name="T82" fmla="*/ 1 w 88"/>
                    <a:gd name="T83" fmla="*/ 1 h 661"/>
                    <a:gd name="T84" fmla="*/ 1 w 88"/>
                    <a:gd name="T85" fmla="*/ 1 h 661"/>
                    <a:gd name="T86" fmla="*/ 1 w 88"/>
                    <a:gd name="T87" fmla="*/ 1 h 661"/>
                    <a:gd name="T88" fmla="*/ 1 w 88"/>
                    <a:gd name="T89" fmla="*/ 0 h 661"/>
                    <a:gd name="T90" fmla="*/ 1 w 88"/>
                    <a:gd name="T91" fmla="*/ 0 h 66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88" h="661">
                      <a:moveTo>
                        <a:pt x="35" y="0"/>
                      </a:moveTo>
                      <a:lnTo>
                        <a:pt x="30" y="33"/>
                      </a:lnTo>
                      <a:lnTo>
                        <a:pt x="30" y="71"/>
                      </a:lnTo>
                      <a:lnTo>
                        <a:pt x="43" y="86"/>
                      </a:lnTo>
                      <a:lnTo>
                        <a:pt x="60" y="88"/>
                      </a:lnTo>
                      <a:lnTo>
                        <a:pt x="58" y="106"/>
                      </a:lnTo>
                      <a:lnTo>
                        <a:pt x="30" y="106"/>
                      </a:lnTo>
                      <a:lnTo>
                        <a:pt x="21" y="118"/>
                      </a:lnTo>
                      <a:lnTo>
                        <a:pt x="21" y="139"/>
                      </a:lnTo>
                      <a:lnTo>
                        <a:pt x="35" y="146"/>
                      </a:lnTo>
                      <a:lnTo>
                        <a:pt x="58" y="146"/>
                      </a:lnTo>
                      <a:lnTo>
                        <a:pt x="60" y="167"/>
                      </a:lnTo>
                      <a:lnTo>
                        <a:pt x="43" y="176"/>
                      </a:lnTo>
                      <a:lnTo>
                        <a:pt x="37" y="197"/>
                      </a:lnTo>
                      <a:lnTo>
                        <a:pt x="43" y="212"/>
                      </a:lnTo>
                      <a:lnTo>
                        <a:pt x="62" y="191"/>
                      </a:lnTo>
                      <a:lnTo>
                        <a:pt x="82" y="204"/>
                      </a:lnTo>
                      <a:lnTo>
                        <a:pt x="84" y="216"/>
                      </a:lnTo>
                      <a:lnTo>
                        <a:pt x="88" y="237"/>
                      </a:lnTo>
                      <a:lnTo>
                        <a:pt x="65" y="272"/>
                      </a:lnTo>
                      <a:lnTo>
                        <a:pt x="65" y="307"/>
                      </a:lnTo>
                      <a:lnTo>
                        <a:pt x="77" y="377"/>
                      </a:lnTo>
                      <a:lnTo>
                        <a:pt x="74" y="435"/>
                      </a:lnTo>
                      <a:lnTo>
                        <a:pt x="74" y="494"/>
                      </a:lnTo>
                      <a:lnTo>
                        <a:pt x="77" y="593"/>
                      </a:lnTo>
                      <a:lnTo>
                        <a:pt x="77" y="661"/>
                      </a:lnTo>
                      <a:lnTo>
                        <a:pt x="56" y="638"/>
                      </a:lnTo>
                      <a:lnTo>
                        <a:pt x="62" y="539"/>
                      </a:lnTo>
                      <a:lnTo>
                        <a:pt x="44" y="427"/>
                      </a:lnTo>
                      <a:lnTo>
                        <a:pt x="44" y="348"/>
                      </a:lnTo>
                      <a:lnTo>
                        <a:pt x="41" y="252"/>
                      </a:lnTo>
                      <a:lnTo>
                        <a:pt x="51" y="232"/>
                      </a:lnTo>
                      <a:lnTo>
                        <a:pt x="38" y="231"/>
                      </a:lnTo>
                      <a:lnTo>
                        <a:pt x="27" y="213"/>
                      </a:lnTo>
                      <a:lnTo>
                        <a:pt x="27" y="163"/>
                      </a:lnTo>
                      <a:lnTo>
                        <a:pt x="38" y="154"/>
                      </a:lnTo>
                      <a:lnTo>
                        <a:pt x="21" y="153"/>
                      </a:lnTo>
                      <a:lnTo>
                        <a:pt x="10" y="149"/>
                      </a:lnTo>
                      <a:lnTo>
                        <a:pt x="3" y="144"/>
                      </a:lnTo>
                      <a:lnTo>
                        <a:pt x="0" y="134"/>
                      </a:lnTo>
                      <a:lnTo>
                        <a:pt x="1" y="124"/>
                      </a:lnTo>
                      <a:lnTo>
                        <a:pt x="4" y="111"/>
                      </a:lnTo>
                      <a:lnTo>
                        <a:pt x="7" y="98"/>
                      </a:lnTo>
                      <a:lnTo>
                        <a:pt x="12" y="83"/>
                      </a:lnTo>
                      <a:lnTo>
                        <a:pt x="1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1" name="Freeform 82">
                  <a:extLst>
                    <a:ext uri="{FF2B5EF4-FFF2-40B4-BE49-F238E27FC236}">
                      <a16:creationId xmlns:a16="http://schemas.microsoft.com/office/drawing/2014/main" id="{1E41AEA5-9FB6-6F13-709B-8191272BA4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5" y="2172"/>
                  <a:ext cx="46" cy="32"/>
                </a:xfrm>
                <a:custGeom>
                  <a:avLst/>
                  <a:gdLst>
                    <a:gd name="T0" fmla="*/ 0 w 93"/>
                    <a:gd name="T1" fmla="*/ 1 h 64"/>
                    <a:gd name="T2" fmla="*/ 0 w 93"/>
                    <a:gd name="T3" fmla="*/ 0 h 64"/>
                    <a:gd name="T4" fmla="*/ 0 w 93"/>
                    <a:gd name="T5" fmla="*/ 1 h 64"/>
                    <a:gd name="T6" fmla="*/ 0 w 93"/>
                    <a:gd name="T7" fmla="*/ 1 h 64"/>
                    <a:gd name="T8" fmla="*/ 0 w 93"/>
                    <a:gd name="T9" fmla="*/ 1 h 64"/>
                    <a:gd name="T10" fmla="*/ 0 w 93"/>
                    <a:gd name="T11" fmla="*/ 1 h 64"/>
                    <a:gd name="T12" fmla="*/ 0 w 93"/>
                    <a:gd name="T13" fmla="*/ 1 h 64"/>
                    <a:gd name="T14" fmla="*/ 0 w 93"/>
                    <a:gd name="T15" fmla="*/ 1 h 64"/>
                    <a:gd name="T16" fmla="*/ 0 w 93"/>
                    <a:gd name="T17" fmla="*/ 1 h 64"/>
                    <a:gd name="T18" fmla="*/ 0 w 93"/>
                    <a:gd name="T19" fmla="*/ 1 h 64"/>
                    <a:gd name="T20" fmla="*/ 0 w 93"/>
                    <a:gd name="T21" fmla="*/ 1 h 64"/>
                    <a:gd name="T22" fmla="*/ 0 w 93"/>
                    <a:gd name="T23" fmla="*/ 1 h 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3" h="64">
                      <a:moveTo>
                        <a:pt x="0" y="6"/>
                      </a:moveTo>
                      <a:lnTo>
                        <a:pt x="76" y="0"/>
                      </a:lnTo>
                      <a:lnTo>
                        <a:pt x="93" y="11"/>
                      </a:lnTo>
                      <a:lnTo>
                        <a:pt x="90" y="27"/>
                      </a:lnTo>
                      <a:lnTo>
                        <a:pt x="74" y="45"/>
                      </a:lnTo>
                      <a:lnTo>
                        <a:pt x="60" y="62"/>
                      </a:lnTo>
                      <a:lnTo>
                        <a:pt x="42" y="64"/>
                      </a:lnTo>
                      <a:lnTo>
                        <a:pt x="6" y="64"/>
                      </a:lnTo>
                      <a:lnTo>
                        <a:pt x="6" y="48"/>
                      </a:lnTo>
                      <a:lnTo>
                        <a:pt x="20" y="37"/>
                      </a:lnTo>
                      <a:lnTo>
                        <a:pt x="3" y="2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4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2" name="Freeform 83">
                  <a:extLst>
                    <a:ext uri="{FF2B5EF4-FFF2-40B4-BE49-F238E27FC236}">
                      <a16:creationId xmlns:a16="http://schemas.microsoft.com/office/drawing/2014/main" id="{95DE7850-B42B-B8C8-ED30-4FA5FAD28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5" y="2236"/>
                  <a:ext cx="22" cy="38"/>
                </a:xfrm>
                <a:custGeom>
                  <a:avLst/>
                  <a:gdLst>
                    <a:gd name="T0" fmla="*/ 0 w 45"/>
                    <a:gd name="T1" fmla="*/ 1 h 76"/>
                    <a:gd name="T2" fmla="*/ 0 w 45"/>
                    <a:gd name="T3" fmla="*/ 0 h 76"/>
                    <a:gd name="T4" fmla="*/ 0 w 45"/>
                    <a:gd name="T5" fmla="*/ 1 h 76"/>
                    <a:gd name="T6" fmla="*/ 0 w 45"/>
                    <a:gd name="T7" fmla="*/ 1 h 76"/>
                    <a:gd name="T8" fmla="*/ 0 w 45"/>
                    <a:gd name="T9" fmla="*/ 1 h 76"/>
                    <a:gd name="T10" fmla="*/ 0 w 45"/>
                    <a:gd name="T11" fmla="*/ 1 h 76"/>
                    <a:gd name="T12" fmla="*/ 0 w 45"/>
                    <a:gd name="T13" fmla="*/ 1 h 76"/>
                    <a:gd name="T14" fmla="*/ 0 w 45"/>
                    <a:gd name="T15" fmla="*/ 1 h 76"/>
                    <a:gd name="T16" fmla="*/ 0 w 45"/>
                    <a:gd name="T17" fmla="*/ 1 h 76"/>
                    <a:gd name="T18" fmla="*/ 0 w 45"/>
                    <a:gd name="T19" fmla="*/ 1 h 76"/>
                    <a:gd name="T20" fmla="*/ 0 w 45"/>
                    <a:gd name="T21" fmla="*/ 1 h 76"/>
                    <a:gd name="T22" fmla="*/ 0 w 45"/>
                    <a:gd name="T23" fmla="*/ 1 h 76"/>
                    <a:gd name="T24" fmla="*/ 0 w 45"/>
                    <a:gd name="T25" fmla="*/ 1 h 76"/>
                    <a:gd name="T26" fmla="*/ 0 w 45"/>
                    <a:gd name="T27" fmla="*/ 1 h 76"/>
                    <a:gd name="T28" fmla="*/ 0 w 45"/>
                    <a:gd name="T29" fmla="*/ 1 h 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5" h="76">
                      <a:moveTo>
                        <a:pt x="3" y="9"/>
                      </a:moveTo>
                      <a:lnTo>
                        <a:pt x="23" y="0"/>
                      </a:lnTo>
                      <a:lnTo>
                        <a:pt x="37" y="6"/>
                      </a:lnTo>
                      <a:lnTo>
                        <a:pt x="39" y="23"/>
                      </a:lnTo>
                      <a:lnTo>
                        <a:pt x="28" y="37"/>
                      </a:lnTo>
                      <a:lnTo>
                        <a:pt x="45" y="60"/>
                      </a:lnTo>
                      <a:lnTo>
                        <a:pt x="45" y="76"/>
                      </a:lnTo>
                      <a:lnTo>
                        <a:pt x="31" y="71"/>
                      </a:lnTo>
                      <a:lnTo>
                        <a:pt x="24" y="56"/>
                      </a:lnTo>
                      <a:lnTo>
                        <a:pt x="5" y="63"/>
                      </a:lnTo>
                      <a:lnTo>
                        <a:pt x="13" y="48"/>
                      </a:lnTo>
                      <a:lnTo>
                        <a:pt x="20" y="31"/>
                      </a:lnTo>
                      <a:lnTo>
                        <a:pt x="20" y="15"/>
                      </a:lnTo>
                      <a:lnTo>
                        <a:pt x="0" y="21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F4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3" name="Freeform 84">
                  <a:extLst>
                    <a:ext uri="{FF2B5EF4-FFF2-40B4-BE49-F238E27FC236}">
                      <a16:creationId xmlns:a16="http://schemas.microsoft.com/office/drawing/2014/main" id="{92138F4A-206F-C76A-2931-2FCE10E99C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1" y="2175"/>
                  <a:ext cx="58" cy="315"/>
                </a:xfrm>
                <a:custGeom>
                  <a:avLst/>
                  <a:gdLst>
                    <a:gd name="T0" fmla="*/ 1 w 115"/>
                    <a:gd name="T1" fmla="*/ 0 h 631"/>
                    <a:gd name="T2" fmla="*/ 1 w 115"/>
                    <a:gd name="T3" fmla="*/ 0 h 631"/>
                    <a:gd name="T4" fmla="*/ 0 w 115"/>
                    <a:gd name="T5" fmla="*/ 0 h 631"/>
                    <a:gd name="T6" fmla="*/ 1 w 115"/>
                    <a:gd name="T7" fmla="*/ 0 h 631"/>
                    <a:gd name="T8" fmla="*/ 1 w 115"/>
                    <a:gd name="T9" fmla="*/ 0 h 631"/>
                    <a:gd name="T10" fmla="*/ 1 w 115"/>
                    <a:gd name="T11" fmla="*/ 0 h 631"/>
                    <a:gd name="T12" fmla="*/ 1 w 115"/>
                    <a:gd name="T13" fmla="*/ 0 h 631"/>
                    <a:gd name="T14" fmla="*/ 1 w 115"/>
                    <a:gd name="T15" fmla="*/ 0 h 631"/>
                    <a:gd name="T16" fmla="*/ 1 w 115"/>
                    <a:gd name="T17" fmla="*/ 0 h 631"/>
                    <a:gd name="T18" fmla="*/ 1 w 115"/>
                    <a:gd name="T19" fmla="*/ 0 h 631"/>
                    <a:gd name="T20" fmla="*/ 1 w 115"/>
                    <a:gd name="T21" fmla="*/ 0 h 631"/>
                    <a:gd name="T22" fmla="*/ 1 w 115"/>
                    <a:gd name="T23" fmla="*/ 0 h 631"/>
                    <a:gd name="T24" fmla="*/ 1 w 115"/>
                    <a:gd name="T25" fmla="*/ 0 h 631"/>
                    <a:gd name="T26" fmla="*/ 1 w 115"/>
                    <a:gd name="T27" fmla="*/ 0 h 631"/>
                    <a:gd name="T28" fmla="*/ 1 w 115"/>
                    <a:gd name="T29" fmla="*/ 0 h 631"/>
                    <a:gd name="T30" fmla="*/ 1 w 115"/>
                    <a:gd name="T31" fmla="*/ 0 h 631"/>
                    <a:gd name="T32" fmla="*/ 1 w 115"/>
                    <a:gd name="T33" fmla="*/ 0 h 631"/>
                    <a:gd name="T34" fmla="*/ 1 w 115"/>
                    <a:gd name="T35" fmla="*/ 0 h 631"/>
                    <a:gd name="T36" fmla="*/ 1 w 115"/>
                    <a:gd name="T37" fmla="*/ 0 h 631"/>
                    <a:gd name="T38" fmla="*/ 1 w 115"/>
                    <a:gd name="T39" fmla="*/ 0 h 631"/>
                    <a:gd name="T40" fmla="*/ 1 w 115"/>
                    <a:gd name="T41" fmla="*/ 0 h 631"/>
                    <a:gd name="T42" fmla="*/ 1 w 115"/>
                    <a:gd name="T43" fmla="*/ 0 h 631"/>
                    <a:gd name="T44" fmla="*/ 1 w 115"/>
                    <a:gd name="T45" fmla="*/ 0 h 631"/>
                    <a:gd name="T46" fmla="*/ 1 w 115"/>
                    <a:gd name="T47" fmla="*/ 0 h 631"/>
                    <a:gd name="T48" fmla="*/ 1 w 115"/>
                    <a:gd name="T49" fmla="*/ 0 h 631"/>
                    <a:gd name="T50" fmla="*/ 1 w 115"/>
                    <a:gd name="T51" fmla="*/ 0 h 631"/>
                    <a:gd name="T52" fmla="*/ 1 w 115"/>
                    <a:gd name="T53" fmla="*/ 0 h 631"/>
                    <a:gd name="T54" fmla="*/ 1 w 115"/>
                    <a:gd name="T55" fmla="*/ 0 h 631"/>
                    <a:gd name="T56" fmla="*/ 1 w 115"/>
                    <a:gd name="T57" fmla="*/ 0 h 631"/>
                    <a:gd name="T58" fmla="*/ 1 w 115"/>
                    <a:gd name="T59" fmla="*/ 0 h 631"/>
                    <a:gd name="T60" fmla="*/ 1 w 115"/>
                    <a:gd name="T61" fmla="*/ 0 h 631"/>
                    <a:gd name="T62" fmla="*/ 1 w 115"/>
                    <a:gd name="T63" fmla="*/ 0 h 631"/>
                    <a:gd name="T64" fmla="*/ 1 w 115"/>
                    <a:gd name="T65" fmla="*/ 0 h 631"/>
                    <a:gd name="T66" fmla="*/ 1 w 115"/>
                    <a:gd name="T67" fmla="*/ 0 h 631"/>
                    <a:gd name="T68" fmla="*/ 1 w 115"/>
                    <a:gd name="T69" fmla="*/ 0 h 631"/>
                    <a:gd name="T70" fmla="*/ 1 w 115"/>
                    <a:gd name="T71" fmla="*/ 0 h 631"/>
                    <a:gd name="T72" fmla="*/ 1 w 115"/>
                    <a:gd name="T73" fmla="*/ 0 h 6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15" h="631">
                      <a:moveTo>
                        <a:pt x="32" y="9"/>
                      </a:moveTo>
                      <a:lnTo>
                        <a:pt x="27" y="33"/>
                      </a:lnTo>
                      <a:lnTo>
                        <a:pt x="24" y="49"/>
                      </a:lnTo>
                      <a:lnTo>
                        <a:pt x="16" y="65"/>
                      </a:lnTo>
                      <a:lnTo>
                        <a:pt x="5" y="84"/>
                      </a:lnTo>
                      <a:lnTo>
                        <a:pt x="0" y="102"/>
                      </a:lnTo>
                      <a:lnTo>
                        <a:pt x="1" y="120"/>
                      </a:lnTo>
                      <a:lnTo>
                        <a:pt x="7" y="142"/>
                      </a:lnTo>
                      <a:lnTo>
                        <a:pt x="23" y="154"/>
                      </a:lnTo>
                      <a:lnTo>
                        <a:pt x="23" y="167"/>
                      </a:lnTo>
                      <a:lnTo>
                        <a:pt x="19" y="192"/>
                      </a:lnTo>
                      <a:lnTo>
                        <a:pt x="29" y="221"/>
                      </a:lnTo>
                      <a:lnTo>
                        <a:pt x="29" y="243"/>
                      </a:lnTo>
                      <a:lnTo>
                        <a:pt x="27" y="270"/>
                      </a:lnTo>
                      <a:lnTo>
                        <a:pt x="30" y="337"/>
                      </a:lnTo>
                      <a:lnTo>
                        <a:pt x="34" y="400"/>
                      </a:lnTo>
                      <a:lnTo>
                        <a:pt x="39" y="463"/>
                      </a:lnTo>
                      <a:lnTo>
                        <a:pt x="48" y="527"/>
                      </a:lnTo>
                      <a:lnTo>
                        <a:pt x="48" y="611"/>
                      </a:lnTo>
                      <a:lnTo>
                        <a:pt x="57" y="631"/>
                      </a:lnTo>
                      <a:lnTo>
                        <a:pt x="80" y="631"/>
                      </a:lnTo>
                      <a:lnTo>
                        <a:pt x="107" y="618"/>
                      </a:lnTo>
                      <a:lnTo>
                        <a:pt x="115" y="527"/>
                      </a:lnTo>
                      <a:lnTo>
                        <a:pt x="106" y="459"/>
                      </a:lnTo>
                      <a:lnTo>
                        <a:pt x="98" y="385"/>
                      </a:lnTo>
                      <a:lnTo>
                        <a:pt x="98" y="346"/>
                      </a:lnTo>
                      <a:lnTo>
                        <a:pt x="93" y="266"/>
                      </a:lnTo>
                      <a:lnTo>
                        <a:pt x="76" y="246"/>
                      </a:lnTo>
                      <a:lnTo>
                        <a:pt x="76" y="222"/>
                      </a:lnTo>
                      <a:lnTo>
                        <a:pt x="83" y="199"/>
                      </a:lnTo>
                      <a:lnTo>
                        <a:pt x="68" y="177"/>
                      </a:lnTo>
                      <a:lnTo>
                        <a:pt x="58" y="152"/>
                      </a:lnTo>
                      <a:lnTo>
                        <a:pt x="57" y="130"/>
                      </a:lnTo>
                      <a:lnTo>
                        <a:pt x="60" y="105"/>
                      </a:lnTo>
                      <a:lnTo>
                        <a:pt x="66" y="73"/>
                      </a:lnTo>
                      <a:lnTo>
                        <a:pt x="74" y="0"/>
                      </a:lnTo>
                      <a:lnTo>
                        <a:pt x="60" y="0"/>
                      </a:lnTo>
                      <a:lnTo>
                        <a:pt x="60" y="31"/>
                      </a:lnTo>
                      <a:lnTo>
                        <a:pt x="59" y="69"/>
                      </a:lnTo>
                      <a:lnTo>
                        <a:pt x="57" y="93"/>
                      </a:lnTo>
                      <a:lnTo>
                        <a:pt x="43" y="96"/>
                      </a:lnTo>
                      <a:lnTo>
                        <a:pt x="40" y="110"/>
                      </a:lnTo>
                      <a:lnTo>
                        <a:pt x="40" y="131"/>
                      </a:lnTo>
                      <a:lnTo>
                        <a:pt x="48" y="178"/>
                      </a:lnTo>
                      <a:lnTo>
                        <a:pt x="60" y="196"/>
                      </a:lnTo>
                      <a:lnTo>
                        <a:pt x="60" y="210"/>
                      </a:lnTo>
                      <a:lnTo>
                        <a:pt x="48" y="232"/>
                      </a:lnTo>
                      <a:lnTo>
                        <a:pt x="48" y="244"/>
                      </a:lnTo>
                      <a:lnTo>
                        <a:pt x="60" y="230"/>
                      </a:lnTo>
                      <a:lnTo>
                        <a:pt x="72" y="244"/>
                      </a:lnTo>
                      <a:lnTo>
                        <a:pt x="72" y="268"/>
                      </a:lnTo>
                      <a:lnTo>
                        <a:pt x="78" y="350"/>
                      </a:lnTo>
                      <a:lnTo>
                        <a:pt x="84" y="423"/>
                      </a:lnTo>
                      <a:lnTo>
                        <a:pt x="88" y="499"/>
                      </a:lnTo>
                      <a:lnTo>
                        <a:pt x="98" y="571"/>
                      </a:lnTo>
                      <a:lnTo>
                        <a:pt x="92" y="596"/>
                      </a:lnTo>
                      <a:lnTo>
                        <a:pt x="76" y="607"/>
                      </a:lnTo>
                      <a:lnTo>
                        <a:pt x="72" y="560"/>
                      </a:lnTo>
                      <a:lnTo>
                        <a:pt x="68" y="380"/>
                      </a:lnTo>
                      <a:lnTo>
                        <a:pt x="66" y="317"/>
                      </a:lnTo>
                      <a:lnTo>
                        <a:pt x="44" y="284"/>
                      </a:lnTo>
                      <a:lnTo>
                        <a:pt x="40" y="258"/>
                      </a:lnTo>
                      <a:lnTo>
                        <a:pt x="38" y="213"/>
                      </a:lnTo>
                      <a:lnTo>
                        <a:pt x="38" y="177"/>
                      </a:lnTo>
                      <a:lnTo>
                        <a:pt x="32" y="140"/>
                      </a:lnTo>
                      <a:lnTo>
                        <a:pt x="24" y="130"/>
                      </a:lnTo>
                      <a:lnTo>
                        <a:pt x="19" y="122"/>
                      </a:lnTo>
                      <a:lnTo>
                        <a:pt x="16" y="114"/>
                      </a:lnTo>
                      <a:lnTo>
                        <a:pt x="16" y="107"/>
                      </a:lnTo>
                      <a:lnTo>
                        <a:pt x="19" y="100"/>
                      </a:lnTo>
                      <a:lnTo>
                        <a:pt x="23" y="93"/>
                      </a:lnTo>
                      <a:lnTo>
                        <a:pt x="31" y="86"/>
                      </a:lnTo>
                      <a:lnTo>
                        <a:pt x="43" y="79"/>
                      </a:lnTo>
                      <a:lnTo>
                        <a:pt x="51" y="3"/>
                      </a:lnTo>
                      <a:lnTo>
                        <a:pt x="32" y="9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4" name="Freeform 85">
                  <a:extLst>
                    <a:ext uri="{FF2B5EF4-FFF2-40B4-BE49-F238E27FC236}">
                      <a16:creationId xmlns:a16="http://schemas.microsoft.com/office/drawing/2014/main" id="{ABE78423-A08F-5132-A210-51438BDCB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" y="2504"/>
                  <a:ext cx="86" cy="68"/>
                </a:xfrm>
                <a:custGeom>
                  <a:avLst/>
                  <a:gdLst>
                    <a:gd name="T0" fmla="*/ 1 w 171"/>
                    <a:gd name="T1" fmla="*/ 0 h 137"/>
                    <a:gd name="T2" fmla="*/ 1 w 171"/>
                    <a:gd name="T3" fmla="*/ 0 h 137"/>
                    <a:gd name="T4" fmla="*/ 1 w 171"/>
                    <a:gd name="T5" fmla="*/ 0 h 137"/>
                    <a:gd name="T6" fmla="*/ 1 w 171"/>
                    <a:gd name="T7" fmla="*/ 0 h 137"/>
                    <a:gd name="T8" fmla="*/ 1 w 171"/>
                    <a:gd name="T9" fmla="*/ 0 h 137"/>
                    <a:gd name="T10" fmla="*/ 1 w 171"/>
                    <a:gd name="T11" fmla="*/ 0 h 137"/>
                    <a:gd name="T12" fmla="*/ 1 w 171"/>
                    <a:gd name="T13" fmla="*/ 0 h 137"/>
                    <a:gd name="T14" fmla="*/ 1 w 171"/>
                    <a:gd name="T15" fmla="*/ 0 h 137"/>
                    <a:gd name="T16" fmla="*/ 1 w 171"/>
                    <a:gd name="T17" fmla="*/ 0 h 137"/>
                    <a:gd name="T18" fmla="*/ 0 w 171"/>
                    <a:gd name="T19" fmla="*/ 0 h 137"/>
                    <a:gd name="T20" fmla="*/ 0 w 171"/>
                    <a:gd name="T21" fmla="*/ 0 h 137"/>
                    <a:gd name="T22" fmla="*/ 1 w 171"/>
                    <a:gd name="T23" fmla="*/ 0 h 137"/>
                    <a:gd name="T24" fmla="*/ 1 w 171"/>
                    <a:gd name="T25" fmla="*/ 0 h 137"/>
                    <a:gd name="T26" fmla="*/ 1 w 171"/>
                    <a:gd name="T27" fmla="*/ 0 h 137"/>
                    <a:gd name="T28" fmla="*/ 1 w 171"/>
                    <a:gd name="T29" fmla="*/ 0 h 137"/>
                    <a:gd name="T30" fmla="*/ 1 w 171"/>
                    <a:gd name="T31" fmla="*/ 0 h 137"/>
                    <a:gd name="T32" fmla="*/ 1 w 171"/>
                    <a:gd name="T33" fmla="*/ 0 h 137"/>
                    <a:gd name="T34" fmla="*/ 1 w 171"/>
                    <a:gd name="T35" fmla="*/ 0 h 137"/>
                    <a:gd name="T36" fmla="*/ 1 w 171"/>
                    <a:gd name="T37" fmla="*/ 0 h 137"/>
                    <a:gd name="T38" fmla="*/ 1 w 171"/>
                    <a:gd name="T39" fmla="*/ 0 h 137"/>
                    <a:gd name="T40" fmla="*/ 1 w 171"/>
                    <a:gd name="T41" fmla="*/ 0 h 137"/>
                    <a:gd name="T42" fmla="*/ 1 w 171"/>
                    <a:gd name="T43" fmla="*/ 0 h 137"/>
                    <a:gd name="T44" fmla="*/ 1 w 171"/>
                    <a:gd name="T45" fmla="*/ 0 h 137"/>
                    <a:gd name="T46" fmla="*/ 1 w 171"/>
                    <a:gd name="T47" fmla="*/ 0 h 137"/>
                    <a:gd name="T48" fmla="*/ 1 w 171"/>
                    <a:gd name="T49" fmla="*/ 0 h 137"/>
                    <a:gd name="T50" fmla="*/ 1 w 171"/>
                    <a:gd name="T51" fmla="*/ 0 h 137"/>
                    <a:gd name="T52" fmla="*/ 1 w 171"/>
                    <a:gd name="T53" fmla="*/ 0 h 137"/>
                    <a:gd name="T54" fmla="*/ 1 w 171"/>
                    <a:gd name="T55" fmla="*/ 0 h 13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71" h="137">
                      <a:moveTo>
                        <a:pt x="54" y="0"/>
                      </a:moveTo>
                      <a:lnTo>
                        <a:pt x="37" y="7"/>
                      </a:lnTo>
                      <a:lnTo>
                        <a:pt x="37" y="22"/>
                      </a:lnTo>
                      <a:lnTo>
                        <a:pt x="48" y="37"/>
                      </a:lnTo>
                      <a:lnTo>
                        <a:pt x="36" y="52"/>
                      </a:lnTo>
                      <a:lnTo>
                        <a:pt x="27" y="30"/>
                      </a:lnTo>
                      <a:lnTo>
                        <a:pt x="13" y="36"/>
                      </a:lnTo>
                      <a:lnTo>
                        <a:pt x="13" y="52"/>
                      </a:lnTo>
                      <a:lnTo>
                        <a:pt x="24" y="66"/>
                      </a:lnTo>
                      <a:lnTo>
                        <a:pt x="0" y="62"/>
                      </a:lnTo>
                      <a:lnTo>
                        <a:pt x="0" y="75"/>
                      </a:lnTo>
                      <a:lnTo>
                        <a:pt x="21" y="96"/>
                      </a:lnTo>
                      <a:lnTo>
                        <a:pt x="90" y="103"/>
                      </a:lnTo>
                      <a:lnTo>
                        <a:pt x="99" y="137"/>
                      </a:lnTo>
                      <a:lnTo>
                        <a:pt x="168" y="135"/>
                      </a:lnTo>
                      <a:lnTo>
                        <a:pt x="171" y="114"/>
                      </a:lnTo>
                      <a:lnTo>
                        <a:pt x="160" y="34"/>
                      </a:lnTo>
                      <a:lnTo>
                        <a:pt x="136" y="39"/>
                      </a:lnTo>
                      <a:lnTo>
                        <a:pt x="117" y="39"/>
                      </a:lnTo>
                      <a:lnTo>
                        <a:pt x="100" y="34"/>
                      </a:lnTo>
                      <a:lnTo>
                        <a:pt x="87" y="30"/>
                      </a:lnTo>
                      <a:lnTo>
                        <a:pt x="97" y="43"/>
                      </a:lnTo>
                      <a:lnTo>
                        <a:pt x="124" y="54"/>
                      </a:lnTo>
                      <a:lnTo>
                        <a:pt x="106" y="69"/>
                      </a:lnTo>
                      <a:lnTo>
                        <a:pt x="78" y="54"/>
                      </a:lnTo>
                      <a:lnTo>
                        <a:pt x="69" y="24"/>
                      </a:lnTo>
                      <a:lnTo>
                        <a:pt x="69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5" name="Freeform 86">
                  <a:extLst>
                    <a:ext uri="{FF2B5EF4-FFF2-40B4-BE49-F238E27FC236}">
                      <a16:creationId xmlns:a16="http://schemas.microsoft.com/office/drawing/2014/main" id="{2477A9C3-5128-0B68-D805-A8BFA6518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7" y="2543"/>
                  <a:ext cx="114" cy="34"/>
                </a:xfrm>
                <a:custGeom>
                  <a:avLst/>
                  <a:gdLst>
                    <a:gd name="T0" fmla="*/ 1 w 228"/>
                    <a:gd name="T1" fmla="*/ 0 h 68"/>
                    <a:gd name="T2" fmla="*/ 1 w 228"/>
                    <a:gd name="T3" fmla="*/ 1 h 68"/>
                    <a:gd name="T4" fmla="*/ 1 w 228"/>
                    <a:gd name="T5" fmla="*/ 1 h 68"/>
                    <a:gd name="T6" fmla="*/ 1 w 228"/>
                    <a:gd name="T7" fmla="*/ 1 h 68"/>
                    <a:gd name="T8" fmla="*/ 0 w 228"/>
                    <a:gd name="T9" fmla="*/ 1 h 68"/>
                    <a:gd name="T10" fmla="*/ 1 w 228"/>
                    <a:gd name="T11" fmla="*/ 1 h 68"/>
                    <a:gd name="T12" fmla="*/ 1 w 228"/>
                    <a:gd name="T13" fmla="*/ 1 h 68"/>
                    <a:gd name="T14" fmla="*/ 1 w 228"/>
                    <a:gd name="T15" fmla="*/ 1 h 68"/>
                    <a:gd name="T16" fmla="*/ 1 w 228"/>
                    <a:gd name="T17" fmla="*/ 1 h 68"/>
                    <a:gd name="T18" fmla="*/ 1 w 228"/>
                    <a:gd name="T19" fmla="*/ 1 h 68"/>
                    <a:gd name="T20" fmla="*/ 1 w 228"/>
                    <a:gd name="T21" fmla="*/ 1 h 68"/>
                    <a:gd name="T22" fmla="*/ 1 w 228"/>
                    <a:gd name="T23" fmla="*/ 1 h 68"/>
                    <a:gd name="T24" fmla="*/ 1 w 228"/>
                    <a:gd name="T25" fmla="*/ 0 h 6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28" h="68">
                      <a:moveTo>
                        <a:pt x="125" y="0"/>
                      </a:moveTo>
                      <a:lnTo>
                        <a:pt x="101" y="13"/>
                      </a:lnTo>
                      <a:lnTo>
                        <a:pt x="50" y="20"/>
                      </a:lnTo>
                      <a:lnTo>
                        <a:pt x="8" y="30"/>
                      </a:lnTo>
                      <a:lnTo>
                        <a:pt x="0" y="56"/>
                      </a:lnTo>
                      <a:lnTo>
                        <a:pt x="36" y="58"/>
                      </a:lnTo>
                      <a:lnTo>
                        <a:pt x="118" y="68"/>
                      </a:lnTo>
                      <a:lnTo>
                        <a:pt x="188" y="62"/>
                      </a:lnTo>
                      <a:lnTo>
                        <a:pt x="228" y="56"/>
                      </a:lnTo>
                      <a:lnTo>
                        <a:pt x="221" y="38"/>
                      </a:lnTo>
                      <a:lnTo>
                        <a:pt x="187" y="34"/>
                      </a:lnTo>
                      <a:lnTo>
                        <a:pt x="139" y="17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6" name="Freeform 87">
                  <a:extLst>
                    <a:ext uri="{FF2B5EF4-FFF2-40B4-BE49-F238E27FC236}">
                      <a16:creationId xmlns:a16="http://schemas.microsoft.com/office/drawing/2014/main" id="{A210BAEF-B3FA-EC5E-9859-6DD5BBF4C0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3" y="2574"/>
                  <a:ext cx="167" cy="11"/>
                </a:xfrm>
                <a:custGeom>
                  <a:avLst/>
                  <a:gdLst>
                    <a:gd name="T0" fmla="*/ 0 w 334"/>
                    <a:gd name="T1" fmla="*/ 0 h 23"/>
                    <a:gd name="T2" fmla="*/ 0 w 334"/>
                    <a:gd name="T3" fmla="*/ 0 h 23"/>
                    <a:gd name="T4" fmla="*/ 1 w 334"/>
                    <a:gd name="T5" fmla="*/ 0 h 23"/>
                    <a:gd name="T6" fmla="*/ 1 w 334"/>
                    <a:gd name="T7" fmla="*/ 0 h 23"/>
                    <a:gd name="T8" fmla="*/ 1 w 334"/>
                    <a:gd name="T9" fmla="*/ 0 h 23"/>
                    <a:gd name="T10" fmla="*/ 1 w 334"/>
                    <a:gd name="T11" fmla="*/ 0 h 23"/>
                    <a:gd name="T12" fmla="*/ 1 w 334"/>
                    <a:gd name="T13" fmla="*/ 0 h 23"/>
                    <a:gd name="T14" fmla="*/ 1 w 334"/>
                    <a:gd name="T15" fmla="*/ 0 h 23"/>
                    <a:gd name="T16" fmla="*/ 1 w 334"/>
                    <a:gd name="T17" fmla="*/ 0 h 23"/>
                    <a:gd name="T18" fmla="*/ 1 w 334"/>
                    <a:gd name="T19" fmla="*/ 0 h 23"/>
                    <a:gd name="T20" fmla="*/ 0 w 334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4" h="23">
                      <a:moveTo>
                        <a:pt x="0" y="2"/>
                      </a:moveTo>
                      <a:lnTo>
                        <a:pt x="0" y="15"/>
                      </a:lnTo>
                      <a:lnTo>
                        <a:pt x="73" y="23"/>
                      </a:lnTo>
                      <a:lnTo>
                        <a:pt x="156" y="23"/>
                      </a:lnTo>
                      <a:lnTo>
                        <a:pt x="214" y="22"/>
                      </a:lnTo>
                      <a:lnTo>
                        <a:pt x="330" y="17"/>
                      </a:lnTo>
                      <a:lnTo>
                        <a:pt x="334" y="0"/>
                      </a:lnTo>
                      <a:lnTo>
                        <a:pt x="236" y="6"/>
                      </a:lnTo>
                      <a:lnTo>
                        <a:pt x="148" y="11"/>
                      </a:lnTo>
                      <a:lnTo>
                        <a:pt x="43" y="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A4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7" name="Freeform 88">
                  <a:extLst>
                    <a:ext uri="{FF2B5EF4-FFF2-40B4-BE49-F238E27FC236}">
                      <a16:creationId xmlns:a16="http://schemas.microsoft.com/office/drawing/2014/main" id="{001CC6B3-D011-C47D-C0E4-57224E689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2" y="2489"/>
                  <a:ext cx="55" cy="43"/>
                </a:xfrm>
                <a:custGeom>
                  <a:avLst/>
                  <a:gdLst>
                    <a:gd name="T0" fmla="*/ 1 w 109"/>
                    <a:gd name="T1" fmla="*/ 0 h 87"/>
                    <a:gd name="T2" fmla="*/ 1 w 109"/>
                    <a:gd name="T3" fmla="*/ 0 h 87"/>
                    <a:gd name="T4" fmla="*/ 1 w 109"/>
                    <a:gd name="T5" fmla="*/ 0 h 87"/>
                    <a:gd name="T6" fmla="*/ 1 w 109"/>
                    <a:gd name="T7" fmla="*/ 0 h 87"/>
                    <a:gd name="T8" fmla="*/ 1 w 109"/>
                    <a:gd name="T9" fmla="*/ 0 h 87"/>
                    <a:gd name="T10" fmla="*/ 1 w 109"/>
                    <a:gd name="T11" fmla="*/ 0 h 87"/>
                    <a:gd name="T12" fmla="*/ 0 w 109"/>
                    <a:gd name="T13" fmla="*/ 0 h 87"/>
                    <a:gd name="T14" fmla="*/ 1 w 109"/>
                    <a:gd name="T15" fmla="*/ 0 h 87"/>
                    <a:gd name="T16" fmla="*/ 1 w 109"/>
                    <a:gd name="T17" fmla="*/ 0 h 87"/>
                    <a:gd name="T18" fmla="*/ 1 w 109"/>
                    <a:gd name="T19" fmla="*/ 0 h 87"/>
                    <a:gd name="T20" fmla="*/ 1 w 109"/>
                    <a:gd name="T21" fmla="*/ 0 h 87"/>
                    <a:gd name="T22" fmla="*/ 1 w 109"/>
                    <a:gd name="T23" fmla="*/ 0 h 87"/>
                    <a:gd name="T24" fmla="*/ 1 w 109"/>
                    <a:gd name="T25" fmla="*/ 0 h 87"/>
                    <a:gd name="T26" fmla="*/ 1 w 109"/>
                    <a:gd name="T27" fmla="*/ 0 h 87"/>
                    <a:gd name="T28" fmla="*/ 1 w 109"/>
                    <a:gd name="T29" fmla="*/ 0 h 87"/>
                    <a:gd name="T30" fmla="*/ 1 w 109"/>
                    <a:gd name="T31" fmla="*/ 0 h 8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9" h="87">
                      <a:moveTo>
                        <a:pt x="56" y="0"/>
                      </a:moveTo>
                      <a:lnTo>
                        <a:pt x="38" y="18"/>
                      </a:lnTo>
                      <a:lnTo>
                        <a:pt x="46" y="35"/>
                      </a:lnTo>
                      <a:lnTo>
                        <a:pt x="46" y="48"/>
                      </a:lnTo>
                      <a:lnTo>
                        <a:pt x="30" y="45"/>
                      </a:lnTo>
                      <a:lnTo>
                        <a:pt x="19" y="35"/>
                      </a:lnTo>
                      <a:lnTo>
                        <a:pt x="0" y="41"/>
                      </a:lnTo>
                      <a:lnTo>
                        <a:pt x="10" y="63"/>
                      </a:lnTo>
                      <a:lnTo>
                        <a:pt x="54" y="87"/>
                      </a:lnTo>
                      <a:lnTo>
                        <a:pt x="62" y="74"/>
                      </a:lnTo>
                      <a:lnTo>
                        <a:pt x="64" y="59"/>
                      </a:lnTo>
                      <a:lnTo>
                        <a:pt x="80" y="59"/>
                      </a:lnTo>
                      <a:lnTo>
                        <a:pt x="94" y="38"/>
                      </a:lnTo>
                      <a:lnTo>
                        <a:pt x="109" y="15"/>
                      </a:lnTo>
                      <a:lnTo>
                        <a:pt x="79" y="11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8" name="Freeform 89">
                  <a:extLst>
                    <a:ext uri="{FF2B5EF4-FFF2-40B4-BE49-F238E27FC236}">
                      <a16:creationId xmlns:a16="http://schemas.microsoft.com/office/drawing/2014/main" id="{A4698705-7F06-6D62-1497-237769FD8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3" y="2517"/>
                  <a:ext cx="87" cy="28"/>
                </a:xfrm>
                <a:custGeom>
                  <a:avLst/>
                  <a:gdLst>
                    <a:gd name="T0" fmla="*/ 0 w 175"/>
                    <a:gd name="T1" fmla="*/ 0 h 55"/>
                    <a:gd name="T2" fmla="*/ 0 w 175"/>
                    <a:gd name="T3" fmla="*/ 1 h 55"/>
                    <a:gd name="T4" fmla="*/ 0 w 175"/>
                    <a:gd name="T5" fmla="*/ 1 h 55"/>
                    <a:gd name="T6" fmla="*/ 0 w 175"/>
                    <a:gd name="T7" fmla="*/ 1 h 55"/>
                    <a:gd name="T8" fmla="*/ 0 w 175"/>
                    <a:gd name="T9" fmla="*/ 1 h 55"/>
                    <a:gd name="T10" fmla="*/ 0 w 175"/>
                    <a:gd name="T11" fmla="*/ 1 h 55"/>
                    <a:gd name="T12" fmla="*/ 0 w 175"/>
                    <a:gd name="T13" fmla="*/ 1 h 55"/>
                    <a:gd name="T14" fmla="*/ 0 w 175"/>
                    <a:gd name="T15" fmla="*/ 1 h 55"/>
                    <a:gd name="T16" fmla="*/ 0 w 175"/>
                    <a:gd name="T17" fmla="*/ 1 h 55"/>
                    <a:gd name="T18" fmla="*/ 0 w 175"/>
                    <a:gd name="T19" fmla="*/ 1 h 55"/>
                    <a:gd name="T20" fmla="*/ 0 w 175"/>
                    <a:gd name="T21" fmla="*/ 1 h 55"/>
                    <a:gd name="T22" fmla="*/ 0 w 175"/>
                    <a:gd name="T23" fmla="*/ 0 h 5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5" h="55">
                      <a:moveTo>
                        <a:pt x="123" y="0"/>
                      </a:moveTo>
                      <a:lnTo>
                        <a:pt x="90" y="17"/>
                      </a:lnTo>
                      <a:lnTo>
                        <a:pt x="63" y="17"/>
                      </a:lnTo>
                      <a:lnTo>
                        <a:pt x="25" y="21"/>
                      </a:lnTo>
                      <a:lnTo>
                        <a:pt x="4" y="30"/>
                      </a:lnTo>
                      <a:lnTo>
                        <a:pt x="0" y="51"/>
                      </a:lnTo>
                      <a:lnTo>
                        <a:pt x="80" y="53"/>
                      </a:lnTo>
                      <a:lnTo>
                        <a:pt x="117" y="53"/>
                      </a:lnTo>
                      <a:lnTo>
                        <a:pt x="150" y="55"/>
                      </a:lnTo>
                      <a:lnTo>
                        <a:pt x="175" y="39"/>
                      </a:lnTo>
                      <a:lnTo>
                        <a:pt x="150" y="17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219" name="Freeform 90">
                  <a:extLst>
                    <a:ext uri="{FF2B5EF4-FFF2-40B4-BE49-F238E27FC236}">
                      <a16:creationId xmlns:a16="http://schemas.microsoft.com/office/drawing/2014/main" id="{172964C6-AA1B-A87C-FAD9-C06CD21AD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" y="2547"/>
                  <a:ext cx="71" cy="10"/>
                </a:xfrm>
                <a:custGeom>
                  <a:avLst/>
                  <a:gdLst>
                    <a:gd name="T0" fmla="*/ 1 w 140"/>
                    <a:gd name="T1" fmla="*/ 0 h 19"/>
                    <a:gd name="T2" fmla="*/ 1 w 140"/>
                    <a:gd name="T3" fmla="*/ 1 h 19"/>
                    <a:gd name="T4" fmla="*/ 1 w 140"/>
                    <a:gd name="T5" fmla="*/ 1 h 19"/>
                    <a:gd name="T6" fmla="*/ 1 w 140"/>
                    <a:gd name="T7" fmla="*/ 1 h 19"/>
                    <a:gd name="T8" fmla="*/ 1 w 140"/>
                    <a:gd name="T9" fmla="*/ 1 h 19"/>
                    <a:gd name="T10" fmla="*/ 1 w 140"/>
                    <a:gd name="T11" fmla="*/ 1 h 19"/>
                    <a:gd name="T12" fmla="*/ 1 w 140"/>
                    <a:gd name="T13" fmla="*/ 1 h 19"/>
                    <a:gd name="T14" fmla="*/ 0 w 140"/>
                    <a:gd name="T15" fmla="*/ 1 h 19"/>
                    <a:gd name="T16" fmla="*/ 1 w 140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0" h="19">
                      <a:moveTo>
                        <a:pt x="1" y="0"/>
                      </a:moveTo>
                      <a:lnTo>
                        <a:pt x="140" y="1"/>
                      </a:lnTo>
                      <a:lnTo>
                        <a:pt x="107" y="14"/>
                      </a:lnTo>
                      <a:lnTo>
                        <a:pt x="84" y="19"/>
                      </a:lnTo>
                      <a:lnTo>
                        <a:pt x="3" y="14"/>
                      </a:lnTo>
                      <a:lnTo>
                        <a:pt x="2" y="11"/>
                      </a:lnTo>
                      <a:lnTo>
                        <a:pt x="1" y="7"/>
                      </a:lnTo>
                      <a:lnTo>
                        <a:pt x="0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A4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3097" name="Group 91">
                <a:extLst>
                  <a:ext uri="{FF2B5EF4-FFF2-40B4-BE49-F238E27FC236}">
                    <a16:creationId xmlns:a16="http://schemas.microsoft.com/office/drawing/2014/main" id="{413E13FD-E3BE-2319-56DC-CC97626A4E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551926">
                <a:off x="3650" y="144"/>
                <a:ext cx="463" cy="996"/>
                <a:chOff x="889" y="1589"/>
                <a:chExt cx="463" cy="996"/>
              </a:xfrm>
            </p:grpSpPr>
            <p:sp>
              <p:nvSpPr>
                <p:cNvPr id="3100" name="Freeform 92">
                  <a:extLst>
                    <a:ext uri="{FF2B5EF4-FFF2-40B4-BE49-F238E27FC236}">
                      <a16:creationId xmlns:a16="http://schemas.microsoft.com/office/drawing/2014/main" id="{6EF471FE-21DB-B8A9-5EAF-5543CDDA1E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8" y="2154"/>
                  <a:ext cx="90" cy="351"/>
                </a:xfrm>
                <a:custGeom>
                  <a:avLst/>
                  <a:gdLst>
                    <a:gd name="T0" fmla="*/ 1 w 180"/>
                    <a:gd name="T1" fmla="*/ 0 h 703"/>
                    <a:gd name="T2" fmla="*/ 1 w 180"/>
                    <a:gd name="T3" fmla="*/ 0 h 703"/>
                    <a:gd name="T4" fmla="*/ 1 w 180"/>
                    <a:gd name="T5" fmla="*/ 0 h 703"/>
                    <a:gd name="T6" fmla="*/ 0 w 180"/>
                    <a:gd name="T7" fmla="*/ 0 h 703"/>
                    <a:gd name="T8" fmla="*/ 1 w 180"/>
                    <a:gd name="T9" fmla="*/ 0 h 703"/>
                    <a:gd name="T10" fmla="*/ 1 w 180"/>
                    <a:gd name="T11" fmla="*/ 0 h 703"/>
                    <a:gd name="T12" fmla="*/ 1 w 180"/>
                    <a:gd name="T13" fmla="*/ 0 h 703"/>
                    <a:gd name="T14" fmla="*/ 1 w 180"/>
                    <a:gd name="T15" fmla="*/ 0 h 703"/>
                    <a:gd name="T16" fmla="*/ 1 w 180"/>
                    <a:gd name="T17" fmla="*/ 0 h 703"/>
                    <a:gd name="T18" fmla="*/ 1 w 180"/>
                    <a:gd name="T19" fmla="*/ 0 h 703"/>
                    <a:gd name="T20" fmla="*/ 1 w 180"/>
                    <a:gd name="T21" fmla="*/ 0 h 703"/>
                    <a:gd name="T22" fmla="*/ 1 w 180"/>
                    <a:gd name="T23" fmla="*/ 0 h 703"/>
                    <a:gd name="T24" fmla="*/ 1 w 180"/>
                    <a:gd name="T25" fmla="*/ 0 h 703"/>
                    <a:gd name="T26" fmla="*/ 1 w 180"/>
                    <a:gd name="T27" fmla="*/ 0 h 703"/>
                    <a:gd name="T28" fmla="*/ 1 w 180"/>
                    <a:gd name="T29" fmla="*/ 0 h 703"/>
                    <a:gd name="T30" fmla="*/ 1 w 180"/>
                    <a:gd name="T31" fmla="*/ 0 h 70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80" h="703">
                      <a:moveTo>
                        <a:pt x="14" y="24"/>
                      </a:moveTo>
                      <a:lnTo>
                        <a:pt x="14" y="70"/>
                      </a:lnTo>
                      <a:lnTo>
                        <a:pt x="4" y="108"/>
                      </a:lnTo>
                      <a:lnTo>
                        <a:pt x="0" y="146"/>
                      </a:lnTo>
                      <a:lnTo>
                        <a:pt x="6" y="182"/>
                      </a:lnTo>
                      <a:lnTo>
                        <a:pt x="23" y="212"/>
                      </a:lnTo>
                      <a:lnTo>
                        <a:pt x="29" y="283"/>
                      </a:lnTo>
                      <a:lnTo>
                        <a:pt x="28" y="365"/>
                      </a:lnTo>
                      <a:lnTo>
                        <a:pt x="30" y="446"/>
                      </a:lnTo>
                      <a:lnTo>
                        <a:pt x="36" y="528"/>
                      </a:lnTo>
                      <a:lnTo>
                        <a:pt x="46" y="609"/>
                      </a:lnTo>
                      <a:lnTo>
                        <a:pt x="46" y="680"/>
                      </a:lnTo>
                      <a:lnTo>
                        <a:pt x="94" y="703"/>
                      </a:lnTo>
                      <a:lnTo>
                        <a:pt x="163" y="685"/>
                      </a:lnTo>
                      <a:lnTo>
                        <a:pt x="180" y="0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1" name="Freeform 93">
                  <a:extLst>
                    <a:ext uri="{FF2B5EF4-FFF2-40B4-BE49-F238E27FC236}">
                      <a16:creationId xmlns:a16="http://schemas.microsoft.com/office/drawing/2014/main" id="{ACADB90A-700E-CB40-7210-68E05D1874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9" y="1590"/>
                  <a:ext cx="119" cy="162"/>
                </a:xfrm>
                <a:custGeom>
                  <a:avLst/>
                  <a:gdLst>
                    <a:gd name="T0" fmla="*/ 0 w 240"/>
                    <a:gd name="T1" fmla="*/ 1 h 324"/>
                    <a:gd name="T2" fmla="*/ 0 w 240"/>
                    <a:gd name="T3" fmla="*/ 0 h 324"/>
                    <a:gd name="T4" fmla="*/ 0 w 240"/>
                    <a:gd name="T5" fmla="*/ 1 h 324"/>
                    <a:gd name="T6" fmla="*/ 0 w 240"/>
                    <a:gd name="T7" fmla="*/ 1 h 324"/>
                    <a:gd name="T8" fmla="*/ 0 w 240"/>
                    <a:gd name="T9" fmla="*/ 1 h 324"/>
                    <a:gd name="T10" fmla="*/ 0 w 240"/>
                    <a:gd name="T11" fmla="*/ 1 h 324"/>
                    <a:gd name="T12" fmla="*/ 0 w 240"/>
                    <a:gd name="T13" fmla="*/ 1 h 324"/>
                    <a:gd name="T14" fmla="*/ 0 w 240"/>
                    <a:gd name="T15" fmla="*/ 1 h 324"/>
                    <a:gd name="T16" fmla="*/ 0 w 240"/>
                    <a:gd name="T17" fmla="*/ 1 h 324"/>
                    <a:gd name="T18" fmla="*/ 0 w 240"/>
                    <a:gd name="T19" fmla="*/ 1 h 324"/>
                    <a:gd name="T20" fmla="*/ 0 w 240"/>
                    <a:gd name="T21" fmla="*/ 1 h 324"/>
                    <a:gd name="T22" fmla="*/ 0 w 240"/>
                    <a:gd name="T23" fmla="*/ 1 h 324"/>
                    <a:gd name="T24" fmla="*/ 0 w 240"/>
                    <a:gd name="T25" fmla="*/ 1 h 324"/>
                    <a:gd name="T26" fmla="*/ 0 w 240"/>
                    <a:gd name="T27" fmla="*/ 1 h 324"/>
                    <a:gd name="T28" fmla="*/ 0 w 240"/>
                    <a:gd name="T29" fmla="*/ 1 h 324"/>
                    <a:gd name="T30" fmla="*/ 0 w 240"/>
                    <a:gd name="T31" fmla="*/ 1 h 3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40" h="324">
                      <a:moveTo>
                        <a:pt x="198" y="36"/>
                      </a:moveTo>
                      <a:lnTo>
                        <a:pt x="143" y="0"/>
                      </a:lnTo>
                      <a:lnTo>
                        <a:pt x="83" y="5"/>
                      </a:lnTo>
                      <a:lnTo>
                        <a:pt x="31" y="53"/>
                      </a:lnTo>
                      <a:lnTo>
                        <a:pt x="11" y="80"/>
                      </a:lnTo>
                      <a:lnTo>
                        <a:pt x="0" y="131"/>
                      </a:lnTo>
                      <a:lnTo>
                        <a:pt x="43" y="211"/>
                      </a:lnTo>
                      <a:lnTo>
                        <a:pt x="31" y="237"/>
                      </a:lnTo>
                      <a:lnTo>
                        <a:pt x="14" y="307"/>
                      </a:lnTo>
                      <a:lnTo>
                        <a:pt x="35" y="324"/>
                      </a:lnTo>
                      <a:lnTo>
                        <a:pt x="67" y="300"/>
                      </a:lnTo>
                      <a:lnTo>
                        <a:pt x="99" y="262"/>
                      </a:lnTo>
                      <a:lnTo>
                        <a:pt x="188" y="113"/>
                      </a:lnTo>
                      <a:lnTo>
                        <a:pt x="240" y="79"/>
                      </a:lnTo>
                      <a:lnTo>
                        <a:pt x="226" y="43"/>
                      </a:lnTo>
                      <a:lnTo>
                        <a:pt x="198" y="36"/>
                      </a:lnTo>
                      <a:close/>
                    </a:path>
                  </a:pathLst>
                </a:custGeom>
                <a:solidFill>
                  <a:srgbClr val="770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2" name="Freeform 94">
                  <a:extLst>
                    <a:ext uri="{FF2B5EF4-FFF2-40B4-BE49-F238E27FC236}">
                      <a16:creationId xmlns:a16="http://schemas.microsoft.com/office/drawing/2014/main" id="{8972362D-27AA-FB14-CB42-FC9E77792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" y="2163"/>
                  <a:ext cx="113" cy="363"/>
                </a:xfrm>
                <a:custGeom>
                  <a:avLst/>
                  <a:gdLst>
                    <a:gd name="T0" fmla="*/ 1 w 226"/>
                    <a:gd name="T1" fmla="*/ 0 h 726"/>
                    <a:gd name="T2" fmla="*/ 1 w 226"/>
                    <a:gd name="T3" fmla="*/ 1 h 726"/>
                    <a:gd name="T4" fmla="*/ 1 w 226"/>
                    <a:gd name="T5" fmla="*/ 1 h 726"/>
                    <a:gd name="T6" fmla="*/ 1 w 226"/>
                    <a:gd name="T7" fmla="*/ 1 h 726"/>
                    <a:gd name="T8" fmla="*/ 1 w 226"/>
                    <a:gd name="T9" fmla="*/ 1 h 726"/>
                    <a:gd name="T10" fmla="*/ 1 w 226"/>
                    <a:gd name="T11" fmla="*/ 1 h 726"/>
                    <a:gd name="T12" fmla="*/ 1 w 226"/>
                    <a:gd name="T13" fmla="*/ 1 h 726"/>
                    <a:gd name="T14" fmla="*/ 1 w 226"/>
                    <a:gd name="T15" fmla="*/ 1 h 726"/>
                    <a:gd name="T16" fmla="*/ 1 w 226"/>
                    <a:gd name="T17" fmla="*/ 1 h 726"/>
                    <a:gd name="T18" fmla="*/ 1 w 226"/>
                    <a:gd name="T19" fmla="*/ 1 h 726"/>
                    <a:gd name="T20" fmla="*/ 1 w 226"/>
                    <a:gd name="T21" fmla="*/ 1 h 726"/>
                    <a:gd name="T22" fmla="*/ 1 w 226"/>
                    <a:gd name="T23" fmla="*/ 1 h 726"/>
                    <a:gd name="T24" fmla="*/ 1 w 226"/>
                    <a:gd name="T25" fmla="*/ 1 h 726"/>
                    <a:gd name="T26" fmla="*/ 1 w 226"/>
                    <a:gd name="T27" fmla="*/ 1 h 726"/>
                    <a:gd name="T28" fmla="*/ 1 w 226"/>
                    <a:gd name="T29" fmla="*/ 1 h 726"/>
                    <a:gd name="T30" fmla="*/ 1 w 226"/>
                    <a:gd name="T31" fmla="*/ 1 h 726"/>
                    <a:gd name="T32" fmla="*/ 1 w 226"/>
                    <a:gd name="T33" fmla="*/ 1 h 726"/>
                    <a:gd name="T34" fmla="*/ 1 w 226"/>
                    <a:gd name="T35" fmla="*/ 1 h 726"/>
                    <a:gd name="T36" fmla="*/ 1 w 226"/>
                    <a:gd name="T37" fmla="*/ 1 h 726"/>
                    <a:gd name="T38" fmla="*/ 1 w 226"/>
                    <a:gd name="T39" fmla="*/ 1 h 726"/>
                    <a:gd name="T40" fmla="*/ 1 w 226"/>
                    <a:gd name="T41" fmla="*/ 1 h 726"/>
                    <a:gd name="T42" fmla="*/ 1 w 226"/>
                    <a:gd name="T43" fmla="*/ 1 h 726"/>
                    <a:gd name="T44" fmla="*/ 0 w 226"/>
                    <a:gd name="T45" fmla="*/ 1 h 726"/>
                    <a:gd name="T46" fmla="*/ 1 w 226"/>
                    <a:gd name="T47" fmla="*/ 1 h 726"/>
                    <a:gd name="T48" fmla="*/ 1 w 226"/>
                    <a:gd name="T49" fmla="*/ 1 h 726"/>
                    <a:gd name="T50" fmla="*/ 1 w 226"/>
                    <a:gd name="T51" fmla="*/ 1 h 726"/>
                    <a:gd name="T52" fmla="*/ 1 w 226"/>
                    <a:gd name="T53" fmla="*/ 0 h 72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26" h="726">
                      <a:moveTo>
                        <a:pt x="226" y="0"/>
                      </a:moveTo>
                      <a:lnTo>
                        <a:pt x="203" y="82"/>
                      </a:lnTo>
                      <a:lnTo>
                        <a:pt x="174" y="153"/>
                      </a:lnTo>
                      <a:lnTo>
                        <a:pt x="156" y="188"/>
                      </a:lnTo>
                      <a:lnTo>
                        <a:pt x="156" y="235"/>
                      </a:lnTo>
                      <a:lnTo>
                        <a:pt x="171" y="280"/>
                      </a:lnTo>
                      <a:lnTo>
                        <a:pt x="181" y="324"/>
                      </a:lnTo>
                      <a:lnTo>
                        <a:pt x="184" y="368"/>
                      </a:lnTo>
                      <a:lnTo>
                        <a:pt x="184" y="411"/>
                      </a:lnTo>
                      <a:lnTo>
                        <a:pt x="180" y="453"/>
                      </a:lnTo>
                      <a:lnTo>
                        <a:pt x="174" y="496"/>
                      </a:lnTo>
                      <a:lnTo>
                        <a:pt x="166" y="541"/>
                      </a:lnTo>
                      <a:lnTo>
                        <a:pt x="156" y="586"/>
                      </a:lnTo>
                      <a:lnTo>
                        <a:pt x="156" y="650"/>
                      </a:lnTo>
                      <a:lnTo>
                        <a:pt x="156" y="726"/>
                      </a:lnTo>
                      <a:lnTo>
                        <a:pt x="103" y="726"/>
                      </a:lnTo>
                      <a:lnTo>
                        <a:pt x="46" y="679"/>
                      </a:lnTo>
                      <a:lnTo>
                        <a:pt x="57" y="591"/>
                      </a:lnTo>
                      <a:lnTo>
                        <a:pt x="46" y="458"/>
                      </a:lnTo>
                      <a:lnTo>
                        <a:pt x="40" y="353"/>
                      </a:lnTo>
                      <a:lnTo>
                        <a:pt x="40" y="253"/>
                      </a:lnTo>
                      <a:lnTo>
                        <a:pt x="17" y="217"/>
                      </a:lnTo>
                      <a:lnTo>
                        <a:pt x="0" y="147"/>
                      </a:lnTo>
                      <a:lnTo>
                        <a:pt x="17" y="100"/>
                      </a:lnTo>
                      <a:lnTo>
                        <a:pt x="17" y="24"/>
                      </a:lnTo>
                      <a:lnTo>
                        <a:pt x="103" y="12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3" name="Freeform 95">
                  <a:extLst>
                    <a:ext uri="{FF2B5EF4-FFF2-40B4-BE49-F238E27FC236}">
                      <a16:creationId xmlns:a16="http://schemas.microsoft.com/office/drawing/2014/main" id="{4A989BE8-6330-6E5C-489E-01E1BAAD4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" y="2481"/>
                  <a:ext cx="158" cy="77"/>
                </a:xfrm>
                <a:custGeom>
                  <a:avLst/>
                  <a:gdLst>
                    <a:gd name="T0" fmla="*/ 1 w 314"/>
                    <a:gd name="T1" fmla="*/ 0 h 155"/>
                    <a:gd name="T2" fmla="*/ 1 w 314"/>
                    <a:gd name="T3" fmla="*/ 0 h 155"/>
                    <a:gd name="T4" fmla="*/ 1 w 314"/>
                    <a:gd name="T5" fmla="*/ 0 h 155"/>
                    <a:gd name="T6" fmla="*/ 1 w 314"/>
                    <a:gd name="T7" fmla="*/ 0 h 155"/>
                    <a:gd name="T8" fmla="*/ 1 w 314"/>
                    <a:gd name="T9" fmla="*/ 0 h 155"/>
                    <a:gd name="T10" fmla="*/ 1 w 314"/>
                    <a:gd name="T11" fmla="*/ 0 h 155"/>
                    <a:gd name="T12" fmla="*/ 0 w 314"/>
                    <a:gd name="T13" fmla="*/ 0 h 155"/>
                    <a:gd name="T14" fmla="*/ 1 w 314"/>
                    <a:gd name="T15" fmla="*/ 0 h 155"/>
                    <a:gd name="T16" fmla="*/ 1 w 314"/>
                    <a:gd name="T17" fmla="*/ 0 h 155"/>
                    <a:gd name="T18" fmla="*/ 1 w 314"/>
                    <a:gd name="T19" fmla="*/ 0 h 155"/>
                    <a:gd name="T20" fmla="*/ 1 w 314"/>
                    <a:gd name="T21" fmla="*/ 0 h 155"/>
                    <a:gd name="T22" fmla="*/ 1 w 314"/>
                    <a:gd name="T23" fmla="*/ 0 h 155"/>
                    <a:gd name="T24" fmla="*/ 1 w 314"/>
                    <a:gd name="T25" fmla="*/ 0 h 1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14" h="155">
                      <a:moveTo>
                        <a:pt x="198" y="0"/>
                      </a:moveTo>
                      <a:lnTo>
                        <a:pt x="173" y="15"/>
                      </a:lnTo>
                      <a:lnTo>
                        <a:pt x="130" y="60"/>
                      </a:lnTo>
                      <a:lnTo>
                        <a:pt x="84" y="82"/>
                      </a:lnTo>
                      <a:lnTo>
                        <a:pt x="26" y="91"/>
                      </a:lnTo>
                      <a:lnTo>
                        <a:pt x="5" y="104"/>
                      </a:lnTo>
                      <a:lnTo>
                        <a:pt x="0" y="139"/>
                      </a:lnTo>
                      <a:lnTo>
                        <a:pt x="167" y="155"/>
                      </a:lnTo>
                      <a:lnTo>
                        <a:pt x="314" y="139"/>
                      </a:lnTo>
                      <a:lnTo>
                        <a:pt x="310" y="33"/>
                      </a:lnTo>
                      <a:lnTo>
                        <a:pt x="257" y="33"/>
                      </a:lnTo>
                      <a:lnTo>
                        <a:pt x="216" y="19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C1C4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4" name="Freeform 96">
                  <a:extLst>
                    <a:ext uri="{FF2B5EF4-FFF2-40B4-BE49-F238E27FC236}">
                      <a16:creationId xmlns:a16="http://schemas.microsoft.com/office/drawing/2014/main" id="{32C51D72-DD94-C7F7-33F5-7B1A04F45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9" y="1901"/>
                  <a:ext cx="62" cy="227"/>
                </a:xfrm>
                <a:custGeom>
                  <a:avLst/>
                  <a:gdLst>
                    <a:gd name="T0" fmla="*/ 0 w 126"/>
                    <a:gd name="T1" fmla="*/ 1 h 454"/>
                    <a:gd name="T2" fmla="*/ 0 w 126"/>
                    <a:gd name="T3" fmla="*/ 1 h 454"/>
                    <a:gd name="T4" fmla="*/ 0 w 126"/>
                    <a:gd name="T5" fmla="*/ 1 h 454"/>
                    <a:gd name="T6" fmla="*/ 0 w 126"/>
                    <a:gd name="T7" fmla="*/ 1 h 454"/>
                    <a:gd name="T8" fmla="*/ 0 w 126"/>
                    <a:gd name="T9" fmla="*/ 1 h 454"/>
                    <a:gd name="T10" fmla="*/ 0 w 126"/>
                    <a:gd name="T11" fmla="*/ 1 h 454"/>
                    <a:gd name="T12" fmla="*/ 0 w 126"/>
                    <a:gd name="T13" fmla="*/ 1 h 454"/>
                    <a:gd name="T14" fmla="*/ 0 w 126"/>
                    <a:gd name="T15" fmla="*/ 1 h 454"/>
                    <a:gd name="T16" fmla="*/ 0 w 126"/>
                    <a:gd name="T17" fmla="*/ 1 h 454"/>
                    <a:gd name="T18" fmla="*/ 0 w 126"/>
                    <a:gd name="T19" fmla="*/ 1 h 454"/>
                    <a:gd name="T20" fmla="*/ 0 w 126"/>
                    <a:gd name="T21" fmla="*/ 1 h 454"/>
                    <a:gd name="T22" fmla="*/ 0 w 126"/>
                    <a:gd name="T23" fmla="*/ 1 h 454"/>
                    <a:gd name="T24" fmla="*/ 0 w 126"/>
                    <a:gd name="T25" fmla="*/ 1 h 454"/>
                    <a:gd name="T26" fmla="*/ 0 w 126"/>
                    <a:gd name="T27" fmla="*/ 1 h 454"/>
                    <a:gd name="T28" fmla="*/ 0 w 126"/>
                    <a:gd name="T29" fmla="*/ 1 h 454"/>
                    <a:gd name="T30" fmla="*/ 0 w 126"/>
                    <a:gd name="T31" fmla="*/ 1 h 454"/>
                    <a:gd name="T32" fmla="*/ 0 w 126"/>
                    <a:gd name="T33" fmla="*/ 1 h 454"/>
                    <a:gd name="T34" fmla="*/ 0 w 126"/>
                    <a:gd name="T35" fmla="*/ 0 h 454"/>
                    <a:gd name="T36" fmla="*/ 0 w 126"/>
                    <a:gd name="T37" fmla="*/ 1 h 454"/>
                    <a:gd name="T38" fmla="*/ 0 w 126"/>
                    <a:gd name="T39" fmla="*/ 1 h 45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26" h="454">
                      <a:moveTo>
                        <a:pt x="0" y="35"/>
                      </a:moveTo>
                      <a:lnTo>
                        <a:pt x="6" y="79"/>
                      </a:lnTo>
                      <a:lnTo>
                        <a:pt x="14" y="122"/>
                      </a:lnTo>
                      <a:lnTo>
                        <a:pt x="22" y="166"/>
                      </a:lnTo>
                      <a:lnTo>
                        <a:pt x="30" y="210"/>
                      </a:lnTo>
                      <a:lnTo>
                        <a:pt x="27" y="270"/>
                      </a:lnTo>
                      <a:lnTo>
                        <a:pt x="13" y="326"/>
                      </a:lnTo>
                      <a:lnTo>
                        <a:pt x="10" y="365"/>
                      </a:lnTo>
                      <a:lnTo>
                        <a:pt x="10" y="386"/>
                      </a:lnTo>
                      <a:lnTo>
                        <a:pt x="30" y="432"/>
                      </a:lnTo>
                      <a:lnTo>
                        <a:pt x="61" y="454"/>
                      </a:lnTo>
                      <a:lnTo>
                        <a:pt x="90" y="447"/>
                      </a:lnTo>
                      <a:lnTo>
                        <a:pt x="80" y="415"/>
                      </a:lnTo>
                      <a:lnTo>
                        <a:pt x="105" y="401"/>
                      </a:lnTo>
                      <a:lnTo>
                        <a:pt x="112" y="362"/>
                      </a:lnTo>
                      <a:lnTo>
                        <a:pt x="109" y="312"/>
                      </a:lnTo>
                      <a:lnTo>
                        <a:pt x="91" y="164"/>
                      </a:lnTo>
                      <a:lnTo>
                        <a:pt x="126" y="0"/>
                      </a:lnTo>
                      <a:lnTo>
                        <a:pt x="27" y="2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5" name="Freeform 97">
                  <a:extLst>
                    <a:ext uri="{FF2B5EF4-FFF2-40B4-BE49-F238E27FC236}">
                      <a16:creationId xmlns:a16="http://schemas.microsoft.com/office/drawing/2014/main" id="{AAF54003-433A-0A20-08E2-E3A921D23C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8" y="1853"/>
                  <a:ext cx="224" cy="325"/>
                </a:xfrm>
                <a:custGeom>
                  <a:avLst/>
                  <a:gdLst>
                    <a:gd name="T0" fmla="*/ 1 w 448"/>
                    <a:gd name="T1" fmla="*/ 1 h 648"/>
                    <a:gd name="T2" fmla="*/ 1 w 448"/>
                    <a:gd name="T3" fmla="*/ 1 h 648"/>
                    <a:gd name="T4" fmla="*/ 1 w 448"/>
                    <a:gd name="T5" fmla="*/ 0 h 648"/>
                    <a:gd name="T6" fmla="*/ 1 w 448"/>
                    <a:gd name="T7" fmla="*/ 1 h 648"/>
                    <a:gd name="T8" fmla="*/ 1 w 448"/>
                    <a:gd name="T9" fmla="*/ 1 h 648"/>
                    <a:gd name="T10" fmla="*/ 1 w 448"/>
                    <a:gd name="T11" fmla="*/ 1 h 648"/>
                    <a:gd name="T12" fmla="*/ 1 w 448"/>
                    <a:gd name="T13" fmla="*/ 1 h 648"/>
                    <a:gd name="T14" fmla="*/ 1 w 448"/>
                    <a:gd name="T15" fmla="*/ 1 h 648"/>
                    <a:gd name="T16" fmla="*/ 1 w 448"/>
                    <a:gd name="T17" fmla="*/ 1 h 648"/>
                    <a:gd name="T18" fmla="*/ 1 w 448"/>
                    <a:gd name="T19" fmla="*/ 1 h 648"/>
                    <a:gd name="T20" fmla="*/ 1 w 448"/>
                    <a:gd name="T21" fmla="*/ 1 h 648"/>
                    <a:gd name="T22" fmla="*/ 1 w 448"/>
                    <a:gd name="T23" fmla="*/ 1 h 648"/>
                    <a:gd name="T24" fmla="*/ 1 w 448"/>
                    <a:gd name="T25" fmla="*/ 1 h 648"/>
                    <a:gd name="T26" fmla="*/ 1 w 448"/>
                    <a:gd name="T27" fmla="*/ 1 h 648"/>
                    <a:gd name="T28" fmla="*/ 1 w 448"/>
                    <a:gd name="T29" fmla="*/ 1 h 648"/>
                    <a:gd name="T30" fmla="*/ 1 w 448"/>
                    <a:gd name="T31" fmla="*/ 1 h 648"/>
                    <a:gd name="T32" fmla="*/ 0 w 448"/>
                    <a:gd name="T33" fmla="*/ 1 h 648"/>
                    <a:gd name="T34" fmla="*/ 0 w 448"/>
                    <a:gd name="T35" fmla="*/ 1 h 648"/>
                    <a:gd name="T36" fmla="*/ 1 w 448"/>
                    <a:gd name="T37" fmla="*/ 1 h 648"/>
                    <a:gd name="T38" fmla="*/ 1 w 448"/>
                    <a:gd name="T39" fmla="*/ 1 h 648"/>
                    <a:gd name="T40" fmla="*/ 1 w 448"/>
                    <a:gd name="T41" fmla="*/ 1 h 648"/>
                    <a:gd name="T42" fmla="*/ 1 w 448"/>
                    <a:gd name="T43" fmla="*/ 1 h 648"/>
                    <a:gd name="T44" fmla="*/ 1 w 448"/>
                    <a:gd name="T45" fmla="*/ 1 h 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48" h="648">
                      <a:moveTo>
                        <a:pt x="116" y="94"/>
                      </a:moveTo>
                      <a:lnTo>
                        <a:pt x="178" y="62"/>
                      </a:lnTo>
                      <a:lnTo>
                        <a:pt x="280" y="0"/>
                      </a:lnTo>
                      <a:lnTo>
                        <a:pt x="294" y="55"/>
                      </a:lnTo>
                      <a:lnTo>
                        <a:pt x="335" y="90"/>
                      </a:lnTo>
                      <a:lnTo>
                        <a:pt x="364" y="123"/>
                      </a:lnTo>
                      <a:lnTo>
                        <a:pt x="385" y="158"/>
                      </a:lnTo>
                      <a:lnTo>
                        <a:pt x="398" y="193"/>
                      </a:lnTo>
                      <a:lnTo>
                        <a:pt x="405" y="232"/>
                      </a:lnTo>
                      <a:lnTo>
                        <a:pt x="409" y="275"/>
                      </a:lnTo>
                      <a:lnTo>
                        <a:pt x="413" y="322"/>
                      </a:lnTo>
                      <a:lnTo>
                        <a:pt x="418" y="375"/>
                      </a:lnTo>
                      <a:lnTo>
                        <a:pt x="448" y="601"/>
                      </a:lnTo>
                      <a:lnTo>
                        <a:pt x="364" y="625"/>
                      </a:lnTo>
                      <a:lnTo>
                        <a:pt x="217" y="648"/>
                      </a:lnTo>
                      <a:lnTo>
                        <a:pt x="116" y="648"/>
                      </a:lnTo>
                      <a:lnTo>
                        <a:pt x="0" y="648"/>
                      </a:lnTo>
                      <a:lnTo>
                        <a:pt x="0" y="531"/>
                      </a:lnTo>
                      <a:lnTo>
                        <a:pt x="23" y="454"/>
                      </a:lnTo>
                      <a:lnTo>
                        <a:pt x="15" y="359"/>
                      </a:lnTo>
                      <a:lnTo>
                        <a:pt x="15" y="196"/>
                      </a:lnTo>
                      <a:lnTo>
                        <a:pt x="15" y="78"/>
                      </a:lnTo>
                      <a:lnTo>
                        <a:pt x="116" y="94"/>
                      </a:lnTo>
                      <a:close/>
                    </a:path>
                  </a:pathLst>
                </a:custGeom>
                <a:solidFill>
                  <a:srgbClr val="1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6" name="Freeform 98">
                  <a:extLst>
                    <a:ext uri="{FF2B5EF4-FFF2-40B4-BE49-F238E27FC236}">
                      <a16:creationId xmlns:a16="http://schemas.microsoft.com/office/drawing/2014/main" id="{E2526801-9DEA-4D3C-5F5B-A207CC997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1" y="1655"/>
                  <a:ext cx="265" cy="273"/>
                </a:xfrm>
                <a:custGeom>
                  <a:avLst/>
                  <a:gdLst>
                    <a:gd name="T0" fmla="*/ 0 w 531"/>
                    <a:gd name="T1" fmla="*/ 1 h 544"/>
                    <a:gd name="T2" fmla="*/ 0 w 531"/>
                    <a:gd name="T3" fmla="*/ 1 h 544"/>
                    <a:gd name="T4" fmla="*/ 0 w 531"/>
                    <a:gd name="T5" fmla="*/ 1 h 544"/>
                    <a:gd name="T6" fmla="*/ 0 w 531"/>
                    <a:gd name="T7" fmla="*/ 1 h 544"/>
                    <a:gd name="T8" fmla="*/ 0 w 531"/>
                    <a:gd name="T9" fmla="*/ 1 h 544"/>
                    <a:gd name="T10" fmla="*/ 0 w 531"/>
                    <a:gd name="T11" fmla="*/ 1 h 544"/>
                    <a:gd name="T12" fmla="*/ 0 w 531"/>
                    <a:gd name="T13" fmla="*/ 1 h 544"/>
                    <a:gd name="T14" fmla="*/ 0 w 531"/>
                    <a:gd name="T15" fmla="*/ 1 h 544"/>
                    <a:gd name="T16" fmla="*/ 0 w 531"/>
                    <a:gd name="T17" fmla="*/ 1 h 544"/>
                    <a:gd name="T18" fmla="*/ 0 w 531"/>
                    <a:gd name="T19" fmla="*/ 1 h 544"/>
                    <a:gd name="T20" fmla="*/ 0 w 531"/>
                    <a:gd name="T21" fmla="*/ 1 h 544"/>
                    <a:gd name="T22" fmla="*/ 0 w 531"/>
                    <a:gd name="T23" fmla="*/ 1 h 544"/>
                    <a:gd name="T24" fmla="*/ 0 w 531"/>
                    <a:gd name="T25" fmla="*/ 1 h 544"/>
                    <a:gd name="T26" fmla="*/ 0 w 531"/>
                    <a:gd name="T27" fmla="*/ 1 h 544"/>
                    <a:gd name="T28" fmla="*/ 0 w 531"/>
                    <a:gd name="T29" fmla="*/ 1 h 544"/>
                    <a:gd name="T30" fmla="*/ 0 w 531"/>
                    <a:gd name="T31" fmla="*/ 1 h 544"/>
                    <a:gd name="T32" fmla="*/ 0 w 531"/>
                    <a:gd name="T33" fmla="*/ 1 h 544"/>
                    <a:gd name="T34" fmla="*/ 0 w 531"/>
                    <a:gd name="T35" fmla="*/ 1 h 544"/>
                    <a:gd name="T36" fmla="*/ 0 w 531"/>
                    <a:gd name="T37" fmla="*/ 1 h 544"/>
                    <a:gd name="T38" fmla="*/ 0 w 531"/>
                    <a:gd name="T39" fmla="*/ 1 h 544"/>
                    <a:gd name="T40" fmla="*/ 0 w 531"/>
                    <a:gd name="T41" fmla="*/ 1 h 544"/>
                    <a:gd name="T42" fmla="*/ 0 w 531"/>
                    <a:gd name="T43" fmla="*/ 1 h 544"/>
                    <a:gd name="T44" fmla="*/ 0 w 531"/>
                    <a:gd name="T45" fmla="*/ 1 h 544"/>
                    <a:gd name="T46" fmla="*/ 0 w 531"/>
                    <a:gd name="T47" fmla="*/ 1 h 544"/>
                    <a:gd name="T48" fmla="*/ 0 w 531"/>
                    <a:gd name="T49" fmla="*/ 1 h 544"/>
                    <a:gd name="T50" fmla="*/ 0 w 531"/>
                    <a:gd name="T51" fmla="*/ 1 h 544"/>
                    <a:gd name="T52" fmla="*/ 0 w 531"/>
                    <a:gd name="T53" fmla="*/ 1 h 544"/>
                    <a:gd name="T54" fmla="*/ 0 w 531"/>
                    <a:gd name="T55" fmla="*/ 1 h 544"/>
                    <a:gd name="T56" fmla="*/ 0 w 531"/>
                    <a:gd name="T57" fmla="*/ 1 h 544"/>
                    <a:gd name="T58" fmla="*/ 0 w 531"/>
                    <a:gd name="T59" fmla="*/ 1 h 544"/>
                    <a:gd name="T60" fmla="*/ 0 w 531"/>
                    <a:gd name="T61" fmla="*/ 1 h 544"/>
                    <a:gd name="T62" fmla="*/ 0 w 531"/>
                    <a:gd name="T63" fmla="*/ 1 h 544"/>
                    <a:gd name="T64" fmla="*/ 0 w 531"/>
                    <a:gd name="T65" fmla="*/ 1 h 544"/>
                    <a:gd name="T66" fmla="*/ 0 w 531"/>
                    <a:gd name="T67" fmla="*/ 1 h 544"/>
                    <a:gd name="T68" fmla="*/ 0 w 531"/>
                    <a:gd name="T69" fmla="*/ 1 h 544"/>
                    <a:gd name="T70" fmla="*/ 0 w 531"/>
                    <a:gd name="T71" fmla="*/ 1 h 544"/>
                    <a:gd name="T72" fmla="*/ 0 w 531"/>
                    <a:gd name="T73" fmla="*/ 1 h 544"/>
                    <a:gd name="T74" fmla="*/ 0 w 531"/>
                    <a:gd name="T75" fmla="*/ 1 h 544"/>
                    <a:gd name="T76" fmla="*/ 0 w 531"/>
                    <a:gd name="T77" fmla="*/ 1 h 544"/>
                    <a:gd name="T78" fmla="*/ 0 w 531"/>
                    <a:gd name="T79" fmla="*/ 1 h 544"/>
                    <a:gd name="T80" fmla="*/ 0 w 531"/>
                    <a:gd name="T81" fmla="*/ 1 h 544"/>
                    <a:gd name="T82" fmla="*/ 0 w 531"/>
                    <a:gd name="T83" fmla="*/ 1 h 544"/>
                    <a:gd name="T84" fmla="*/ 0 w 531"/>
                    <a:gd name="T85" fmla="*/ 1 h 544"/>
                    <a:gd name="T86" fmla="*/ 0 w 531"/>
                    <a:gd name="T87" fmla="*/ 1 h 544"/>
                    <a:gd name="T88" fmla="*/ 0 w 531"/>
                    <a:gd name="T89" fmla="*/ 1 h 544"/>
                    <a:gd name="T90" fmla="*/ 0 w 531"/>
                    <a:gd name="T91" fmla="*/ 1 h 544"/>
                    <a:gd name="T92" fmla="*/ 0 w 531"/>
                    <a:gd name="T93" fmla="*/ 0 h 544"/>
                    <a:gd name="T94" fmla="*/ 0 w 531"/>
                    <a:gd name="T95" fmla="*/ 1 h 544"/>
                    <a:gd name="T96" fmla="*/ 0 w 531"/>
                    <a:gd name="T97" fmla="*/ 1 h 544"/>
                    <a:gd name="T98" fmla="*/ 0 w 531"/>
                    <a:gd name="T99" fmla="*/ 1 h 544"/>
                    <a:gd name="T100" fmla="*/ 0 w 531"/>
                    <a:gd name="T101" fmla="*/ 1 h 54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531" h="544">
                      <a:moveTo>
                        <a:pt x="21" y="155"/>
                      </a:moveTo>
                      <a:lnTo>
                        <a:pt x="21" y="191"/>
                      </a:lnTo>
                      <a:lnTo>
                        <a:pt x="0" y="246"/>
                      </a:lnTo>
                      <a:lnTo>
                        <a:pt x="21" y="256"/>
                      </a:lnTo>
                      <a:lnTo>
                        <a:pt x="24" y="284"/>
                      </a:lnTo>
                      <a:lnTo>
                        <a:pt x="24" y="306"/>
                      </a:lnTo>
                      <a:lnTo>
                        <a:pt x="25" y="324"/>
                      </a:lnTo>
                      <a:lnTo>
                        <a:pt x="27" y="339"/>
                      </a:lnTo>
                      <a:lnTo>
                        <a:pt x="30" y="353"/>
                      </a:lnTo>
                      <a:lnTo>
                        <a:pt x="35" y="366"/>
                      </a:lnTo>
                      <a:lnTo>
                        <a:pt x="41" y="380"/>
                      </a:lnTo>
                      <a:lnTo>
                        <a:pt x="51" y="396"/>
                      </a:lnTo>
                      <a:lnTo>
                        <a:pt x="63" y="414"/>
                      </a:lnTo>
                      <a:lnTo>
                        <a:pt x="63" y="446"/>
                      </a:lnTo>
                      <a:lnTo>
                        <a:pt x="81" y="464"/>
                      </a:lnTo>
                      <a:lnTo>
                        <a:pt x="105" y="544"/>
                      </a:lnTo>
                      <a:lnTo>
                        <a:pt x="139" y="534"/>
                      </a:lnTo>
                      <a:lnTo>
                        <a:pt x="196" y="524"/>
                      </a:lnTo>
                      <a:lnTo>
                        <a:pt x="221" y="541"/>
                      </a:lnTo>
                      <a:lnTo>
                        <a:pt x="259" y="541"/>
                      </a:lnTo>
                      <a:lnTo>
                        <a:pt x="328" y="513"/>
                      </a:lnTo>
                      <a:lnTo>
                        <a:pt x="398" y="471"/>
                      </a:lnTo>
                      <a:lnTo>
                        <a:pt x="474" y="457"/>
                      </a:lnTo>
                      <a:lnTo>
                        <a:pt x="506" y="431"/>
                      </a:lnTo>
                      <a:lnTo>
                        <a:pt x="521" y="400"/>
                      </a:lnTo>
                      <a:lnTo>
                        <a:pt x="531" y="358"/>
                      </a:lnTo>
                      <a:lnTo>
                        <a:pt x="502" y="323"/>
                      </a:lnTo>
                      <a:lnTo>
                        <a:pt x="454" y="277"/>
                      </a:lnTo>
                      <a:lnTo>
                        <a:pt x="357" y="137"/>
                      </a:lnTo>
                      <a:lnTo>
                        <a:pt x="318" y="102"/>
                      </a:lnTo>
                      <a:lnTo>
                        <a:pt x="305" y="89"/>
                      </a:lnTo>
                      <a:lnTo>
                        <a:pt x="294" y="78"/>
                      </a:lnTo>
                      <a:lnTo>
                        <a:pt x="282" y="69"/>
                      </a:lnTo>
                      <a:lnTo>
                        <a:pt x="272" y="59"/>
                      </a:lnTo>
                      <a:lnTo>
                        <a:pt x="261" y="53"/>
                      </a:lnTo>
                      <a:lnTo>
                        <a:pt x="252" y="47"/>
                      </a:lnTo>
                      <a:lnTo>
                        <a:pt x="242" y="41"/>
                      </a:lnTo>
                      <a:lnTo>
                        <a:pt x="233" y="36"/>
                      </a:lnTo>
                      <a:lnTo>
                        <a:pt x="222" y="33"/>
                      </a:lnTo>
                      <a:lnTo>
                        <a:pt x="212" y="31"/>
                      </a:lnTo>
                      <a:lnTo>
                        <a:pt x="200" y="28"/>
                      </a:lnTo>
                      <a:lnTo>
                        <a:pt x="189" y="27"/>
                      </a:lnTo>
                      <a:lnTo>
                        <a:pt x="176" y="26"/>
                      </a:lnTo>
                      <a:lnTo>
                        <a:pt x="161" y="25"/>
                      </a:lnTo>
                      <a:lnTo>
                        <a:pt x="146" y="25"/>
                      </a:lnTo>
                      <a:lnTo>
                        <a:pt x="129" y="25"/>
                      </a:lnTo>
                      <a:lnTo>
                        <a:pt x="61" y="0"/>
                      </a:lnTo>
                      <a:lnTo>
                        <a:pt x="46" y="41"/>
                      </a:lnTo>
                      <a:lnTo>
                        <a:pt x="39" y="130"/>
                      </a:lnTo>
                      <a:lnTo>
                        <a:pt x="21" y="130"/>
                      </a:lnTo>
                      <a:lnTo>
                        <a:pt x="21" y="155"/>
                      </a:lnTo>
                      <a:close/>
                    </a:path>
                  </a:pathLst>
                </a:custGeom>
                <a:solidFill>
                  <a:srgbClr val="AD89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7" name="Freeform 99">
                  <a:extLst>
                    <a:ext uri="{FF2B5EF4-FFF2-40B4-BE49-F238E27FC236}">
                      <a16:creationId xmlns:a16="http://schemas.microsoft.com/office/drawing/2014/main" id="{0F5FC3FA-ACAB-2236-54B4-FA972D517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" y="1629"/>
                  <a:ext cx="128" cy="109"/>
                </a:xfrm>
                <a:custGeom>
                  <a:avLst/>
                  <a:gdLst>
                    <a:gd name="T0" fmla="*/ 1 w 256"/>
                    <a:gd name="T1" fmla="*/ 1 h 218"/>
                    <a:gd name="T2" fmla="*/ 1 w 256"/>
                    <a:gd name="T3" fmla="*/ 1 h 218"/>
                    <a:gd name="T4" fmla="*/ 1 w 256"/>
                    <a:gd name="T5" fmla="*/ 1 h 218"/>
                    <a:gd name="T6" fmla="*/ 1 w 256"/>
                    <a:gd name="T7" fmla="*/ 1 h 218"/>
                    <a:gd name="T8" fmla="*/ 1 w 256"/>
                    <a:gd name="T9" fmla="*/ 1 h 218"/>
                    <a:gd name="T10" fmla="*/ 1 w 256"/>
                    <a:gd name="T11" fmla="*/ 1 h 218"/>
                    <a:gd name="T12" fmla="*/ 1 w 256"/>
                    <a:gd name="T13" fmla="*/ 1 h 218"/>
                    <a:gd name="T14" fmla="*/ 1 w 256"/>
                    <a:gd name="T15" fmla="*/ 1 h 218"/>
                    <a:gd name="T16" fmla="*/ 1 w 256"/>
                    <a:gd name="T17" fmla="*/ 1 h 218"/>
                    <a:gd name="T18" fmla="*/ 1 w 256"/>
                    <a:gd name="T19" fmla="*/ 1 h 218"/>
                    <a:gd name="T20" fmla="*/ 1 w 256"/>
                    <a:gd name="T21" fmla="*/ 1 h 218"/>
                    <a:gd name="T22" fmla="*/ 1 w 256"/>
                    <a:gd name="T23" fmla="*/ 1 h 218"/>
                    <a:gd name="T24" fmla="*/ 1 w 256"/>
                    <a:gd name="T25" fmla="*/ 1 h 218"/>
                    <a:gd name="T26" fmla="*/ 1 w 256"/>
                    <a:gd name="T27" fmla="*/ 1 h 218"/>
                    <a:gd name="T28" fmla="*/ 1 w 256"/>
                    <a:gd name="T29" fmla="*/ 1 h 218"/>
                    <a:gd name="T30" fmla="*/ 1 w 256"/>
                    <a:gd name="T31" fmla="*/ 1 h 218"/>
                    <a:gd name="T32" fmla="*/ 1 w 256"/>
                    <a:gd name="T33" fmla="*/ 1 h 218"/>
                    <a:gd name="T34" fmla="*/ 1 w 256"/>
                    <a:gd name="T35" fmla="*/ 1 h 218"/>
                    <a:gd name="T36" fmla="*/ 1 w 256"/>
                    <a:gd name="T37" fmla="*/ 1 h 218"/>
                    <a:gd name="T38" fmla="*/ 1 w 256"/>
                    <a:gd name="T39" fmla="*/ 1 h 218"/>
                    <a:gd name="T40" fmla="*/ 1 w 256"/>
                    <a:gd name="T41" fmla="*/ 1 h 218"/>
                    <a:gd name="T42" fmla="*/ 1 w 256"/>
                    <a:gd name="T43" fmla="*/ 1 h 218"/>
                    <a:gd name="T44" fmla="*/ 1 w 256"/>
                    <a:gd name="T45" fmla="*/ 1 h 218"/>
                    <a:gd name="T46" fmla="*/ 1 w 256"/>
                    <a:gd name="T47" fmla="*/ 1 h 218"/>
                    <a:gd name="T48" fmla="*/ 1 w 256"/>
                    <a:gd name="T49" fmla="*/ 1 h 218"/>
                    <a:gd name="T50" fmla="*/ 1 w 256"/>
                    <a:gd name="T51" fmla="*/ 1 h 218"/>
                    <a:gd name="T52" fmla="*/ 1 w 256"/>
                    <a:gd name="T53" fmla="*/ 1 h 218"/>
                    <a:gd name="T54" fmla="*/ 1 w 256"/>
                    <a:gd name="T55" fmla="*/ 1 h 218"/>
                    <a:gd name="T56" fmla="*/ 1 w 256"/>
                    <a:gd name="T57" fmla="*/ 1 h 218"/>
                    <a:gd name="T58" fmla="*/ 1 w 256"/>
                    <a:gd name="T59" fmla="*/ 1 h 218"/>
                    <a:gd name="T60" fmla="*/ 1 w 256"/>
                    <a:gd name="T61" fmla="*/ 1 h 218"/>
                    <a:gd name="T62" fmla="*/ 1 w 256"/>
                    <a:gd name="T63" fmla="*/ 0 h 218"/>
                    <a:gd name="T64" fmla="*/ 1 w 256"/>
                    <a:gd name="T65" fmla="*/ 1 h 218"/>
                    <a:gd name="T66" fmla="*/ 0 w 256"/>
                    <a:gd name="T67" fmla="*/ 1 h 218"/>
                    <a:gd name="T68" fmla="*/ 1 w 256"/>
                    <a:gd name="T69" fmla="*/ 1 h 21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56" h="218">
                      <a:moveTo>
                        <a:pt x="15" y="161"/>
                      </a:moveTo>
                      <a:lnTo>
                        <a:pt x="50" y="184"/>
                      </a:lnTo>
                      <a:lnTo>
                        <a:pt x="63" y="178"/>
                      </a:lnTo>
                      <a:lnTo>
                        <a:pt x="69" y="179"/>
                      </a:lnTo>
                      <a:lnTo>
                        <a:pt x="75" y="187"/>
                      </a:lnTo>
                      <a:lnTo>
                        <a:pt x="82" y="199"/>
                      </a:lnTo>
                      <a:lnTo>
                        <a:pt x="84" y="207"/>
                      </a:lnTo>
                      <a:lnTo>
                        <a:pt x="90" y="210"/>
                      </a:lnTo>
                      <a:lnTo>
                        <a:pt x="98" y="210"/>
                      </a:lnTo>
                      <a:lnTo>
                        <a:pt x="107" y="203"/>
                      </a:lnTo>
                      <a:lnTo>
                        <a:pt x="122" y="211"/>
                      </a:lnTo>
                      <a:lnTo>
                        <a:pt x="134" y="211"/>
                      </a:lnTo>
                      <a:lnTo>
                        <a:pt x="141" y="215"/>
                      </a:lnTo>
                      <a:lnTo>
                        <a:pt x="147" y="211"/>
                      </a:lnTo>
                      <a:lnTo>
                        <a:pt x="155" y="214"/>
                      </a:lnTo>
                      <a:lnTo>
                        <a:pt x="162" y="216"/>
                      </a:lnTo>
                      <a:lnTo>
                        <a:pt x="167" y="217"/>
                      </a:lnTo>
                      <a:lnTo>
                        <a:pt x="173" y="218"/>
                      </a:lnTo>
                      <a:lnTo>
                        <a:pt x="177" y="217"/>
                      </a:lnTo>
                      <a:lnTo>
                        <a:pt x="181" y="216"/>
                      </a:lnTo>
                      <a:lnTo>
                        <a:pt x="186" y="213"/>
                      </a:lnTo>
                      <a:lnTo>
                        <a:pt x="192" y="208"/>
                      </a:lnTo>
                      <a:lnTo>
                        <a:pt x="194" y="205"/>
                      </a:lnTo>
                      <a:lnTo>
                        <a:pt x="196" y="199"/>
                      </a:lnTo>
                      <a:lnTo>
                        <a:pt x="197" y="192"/>
                      </a:lnTo>
                      <a:lnTo>
                        <a:pt x="200" y="183"/>
                      </a:lnTo>
                      <a:lnTo>
                        <a:pt x="251" y="200"/>
                      </a:lnTo>
                      <a:lnTo>
                        <a:pt x="256" y="123"/>
                      </a:lnTo>
                      <a:lnTo>
                        <a:pt x="256" y="65"/>
                      </a:lnTo>
                      <a:lnTo>
                        <a:pt x="213" y="46"/>
                      </a:lnTo>
                      <a:lnTo>
                        <a:pt x="178" y="15"/>
                      </a:lnTo>
                      <a:lnTo>
                        <a:pt x="118" y="0"/>
                      </a:lnTo>
                      <a:lnTo>
                        <a:pt x="44" y="49"/>
                      </a:lnTo>
                      <a:lnTo>
                        <a:pt x="0" y="145"/>
                      </a:lnTo>
                      <a:lnTo>
                        <a:pt x="15" y="161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8" name="Freeform 100">
                  <a:extLst>
                    <a:ext uri="{FF2B5EF4-FFF2-40B4-BE49-F238E27FC236}">
                      <a16:creationId xmlns:a16="http://schemas.microsoft.com/office/drawing/2014/main" id="{4498673C-5086-A8B0-76F8-13950D666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" y="1590"/>
                  <a:ext cx="109" cy="153"/>
                </a:xfrm>
                <a:custGeom>
                  <a:avLst/>
                  <a:gdLst>
                    <a:gd name="T0" fmla="*/ 1 w 218"/>
                    <a:gd name="T1" fmla="*/ 0 h 307"/>
                    <a:gd name="T2" fmla="*/ 1 w 218"/>
                    <a:gd name="T3" fmla="*/ 0 h 307"/>
                    <a:gd name="T4" fmla="*/ 1 w 218"/>
                    <a:gd name="T5" fmla="*/ 0 h 307"/>
                    <a:gd name="T6" fmla="*/ 1 w 218"/>
                    <a:gd name="T7" fmla="*/ 0 h 307"/>
                    <a:gd name="T8" fmla="*/ 1 w 218"/>
                    <a:gd name="T9" fmla="*/ 0 h 307"/>
                    <a:gd name="T10" fmla="*/ 1 w 218"/>
                    <a:gd name="T11" fmla="*/ 0 h 307"/>
                    <a:gd name="T12" fmla="*/ 1 w 218"/>
                    <a:gd name="T13" fmla="*/ 0 h 307"/>
                    <a:gd name="T14" fmla="*/ 0 w 218"/>
                    <a:gd name="T15" fmla="*/ 0 h 307"/>
                    <a:gd name="T16" fmla="*/ 1 w 218"/>
                    <a:gd name="T17" fmla="*/ 0 h 307"/>
                    <a:gd name="T18" fmla="*/ 1 w 218"/>
                    <a:gd name="T19" fmla="*/ 0 h 307"/>
                    <a:gd name="T20" fmla="*/ 1 w 218"/>
                    <a:gd name="T21" fmla="*/ 0 h 307"/>
                    <a:gd name="T22" fmla="*/ 1 w 218"/>
                    <a:gd name="T23" fmla="*/ 0 h 307"/>
                    <a:gd name="T24" fmla="*/ 1 w 218"/>
                    <a:gd name="T25" fmla="*/ 0 h 307"/>
                    <a:gd name="T26" fmla="*/ 1 w 218"/>
                    <a:gd name="T27" fmla="*/ 0 h 307"/>
                    <a:gd name="T28" fmla="*/ 1 w 218"/>
                    <a:gd name="T29" fmla="*/ 0 h 307"/>
                    <a:gd name="T30" fmla="*/ 1 w 218"/>
                    <a:gd name="T31" fmla="*/ 0 h 307"/>
                    <a:gd name="T32" fmla="*/ 0 w 218"/>
                    <a:gd name="T33" fmla="*/ 0 h 307"/>
                    <a:gd name="T34" fmla="*/ 0 w 218"/>
                    <a:gd name="T35" fmla="*/ 0 h 307"/>
                    <a:gd name="T36" fmla="*/ 1 w 218"/>
                    <a:gd name="T37" fmla="*/ 0 h 307"/>
                    <a:gd name="T38" fmla="*/ 1 w 218"/>
                    <a:gd name="T39" fmla="*/ 0 h 307"/>
                    <a:gd name="T40" fmla="*/ 1 w 218"/>
                    <a:gd name="T41" fmla="*/ 0 h 307"/>
                    <a:gd name="T42" fmla="*/ 1 w 218"/>
                    <a:gd name="T43" fmla="*/ 0 h 307"/>
                    <a:gd name="T44" fmla="*/ 1 w 218"/>
                    <a:gd name="T45" fmla="*/ 0 h 307"/>
                    <a:gd name="T46" fmla="*/ 1 w 218"/>
                    <a:gd name="T47" fmla="*/ 0 h 307"/>
                    <a:gd name="T48" fmla="*/ 1 w 218"/>
                    <a:gd name="T49" fmla="*/ 0 h 307"/>
                    <a:gd name="T50" fmla="*/ 1 w 218"/>
                    <a:gd name="T51" fmla="*/ 0 h 307"/>
                    <a:gd name="T52" fmla="*/ 1 w 218"/>
                    <a:gd name="T53" fmla="*/ 0 h 307"/>
                    <a:gd name="T54" fmla="*/ 1 w 218"/>
                    <a:gd name="T55" fmla="*/ 0 h 307"/>
                    <a:gd name="T56" fmla="*/ 1 w 218"/>
                    <a:gd name="T57" fmla="*/ 0 h 307"/>
                    <a:gd name="T58" fmla="*/ 1 w 218"/>
                    <a:gd name="T59" fmla="*/ 0 h 307"/>
                    <a:gd name="T60" fmla="*/ 1 w 218"/>
                    <a:gd name="T61" fmla="*/ 0 h 307"/>
                    <a:gd name="T62" fmla="*/ 1 w 218"/>
                    <a:gd name="T63" fmla="*/ 0 h 307"/>
                    <a:gd name="T64" fmla="*/ 1 w 218"/>
                    <a:gd name="T65" fmla="*/ 0 h 307"/>
                    <a:gd name="T66" fmla="*/ 1 w 218"/>
                    <a:gd name="T67" fmla="*/ 0 h 30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18" h="307">
                      <a:moveTo>
                        <a:pt x="198" y="64"/>
                      </a:moveTo>
                      <a:lnTo>
                        <a:pt x="151" y="100"/>
                      </a:lnTo>
                      <a:lnTo>
                        <a:pt x="107" y="137"/>
                      </a:lnTo>
                      <a:lnTo>
                        <a:pt x="97" y="181"/>
                      </a:lnTo>
                      <a:lnTo>
                        <a:pt x="79" y="213"/>
                      </a:lnTo>
                      <a:lnTo>
                        <a:pt x="45" y="243"/>
                      </a:lnTo>
                      <a:lnTo>
                        <a:pt x="11" y="278"/>
                      </a:lnTo>
                      <a:lnTo>
                        <a:pt x="0" y="307"/>
                      </a:lnTo>
                      <a:lnTo>
                        <a:pt x="14" y="243"/>
                      </a:lnTo>
                      <a:lnTo>
                        <a:pt x="32" y="206"/>
                      </a:lnTo>
                      <a:lnTo>
                        <a:pt x="58" y="181"/>
                      </a:lnTo>
                      <a:lnTo>
                        <a:pt x="53" y="164"/>
                      </a:lnTo>
                      <a:lnTo>
                        <a:pt x="35" y="178"/>
                      </a:lnTo>
                      <a:lnTo>
                        <a:pt x="21" y="158"/>
                      </a:lnTo>
                      <a:lnTo>
                        <a:pt x="10" y="143"/>
                      </a:lnTo>
                      <a:lnTo>
                        <a:pt x="3" y="129"/>
                      </a:lnTo>
                      <a:lnTo>
                        <a:pt x="0" y="118"/>
                      </a:lnTo>
                      <a:lnTo>
                        <a:pt x="0" y="105"/>
                      </a:lnTo>
                      <a:lnTo>
                        <a:pt x="5" y="91"/>
                      </a:lnTo>
                      <a:lnTo>
                        <a:pt x="11" y="74"/>
                      </a:lnTo>
                      <a:lnTo>
                        <a:pt x="22" y="51"/>
                      </a:lnTo>
                      <a:lnTo>
                        <a:pt x="40" y="32"/>
                      </a:lnTo>
                      <a:lnTo>
                        <a:pt x="55" y="19"/>
                      </a:lnTo>
                      <a:lnTo>
                        <a:pt x="68" y="9"/>
                      </a:lnTo>
                      <a:lnTo>
                        <a:pt x="81" y="4"/>
                      </a:lnTo>
                      <a:lnTo>
                        <a:pt x="94" y="0"/>
                      </a:lnTo>
                      <a:lnTo>
                        <a:pt x="111" y="0"/>
                      </a:lnTo>
                      <a:lnTo>
                        <a:pt x="131" y="1"/>
                      </a:lnTo>
                      <a:lnTo>
                        <a:pt x="157" y="4"/>
                      </a:lnTo>
                      <a:lnTo>
                        <a:pt x="192" y="23"/>
                      </a:lnTo>
                      <a:lnTo>
                        <a:pt x="198" y="34"/>
                      </a:lnTo>
                      <a:lnTo>
                        <a:pt x="218" y="60"/>
                      </a:lnTo>
                      <a:lnTo>
                        <a:pt x="190" y="65"/>
                      </a:lnTo>
                      <a:lnTo>
                        <a:pt x="198" y="64"/>
                      </a:lnTo>
                      <a:close/>
                    </a:path>
                  </a:pathLst>
                </a:custGeom>
                <a:solidFill>
                  <a:srgbClr val="FF2B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09" name="Freeform 101">
                  <a:extLst>
                    <a:ext uri="{FF2B5EF4-FFF2-40B4-BE49-F238E27FC236}">
                      <a16:creationId xmlns:a16="http://schemas.microsoft.com/office/drawing/2014/main" id="{8B0A9D01-2031-9CFD-5B2C-62989F8DB6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9" y="1589"/>
                  <a:ext cx="121" cy="70"/>
                </a:xfrm>
                <a:custGeom>
                  <a:avLst/>
                  <a:gdLst>
                    <a:gd name="T0" fmla="*/ 1 w 241"/>
                    <a:gd name="T1" fmla="*/ 0 h 141"/>
                    <a:gd name="T2" fmla="*/ 1 w 241"/>
                    <a:gd name="T3" fmla="*/ 0 h 141"/>
                    <a:gd name="T4" fmla="*/ 1 w 241"/>
                    <a:gd name="T5" fmla="*/ 0 h 141"/>
                    <a:gd name="T6" fmla="*/ 1 w 241"/>
                    <a:gd name="T7" fmla="*/ 0 h 141"/>
                    <a:gd name="T8" fmla="*/ 1 w 241"/>
                    <a:gd name="T9" fmla="*/ 0 h 141"/>
                    <a:gd name="T10" fmla="*/ 1 w 241"/>
                    <a:gd name="T11" fmla="*/ 0 h 141"/>
                    <a:gd name="T12" fmla="*/ 1 w 241"/>
                    <a:gd name="T13" fmla="*/ 0 h 141"/>
                    <a:gd name="T14" fmla="*/ 1 w 241"/>
                    <a:gd name="T15" fmla="*/ 0 h 141"/>
                    <a:gd name="T16" fmla="*/ 1 w 241"/>
                    <a:gd name="T17" fmla="*/ 0 h 141"/>
                    <a:gd name="T18" fmla="*/ 1 w 241"/>
                    <a:gd name="T19" fmla="*/ 0 h 141"/>
                    <a:gd name="T20" fmla="*/ 1 w 241"/>
                    <a:gd name="T21" fmla="*/ 0 h 141"/>
                    <a:gd name="T22" fmla="*/ 1 w 241"/>
                    <a:gd name="T23" fmla="*/ 0 h 141"/>
                    <a:gd name="T24" fmla="*/ 1 w 241"/>
                    <a:gd name="T25" fmla="*/ 0 h 141"/>
                    <a:gd name="T26" fmla="*/ 1 w 241"/>
                    <a:gd name="T27" fmla="*/ 0 h 141"/>
                    <a:gd name="T28" fmla="*/ 1 w 241"/>
                    <a:gd name="T29" fmla="*/ 0 h 141"/>
                    <a:gd name="T30" fmla="*/ 1 w 241"/>
                    <a:gd name="T31" fmla="*/ 0 h 141"/>
                    <a:gd name="T32" fmla="*/ 1 w 241"/>
                    <a:gd name="T33" fmla="*/ 0 h 141"/>
                    <a:gd name="T34" fmla="*/ 1 w 241"/>
                    <a:gd name="T35" fmla="*/ 0 h 141"/>
                    <a:gd name="T36" fmla="*/ 1 w 241"/>
                    <a:gd name="T37" fmla="*/ 0 h 141"/>
                    <a:gd name="T38" fmla="*/ 1 w 241"/>
                    <a:gd name="T39" fmla="*/ 0 h 141"/>
                    <a:gd name="T40" fmla="*/ 1 w 241"/>
                    <a:gd name="T41" fmla="*/ 0 h 141"/>
                    <a:gd name="T42" fmla="*/ 1 w 241"/>
                    <a:gd name="T43" fmla="*/ 0 h 141"/>
                    <a:gd name="T44" fmla="*/ 1 w 241"/>
                    <a:gd name="T45" fmla="*/ 0 h 141"/>
                    <a:gd name="T46" fmla="*/ 1 w 241"/>
                    <a:gd name="T47" fmla="*/ 0 h 141"/>
                    <a:gd name="T48" fmla="*/ 1 w 241"/>
                    <a:gd name="T49" fmla="*/ 0 h 141"/>
                    <a:gd name="T50" fmla="*/ 1 w 241"/>
                    <a:gd name="T51" fmla="*/ 0 h 141"/>
                    <a:gd name="T52" fmla="*/ 1 w 241"/>
                    <a:gd name="T53" fmla="*/ 0 h 141"/>
                    <a:gd name="T54" fmla="*/ 1 w 241"/>
                    <a:gd name="T55" fmla="*/ 0 h 141"/>
                    <a:gd name="T56" fmla="*/ 1 w 241"/>
                    <a:gd name="T57" fmla="*/ 0 h 141"/>
                    <a:gd name="T58" fmla="*/ 1 w 241"/>
                    <a:gd name="T59" fmla="*/ 0 h 141"/>
                    <a:gd name="T60" fmla="*/ 1 w 241"/>
                    <a:gd name="T61" fmla="*/ 0 h 141"/>
                    <a:gd name="T62" fmla="*/ 1 w 241"/>
                    <a:gd name="T63" fmla="*/ 0 h 141"/>
                    <a:gd name="T64" fmla="*/ 0 w 241"/>
                    <a:gd name="T65" fmla="*/ 0 h 141"/>
                    <a:gd name="T66" fmla="*/ 1 w 241"/>
                    <a:gd name="T67" fmla="*/ 0 h 141"/>
                    <a:gd name="T68" fmla="*/ 1 w 241"/>
                    <a:gd name="T69" fmla="*/ 0 h 141"/>
                    <a:gd name="T70" fmla="*/ 1 w 241"/>
                    <a:gd name="T71" fmla="*/ 0 h 141"/>
                    <a:gd name="T72" fmla="*/ 1 w 241"/>
                    <a:gd name="T73" fmla="*/ 0 h 14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41" h="141">
                      <a:moveTo>
                        <a:pt x="55" y="27"/>
                      </a:moveTo>
                      <a:lnTo>
                        <a:pt x="86" y="20"/>
                      </a:lnTo>
                      <a:lnTo>
                        <a:pt x="108" y="25"/>
                      </a:lnTo>
                      <a:lnTo>
                        <a:pt x="114" y="15"/>
                      </a:lnTo>
                      <a:lnTo>
                        <a:pt x="121" y="7"/>
                      </a:lnTo>
                      <a:lnTo>
                        <a:pt x="128" y="2"/>
                      </a:lnTo>
                      <a:lnTo>
                        <a:pt x="136" y="0"/>
                      </a:lnTo>
                      <a:lnTo>
                        <a:pt x="144" y="0"/>
                      </a:lnTo>
                      <a:lnTo>
                        <a:pt x="153" y="2"/>
                      </a:lnTo>
                      <a:lnTo>
                        <a:pt x="163" y="7"/>
                      </a:lnTo>
                      <a:lnTo>
                        <a:pt x="174" y="13"/>
                      </a:lnTo>
                      <a:lnTo>
                        <a:pt x="203" y="23"/>
                      </a:lnTo>
                      <a:lnTo>
                        <a:pt x="228" y="78"/>
                      </a:lnTo>
                      <a:lnTo>
                        <a:pt x="236" y="103"/>
                      </a:lnTo>
                      <a:lnTo>
                        <a:pt x="241" y="120"/>
                      </a:lnTo>
                      <a:lnTo>
                        <a:pt x="241" y="131"/>
                      </a:lnTo>
                      <a:lnTo>
                        <a:pt x="236" y="138"/>
                      </a:lnTo>
                      <a:lnTo>
                        <a:pt x="226" y="141"/>
                      </a:lnTo>
                      <a:lnTo>
                        <a:pt x="212" y="141"/>
                      </a:lnTo>
                      <a:lnTo>
                        <a:pt x="192" y="139"/>
                      </a:lnTo>
                      <a:lnTo>
                        <a:pt x="167" y="136"/>
                      </a:lnTo>
                      <a:lnTo>
                        <a:pt x="139" y="118"/>
                      </a:lnTo>
                      <a:lnTo>
                        <a:pt x="137" y="76"/>
                      </a:lnTo>
                      <a:lnTo>
                        <a:pt x="112" y="68"/>
                      </a:lnTo>
                      <a:lnTo>
                        <a:pt x="116" y="101"/>
                      </a:lnTo>
                      <a:lnTo>
                        <a:pt x="125" y="112"/>
                      </a:lnTo>
                      <a:lnTo>
                        <a:pt x="109" y="112"/>
                      </a:lnTo>
                      <a:lnTo>
                        <a:pt x="78" y="91"/>
                      </a:lnTo>
                      <a:lnTo>
                        <a:pt x="47" y="92"/>
                      </a:lnTo>
                      <a:lnTo>
                        <a:pt x="45" y="109"/>
                      </a:lnTo>
                      <a:lnTo>
                        <a:pt x="59" y="138"/>
                      </a:lnTo>
                      <a:lnTo>
                        <a:pt x="31" y="138"/>
                      </a:lnTo>
                      <a:lnTo>
                        <a:pt x="0" y="126"/>
                      </a:lnTo>
                      <a:lnTo>
                        <a:pt x="58" y="68"/>
                      </a:lnTo>
                      <a:lnTo>
                        <a:pt x="78" y="55"/>
                      </a:lnTo>
                      <a:lnTo>
                        <a:pt x="61" y="38"/>
                      </a:lnTo>
                      <a:lnTo>
                        <a:pt x="55" y="27"/>
                      </a:lnTo>
                      <a:close/>
                    </a:path>
                  </a:pathLst>
                </a:custGeom>
                <a:solidFill>
                  <a:srgbClr val="632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0" name="Freeform 102">
                  <a:extLst>
                    <a:ext uri="{FF2B5EF4-FFF2-40B4-BE49-F238E27FC236}">
                      <a16:creationId xmlns:a16="http://schemas.microsoft.com/office/drawing/2014/main" id="{C8A00661-B80F-4A5C-7A69-1A95AA80F6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7" y="1637"/>
                  <a:ext cx="75" cy="97"/>
                </a:xfrm>
                <a:custGeom>
                  <a:avLst/>
                  <a:gdLst>
                    <a:gd name="T0" fmla="*/ 1 w 149"/>
                    <a:gd name="T1" fmla="*/ 1 h 194"/>
                    <a:gd name="T2" fmla="*/ 1 w 149"/>
                    <a:gd name="T3" fmla="*/ 1 h 194"/>
                    <a:gd name="T4" fmla="*/ 1 w 149"/>
                    <a:gd name="T5" fmla="*/ 1 h 194"/>
                    <a:gd name="T6" fmla="*/ 0 w 149"/>
                    <a:gd name="T7" fmla="*/ 1 h 194"/>
                    <a:gd name="T8" fmla="*/ 1 w 149"/>
                    <a:gd name="T9" fmla="*/ 1 h 194"/>
                    <a:gd name="T10" fmla="*/ 1 w 149"/>
                    <a:gd name="T11" fmla="*/ 1 h 194"/>
                    <a:gd name="T12" fmla="*/ 1 w 149"/>
                    <a:gd name="T13" fmla="*/ 1 h 194"/>
                    <a:gd name="T14" fmla="*/ 1 w 149"/>
                    <a:gd name="T15" fmla="*/ 1 h 194"/>
                    <a:gd name="T16" fmla="*/ 1 w 149"/>
                    <a:gd name="T17" fmla="*/ 1 h 194"/>
                    <a:gd name="T18" fmla="*/ 1 w 149"/>
                    <a:gd name="T19" fmla="*/ 1 h 194"/>
                    <a:gd name="T20" fmla="*/ 1 w 149"/>
                    <a:gd name="T21" fmla="*/ 1 h 194"/>
                    <a:gd name="T22" fmla="*/ 1 w 149"/>
                    <a:gd name="T23" fmla="*/ 1 h 194"/>
                    <a:gd name="T24" fmla="*/ 1 w 149"/>
                    <a:gd name="T25" fmla="*/ 1 h 194"/>
                    <a:gd name="T26" fmla="*/ 1 w 149"/>
                    <a:gd name="T27" fmla="*/ 1 h 194"/>
                    <a:gd name="T28" fmla="*/ 1 w 149"/>
                    <a:gd name="T29" fmla="*/ 1 h 194"/>
                    <a:gd name="T30" fmla="*/ 1 w 149"/>
                    <a:gd name="T31" fmla="*/ 1 h 194"/>
                    <a:gd name="T32" fmla="*/ 1 w 149"/>
                    <a:gd name="T33" fmla="*/ 1 h 194"/>
                    <a:gd name="T34" fmla="*/ 1 w 149"/>
                    <a:gd name="T35" fmla="*/ 1 h 194"/>
                    <a:gd name="T36" fmla="*/ 1 w 149"/>
                    <a:gd name="T37" fmla="*/ 1 h 194"/>
                    <a:gd name="T38" fmla="*/ 1 w 149"/>
                    <a:gd name="T39" fmla="*/ 1 h 194"/>
                    <a:gd name="T40" fmla="*/ 1 w 149"/>
                    <a:gd name="T41" fmla="*/ 1 h 194"/>
                    <a:gd name="T42" fmla="*/ 1 w 149"/>
                    <a:gd name="T43" fmla="*/ 1 h 194"/>
                    <a:gd name="T44" fmla="*/ 1 w 149"/>
                    <a:gd name="T45" fmla="*/ 1 h 194"/>
                    <a:gd name="T46" fmla="*/ 1 w 149"/>
                    <a:gd name="T47" fmla="*/ 1 h 194"/>
                    <a:gd name="T48" fmla="*/ 1 w 149"/>
                    <a:gd name="T49" fmla="*/ 1 h 194"/>
                    <a:gd name="T50" fmla="*/ 1 w 149"/>
                    <a:gd name="T51" fmla="*/ 1 h 194"/>
                    <a:gd name="T52" fmla="*/ 1 w 149"/>
                    <a:gd name="T53" fmla="*/ 1 h 194"/>
                    <a:gd name="T54" fmla="*/ 1 w 149"/>
                    <a:gd name="T55" fmla="*/ 1 h 194"/>
                    <a:gd name="T56" fmla="*/ 1 w 149"/>
                    <a:gd name="T57" fmla="*/ 1 h 194"/>
                    <a:gd name="T58" fmla="*/ 1 w 149"/>
                    <a:gd name="T59" fmla="*/ 1 h 194"/>
                    <a:gd name="T60" fmla="*/ 1 w 149"/>
                    <a:gd name="T61" fmla="*/ 1 h 194"/>
                    <a:gd name="T62" fmla="*/ 1 w 149"/>
                    <a:gd name="T63" fmla="*/ 1 h 194"/>
                    <a:gd name="T64" fmla="*/ 1 w 149"/>
                    <a:gd name="T65" fmla="*/ 1 h 194"/>
                    <a:gd name="T66" fmla="*/ 1 w 149"/>
                    <a:gd name="T67" fmla="*/ 0 h 194"/>
                    <a:gd name="T68" fmla="*/ 1 w 149"/>
                    <a:gd name="T69" fmla="*/ 1 h 194"/>
                    <a:gd name="T70" fmla="*/ 1 w 149"/>
                    <a:gd name="T71" fmla="*/ 1 h 194"/>
                    <a:gd name="T72" fmla="*/ 1 w 149"/>
                    <a:gd name="T73" fmla="*/ 1 h 194"/>
                    <a:gd name="T74" fmla="*/ 1 w 149"/>
                    <a:gd name="T75" fmla="*/ 1 h 194"/>
                    <a:gd name="T76" fmla="*/ 1 w 149"/>
                    <a:gd name="T77" fmla="*/ 1 h 19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49" h="194">
                      <a:moveTo>
                        <a:pt x="33" y="42"/>
                      </a:moveTo>
                      <a:lnTo>
                        <a:pt x="20" y="72"/>
                      </a:lnTo>
                      <a:lnTo>
                        <a:pt x="2" y="96"/>
                      </a:lnTo>
                      <a:lnTo>
                        <a:pt x="0" y="118"/>
                      </a:lnTo>
                      <a:lnTo>
                        <a:pt x="11" y="109"/>
                      </a:lnTo>
                      <a:lnTo>
                        <a:pt x="23" y="93"/>
                      </a:lnTo>
                      <a:lnTo>
                        <a:pt x="23" y="106"/>
                      </a:lnTo>
                      <a:lnTo>
                        <a:pt x="36" y="100"/>
                      </a:lnTo>
                      <a:lnTo>
                        <a:pt x="49" y="96"/>
                      </a:lnTo>
                      <a:lnTo>
                        <a:pt x="42" y="106"/>
                      </a:lnTo>
                      <a:lnTo>
                        <a:pt x="39" y="123"/>
                      </a:lnTo>
                      <a:lnTo>
                        <a:pt x="43" y="133"/>
                      </a:lnTo>
                      <a:lnTo>
                        <a:pt x="56" y="133"/>
                      </a:lnTo>
                      <a:lnTo>
                        <a:pt x="77" y="148"/>
                      </a:lnTo>
                      <a:lnTo>
                        <a:pt x="94" y="146"/>
                      </a:lnTo>
                      <a:lnTo>
                        <a:pt x="103" y="152"/>
                      </a:lnTo>
                      <a:lnTo>
                        <a:pt x="109" y="155"/>
                      </a:lnTo>
                      <a:lnTo>
                        <a:pt x="100" y="172"/>
                      </a:lnTo>
                      <a:lnTo>
                        <a:pt x="94" y="187"/>
                      </a:lnTo>
                      <a:lnTo>
                        <a:pt x="103" y="190"/>
                      </a:lnTo>
                      <a:lnTo>
                        <a:pt x="110" y="178"/>
                      </a:lnTo>
                      <a:lnTo>
                        <a:pt x="114" y="187"/>
                      </a:lnTo>
                      <a:lnTo>
                        <a:pt x="118" y="193"/>
                      </a:lnTo>
                      <a:lnTo>
                        <a:pt x="124" y="194"/>
                      </a:lnTo>
                      <a:lnTo>
                        <a:pt x="137" y="190"/>
                      </a:lnTo>
                      <a:lnTo>
                        <a:pt x="144" y="164"/>
                      </a:lnTo>
                      <a:lnTo>
                        <a:pt x="149" y="132"/>
                      </a:lnTo>
                      <a:lnTo>
                        <a:pt x="146" y="106"/>
                      </a:lnTo>
                      <a:lnTo>
                        <a:pt x="142" y="88"/>
                      </a:lnTo>
                      <a:lnTo>
                        <a:pt x="133" y="73"/>
                      </a:lnTo>
                      <a:lnTo>
                        <a:pt x="117" y="53"/>
                      </a:lnTo>
                      <a:lnTo>
                        <a:pt x="126" y="37"/>
                      </a:lnTo>
                      <a:lnTo>
                        <a:pt x="117" y="13"/>
                      </a:lnTo>
                      <a:lnTo>
                        <a:pt x="94" y="0"/>
                      </a:lnTo>
                      <a:lnTo>
                        <a:pt x="76" y="10"/>
                      </a:lnTo>
                      <a:lnTo>
                        <a:pt x="77" y="37"/>
                      </a:lnTo>
                      <a:lnTo>
                        <a:pt x="91" y="52"/>
                      </a:lnTo>
                      <a:lnTo>
                        <a:pt x="65" y="52"/>
                      </a:lnTo>
                      <a:lnTo>
                        <a:pt x="33" y="42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1" name="Freeform 103">
                  <a:extLst>
                    <a:ext uri="{FF2B5EF4-FFF2-40B4-BE49-F238E27FC236}">
                      <a16:creationId xmlns:a16="http://schemas.microsoft.com/office/drawing/2014/main" id="{F7D8BB21-C0BB-9E99-FF86-2B959F52F6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8" y="1712"/>
                  <a:ext cx="23" cy="21"/>
                </a:xfrm>
                <a:custGeom>
                  <a:avLst/>
                  <a:gdLst>
                    <a:gd name="T0" fmla="*/ 0 w 45"/>
                    <a:gd name="T1" fmla="*/ 0 h 43"/>
                    <a:gd name="T2" fmla="*/ 1 w 45"/>
                    <a:gd name="T3" fmla="*/ 0 h 43"/>
                    <a:gd name="T4" fmla="*/ 1 w 45"/>
                    <a:gd name="T5" fmla="*/ 0 h 43"/>
                    <a:gd name="T6" fmla="*/ 1 w 45"/>
                    <a:gd name="T7" fmla="*/ 0 h 43"/>
                    <a:gd name="T8" fmla="*/ 1 w 45"/>
                    <a:gd name="T9" fmla="*/ 0 h 43"/>
                    <a:gd name="T10" fmla="*/ 1 w 45"/>
                    <a:gd name="T11" fmla="*/ 0 h 43"/>
                    <a:gd name="T12" fmla="*/ 1 w 45"/>
                    <a:gd name="T13" fmla="*/ 0 h 43"/>
                    <a:gd name="T14" fmla="*/ 1 w 45"/>
                    <a:gd name="T15" fmla="*/ 0 h 43"/>
                    <a:gd name="T16" fmla="*/ 1 w 45"/>
                    <a:gd name="T17" fmla="*/ 0 h 43"/>
                    <a:gd name="T18" fmla="*/ 1 w 45"/>
                    <a:gd name="T19" fmla="*/ 0 h 43"/>
                    <a:gd name="T20" fmla="*/ 1 w 45"/>
                    <a:gd name="T21" fmla="*/ 0 h 43"/>
                    <a:gd name="T22" fmla="*/ 1 w 45"/>
                    <a:gd name="T23" fmla="*/ 0 h 43"/>
                    <a:gd name="T24" fmla="*/ 1 w 45"/>
                    <a:gd name="T25" fmla="*/ 0 h 43"/>
                    <a:gd name="T26" fmla="*/ 1 w 45"/>
                    <a:gd name="T27" fmla="*/ 0 h 43"/>
                    <a:gd name="T28" fmla="*/ 0 w 45"/>
                    <a:gd name="T29" fmla="*/ 0 h 4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5" h="43">
                      <a:moveTo>
                        <a:pt x="0" y="10"/>
                      </a:moveTo>
                      <a:lnTo>
                        <a:pt x="12" y="26"/>
                      </a:lnTo>
                      <a:lnTo>
                        <a:pt x="13" y="30"/>
                      </a:lnTo>
                      <a:lnTo>
                        <a:pt x="13" y="34"/>
                      </a:lnTo>
                      <a:lnTo>
                        <a:pt x="15" y="38"/>
                      </a:lnTo>
                      <a:lnTo>
                        <a:pt x="16" y="43"/>
                      </a:lnTo>
                      <a:lnTo>
                        <a:pt x="22" y="42"/>
                      </a:lnTo>
                      <a:lnTo>
                        <a:pt x="25" y="41"/>
                      </a:lnTo>
                      <a:lnTo>
                        <a:pt x="27" y="37"/>
                      </a:lnTo>
                      <a:lnTo>
                        <a:pt x="30" y="33"/>
                      </a:lnTo>
                      <a:lnTo>
                        <a:pt x="45" y="17"/>
                      </a:lnTo>
                      <a:lnTo>
                        <a:pt x="36" y="7"/>
                      </a:lnTo>
                      <a:lnTo>
                        <a:pt x="20" y="10"/>
                      </a:lnTo>
                      <a:lnTo>
                        <a:pt x="13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2" name="Freeform 104">
                  <a:extLst>
                    <a:ext uri="{FF2B5EF4-FFF2-40B4-BE49-F238E27FC236}">
                      <a16:creationId xmlns:a16="http://schemas.microsoft.com/office/drawing/2014/main" id="{A63E0B1F-8314-E89E-683C-98A232FB7D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0" y="1717"/>
                  <a:ext cx="16" cy="13"/>
                </a:xfrm>
                <a:custGeom>
                  <a:avLst/>
                  <a:gdLst>
                    <a:gd name="T0" fmla="*/ 1 w 32"/>
                    <a:gd name="T1" fmla="*/ 1 h 26"/>
                    <a:gd name="T2" fmla="*/ 1 w 32"/>
                    <a:gd name="T3" fmla="*/ 1 h 26"/>
                    <a:gd name="T4" fmla="*/ 0 w 32"/>
                    <a:gd name="T5" fmla="*/ 1 h 26"/>
                    <a:gd name="T6" fmla="*/ 1 w 32"/>
                    <a:gd name="T7" fmla="*/ 1 h 26"/>
                    <a:gd name="T8" fmla="*/ 1 w 32"/>
                    <a:gd name="T9" fmla="*/ 1 h 26"/>
                    <a:gd name="T10" fmla="*/ 1 w 32"/>
                    <a:gd name="T11" fmla="*/ 1 h 26"/>
                    <a:gd name="T12" fmla="*/ 1 w 32"/>
                    <a:gd name="T13" fmla="*/ 0 h 26"/>
                    <a:gd name="T14" fmla="*/ 1 w 32"/>
                    <a:gd name="T15" fmla="*/ 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26">
                      <a:moveTo>
                        <a:pt x="6" y="2"/>
                      </a:moveTo>
                      <a:lnTo>
                        <a:pt x="8" y="7"/>
                      </a:lnTo>
                      <a:lnTo>
                        <a:pt x="0" y="21"/>
                      </a:lnTo>
                      <a:lnTo>
                        <a:pt x="13" y="26"/>
                      </a:lnTo>
                      <a:lnTo>
                        <a:pt x="14" y="23"/>
                      </a:lnTo>
                      <a:lnTo>
                        <a:pt x="21" y="12"/>
                      </a:lnTo>
                      <a:lnTo>
                        <a:pt x="32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3" name="Freeform 105">
                  <a:extLst>
                    <a:ext uri="{FF2B5EF4-FFF2-40B4-BE49-F238E27FC236}">
                      <a16:creationId xmlns:a16="http://schemas.microsoft.com/office/drawing/2014/main" id="{61FBE8E5-8767-2F22-0AE8-CC5AE20CA6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6" y="1655"/>
                  <a:ext cx="34" cy="70"/>
                </a:xfrm>
                <a:custGeom>
                  <a:avLst/>
                  <a:gdLst>
                    <a:gd name="T0" fmla="*/ 0 w 68"/>
                    <a:gd name="T1" fmla="*/ 0 h 141"/>
                    <a:gd name="T2" fmla="*/ 0 w 68"/>
                    <a:gd name="T3" fmla="*/ 0 h 141"/>
                    <a:gd name="T4" fmla="*/ 1 w 68"/>
                    <a:gd name="T5" fmla="*/ 0 h 141"/>
                    <a:gd name="T6" fmla="*/ 1 w 68"/>
                    <a:gd name="T7" fmla="*/ 0 h 141"/>
                    <a:gd name="T8" fmla="*/ 1 w 68"/>
                    <a:gd name="T9" fmla="*/ 0 h 141"/>
                    <a:gd name="T10" fmla="*/ 1 w 68"/>
                    <a:gd name="T11" fmla="*/ 0 h 141"/>
                    <a:gd name="T12" fmla="*/ 1 w 68"/>
                    <a:gd name="T13" fmla="*/ 0 h 141"/>
                    <a:gd name="T14" fmla="*/ 1 w 68"/>
                    <a:gd name="T15" fmla="*/ 0 h 141"/>
                    <a:gd name="T16" fmla="*/ 1 w 68"/>
                    <a:gd name="T17" fmla="*/ 0 h 141"/>
                    <a:gd name="T18" fmla="*/ 0 w 68"/>
                    <a:gd name="T19" fmla="*/ 0 h 1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8" h="141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27" y="67"/>
                      </a:lnTo>
                      <a:lnTo>
                        <a:pt x="27" y="95"/>
                      </a:lnTo>
                      <a:lnTo>
                        <a:pt x="36" y="125"/>
                      </a:lnTo>
                      <a:lnTo>
                        <a:pt x="56" y="141"/>
                      </a:lnTo>
                      <a:lnTo>
                        <a:pt x="56" y="101"/>
                      </a:lnTo>
                      <a:lnTo>
                        <a:pt x="68" y="23"/>
                      </a:lnTo>
                      <a:lnTo>
                        <a:pt x="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4" name="Freeform 106">
                  <a:extLst>
                    <a:ext uri="{FF2B5EF4-FFF2-40B4-BE49-F238E27FC236}">
                      <a16:creationId xmlns:a16="http://schemas.microsoft.com/office/drawing/2014/main" id="{FE44449D-0B29-937E-459E-AFEFCA8358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7" y="1667"/>
                  <a:ext cx="29" cy="135"/>
                </a:xfrm>
                <a:custGeom>
                  <a:avLst/>
                  <a:gdLst>
                    <a:gd name="T0" fmla="*/ 0 w 59"/>
                    <a:gd name="T1" fmla="*/ 0 h 269"/>
                    <a:gd name="T2" fmla="*/ 0 w 59"/>
                    <a:gd name="T3" fmla="*/ 1 h 269"/>
                    <a:gd name="T4" fmla="*/ 0 w 59"/>
                    <a:gd name="T5" fmla="*/ 1 h 269"/>
                    <a:gd name="T6" fmla="*/ 0 w 59"/>
                    <a:gd name="T7" fmla="*/ 1 h 269"/>
                    <a:gd name="T8" fmla="*/ 0 w 59"/>
                    <a:gd name="T9" fmla="*/ 1 h 269"/>
                    <a:gd name="T10" fmla="*/ 0 w 59"/>
                    <a:gd name="T11" fmla="*/ 1 h 269"/>
                    <a:gd name="T12" fmla="*/ 0 w 59"/>
                    <a:gd name="T13" fmla="*/ 1 h 269"/>
                    <a:gd name="T14" fmla="*/ 0 w 59"/>
                    <a:gd name="T15" fmla="*/ 1 h 269"/>
                    <a:gd name="T16" fmla="*/ 0 w 59"/>
                    <a:gd name="T17" fmla="*/ 1 h 269"/>
                    <a:gd name="T18" fmla="*/ 0 w 59"/>
                    <a:gd name="T19" fmla="*/ 1 h 269"/>
                    <a:gd name="T20" fmla="*/ 0 w 59"/>
                    <a:gd name="T21" fmla="*/ 1 h 269"/>
                    <a:gd name="T22" fmla="*/ 0 w 59"/>
                    <a:gd name="T23" fmla="*/ 1 h 269"/>
                    <a:gd name="T24" fmla="*/ 0 w 59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9" h="269">
                      <a:moveTo>
                        <a:pt x="8" y="0"/>
                      </a:moveTo>
                      <a:lnTo>
                        <a:pt x="0" y="64"/>
                      </a:lnTo>
                      <a:lnTo>
                        <a:pt x="0" y="115"/>
                      </a:lnTo>
                      <a:lnTo>
                        <a:pt x="14" y="154"/>
                      </a:lnTo>
                      <a:lnTo>
                        <a:pt x="14" y="200"/>
                      </a:lnTo>
                      <a:lnTo>
                        <a:pt x="21" y="269"/>
                      </a:lnTo>
                      <a:lnTo>
                        <a:pt x="21" y="167"/>
                      </a:lnTo>
                      <a:lnTo>
                        <a:pt x="16" y="119"/>
                      </a:lnTo>
                      <a:lnTo>
                        <a:pt x="59" y="119"/>
                      </a:lnTo>
                      <a:lnTo>
                        <a:pt x="38" y="89"/>
                      </a:lnTo>
                      <a:lnTo>
                        <a:pt x="33" y="47"/>
                      </a:lnTo>
                      <a:lnTo>
                        <a:pt x="43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5" name="Freeform 107">
                  <a:extLst>
                    <a:ext uri="{FF2B5EF4-FFF2-40B4-BE49-F238E27FC236}">
                      <a16:creationId xmlns:a16="http://schemas.microsoft.com/office/drawing/2014/main" id="{2A36F7C2-0895-1063-75E1-012FC7699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2" y="1665"/>
                  <a:ext cx="141" cy="230"/>
                </a:xfrm>
                <a:custGeom>
                  <a:avLst/>
                  <a:gdLst>
                    <a:gd name="T0" fmla="*/ 1 w 281"/>
                    <a:gd name="T1" fmla="*/ 0 h 461"/>
                    <a:gd name="T2" fmla="*/ 1 w 281"/>
                    <a:gd name="T3" fmla="*/ 0 h 461"/>
                    <a:gd name="T4" fmla="*/ 1 w 281"/>
                    <a:gd name="T5" fmla="*/ 0 h 461"/>
                    <a:gd name="T6" fmla="*/ 1 w 281"/>
                    <a:gd name="T7" fmla="*/ 0 h 461"/>
                    <a:gd name="T8" fmla="*/ 1 w 281"/>
                    <a:gd name="T9" fmla="*/ 0 h 461"/>
                    <a:gd name="T10" fmla="*/ 1 w 281"/>
                    <a:gd name="T11" fmla="*/ 0 h 461"/>
                    <a:gd name="T12" fmla="*/ 1 w 281"/>
                    <a:gd name="T13" fmla="*/ 0 h 461"/>
                    <a:gd name="T14" fmla="*/ 1 w 281"/>
                    <a:gd name="T15" fmla="*/ 0 h 461"/>
                    <a:gd name="T16" fmla="*/ 1 w 281"/>
                    <a:gd name="T17" fmla="*/ 0 h 461"/>
                    <a:gd name="T18" fmla="*/ 1 w 281"/>
                    <a:gd name="T19" fmla="*/ 0 h 461"/>
                    <a:gd name="T20" fmla="*/ 1 w 281"/>
                    <a:gd name="T21" fmla="*/ 0 h 461"/>
                    <a:gd name="T22" fmla="*/ 1 w 281"/>
                    <a:gd name="T23" fmla="*/ 0 h 461"/>
                    <a:gd name="T24" fmla="*/ 1 w 281"/>
                    <a:gd name="T25" fmla="*/ 0 h 461"/>
                    <a:gd name="T26" fmla="*/ 1 w 281"/>
                    <a:gd name="T27" fmla="*/ 0 h 461"/>
                    <a:gd name="T28" fmla="*/ 1 w 281"/>
                    <a:gd name="T29" fmla="*/ 0 h 461"/>
                    <a:gd name="T30" fmla="*/ 1 w 281"/>
                    <a:gd name="T31" fmla="*/ 0 h 461"/>
                    <a:gd name="T32" fmla="*/ 1 w 281"/>
                    <a:gd name="T33" fmla="*/ 0 h 461"/>
                    <a:gd name="T34" fmla="*/ 1 w 281"/>
                    <a:gd name="T35" fmla="*/ 0 h 461"/>
                    <a:gd name="T36" fmla="*/ 1 w 281"/>
                    <a:gd name="T37" fmla="*/ 0 h 461"/>
                    <a:gd name="T38" fmla="*/ 1 w 281"/>
                    <a:gd name="T39" fmla="*/ 0 h 461"/>
                    <a:gd name="T40" fmla="*/ 1 w 281"/>
                    <a:gd name="T41" fmla="*/ 0 h 461"/>
                    <a:gd name="T42" fmla="*/ 1 w 281"/>
                    <a:gd name="T43" fmla="*/ 0 h 461"/>
                    <a:gd name="T44" fmla="*/ 1 w 281"/>
                    <a:gd name="T45" fmla="*/ 0 h 461"/>
                    <a:gd name="T46" fmla="*/ 1 w 281"/>
                    <a:gd name="T47" fmla="*/ 0 h 461"/>
                    <a:gd name="T48" fmla="*/ 1 w 281"/>
                    <a:gd name="T49" fmla="*/ 0 h 461"/>
                    <a:gd name="T50" fmla="*/ 1 w 281"/>
                    <a:gd name="T51" fmla="*/ 0 h 461"/>
                    <a:gd name="T52" fmla="*/ 1 w 281"/>
                    <a:gd name="T53" fmla="*/ 0 h 461"/>
                    <a:gd name="T54" fmla="*/ 1 w 281"/>
                    <a:gd name="T55" fmla="*/ 0 h 461"/>
                    <a:gd name="T56" fmla="*/ 1 w 281"/>
                    <a:gd name="T57" fmla="*/ 0 h 461"/>
                    <a:gd name="T58" fmla="*/ 1 w 281"/>
                    <a:gd name="T59" fmla="*/ 0 h 461"/>
                    <a:gd name="T60" fmla="*/ 1 w 281"/>
                    <a:gd name="T61" fmla="*/ 0 h 461"/>
                    <a:gd name="T62" fmla="*/ 1 w 281"/>
                    <a:gd name="T63" fmla="*/ 0 h 461"/>
                    <a:gd name="T64" fmla="*/ 1 w 281"/>
                    <a:gd name="T65" fmla="*/ 0 h 461"/>
                    <a:gd name="T66" fmla="*/ 1 w 281"/>
                    <a:gd name="T67" fmla="*/ 0 h 461"/>
                    <a:gd name="T68" fmla="*/ 1 w 281"/>
                    <a:gd name="T69" fmla="*/ 0 h 461"/>
                    <a:gd name="T70" fmla="*/ 1 w 281"/>
                    <a:gd name="T71" fmla="*/ 0 h 461"/>
                    <a:gd name="T72" fmla="*/ 1 w 281"/>
                    <a:gd name="T73" fmla="*/ 0 h 461"/>
                    <a:gd name="T74" fmla="*/ 1 w 281"/>
                    <a:gd name="T75" fmla="*/ 0 h 461"/>
                    <a:gd name="T76" fmla="*/ 1 w 281"/>
                    <a:gd name="T77" fmla="*/ 0 h 461"/>
                    <a:gd name="T78" fmla="*/ 1 w 281"/>
                    <a:gd name="T79" fmla="*/ 0 h 461"/>
                    <a:gd name="T80" fmla="*/ 1 w 281"/>
                    <a:gd name="T81" fmla="*/ 0 h 461"/>
                    <a:gd name="T82" fmla="*/ 1 w 281"/>
                    <a:gd name="T83" fmla="*/ 0 h 461"/>
                    <a:gd name="T84" fmla="*/ 0 w 281"/>
                    <a:gd name="T85" fmla="*/ 0 h 461"/>
                    <a:gd name="T86" fmla="*/ 1 w 281"/>
                    <a:gd name="T87" fmla="*/ 0 h 461"/>
                    <a:gd name="T88" fmla="*/ 1 w 281"/>
                    <a:gd name="T89" fmla="*/ 0 h 461"/>
                    <a:gd name="T90" fmla="*/ 1 w 281"/>
                    <a:gd name="T91" fmla="*/ 0 h 461"/>
                    <a:gd name="T92" fmla="*/ 1 w 281"/>
                    <a:gd name="T93" fmla="*/ 0 h 461"/>
                    <a:gd name="T94" fmla="*/ 1 w 281"/>
                    <a:gd name="T95" fmla="*/ 0 h 461"/>
                    <a:gd name="T96" fmla="*/ 1 w 281"/>
                    <a:gd name="T97" fmla="*/ 0 h 461"/>
                    <a:gd name="T98" fmla="*/ 1 w 281"/>
                    <a:gd name="T99" fmla="*/ 0 h 461"/>
                    <a:gd name="T100" fmla="*/ 1 w 281"/>
                    <a:gd name="T101" fmla="*/ 0 h 461"/>
                    <a:gd name="T102" fmla="*/ 1 w 281"/>
                    <a:gd name="T103" fmla="*/ 0 h 461"/>
                    <a:gd name="T104" fmla="*/ 1 w 281"/>
                    <a:gd name="T105" fmla="*/ 0 h 461"/>
                    <a:gd name="T106" fmla="*/ 1 w 281"/>
                    <a:gd name="T107" fmla="*/ 0 h 46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81" h="461">
                      <a:moveTo>
                        <a:pt x="80" y="0"/>
                      </a:moveTo>
                      <a:lnTo>
                        <a:pt x="109" y="0"/>
                      </a:lnTo>
                      <a:lnTo>
                        <a:pt x="133" y="1"/>
                      </a:lnTo>
                      <a:lnTo>
                        <a:pt x="154" y="2"/>
                      </a:lnTo>
                      <a:lnTo>
                        <a:pt x="174" y="7"/>
                      </a:lnTo>
                      <a:lnTo>
                        <a:pt x="192" y="13"/>
                      </a:lnTo>
                      <a:lnTo>
                        <a:pt x="211" y="23"/>
                      </a:lnTo>
                      <a:lnTo>
                        <a:pt x="229" y="37"/>
                      </a:lnTo>
                      <a:lnTo>
                        <a:pt x="251" y="55"/>
                      </a:lnTo>
                      <a:lnTo>
                        <a:pt x="276" y="103"/>
                      </a:lnTo>
                      <a:lnTo>
                        <a:pt x="277" y="169"/>
                      </a:lnTo>
                      <a:lnTo>
                        <a:pt x="278" y="209"/>
                      </a:lnTo>
                      <a:lnTo>
                        <a:pt x="281" y="243"/>
                      </a:lnTo>
                      <a:lnTo>
                        <a:pt x="252" y="228"/>
                      </a:lnTo>
                      <a:lnTo>
                        <a:pt x="179" y="259"/>
                      </a:lnTo>
                      <a:lnTo>
                        <a:pt x="118" y="307"/>
                      </a:lnTo>
                      <a:lnTo>
                        <a:pt x="113" y="234"/>
                      </a:lnTo>
                      <a:lnTo>
                        <a:pt x="94" y="195"/>
                      </a:lnTo>
                      <a:lnTo>
                        <a:pt x="85" y="128"/>
                      </a:lnTo>
                      <a:lnTo>
                        <a:pt x="76" y="213"/>
                      </a:lnTo>
                      <a:lnTo>
                        <a:pt x="94" y="260"/>
                      </a:lnTo>
                      <a:lnTo>
                        <a:pt x="110" y="319"/>
                      </a:lnTo>
                      <a:lnTo>
                        <a:pt x="118" y="346"/>
                      </a:lnTo>
                      <a:lnTo>
                        <a:pt x="144" y="316"/>
                      </a:lnTo>
                      <a:lnTo>
                        <a:pt x="167" y="341"/>
                      </a:lnTo>
                      <a:lnTo>
                        <a:pt x="163" y="379"/>
                      </a:lnTo>
                      <a:lnTo>
                        <a:pt x="163" y="452"/>
                      </a:lnTo>
                      <a:lnTo>
                        <a:pt x="126" y="452"/>
                      </a:lnTo>
                      <a:lnTo>
                        <a:pt x="88" y="384"/>
                      </a:lnTo>
                      <a:lnTo>
                        <a:pt x="63" y="328"/>
                      </a:lnTo>
                      <a:lnTo>
                        <a:pt x="55" y="286"/>
                      </a:lnTo>
                      <a:lnTo>
                        <a:pt x="55" y="349"/>
                      </a:lnTo>
                      <a:lnTo>
                        <a:pt x="94" y="426"/>
                      </a:lnTo>
                      <a:lnTo>
                        <a:pt x="110" y="461"/>
                      </a:lnTo>
                      <a:lnTo>
                        <a:pt x="72" y="409"/>
                      </a:lnTo>
                      <a:lnTo>
                        <a:pt x="56" y="389"/>
                      </a:lnTo>
                      <a:lnTo>
                        <a:pt x="42" y="371"/>
                      </a:lnTo>
                      <a:lnTo>
                        <a:pt x="30" y="353"/>
                      </a:lnTo>
                      <a:lnTo>
                        <a:pt x="19" y="334"/>
                      </a:lnTo>
                      <a:lnTo>
                        <a:pt x="11" y="316"/>
                      </a:lnTo>
                      <a:lnTo>
                        <a:pt x="6" y="295"/>
                      </a:lnTo>
                      <a:lnTo>
                        <a:pt x="1" y="272"/>
                      </a:lnTo>
                      <a:lnTo>
                        <a:pt x="0" y="247"/>
                      </a:lnTo>
                      <a:lnTo>
                        <a:pt x="38" y="281"/>
                      </a:lnTo>
                      <a:lnTo>
                        <a:pt x="38" y="234"/>
                      </a:lnTo>
                      <a:lnTo>
                        <a:pt x="38" y="201"/>
                      </a:lnTo>
                      <a:lnTo>
                        <a:pt x="60" y="213"/>
                      </a:lnTo>
                      <a:lnTo>
                        <a:pt x="47" y="183"/>
                      </a:lnTo>
                      <a:lnTo>
                        <a:pt x="42" y="145"/>
                      </a:lnTo>
                      <a:lnTo>
                        <a:pt x="68" y="131"/>
                      </a:lnTo>
                      <a:lnTo>
                        <a:pt x="80" y="111"/>
                      </a:lnTo>
                      <a:lnTo>
                        <a:pt x="50" y="81"/>
                      </a:lnTo>
                      <a:lnTo>
                        <a:pt x="63" y="3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6" name="Freeform 108">
                  <a:extLst>
                    <a:ext uri="{FF2B5EF4-FFF2-40B4-BE49-F238E27FC236}">
                      <a16:creationId xmlns:a16="http://schemas.microsoft.com/office/drawing/2014/main" id="{7BC0390E-E3B1-330E-4D52-63270A7258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3" y="1727"/>
                  <a:ext cx="91" cy="147"/>
                </a:xfrm>
                <a:custGeom>
                  <a:avLst/>
                  <a:gdLst>
                    <a:gd name="T0" fmla="*/ 1 w 182"/>
                    <a:gd name="T1" fmla="*/ 0 h 295"/>
                    <a:gd name="T2" fmla="*/ 0 w 182"/>
                    <a:gd name="T3" fmla="*/ 0 h 295"/>
                    <a:gd name="T4" fmla="*/ 1 w 182"/>
                    <a:gd name="T5" fmla="*/ 0 h 295"/>
                    <a:gd name="T6" fmla="*/ 1 w 182"/>
                    <a:gd name="T7" fmla="*/ 0 h 295"/>
                    <a:gd name="T8" fmla="*/ 1 w 182"/>
                    <a:gd name="T9" fmla="*/ 0 h 295"/>
                    <a:gd name="T10" fmla="*/ 1 w 182"/>
                    <a:gd name="T11" fmla="*/ 0 h 295"/>
                    <a:gd name="T12" fmla="*/ 1 w 182"/>
                    <a:gd name="T13" fmla="*/ 0 h 295"/>
                    <a:gd name="T14" fmla="*/ 1 w 182"/>
                    <a:gd name="T15" fmla="*/ 0 h 295"/>
                    <a:gd name="T16" fmla="*/ 1 w 182"/>
                    <a:gd name="T17" fmla="*/ 0 h 295"/>
                    <a:gd name="T18" fmla="*/ 1 w 182"/>
                    <a:gd name="T19" fmla="*/ 0 h 295"/>
                    <a:gd name="T20" fmla="*/ 1 w 182"/>
                    <a:gd name="T21" fmla="*/ 0 h 295"/>
                    <a:gd name="T22" fmla="*/ 1 w 182"/>
                    <a:gd name="T23" fmla="*/ 0 h 295"/>
                    <a:gd name="T24" fmla="*/ 1 w 182"/>
                    <a:gd name="T25" fmla="*/ 0 h 295"/>
                    <a:gd name="T26" fmla="*/ 1 w 182"/>
                    <a:gd name="T27" fmla="*/ 0 h 295"/>
                    <a:gd name="T28" fmla="*/ 1 w 182"/>
                    <a:gd name="T29" fmla="*/ 0 h 295"/>
                    <a:gd name="T30" fmla="*/ 1 w 182"/>
                    <a:gd name="T31" fmla="*/ 0 h 295"/>
                    <a:gd name="T32" fmla="*/ 1 w 182"/>
                    <a:gd name="T33" fmla="*/ 0 h 295"/>
                    <a:gd name="T34" fmla="*/ 1 w 182"/>
                    <a:gd name="T35" fmla="*/ 0 h 295"/>
                    <a:gd name="T36" fmla="*/ 1 w 182"/>
                    <a:gd name="T37" fmla="*/ 0 h 295"/>
                    <a:gd name="T38" fmla="*/ 1 w 182"/>
                    <a:gd name="T39" fmla="*/ 0 h 295"/>
                    <a:gd name="T40" fmla="*/ 1 w 182"/>
                    <a:gd name="T41" fmla="*/ 0 h 295"/>
                    <a:gd name="T42" fmla="*/ 1 w 182"/>
                    <a:gd name="T43" fmla="*/ 0 h 295"/>
                    <a:gd name="T44" fmla="*/ 1 w 182"/>
                    <a:gd name="T45" fmla="*/ 0 h 295"/>
                    <a:gd name="T46" fmla="*/ 1 w 182"/>
                    <a:gd name="T47" fmla="*/ 0 h 295"/>
                    <a:gd name="T48" fmla="*/ 1 w 182"/>
                    <a:gd name="T49" fmla="*/ 0 h 295"/>
                    <a:gd name="T50" fmla="*/ 1 w 182"/>
                    <a:gd name="T51" fmla="*/ 0 h 295"/>
                    <a:gd name="T52" fmla="*/ 1 w 182"/>
                    <a:gd name="T53" fmla="*/ 0 h 295"/>
                    <a:gd name="T54" fmla="*/ 1 w 182"/>
                    <a:gd name="T55" fmla="*/ 0 h 295"/>
                    <a:gd name="T56" fmla="*/ 1 w 182"/>
                    <a:gd name="T57" fmla="*/ 0 h 295"/>
                    <a:gd name="T58" fmla="*/ 1 w 182"/>
                    <a:gd name="T59" fmla="*/ 0 h 29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82" h="295">
                      <a:moveTo>
                        <a:pt x="8" y="0"/>
                      </a:moveTo>
                      <a:lnTo>
                        <a:pt x="0" y="38"/>
                      </a:lnTo>
                      <a:lnTo>
                        <a:pt x="4" y="73"/>
                      </a:lnTo>
                      <a:lnTo>
                        <a:pt x="26" y="65"/>
                      </a:lnTo>
                      <a:lnTo>
                        <a:pt x="71" y="124"/>
                      </a:lnTo>
                      <a:lnTo>
                        <a:pt x="42" y="107"/>
                      </a:lnTo>
                      <a:lnTo>
                        <a:pt x="12" y="107"/>
                      </a:lnTo>
                      <a:lnTo>
                        <a:pt x="26" y="133"/>
                      </a:lnTo>
                      <a:lnTo>
                        <a:pt x="76" y="163"/>
                      </a:lnTo>
                      <a:lnTo>
                        <a:pt x="30" y="163"/>
                      </a:lnTo>
                      <a:lnTo>
                        <a:pt x="38" y="196"/>
                      </a:lnTo>
                      <a:lnTo>
                        <a:pt x="38" y="226"/>
                      </a:lnTo>
                      <a:lnTo>
                        <a:pt x="63" y="261"/>
                      </a:lnTo>
                      <a:lnTo>
                        <a:pt x="123" y="295"/>
                      </a:lnTo>
                      <a:lnTo>
                        <a:pt x="164" y="286"/>
                      </a:lnTo>
                      <a:lnTo>
                        <a:pt x="135" y="269"/>
                      </a:lnTo>
                      <a:lnTo>
                        <a:pt x="109" y="248"/>
                      </a:lnTo>
                      <a:lnTo>
                        <a:pt x="147" y="256"/>
                      </a:lnTo>
                      <a:lnTo>
                        <a:pt x="182" y="261"/>
                      </a:lnTo>
                      <a:lnTo>
                        <a:pt x="156" y="239"/>
                      </a:lnTo>
                      <a:lnTo>
                        <a:pt x="109" y="218"/>
                      </a:lnTo>
                      <a:lnTo>
                        <a:pt x="114" y="196"/>
                      </a:lnTo>
                      <a:lnTo>
                        <a:pt x="144" y="223"/>
                      </a:lnTo>
                      <a:lnTo>
                        <a:pt x="177" y="226"/>
                      </a:lnTo>
                      <a:lnTo>
                        <a:pt x="182" y="196"/>
                      </a:lnTo>
                      <a:lnTo>
                        <a:pt x="156" y="180"/>
                      </a:lnTo>
                      <a:lnTo>
                        <a:pt x="123" y="145"/>
                      </a:lnTo>
                      <a:lnTo>
                        <a:pt x="84" y="68"/>
                      </a:lnTo>
                      <a:lnTo>
                        <a:pt x="38" y="1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7" name="Freeform 109">
                  <a:extLst>
                    <a:ext uri="{FF2B5EF4-FFF2-40B4-BE49-F238E27FC236}">
                      <a16:creationId xmlns:a16="http://schemas.microsoft.com/office/drawing/2014/main" id="{EDEB5023-CC7D-488F-1109-60C2AD60D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8" y="1861"/>
                  <a:ext cx="40" cy="21"/>
                </a:xfrm>
                <a:custGeom>
                  <a:avLst/>
                  <a:gdLst>
                    <a:gd name="T0" fmla="*/ 1 w 79"/>
                    <a:gd name="T1" fmla="*/ 0 h 42"/>
                    <a:gd name="T2" fmla="*/ 1 w 79"/>
                    <a:gd name="T3" fmla="*/ 1 h 42"/>
                    <a:gd name="T4" fmla="*/ 1 w 79"/>
                    <a:gd name="T5" fmla="*/ 1 h 42"/>
                    <a:gd name="T6" fmla="*/ 1 w 79"/>
                    <a:gd name="T7" fmla="*/ 1 h 42"/>
                    <a:gd name="T8" fmla="*/ 0 w 79"/>
                    <a:gd name="T9" fmla="*/ 1 h 42"/>
                    <a:gd name="T10" fmla="*/ 1 w 79"/>
                    <a:gd name="T11" fmla="*/ 0 h 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9" h="42">
                      <a:moveTo>
                        <a:pt x="12" y="0"/>
                      </a:moveTo>
                      <a:lnTo>
                        <a:pt x="41" y="22"/>
                      </a:lnTo>
                      <a:lnTo>
                        <a:pt x="79" y="39"/>
                      </a:lnTo>
                      <a:lnTo>
                        <a:pt x="50" y="42"/>
                      </a:lnTo>
                      <a:lnTo>
                        <a:pt x="0" y="3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8" name="Freeform 110">
                  <a:extLst>
                    <a:ext uri="{FF2B5EF4-FFF2-40B4-BE49-F238E27FC236}">
                      <a16:creationId xmlns:a16="http://schemas.microsoft.com/office/drawing/2014/main" id="{55DE2ED5-3438-0460-771F-78437A3FD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9" y="1891"/>
                  <a:ext cx="26" cy="12"/>
                </a:xfrm>
                <a:custGeom>
                  <a:avLst/>
                  <a:gdLst>
                    <a:gd name="T0" fmla="*/ 1 w 51"/>
                    <a:gd name="T1" fmla="*/ 0 h 25"/>
                    <a:gd name="T2" fmla="*/ 1 w 51"/>
                    <a:gd name="T3" fmla="*/ 0 h 25"/>
                    <a:gd name="T4" fmla="*/ 1 w 51"/>
                    <a:gd name="T5" fmla="*/ 0 h 25"/>
                    <a:gd name="T6" fmla="*/ 0 w 51"/>
                    <a:gd name="T7" fmla="*/ 0 h 25"/>
                    <a:gd name="T8" fmla="*/ 1 w 51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" h="25">
                      <a:moveTo>
                        <a:pt x="8" y="0"/>
                      </a:moveTo>
                      <a:lnTo>
                        <a:pt x="51" y="4"/>
                      </a:lnTo>
                      <a:lnTo>
                        <a:pt x="21" y="25"/>
                      </a:lnTo>
                      <a:lnTo>
                        <a:pt x="0" y="2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19" name="Freeform 111">
                  <a:extLst>
                    <a:ext uri="{FF2B5EF4-FFF2-40B4-BE49-F238E27FC236}">
                      <a16:creationId xmlns:a16="http://schemas.microsoft.com/office/drawing/2014/main" id="{17D2B952-201F-4D88-CDC7-585E2802E2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1" y="1853"/>
                  <a:ext cx="55" cy="70"/>
                </a:xfrm>
                <a:custGeom>
                  <a:avLst/>
                  <a:gdLst>
                    <a:gd name="T0" fmla="*/ 0 w 109"/>
                    <a:gd name="T1" fmla="*/ 0 h 140"/>
                    <a:gd name="T2" fmla="*/ 1 w 109"/>
                    <a:gd name="T3" fmla="*/ 1 h 140"/>
                    <a:gd name="T4" fmla="*/ 1 w 109"/>
                    <a:gd name="T5" fmla="*/ 1 h 140"/>
                    <a:gd name="T6" fmla="*/ 1 w 109"/>
                    <a:gd name="T7" fmla="*/ 1 h 140"/>
                    <a:gd name="T8" fmla="*/ 1 w 109"/>
                    <a:gd name="T9" fmla="*/ 1 h 140"/>
                    <a:gd name="T10" fmla="*/ 1 w 109"/>
                    <a:gd name="T11" fmla="*/ 1 h 140"/>
                    <a:gd name="T12" fmla="*/ 1 w 109"/>
                    <a:gd name="T13" fmla="*/ 1 h 140"/>
                    <a:gd name="T14" fmla="*/ 1 w 109"/>
                    <a:gd name="T15" fmla="*/ 1 h 140"/>
                    <a:gd name="T16" fmla="*/ 1 w 109"/>
                    <a:gd name="T17" fmla="*/ 1 h 140"/>
                    <a:gd name="T18" fmla="*/ 0 w 109"/>
                    <a:gd name="T19" fmla="*/ 0 h 1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140">
                      <a:moveTo>
                        <a:pt x="0" y="0"/>
                      </a:moveTo>
                      <a:lnTo>
                        <a:pt x="30" y="25"/>
                      </a:lnTo>
                      <a:lnTo>
                        <a:pt x="30" y="55"/>
                      </a:lnTo>
                      <a:lnTo>
                        <a:pt x="38" y="85"/>
                      </a:lnTo>
                      <a:lnTo>
                        <a:pt x="51" y="140"/>
                      </a:lnTo>
                      <a:lnTo>
                        <a:pt x="109" y="123"/>
                      </a:lnTo>
                      <a:lnTo>
                        <a:pt x="77" y="98"/>
                      </a:lnTo>
                      <a:lnTo>
                        <a:pt x="55" y="58"/>
                      </a:lnTo>
                      <a:lnTo>
                        <a:pt x="2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EF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0" name="Freeform 112">
                  <a:extLst>
                    <a:ext uri="{FF2B5EF4-FFF2-40B4-BE49-F238E27FC236}">
                      <a16:creationId xmlns:a16="http://schemas.microsoft.com/office/drawing/2014/main" id="{25A08092-4812-883D-95A6-68ABBEC62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" y="1884"/>
                  <a:ext cx="191" cy="271"/>
                </a:xfrm>
                <a:custGeom>
                  <a:avLst/>
                  <a:gdLst>
                    <a:gd name="T0" fmla="*/ 1 w 382"/>
                    <a:gd name="T1" fmla="*/ 1 h 541"/>
                    <a:gd name="T2" fmla="*/ 1 w 382"/>
                    <a:gd name="T3" fmla="*/ 1 h 541"/>
                    <a:gd name="T4" fmla="*/ 1 w 382"/>
                    <a:gd name="T5" fmla="*/ 1 h 541"/>
                    <a:gd name="T6" fmla="*/ 1 w 382"/>
                    <a:gd name="T7" fmla="*/ 0 h 541"/>
                    <a:gd name="T8" fmla="*/ 1 w 382"/>
                    <a:gd name="T9" fmla="*/ 1 h 541"/>
                    <a:gd name="T10" fmla="*/ 1 w 382"/>
                    <a:gd name="T11" fmla="*/ 1 h 541"/>
                    <a:gd name="T12" fmla="*/ 1 w 382"/>
                    <a:gd name="T13" fmla="*/ 1 h 541"/>
                    <a:gd name="T14" fmla="*/ 1 w 382"/>
                    <a:gd name="T15" fmla="*/ 1 h 541"/>
                    <a:gd name="T16" fmla="*/ 1 w 382"/>
                    <a:gd name="T17" fmla="*/ 1 h 541"/>
                    <a:gd name="T18" fmla="*/ 1 w 382"/>
                    <a:gd name="T19" fmla="*/ 1 h 541"/>
                    <a:gd name="T20" fmla="*/ 1 w 382"/>
                    <a:gd name="T21" fmla="*/ 1 h 541"/>
                    <a:gd name="T22" fmla="*/ 1 w 382"/>
                    <a:gd name="T23" fmla="*/ 1 h 541"/>
                    <a:gd name="T24" fmla="*/ 1 w 382"/>
                    <a:gd name="T25" fmla="*/ 1 h 541"/>
                    <a:gd name="T26" fmla="*/ 1 w 382"/>
                    <a:gd name="T27" fmla="*/ 1 h 541"/>
                    <a:gd name="T28" fmla="*/ 1 w 382"/>
                    <a:gd name="T29" fmla="*/ 1 h 541"/>
                    <a:gd name="T30" fmla="*/ 1 w 382"/>
                    <a:gd name="T31" fmla="*/ 1 h 541"/>
                    <a:gd name="T32" fmla="*/ 1 w 382"/>
                    <a:gd name="T33" fmla="*/ 1 h 541"/>
                    <a:gd name="T34" fmla="*/ 1 w 382"/>
                    <a:gd name="T35" fmla="*/ 1 h 541"/>
                    <a:gd name="T36" fmla="*/ 1 w 382"/>
                    <a:gd name="T37" fmla="*/ 1 h 541"/>
                    <a:gd name="T38" fmla="*/ 1 w 382"/>
                    <a:gd name="T39" fmla="*/ 1 h 541"/>
                    <a:gd name="T40" fmla="*/ 1 w 382"/>
                    <a:gd name="T41" fmla="*/ 1 h 541"/>
                    <a:gd name="T42" fmla="*/ 1 w 382"/>
                    <a:gd name="T43" fmla="*/ 1 h 541"/>
                    <a:gd name="T44" fmla="*/ 1 w 382"/>
                    <a:gd name="T45" fmla="*/ 1 h 541"/>
                    <a:gd name="T46" fmla="*/ 1 w 382"/>
                    <a:gd name="T47" fmla="*/ 1 h 541"/>
                    <a:gd name="T48" fmla="*/ 1 w 382"/>
                    <a:gd name="T49" fmla="*/ 1 h 541"/>
                    <a:gd name="T50" fmla="*/ 1 w 382"/>
                    <a:gd name="T51" fmla="*/ 1 h 541"/>
                    <a:gd name="T52" fmla="*/ 1 w 382"/>
                    <a:gd name="T53" fmla="*/ 1 h 541"/>
                    <a:gd name="T54" fmla="*/ 1 w 382"/>
                    <a:gd name="T55" fmla="*/ 1 h 541"/>
                    <a:gd name="T56" fmla="*/ 1 w 382"/>
                    <a:gd name="T57" fmla="*/ 1 h 541"/>
                    <a:gd name="T58" fmla="*/ 1 w 382"/>
                    <a:gd name="T59" fmla="*/ 1 h 541"/>
                    <a:gd name="T60" fmla="*/ 1 w 382"/>
                    <a:gd name="T61" fmla="*/ 1 h 541"/>
                    <a:gd name="T62" fmla="*/ 1 w 382"/>
                    <a:gd name="T63" fmla="*/ 1 h 541"/>
                    <a:gd name="T64" fmla="*/ 1 w 382"/>
                    <a:gd name="T65" fmla="*/ 1 h 541"/>
                    <a:gd name="T66" fmla="*/ 1 w 382"/>
                    <a:gd name="T67" fmla="*/ 1 h 541"/>
                    <a:gd name="T68" fmla="*/ 1 w 382"/>
                    <a:gd name="T69" fmla="*/ 1 h 541"/>
                    <a:gd name="T70" fmla="*/ 1 w 382"/>
                    <a:gd name="T71" fmla="*/ 1 h 541"/>
                    <a:gd name="T72" fmla="*/ 1 w 382"/>
                    <a:gd name="T73" fmla="*/ 1 h 541"/>
                    <a:gd name="T74" fmla="*/ 1 w 382"/>
                    <a:gd name="T75" fmla="*/ 1 h 541"/>
                    <a:gd name="T76" fmla="*/ 1 w 382"/>
                    <a:gd name="T77" fmla="*/ 1 h 541"/>
                    <a:gd name="T78" fmla="*/ 1 w 382"/>
                    <a:gd name="T79" fmla="*/ 1 h 541"/>
                    <a:gd name="T80" fmla="*/ 0 w 382"/>
                    <a:gd name="T81" fmla="*/ 1 h 541"/>
                    <a:gd name="T82" fmla="*/ 1 w 382"/>
                    <a:gd name="T83" fmla="*/ 1 h 541"/>
                    <a:gd name="T84" fmla="*/ 1 w 382"/>
                    <a:gd name="T85" fmla="*/ 1 h 541"/>
                    <a:gd name="T86" fmla="*/ 1 w 382"/>
                    <a:gd name="T87" fmla="*/ 1 h 541"/>
                    <a:gd name="T88" fmla="*/ 1 w 382"/>
                    <a:gd name="T89" fmla="*/ 1 h 541"/>
                    <a:gd name="T90" fmla="*/ 1 w 382"/>
                    <a:gd name="T91" fmla="*/ 1 h 541"/>
                    <a:gd name="T92" fmla="*/ 1 w 382"/>
                    <a:gd name="T93" fmla="*/ 1 h 541"/>
                    <a:gd name="T94" fmla="*/ 1 w 382"/>
                    <a:gd name="T95" fmla="*/ 1 h 541"/>
                    <a:gd name="T96" fmla="*/ 1 w 382"/>
                    <a:gd name="T97" fmla="*/ 1 h 541"/>
                    <a:gd name="T98" fmla="*/ 1 w 382"/>
                    <a:gd name="T99" fmla="*/ 1 h 541"/>
                    <a:gd name="T100" fmla="*/ 1 w 382"/>
                    <a:gd name="T101" fmla="*/ 1 h 541"/>
                    <a:gd name="T102" fmla="*/ 1 w 382"/>
                    <a:gd name="T103" fmla="*/ 1 h 54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82" h="541">
                      <a:moveTo>
                        <a:pt x="102" y="55"/>
                      </a:moveTo>
                      <a:lnTo>
                        <a:pt x="140" y="55"/>
                      </a:lnTo>
                      <a:lnTo>
                        <a:pt x="187" y="38"/>
                      </a:lnTo>
                      <a:lnTo>
                        <a:pt x="246" y="0"/>
                      </a:lnTo>
                      <a:lnTo>
                        <a:pt x="283" y="26"/>
                      </a:lnTo>
                      <a:lnTo>
                        <a:pt x="310" y="55"/>
                      </a:lnTo>
                      <a:lnTo>
                        <a:pt x="329" y="86"/>
                      </a:lnTo>
                      <a:lnTo>
                        <a:pt x="343" y="119"/>
                      </a:lnTo>
                      <a:lnTo>
                        <a:pt x="351" y="153"/>
                      </a:lnTo>
                      <a:lnTo>
                        <a:pt x="356" y="191"/>
                      </a:lnTo>
                      <a:lnTo>
                        <a:pt x="360" y="233"/>
                      </a:lnTo>
                      <a:lnTo>
                        <a:pt x="364" y="278"/>
                      </a:lnTo>
                      <a:lnTo>
                        <a:pt x="382" y="529"/>
                      </a:lnTo>
                      <a:lnTo>
                        <a:pt x="334" y="541"/>
                      </a:lnTo>
                      <a:lnTo>
                        <a:pt x="267" y="541"/>
                      </a:lnTo>
                      <a:lnTo>
                        <a:pt x="267" y="478"/>
                      </a:lnTo>
                      <a:lnTo>
                        <a:pt x="267" y="358"/>
                      </a:lnTo>
                      <a:lnTo>
                        <a:pt x="279" y="308"/>
                      </a:lnTo>
                      <a:lnTo>
                        <a:pt x="279" y="273"/>
                      </a:lnTo>
                      <a:lnTo>
                        <a:pt x="252" y="337"/>
                      </a:lnTo>
                      <a:lnTo>
                        <a:pt x="229" y="366"/>
                      </a:lnTo>
                      <a:lnTo>
                        <a:pt x="170" y="405"/>
                      </a:lnTo>
                      <a:lnTo>
                        <a:pt x="114" y="473"/>
                      </a:lnTo>
                      <a:lnTo>
                        <a:pt x="165" y="371"/>
                      </a:lnTo>
                      <a:lnTo>
                        <a:pt x="254" y="308"/>
                      </a:lnTo>
                      <a:lnTo>
                        <a:pt x="276" y="251"/>
                      </a:lnTo>
                      <a:lnTo>
                        <a:pt x="212" y="303"/>
                      </a:lnTo>
                      <a:lnTo>
                        <a:pt x="152" y="366"/>
                      </a:lnTo>
                      <a:lnTo>
                        <a:pt x="111" y="409"/>
                      </a:lnTo>
                      <a:lnTo>
                        <a:pt x="30" y="448"/>
                      </a:lnTo>
                      <a:lnTo>
                        <a:pt x="51" y="366"/>
                      </a:lnTo>
                      <a:lnTo>
                        <a:pt x="111" y="337"/>
                      </a:lnTo>
                      <a:lnTo>
                        <a:pt x="132" y="316"/>
                      </a:lnTo>
                      <a:lnTo>
                        <a:pt x="51" y="341"/>
                      </a:lnTo>
                      <a:lnTo>
                        <a:pt x="51" y="320"/>
                      </a:lnTo>
                      <a:lnTo>
                        <a:pt x="98" y="298"/>
                      </a:lnTo>
                      <a:lnTo>
                        <a:pt x="174" y="265"/>
                      </a:lnTo>
                      <a:lnTo>
                        <a:pt x="114" y="273"/>
                      </a:lnTo>
                      <a:lnTo>
                        <a:pt x="51" y="298"/>
                      </a:lnTo>
                      <a:lnTo>
                        <a:pt x="11" y="308"/>
                      </a:lnTo>
                      <a:lnTo>
                        <a:pt x="0" y="268"/>
                      </a:lnTo>
                      <a:lnTo>
                        <a:pt x="60" y="248"/>
                      </a:lnTo>
                      <a:lnTo>
                        <a:pt x="114" y="235"/>
                      </a:lnTo>
                      <a:lnTo>
                        <a:pt x="114" y="213"/>
                      </a:lnTo>
                      <a:lnTo>
                        <a:pt x="68" y="226"/>
                      </a:lnTo>
                      <a:lnTo>
                        <a:pt x="13" y="226"/>
                      </a:lnTo>
                      <a:lnTo>
                        <a:pt x="43" y="175"/>
                      </a:lnTo>
                      <a:lnTo>
                        <a:pt x="64" y="123"/>
                      </a:lnTo>
                      <a:lnTo>
                        <a:pt x="111" y="123"/>
                      </a:lnTo>
                      <a:lnTo>
                        <a:pt x="108" y="102"/>
                      </a:lnTo>
                      <a:lnTo>
                        <a:pt x="68" y="93"/>
                      </a:lnTo>
                      <a:lnTo>
                        <a:pt x="102" y="55"/>
                      </a:lnTo>
                      <a:close/>
                    </a:path>
                  </a:pathLst>
                </a:custGeom>
                <a:solidFill>
                  <a:srgbClr val="7247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1" name="Freeform 113">
                  <a:extLst>
                    <a:ext uri="{FF2B5EF4-FFF2-40B4-BE49-F238E27FC236}">
                      <a16:creationId xmlns:a16="http://schemas.microsoft.com/office/drawing/2014/main" id="{7BFEA85B-7D64-3819-BA36-94BB93238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" y="2075"/>
                  <a:ext cx="122" cy="100"/>
                </a:xfrm>
                <a:custGeom>
                  <a:avLst/>
                  <a:gdLst>
                    <a:gd name="T0" fmla="*/ 1 w 244"/>
                    <a:gd name="T1" fmla="*/ 0 h 201"/>
                    <a:gd name="T2" fmla="*/ 1 w 244"/>
                    <a:gd name="T3" fmla="*/ 0 h 201"/>
                    <a:gd name="T4" fmla="*/ 1 w 244"/>
                    <a:gd name="T5" fmla="*/ 0 h 201"/>
                    <a:gd name="T6" fmla="*/ 1 w 244"/>
                    <a:gd name="T7" fmla="*/ 0 h 201"/>
                    <a:gd name="T8" fmla="*/ 1 w 244"/>
                    <a:gd name="T9" fmla="*/ 0 h 201"/>
                    <a:gd name="T10" fmla="*/ 1 w 244"/>
                    <a:gd name="T11" fmla="*/ 0 h 201"/>
                    <a:gd name="T12" fmla="*/ 1 w 244"/>
                    <a:gd name="T13" fmla="*/ 0 h 201"/>
                    <a:gd name="T14" fmla="*/ 0 w 244"/>
                    <a:gd name="T15" fmla="*/ 0 h 201"/>
                    <a:gd name="T16" fmla="*/ 1 w 244"/>
                    <a:gd name="T17" fmla="*/ 0 h 201"/>
                    <a:gd name="T18" fmla="*/ 1 w 244"/>
                    <a:gd name="T19" fmla="*/ 0 h 201"/>
                    <a:gd name="T20" fmla="*/ 1 w 244"/>
                    <a:gd name="T21" fmla="*/ 0 h 201"/>
                    <a:gd name="T22" fmla="*/ 1 w 244"/>
                    <a:gd name="T23" fmla="*/ 0 h 20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4" h="201">
                      <a:moveTo>
                        <a:pt x="244" y="0"/>
                      </a:moveTo>
                      <a:lnTo>
                        <a:pt x="185" y="38"/>
                      </a:lnTo>
                      <a:lnTo>
                        <a:pt x="139" y="89"/>
                      </a:lnTo>
                      <a:lnTo>
                        <a:pt x="89" y="115"/>
                      </a:lnTo>
                      <a:lnTo>
                        <a:pt x="135" y="51"/>
                      </a:lnTo>
                      <a:lnTo>
                        <a:pt x="97" y="63"/>
                      </a:lnTo>
                      <a:lnTo>
                        <a:pt x="14" y="93"/>
                      </a:lnTo>
                      <a:lnTo>
                        <a:pt x="0" y="201"/>
                      </a:lnTo>
                      <a:lnTo>
                        <a:pt x="105" y="187"/>
                      </a:lnTo>
                      <a:lnTo>
                        <a:pt x="215" y="174"/>
                      </a:lnTo>
                      <a:lnTo>
                        <a:pt x="236" y="123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7247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2" name="Freeform 114">
                  <a:extLst>
                    <a:ext uri="{FF2B5EF4-FFF2-40B4-BE49-F238E27FC236}">
                      <a16:creationId xmlns:a16="http://schemas.microsoft.com/office/drawing/2014/main" id="{E177894E-1B5E-F007-D8D0-B0643C8539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6" y="1781"/>
                  <a:ext cx="90" cy="284"/>
                </a:xfrm>
                <a:custGeom>
                  <a:avLst/>
                  <a:gdLst>
                    <a:gd name="T0" fmla="*/ 0 w 181"/>
                    <a:gd name="T1" fmla="*/ 0 h 568"/>
                    <a:gd name="T2" fmla="*/ 0 w 181"/>
                    <a:gd name="T3" fmla="*/ 1 h 568"/>
                    <a:gd name="T4" fmla="*/ 0 w 181"/>
                    <a:gd name="T5" fmla="*/ 1 h 568"/>
                    <a:gd name="T6" fmla="*/ 0 w 181"/>
                    <a:gd name="T7" fmla="*/ 1 h 568"/>
                    <a:gd name="T8" fmla="*/ 0 w 181"/>
                    <a:gd name="T9" fmla="*/ 1 h 568"/>
                    <a:gd name="T10" fmla="*/ 0 w 181"/>
                    <a:gd name="T11" fmla="*/ 1 h 568"/>
                    <a:gd name="T12" fmla="*/ 0 w 181"/>
                    <a:gd name="T13" fmla="*/ 1 h 568"/>
                    <a:gd name="T14" fmla="*/ 0 w 181"/>
                    <a:gd name="T15" fmla="*/ 1 h 568"/>
                    <a:gd name="T16" fmla="*/ 0 w 181"/>
                    <a:gd name="T17" fmla="*/ 1 h 568"/>
                    <a:gd name="T18" fmla="*/ 0 w 181"/>
                    <a:gd name="T19" fmla="*/ 1 h 568"/>
                    <a:gd name="T20" fmla="*/ 0 w 181"/>
                    <a:gd name="T21" fmla="*/ 1 h 568"/>
                    <a:gd name="T22" fmla="*/ 0 w 181"/>
                    <a:gd name="T23" fmla="*/ 1 h 568"/>
                    <a:gd name="T24" fmla="*/ 0 w 181"/>
                    <a:gd name="T25" fmla="*/ 1 h 568"/>
                    <a:gd name="T26" fmla="*/ 0 w 181"/>
                    <a:gd name="T27" fmla="*/ 1 h 568"/>
                    <a:gd name="T28" fmla="*/ 0 w 181"/>
                    <a:gd name="T29" fmla="*/ 1 h 568"/>
                    <a:gd name="T30" fmla="*/ 0 w 181"/>
                    <a:gd name="T31" fmla="*/ 1 h 568"/>
                    <a:gd name="T32" fmla="*/ 0 w 181"/>
                    <a:gd name="T33" fmla="*/ 1 h 568"/>
                    <a:gd name="T34" fmla="*/ 0 w 181"/>
                    <a:gd name="T35" fmla="*/ 1 h 568"/>
                    <a:gd name="T36" fmla="*/ 0 w 181"/>
                    <a:gd name="T37" fmla="*/ 1 h 568"/>
                    <a:gd name="T38" fmla="*/ 0 w 181"/>
                    <a:gd name="T39" fmla="*/ 1 h 568"/>
                    <a:gd name="T40" fmla="*/ 0 w 181"/>
                    <a:gd name="T41" fmla="*/ 1 h 568"/>
                    <a:gd name="T42" fmla="*/ 0 w 181"/>
                    <a:gd name="T43" fmla="*/ 1 h 568"/>
                    <a:gd name="T44" fmla="*/ 0 w 181"/>
                    <a:gd name="T45" fmla="*/ 1 h 568"/>
                    <a:gd name="T46" fmla="*/ 0 w 181"/>
                    <a:gd name="T47" fmla="*/ 1 h 568"/>
                    <a:gd name="T48" fmla="*/ 0 w 181"/>
                    <a:gd name="T49" fmla="*/ 1 h 568"/>
                    <a:gd name="T50" fmla="*/ 0 w 181"/>
                    <a:gd name="T51" fmla="*/ 1 h 568"/>
                    <a:gd name="T52" fmla="*/ 0 w 181"/>
                    <a:gd name="T53" fmla="*/ 1 h 568"/>
                    <a:gd name="T54" fmla="*/ 0 w 181"/>
                    <a:gd name="T55" fmla="*/ 1 h 568"/>
                    <a:gd name="T56" fmla="*/ 0 w 181"/>
                    <a:gd name="T57" fmla="*/ 1 h 568"/>
                    <a:gd name="T58" fmla="*/ 0 w 181"/>
                    <a:gd name="T59" fmla="*/ 1 h 568"/>
                    <a:gd name="T60" fmla="*/ 0 w 181"/>
                    <a:gd name="T61" fmla="*/ 1 h 568"/>
                    <a:gd name="T62" fmla="*/ 0 w 181"/>
                    <a:gd name="T63" fmla="*/ 1 h 568"/>
                    <a:gd name="T64" fmla="*/ 0 w 181"/>
                    <a:gd name="T65" fmla="*/ 1 h 568"/>
                    <a:gd name="T66" fmla="*/ 0 w 181"/>
                    <a:gd name="T67" fmla="*/ 1 h 568"/>
                    <a:gd name="T68" fmla="*/ 0 w 181"/>
                    <a:gd name="T69" fmla="*/ 1 h 568"/>
                    <a:gd name="T70" fmla="*/ 0 w 181"/>
                    <a:gd name="T71" fmla="*/ 1 h 568"/>
                    <a:gd name="T72" fmla="*/ 0 w 181"/>
                    <a:gd name="T73" fmla="*/ 1 h 568"/>
                    <a:gd name="T74" fmla="*/ 0 w 181"/>
                    <a:gd name="T75" fmla="*/ 1 h 568"/>
                    <a:gd name="T76" fmla="*/ 0 w 181"/>
                    <a:gd name="T77" fmla="*/ 1 h 568"/>
                    <a:gd name="T78" fmla="*/ 0 w 181"/>
                    <a:gd name="T79" fmla="*/ 1 h 568"/>
                    <a:gd name="T80" fmla="*/ 0 w 181"/>
                    <a:gd name="T81" fmla="*/ 0 h 56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1" h="568">
                      <a:moveTo>
                        <a:pt x="156" y="0"/>
                      </a:moveTo>
                      <a:lnTo>
                        <a:pt x="162" y="17"/>
                      </a:lnTo>
                      <a:lnTo>
                        <a:pt x="165" y="33"/>
                      </a:lnTo>
                      <a:lnTo>
                        <a:pt x="169" y="49"/>
                      </a:lnTo>
                      <a:lnTo>
                        <a:pt x="171" y="68"/>
                      </a:lnTo>
                      <a:lnTo>
                        <a:pt x="181" y="107"/>
                      </a:lnTo>
                      <a:lnTo>
                        <a:pt x="167" y="156"/>
                      </a:lnTo>
                      <a:lnTo>
                        <a:pt x="163" y="184"/>
                      </a:lnTo>
                      <a:lnTo>
                        <a:pt x="157" y="211"/>
                      </a:lnTo>
                      <a:lnTo>
                        <a:pt x="150" y="235"/>
                      </a:lnTo>
                      <a:lnTo>
                        <a:pt x="142" y="258"/>
                      </a:lnTo>
                      <a:lnTo>
                        <a:pt x="133" y="282"/>
                      </a:lnTo>
                      <a:lnTo>
                        <a:pt x="123" y="305"/>
                      </a:lnTo>
                      <a:lnTo>
                        <a:pt x="112" y="330"/>
                      </a:lnTo>
                      <a:lnTo>
                        <a:pt x="101" y="356"/>
                      </a:lnTo>
                      <a:lnTo>
                        <a:pt x="94" y="390"/>
                      </a:lnTo>
                      <a:lnTo>
                        <a:pt x="94" y="419"/>
                      </a:lnTo>
                      <a:lnTo>
                        <a:pt x="104" y="462"/>
                      </a:lnTo>
                      <a:lnTo>
                        <a:pt x="104" y="497"/>
                      </a:lnTo>
                      <a:lnTo>
                        <a:pt x="82" y="518"/>
                      </a:lnTo>
                      <a:lnTo>
                        <a:pt x="63" y="535"/>
                      </a:lnTo>
                      <a:lnTo>
                        <a:pt x="65" y="568"/>
                      </a:lnTo>
                      <a:lnTo>
                        <a:pt x="37" y="568"/>
                      </a:lnTo>
                      <a:lnTo>
                        <a:pt x="19" y="532"/>
                      </a:lnTo>
                      <a:lnTo>
                        <a:pt x="0" y="504"/>
                      </a:lnTo>
                      <a:lnTo>
                        <a:pt x="0" y="462"/>
                      </a:lnTo>
                      <a:lnTo>
                        <a:pt x="15" y="405"/>
                      </a:lnTo>
                      <a:lnTo>
                        <a:pt x="29" y="363"/>
                      </a:lnTo>
                      <a:lnTo>
                        <a:pt x="34" y="330"/>
                      </a:lnTo>
                      <a:lnTo>
                        <a:pt x="38" y="298"/>
                      </a:lnTo>
                      <a:lnTo>
                        <a:pt x="42" y="267"/>
                      </a:lnTo>
                      <a:lnTo>
                        <a:pt x="45" y="235"/>
                      </a:lnTo>
                      <a:lnTo>
                        <a:pt x="50" y="203"/>
                      </a:lnTo>
                      <a:lnTo>
                        <a:pt x="55" y="170"/>
                      </a:lnTo>
                      <a:lnTo>
                        <a:pt x="59" y="139"/>
                      </a:lnTo>
                      <a:lnTo>
                        <a:pt x="65" y="107"/>
                      </a:lnTo>
                      <a:lnTo>
                        <a:pt x="41" y="79"/>
                      </a:lnTo>
                      <a:lnTo>
                        <a:pt x="19" y="57"/>
                      </a:lnTo>
                      <a:lnTo>
                        <a:pt x="55" y="22"/>
                      </a:lnTo>
                      <a:lnTo>
                        <a:pt x="111" y="1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99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3" name="Freeform 115">
                  <a:extLst>
                    <a:ext uri="{FF2B5EF4-FFF2-40B4-BE49-F238E27FC236}">
                      <a16:creationId xmlns:a16="http://schemas.microsoft.com/office/drawing/2014/main" id="{9C3A3C17-A441-BB15-48AF-EA4025AD8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4" y="2497"/>
                  <a:ext cx="166" cy="87"/>
                </a:xfrm>
                <a:custGeom>
                  <a:avLst/>
                  <a:gdLst>
                    <a:gd name="T0" fmla="*/ 1 w 330"/>
                    <a:gd name="T1" fmla="*/ 0 h 174"/>
                    <a:gd name="T2" fmla="*/ 1 w 330"/>
                    <a:gd name="T3" fmla="*/ 1 h 174"/>
                    <a:gd name="T4" fmla="*/ 1 w 330"/>
                    <a:gd name="T5" fmla="*/ 1 h 174"/>
                    <a:gd name="T6" fmla="*/ 1 w 330"/>
                    <a:gd name="T7" fmla="*/ 1 h 174"/>
                    <a:gd name="T8" fmla="*/ 1 w 330"/>
                    <a:gd name="T9" fmla="*/ 1 h 174"/>
                    <a:gd name="T10" fmla="*/ 1 w 330"/>
                    <a:gd name="T11" fmla="*/ 1 h 174"/>
                    <a:gd name="T12" fmla="*/ 0 w 330"/>
                    <a:gd name="T13" fmla="*/ 1 h 174"/>
                    <a:gd name="T14" fmla="*/ 1 w 330"/>
                    <a:gd name="T15" fmla="*/ 1 h 174"/>
                    <a:gd name="T16" fmla="*/ 1 w 330"/>
                    <a:gd name="T17" fmla="*/ 1 h 174"/>
                    <a:gd name="T18" fmla="*/ 1 w 330"/>
                    <a:gd name="T19" fmla="*/ 1 h 174"/>
                    <a:gd name="T20" fmla="*/ 1 w 330"/>
                    <a:gd name="T21" fmla="*/ 1 h 174"/>
                    <a:gd name="T22" fmla="*/ 1 w 330"/>
                    <a:gd name="T23" fmla="*/ 1 h 174"/>
                    <a:gd name="T24" fmla="*/ 1 w 330"/>
                    <a:gd name="T25" fmla="*/ 1 h 174"/>
                    <a:gd name="T26" fmla="*/ 1 w 330"/>
                    <a:gd name="T27" fmla="*/ 1 h 174"/>
                    <a:gd name="T28" fmla="*/ 1 w 330"/>
                    <a:gd name="T29" fmla="*/ 1 h 174"/>
                    <a:gd name="T30" fmla="*/ 1 w 330"/>
                    <a:gd name="T31" fmla="*/ 1 h 174"/>
                    <a:gd name="T32" fmla="*/ 1 w 330"/>
                    <a:gd name="T33" fmla="*/ 1 h 174"/>
                    <a:gd name="T34" fmla="*/ 1 w 330"/>
                    <a:gd name="T35" fmla="*/ 1 h 174"/>
                    <a:gd name="T36" fmla="*/ 1 w 330"/>
                    <a:gd name="T37" fmla="*/ 1 h 174"/>
                    <a:gd name="T38" fmla="*/ 1 w 330"/>
                    <a:gd name="T39" fmla="*/ 0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30" h="174">
                      <a:moveTo>
                        <a:pt x="189" y="0"/>
                      </a:moveTo>
                      <a:lnTo>
                        <a:pt x="165" y="34"/>
                      </a:lnTo>
                      <a:lnTo>
                        <a:pt x="129" y="78"/>
                      </a:lnTo>
                      <a:lnTo>
                        <a:pt x="108" y="97"/>
                      </a:lnTo>
                      <a:lnTo>
                        <a:pt x="55" y="106"/>
                      </a:lnTo>
                      <a:lnTo>
                        <a:pt x="14" y="122"/>
                      </a:lnTo>
                      <a:lnTo>
                        <a:pt x="0" y="161"/>
                      </a:lnTo>
                      <a:lnTo>
                        <a:pt x="72" y="174"/>
                      </a:lnTo>
                      <a:lnTo>
                        <a:pt x="165" y="174"/>
                      </a:lnTo>
                      <a:lnTo>
                        <a:pt x="229" y="163"/>
                      </a:lnTo>
                      <a:lnTo>
                        <a:pt x="288" y="165"/>
                      </a:lnTo>
                      <a:lnTo>
                        <a:pt x="329" y="163"/>
                      </a:lnTo>
                      <a:lnTo>
                        <a:pt x="330" y="129"/>
                      </a:lnTo>
                      <a:lnTo>
                        <a:pt x="328" y="100"/>
                      </a:lnTo>
                      <a:lnTo>
                        <a:pt x="322" y="73"/>
                      </a:lnTo>
                      <a:lnTo>
                        <a:pt x="310" y="43"/>
                      </a:lnTo>
                      <a:lnTo>
                        <a:pt x="273" y="47"/>
                      </a:lnTo>
                      <a:lnTo>
                        <a:pt x="237" y="32"/>
                      </a:lnTo>
                      <a:lnTo>
                        <a:pt x="213" y="5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C1C4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4" name="Freeform 116">
                  <a:extLst>
                    <a:ext uri="{FF2B5EF4-FFF2-40B4-BE49-F238E27FC236}">
                      <a16:creationId xmlns:a16="http://schemas.microsoft.com/office/drawing/2014/main" id="{6AC106C5-45E6-FA91-E7DE-5A9A40FE4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5" y="2171"/>
                  <a:ext cx="93" cy="344"/>
                </a:xfrm>
                <a:custGeom>
                  <a:avLst/>
                  <a:gdLst>
                    <a:gd name="T0" fmla="*/ 0 w 187"/>
                    <a:gd name="T1" fmla="*/ 1 h 686"/>
                    <a:gd name="T2" fmla="*/ 0 w 187"/>
                    <a:gd name="T3" fmla="*/ 1 h 686"/>
                    <a:gd name="T4" fmla="*/ 0 w 187"/>
                    <a:gd name="T5" fmla="*/ 1 h 686"/>
                    <a:gd name="T6" fmla="*/ 0 w 187"/>
                    <a:gd name="T7" fmla="*/ 1 h 686"/>
                    <a:gd name="T8" fmla="*/ 0 w 187"/>
                    <a:gd name="T9" fmla="*/ 1 h 686"/>
                    <a:gd name="T10" fmla="*/ 0 w 187"/>
                    <a:gd name="T11" fmla="*/ 1 h 686"/>
                    <a:gd name="T12" fmla="*/ 0 w 187"/>
                    <a:gd name="T13" fmla="*/ 1 h 686"/>
                    <a:gd name="T14" fmla="*/ 0 w 187"/>
                    <a:gd name="T15" fmla="*/ 1 h 686"/>
                    <a:gd name="T16" fmla="*/ 0 w 187"/>
                    <a:gd name="T17" fmla="*/ 1 h 686"/>
                    <a:gd name="T18" fmla="*/ 0 w 187"/>
                    <a:gd name="T19" fmla="*/ 1 h 686"/>
                    <a:gd name="T20" fmla="*/ 0 w 187"/>
                    <a:gd name="T21" fmla="*/ 1 h 686"/>
                    <a:gd name="T22" fmla="*/ 0 w 187"/>
                    <a:gd name="T23" fmla="*/ 1 h 686"/>
                    <a:gd name="T24" fmla="*/ 0 w 187"/>
                    <a:gd name="T25" fmla="*/ 1 h 686"/>
                    <a:gd name="T26" fmla="*/ 0 w 187"/>
                    <a:gd name="T27" fmla="*/ 1 h 686"/>
                    <a:gd name="T28" fmla="*/ 0 w 187"/>
                    <a:gd name="T29" fmla="*/ 1 h 686"/>
                    <a:gd name="T30" fmla="*/ 0 w 187"/>
                    <a:gd name="T31" fmla="*/ 1 h 686"/>
                    <a:gd name="T32" fmla="*/ 0 w 187"/>
                    <a:gd name="T33" fmla="*/ 1 h 686"/>
                    <a:gd name="T34" fmla="*/ 0 w 187"/>
                    <a:gd name="T35" fmla="*/ 1 h 686"/>
                    <a:gd name="T36" fmla="*/ 0 w 187"/>
                    <a:gd name="T37" fmla="*/ 1 h 686"/>
                    <a:gd name="T38" fmla="*/ 0 w 187"/>
                    <a:gd name="T39" fmla="*/ 1 h 686"/>
                    <a:gd name="T40" fmla="*/ 0 w 187"/>
                    <a:gd name="T41" fmla="*/ 1 h 686"/>
                    <a:gd name="T42" fmla="*/ 0 w 187"/>
                    <a:gd name="T43" fmla="*/ 1 h 686"/>
                    <a:gd name="T44" fmla="*/ 0 w 187"/>
                    <a:gd name="T45" fmla="*/ 1 h 686"/>
                    <a:gd name="T46" fmla="*/ 0 w 187"/>
                    <a:gd name="T47" fmla="*/ 1 h 686"/>
                    <a:gd name="T48" fmla="*/ 0 w 187"/>
                    <a:gd name="T49" fmla="*/ 1 h 686"/>
                    <a:gd name="T50" fmla="*/ 0 w 187"/>
                    <a:gd name="T51" fmla="*/ 1 h 686"/>
                    <a:gd name="T52" fmla="*/ 0 w 187"/>
                    <a:gd name="T53" fmla="*/ 1 h 686"/>
                    <a:gd name="T54" fmla="*/ 0 w 187"/>
                    <a:gd name="T55" fmla="*/ 1 h 686"/>
                    <a:gd name="T56" fmla="*/ 0 w 187"/>
                    <a:gd name="T57" fmla="*/ 1 h 686"/>
                    <a:gd name="T58" fmla="*/ 0 w 187"/>
                    <a:gd name="T59" fmla="*/ 1 h 686"/>
                    <a:gd name="T60" fmla="*/ 0 w 187"/>
                    <a:gd name="T61" fmla="*/ 1 h 686"/>
                    <a:gd name="T62" fmla="*/ 0 w 187"/>
                    <a:gd name="T63" fmla="*/ 1 h 686"/>
                    <a:gd name="T64" fmla="*/ 0 w 187"/>
                    <a:gd name="T65" fmla="*/ 1 h 686"/>
                    <a:gd name="T66" fmla="*/ 0 w 187"/>
                    <a:gd name="T67" fmla="*/ 1 h 686"/>
                    <a:gd name="T68" fmla="*/ 0 w 187"/>
                    <a:gd name="T69" fmla="*/ 1 h 686"/>
                    <a:gd name="T70" fmla="*/ 0 w 187"/>
                    <a:gd name="T71" fmla="*/ 1 h 686"/>
                    <a:gd name="T72" fmla="*/ 0 w 187"/>
                    <a:gd name="T73" fmla="*/ 1 h 686"/>
                    <a:gd name="T74" fmla="*/ 0 w 187"/>
                    <a:gd name="T75" fmla="*/ 1 h 686"/>
                    <a:gd name="T76" fmla="*/ 0 w 187"/>
                    <a:gd name="T77" fmla="*/ 0 h 686"/>
                    <a:gd name="T78" fmla="*/ 0 w 187"/>
                    <a:gd name="T79" fmla="*/ 1 h 686"/>
                    <a:gd name="T80" fmla="*/ 0 w 187"/>
                    <a:gd name="T81" fmla="*/ 1 h 686"/>
                    <a:gd name="T82" fmla="*/ 0 w 187"/>
                    <a:gd name="T83" fmla="*/ 1 h 686"/>
                    <a:gd name="T84" fmla="*/ 0 w 187"/>
                    <a:gd name="T85" fmla="*/ 1 h 68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87" h="686">
                      <a:moveTo>
                        <a:pt x="12" y="9"/>
                      </a:moveTo>
                      <a:lnTo>
                        <a:pt x="12" y="35"/>
                      </a:lnTo>
                      <a:lnTo>
                        <a:pt x="12" y="96"/>
                      </a:lnTo>
                      <a:lnTo>
                        <a:pt x="0" y="124"/>
                      </a:lnTo>
                      <a:lnTo>
                        <a:pt x="4" y="155"/>
                      </a:lnTo>
                      <a:lnTo>
                        <a:pt x="47" y="163"/>
                      </a:lnTo>
                      <a:lnTo>
                        <a:pt x="47" y="180"/>
                      </a:lnTo>
                      <a:lnTo>
                        <a:pt x="28" y="197"/>
                      </a:lnTo>
                      <a:lnTo>
                        <a:pt x="28" y="218"/>
                      </a:lnTo>
                      <a:lnTo>
                        <a:pt x="36" y="232"/>
                      </a:lnTo>
                      <a:lnTo>
                        <a:pt x="55" y="210"/>
                      </a:lnTo>
                      <a:lnTo>
                        <a:pt x="58" y="238"/>
                      </a:lnTo>
                      <a:lnTo>
                        <a:pt x="44" y="277"/>
                      </a:lnTo>
                      <a:lnTo>
                        <a:pt x="44" y="371"/>
                      </a:lnTo>
                      <a:lnTo>
                        <a:pt x="55" y="452"/>
                      </a:lnTo>
                      <a:lnTo>
                        <a:pt x="62" y="518"/>
                      </a:lnTo>
                      <a:lnTo>
                        <a:pt x="55" y="593"/>
                      </a:lnTo>
                      <a:lnTo>
                        <a:pt x="47" y="654"/>
                      </a:lnTo>
                      <a:lnTo>
                        <a:pt x="69" y="664"/>
                      </a:lnTo>
                      <a:lnTo>
                        <a:pt x="89" y="686"/>
                      </a:lnTo>
                      <a:lnTo>
                        <a:pt x="109" y="685"/>
                      </a:lnTo>
                      <a:lnTo>
                        <a:pt x="115" y="662"/>
                      </a:lnTo>
                      <a:lnTo>
                        <a:pt x="115" y="638"/>
                      </a:lnTo>
                      <a:lnTo>
                        <a:pt x="123" y="582"/>
                      </a:lnTo>
                      <a:lnTo>
                        <a:pt x="151" y="457"/>
                      </a:lnTo>
                      <a:lnTo>
                        <a:pt x="156" y="390"/>
                      </a:lnTo>
                      <a:lnTo>
                        <a:pt x="154" y="331"/>
                      </a:lnTo>
                      <a:lnTo>
                        <a:pt x="145" y="273"/>
                      </a:lnTo>
                      <a:lnTo>
                        <a:pt x="127" y="208"/>
                      </a:lnTo>
                      <a:lnTo>
                        <a:pt x="105" y="205"/>
                      </a:lnTo>
                      <a:lnTo>
                        <a:pt x="99" y="171"/>
                      </a:lnTo>
                      <a:lnTo>
                        <a:pt x="119" y="141"/>
                      </a:lnTo>
                      <a:lnTo>
                        <a:pt x="143" y="110"/>
                      </a:lnTo>
                      <a:lnTo>
                        <a:pt x="171" y="66"/>
                      </a:lnTo>
                      <a:lnTo>
                        <a:pt x="187" y="11"/>
                      </a:lnTo>
                      <a:lnTo>
                        <a:pt x="162" y="5"/>
                      </a:lnTo>
                      <a:lnTo>
                        <a:pt x="141" y="2"/>
                      </a:lnTo>
                      <a:lnTo>
                        <a:pt x="120" y="1"/>
                      </a:lnTo>
                      <a:lnTo>
                        <a:pt x="99" y="0"/>
                      </a:lnTo>
                      <a:lnTo>
                        <a:pt x="80" y="1"/>
                      </a:lnTo>
                      <a:lnTo>
                        <a:pt x="59" y="2"/>
                      </a:lnTo>
                      <a:lnTo>
                        <a:pt x="36" y="5"/>
                      </a:lnTo>
                      <a:lnTo>
                        <a:pt x="12" y="9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5" name="Freeform 117">
                  <a:extLst>
                    <a:ext uri="{FF2B5EF4-FFF2-40B4-BE49-F238E27FC236}">
                      <a16:creationId xmlns:a16="http://schemas.microsoft.com/office/drawing/2014/main" id="{92AA0E80-3502-30C7-D218-2AE167BD1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2" y="2174"/>
                  <a:ext cx="52" cy="315"/>
                </a:xfrm>
                <a:custGeom>
                  <a:avLst/>
                  <a:gdLst>
                    <a:gd name="T0" fmla="*/ 1 w 104"/>
                    <a:gd name="T1" fmla="*/ 1 h 629"/>
                    <a:gd name="T2" fmla="*/ 1 w 104"/>
                    <a:gd name="T3" fmla="*/ 1 h 629"/>
                    <a:gd name="T4" fmla="*/ 1 w 104"/>
                    <a:gd name="T5" fmla="*/ 1 h 629"/>
                    <a:gd name="T6" fmla="*/ 0 w 104"/>
                    <a:gd name="T7" fmla="*/ 1 h 629"/>
                    <a:gd name="T8" fmla="*/ 1 w 104"/>
                    <a:gd name="T9" fmla="*/ 1 h 629"/>
                    <a:gd name="T10" fmla="*/ 1 w 104"/>
                    <a:gd name="T11" fmla="*/ 1 h 629"/>
                    <a:gd name="T12" fmla="*/ 1 w 104"/>
                    <a:gd name="T13" fmla="*/ 1 h 629"/>
                    <a:gd name="T14" fmla="*/ 1 w 104"/>
                    <a:gd name="T15" fmla="*/ 1 h 629"/>
                    <a:gd name="T16" fmla="*/ 1 w 104"/>
                    <a:gd name="T17" fmla="*/ 1 h 629"/>
                    <a:gd name="T18" fmla="*/ 1 w 104"/>
                    <a:gd name="T19" fmla="*/ 1 h 629"/>
                    <a:gd name="T20" fmla="*/ 1 w 104"/>
                    <a:gd name="T21" fmla="*/ 1 h 629"/>
                    <a:gd name="T22" fmla="*/ 1 w 104"/>
                    <a:gd name="T23" fmla="*/ 1 h 629"/>
                    <a:gd name="T24" fmla="*/ 1 w 104"/>
                    <a:gd name="T25" fmla="*/ 1 h 629"/>
                    <a:gd name="T26" fmla="*/ 1 w 104"/>
                    <a:gd name="T27" fmla="*/ 1 h 629"/>
                    <a:gd name="T28" fmla="*/ 1 w 104"/>
                    <a:gd name="T29" fmla="*/ 1 h 629"/>
                    <a:gd name="T30" fmla="*/ 1 w 104"/>
                    <a:gd name="T31" fmla="*/ 1 h 629"/>
                    <a:gd name="T32" fmla="*/ 1 w 104"/>
                    <a:gd name="T33" fmla="*/ 1 h 629"/>
                    <a:gd name="T34" fmla="*/ 1 w 104"/>
                    <a:gd name="T35" fmla="*/ 1 h 629"/>
                    <a:gd name="T36" fmla="*/ 1 w 104"/>
                    <a:gd name="T37" fmla="*/ 1 h 629"/>
                    <a:gd name="T38" fmla="*/ 1 w 104"/>
                    <a:gd name="T39" fmla="*/ 1 h 629"/>
                    <a:gd name="T40" fmla="*/ 1 w 104"/>
                    <a:gd name="T41" fmla="*/ 1 h 629"/>
                    <a:gd name="T42" fmla="*/ 1 w 104"/>
                    <a:gd name="T43" fmla="*/ 1 h 629"/>
                    <a:gd name="T44" fmla="*/ 1 w 104"/>
                    <a:gd name="T45" fmla="*/ 1 h 629"/>
                    <a:gd name="T46" fmla="*/ 1 w 104"/>
                    <a:gd name="T47" fmla="*/ 1 h 629"/>
                    <a:gd name="T48" fmla="*/ 1 w 104"/>
                    <a:gd name="T49" fmla="*/ 1 h 629"/>
                    <a:gd name="T50" fmla="*/ 1 w 104"/>
                    <a:gd name="T51" fmla="*/ 1 h 629"/>
                    <a:gd name="T52" fmla="*/ 1 w 104"/>
                    <a:gd name="T53" fmla="*/ 1 h 629"/>
                    <a:gd name="T54" fmla="*/ 1 w 104"/>
                    <a:gd name="T55" fmla="*/ 1 h 629"/>
                    <a:gd name="T56" fmla="*/ 1 w 104"/>
                    <a:gd name="T57" fmla="*/ 1 h 629"/>
                    <a:gd name="T58" fmla="*/ 1 w 104"/>
                    <a:gd name="T59" fmla="*/ 1 h 629"/>
                    <a:gd name="T60" fmla="*/ 1 w 104"/>
                    <a:gd name="T61" fmla="*/ 0 h 629"/>
                    <a:gd name="T62" fmla="*/ 1 w 104"/>
                    <a:gd name="T63" fmla="*/ 1 h 6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4" h="629">
                      <a:moveTo>
                        <a:pt x="30" y="11"/>
                      </a:moveTo>
                      <a:lnTo>
                        <a:pt x="30" y="56"/>
                      </a:lnTo>
                      <a:lnTo>
                        <a:pt x="5" y="89"/>
                      </a:lnTo>
                      <a:lnTo>
                        <a:pt x="0" y="131"/>
                      </a:lnTo>
                      <a:lnTo>
                        <a:pt x="30" y="147"/>
                      </a:lnTo>
                      <a:lnTo>
                        <a:pt x="30" y="171"/>
                      </a:lnTo>
                      <a:lnTo>
                        <a:pt x="23" y="174"/>
                      </a:lnTo>
                      <a:lnTo>
                        <a:pt x="26" y="201"/>
                      </a:lnTo>
                      <a:lnTo>
                        <a:pt x="29" y="207"/>
                      </a:lnTo>
                      <a:lnTo>
                        <a:pt x="34" y="234"/>
                      </a:lnTo>
                      <a:lnTo>
                        <a:pt x="22" y="258"/>
                      </a:lnTo>
                      <a:lnTo>
                        <a:pt x="40" y="386"/>
                      </a:lnTo>
                      <a:lnTo>
                        <a:pt x="40" y="440"/>
                      </a:lnTo>
                      <a:lnTo>
                        <a:pt x="55" y="550"/>
                      </a:lnTo>
                      <a:lnTo>
                        <a:pt x="50" y="625"/>
                      </a:lnTo>
                      <a:lnTo>
                        <a:pt x="74" y="629"/>
                      </a:lnTo>
                      <a:lnTo>
                        <a:pt x="104" y="620"/>
                      </a:lnTo>
                      <a:lnTo>
                        <a:pt x="104" y="569"/>
                      </a:lnTo>
                      <a:lnTo>
                        <a:pt x="104" y="454"/>
                      </a:lnTo>
                      <a:lnTo>
                        <a:pt x="89" y="341"/>
                      </a:lnTo>
                      <a:lnTo>
                        <a:pt x="89" y="262"/>
                      </a:lnTo>
                      <a:lnTo>
                        <a:pt x="74" y="237"/>
                      </a:lnTo>
                      <a:lnTo>
                        <a:pt x="74" y="201"/>
                      </a:lnTo>
                      <a:lnTo>
                        <a:pt x="64" y="187"/>
                      </a:lnTo>
                      <a:lnTo>
                        <a:pt x="59" y="181"/>
                      </a:lnTo>
                      <a:lnTo>
                        <a:pt x="58" y="179"/>
                      </a:lnTo>
                      <a:lnTo>
                        <a:pt x="51" y="144"/>
                      </a:lnTo>
                      <a:lnTo>
                        <a:pt x="60" y="98"/>
                      </a:lnTo>
                      <a:lnTo>
                        <a:pt x="68" y="60"/>
                      </a:lnTo>
                      <a:lnTo>
                        <a:pt x="70" y="0"/>
                      </a:lnTo>
                      <a:lnTo>
                        <a:pt x="30" y="11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6" name="Freeform 118">
                  <a:extLst>
                    <a:ext uri="{FF2B5EF4-FFF2-40B4-BE49-F238E27FC236}">
                      <a16:creationId xmlns:a16="http://schemas.microsoft.com/office/drawing/2014/main" id="{E8026BED-562A-D2AF-AB01-E70BD8F59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" y="1780"/>
                  <a:ext cx="79" cy="290"/>
                </a:xfrm>
                <a:custGeom>
                  <a:avLst/>
                  <a:gdLst>
                    <a:gd name="T0" fmla="*/ 0 w 159"/>
                    <a:gd name="T1" fmla="*/ 0 h 581"/>
                    <a:gd name="T2" fmla="*/ 0 w 159"/>
                    <a:gd name="T3" fmla="*/ 0 h 581"/>
                    <a:gd name="T4" fmla="*/ 0 w 159"/>
                    <a:gd name="T5" fmla="*/ 0 h 581"/>
                    <a:gd name="T6" fmla="*/ 0 w 159"/>
                    <a:gd name="T7" fmla="*/ 0 h 581"/>
                    <a:gd name="T8" fmla="*/ 0 w 159"/>
                    <a:gd name="T9" fmla="*/ 0 h 581"/>
                    <a:gd name="T10" fmla="*/ 0 w 159"/>
                    <a:gd name="T11" fmla="*/ 0 h 581"/>
                    <a:gd name="T12" fmla="*/ 0 w 159"/>
                    <a:gd name="T13" fmla="*/ 0 h 581"/>
                    <a:gd name="T14" fmla="*/ 0 w 159"/>
                    <a:gd name="T15" fmla="*/ 0 h 581"/>
                    <a:gd name="T16" fmla="*/ 0 w 159"/>
                    <a:gd name="T17" fmla="*/ 0 h 581"/>
                    <a:gd name="T18" fmla="*/ 0 w 159"/>
                    <a:gd name="T19" fmla="*/ 0 h 581"/>
                    <a:gd name="T20" fmla="*/ 0 w 159"/>
                    <a:gd name="T21" fmla="*/ 0 h 581"/>
                    <a:gd name="T22" fmla="*/ 0 w 159"/>
                    <a:gd name="T23" fmla="*/ 0 h 581"/>
                    <a:gd name="T24" fmla="*/ 0 w 159"/>
                    <a:gd name="T25" fmla="*/ 0 h 581"/>
                    <a:gd name="T26" fmla="*/ 0 w 159"/>
                    <a:gd name="T27" fmla="*/ 0 h 581"/>
                    <a:gd name="T28" fmla="*/ 0 w 159"/>
                    <a:gd name="T29" fmla="*/ 0 h 581"/>
                    <a:gd name="T30" fmla="*/ 0 w 159"/>
                    <a:gd name="T31" fmla="*/ 0 h 581"/>
                    <a:gd name="T32" fmla="*/ 0 w 159"/>
                    <a:gd name="T33" fmla="*/ 0 h 581"/>
                    <a:gd name="T34" fmla="*/ 0 w 159"/>
                    <a:gd name="T35" fmla="*/ 0 h 581"/>
                    <a:gd name="T36" fmla="*/ 0 w 159"/>
                    <a:gd name="T37" fmla="*/ 0 h 581"/>
                    <a:gd name="T38" fmla="*/ 0 w 159"/>
                    <a:gd name="T39" fmla="*/ 0 h 581"/>
                    <a:gd name="T40" fmla="*/ 0 w 159"/>
                    <a:gd name="T41" fmla="*/ 0 h 581"/>
                    <a:gd name="T42" fmla="*/ 0 w 159"/>
                    <a:gd name="T43" fmla="*/ 0 h 581"/>
                    <a:gd name="T44" fmla="*/ 0 w 159"/>
                    <a:gd name="T45" fmla="*/ 0 h 581"/>
                    <a:gd name="T46" fmla="*/ 0 w 159"/>
                    <a:gd name="T47" fmla="*/ 0 h 581"/>
                    <a:gd name="T48" fmla="*/ 0 w 159"/>
                    <a:gd name="T49" fmla="*/ 0 h 581"/>
                    <a:gd name="T50" fmla="*/ 0 w 159"/>
                    <a:gd name="T51" fmla="*/ 0 h 581"/>
                    <a:gd name="T52" fmla="*/ 0 w 159"/>
                    <a:gd name="T53" fmla="*/ 0 h 581"/>
                    <a:gd name="T54" fmla="*/ 0 w 159"/>
                    <a:gd name="T55" fmla="*/ 0 h 581"/>
                    <a:gd name="T56" fmla="*/ 0 w 159"/>
                    <a:gd name="T57" fmla="*/ 0 h 581"/>
                    <a:gd name="T58" fmla="*/ 0 w 159"/>
                    <a:gd name="T59" fmla="*/ 0 h 581"/>
                    <a:gd name="T60" fmla="*/ 0 w 159"/>
                    <a:gd name="T61" fmla="*/ 0 h 581"/>
                    <a:gd name="T62" fmla="*/ 0 w 159"/>
                    <a:gd name="T63" fmla="*/ 0 h 581"/>
                    <a:gd name="T64" fmla="*/ 0 w 159"/>
                    <a:gd name="T65" fmla="*/ 0 h 581"/>
                    <a:gd name="T66" fmla="*/ 0 w 159"/>
                    <a:gd name="T67" fmla="*/ 0 h 581"/>
                    <a:gd name="T68" fmla="*/ 0 w 159"/>
                    <a:gd name="T69" fmla="*/ 0 h 581"/>
                    <a:gd name="T70" fmla="*/ 0 w 159"/>
                    <a:gd name="T71" fmla="*/ 0 h 581"/>
                    <a:gd name="T72" fmla="*/ 0 w 159"/>
                    <a:gd name="T73" fmla="*/ 0 h 581"/>
                    <a:gd name="T74" fmla="*/ 0 w 159"/>
                    <a:gd name="T75" fmla="*/ 0 h 581"/>
                    <a:gd name="T76" fmla="*/ 0 w 159"/>
                    <a:gd name="T77" fmla="*/ 0 h 581"/>
                    <a:gd name="T78" fmla="*/ 0 w 159"/>
                    <a:gd name="T79" fmla="*/ 0 h 581"/>
                    <a:gd name="T80" fmla="*/ 0 w 159"/>
                    <a:gd name="T81" fmla="*/ 0 h 581"/>
                    <a:gd name="T82" fmla="*/ 0 w 159"/>
                    <a:gd name="T83" fmla="*/ 0 h 581"/>
                    <a:gd name="T84" fmla="*/ 0 w 159"/>
                    <a:gd name="T85" fmla="*/ 0 h 581"/>
                    <a:gd name="T86" fmla="*/ 0 w 159"/>
                    <a:gd name="T87" fmla="*/ 0 h 581"/>
                    <a:gd name="T88" fmla="*/ 0 w 159"/>
                    <a:gd name="T89" fmla="*/ 0 h 581"/>
                    <a:gd name="T90" fmla="*/ 0 w 159"/>
                    <a:gd name="T91" fmla="*/ 0 h 581"/>
                    <a:gd name="T92" fmla="*/ 0 w 159"/>
                    <a:gd name="T93" fmla="*/ 0 h 581"/>
                    <a:gd name="T94" fmla="*/ 0 w 159"/>
                    <a:gd name="T95" fmla="*/ 0 h 581"/>
                    <a:gd name="T96" fmla="*/ 0 w 159"/>
                    <a:gd name="T97" fmla="*/ 0 h 581"/>
                    <a:gd name="T98" fmla="*/ 0 w 159"/>
                    <a:gd name="T99" fmla="*/ 0 h 58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59" h="581">
                      <a:moveTo>
                        <a:pt x="31" y="48"/>
                      </a:moveTo>
                      <a:lnTo>
                        <a:pt x="40" y="39"/>
                      </a:lnTo>
                      <a:lnTo>
                        <a:pt x="50" y="33"/>
                      </a:lnTo>
                      <a:lnTo>
                        <a:pt x="58" y="26"/>
                      </a:lnTo>
                      <a:lnTo>
                        <a:pt x="68" y="20"/>
                      </a:lnTo>
                      <a:lnTo>
                        <a:pt x="78" y="15"/>
                      </a:lnTo>
                      <a:lnTo>
                        <a:pt x="90" y="11"/>
                      </a:lnTo>
                      <a:lnTo>
                        <a:pt x="103" y="5"/>
                      </a:lnTo>
                      <a:lnTo>
                        <a:pt x="116" y="0"/>
                      </a:lnTo>
                      <a:lnTo>
                        <a:pt x="130" y="8"/>
                      </a:lnTo>
                      <a:lnTo>
                        <a:pt x="149" y="56"/>
                      </a:lnTo>
                      <a:lnTo>
                        <a:pt x="138" y="84"/>
                      </a:lnTo>
                      <a:lnTo>
                        <a:pt x="156" y="87"/>
                      </a:lnTo>
                      <a:lnTo>
                        <a:pt x="159" y="102"/>
                      </a:lnTo>
                      <a:lnTo>
                        <a:pt x="156" y="118"/>
                      </a:lnTo>
                      <a:lnTo>
                        <a:pt x="141" y="122"/>
                      </a:lnTo>
                      <a:lnTo>
                        <a:pt x="135" y="155"/>
                      </a:lnTo>
                      <a:lnTo>
                        <a:pt x="147" y="139"/>
                      </a:lnTo>
                      <a:lnTo>
                        <a:pt x="151" y="155"/>
                      </a:lnTo>
                      <a:lnTo>
                        <a:pt x="149" y="183"/>
                      </a:lnTo>
                      <a:lnTo>
                        <a:pt x="146" y="209"/>
                      </a:lnTo>
                      <a:lnTo>
                        <a:pt x="143" y="231"/>
                      </a:lnTo>
                      <a:lnTo>
                        <a:pt x="138" y="249"/>
                      </a:lnTo>
                      <a:lnTo>
                        <a:pt x="131" y="269"/>
                      </a:lnTo>
                      <a:lnTo>
                        <a:pt x="123" y="288"/>
                      </a:lnTo>
                      <a:lnTo>
                        <a:pt x="113" y="310"/>
                      </a:lnTo>
                      <a:lnTo>
                        <a:pt x="99" y="334"/>
                      </a:lnTo>
                      <a:lnTo>
                        <a:pt x="85" y="383"/>
                      </a:lnTo>
                      <a:lnTo>
                        <a:pt x="77" y="420"/>
                      </a:lnTo>
                      <a:lnTo>
                        <a:pt x="92" y="480"/>
                      </a:lnTo>
                      <a:lnTo>
                        <a:pt x="82" y="496"/>
                      </a:lnTo>
                      <a:lnTo>
                        <a:pt x="71" y="498"/>
                      </a:lnTo>
                      <a:lnTo>
                        <a:pt x="66" y="516"/>
                      </a:lnTo>
                      <a:lnTo>
                        <a:pt x="35" y="521"/>
                      </a:lnTo>
                      <a:lnTo>
                        <a:pt x="37" y="579"/>
                      </a:lnTo>
                      <a:lnTo>
                        <a:pt x="21" y="581"/>
                      </a:lnTo>
                      <a:lnTo>
                        <a:pt x="4" y="531"/>
                      </a:lnTo>
                      <a:lnTo>
                        <a:pt x="0" y="490"/>
                      </a:lnTo>
                      <a:lnTo>
                        <a:pt x="2" y="445"/>
                      </a:lnTo>
                      <a:lnTo>
                        <a:pt x="16" y="400"/>
                      </a:lnTo>
                      <a:lnTo>
                        <a:pt x="45" y="253"/>
                      </a:lnTo>
                      <a:lnTo>
                        <a:pt x="48" y="172"/>
                      </a:lnTo>
                      <a:lnTo>
                        <a:pt x="66" y="114"/>
                      </a:lnTo>
                      <a:lnTo>
                        <a:pt x="83" y="99"/>
                      </a:lnTo>
                      <a:lnTo>
                        <a:pt x="75" y="81"/>
                      </a:lnTo>
                      <a:lnTo>
                        <a:pt x="55" y="83"/>
                      </a:lnTo>
                      <a:lnTo>
                        <a:pt x="52" y="78"/>
                      </a:lnTo>
                      <a:lnTo>
                        <a:pt x="44" y="65"/>
                      </a:lnTo>
                      <a:lnTo>
                        <a:pt x="36" y="52"/>
                      </a:lnTo>
                      <a:lnTo>
                        <a:pt x="31" y="48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7" name="Freeform 119">
                  <a:extLst>
                    <a:ext uri="{FF2B5EF4-FFF2-40B4-BE49-F238E27FC236}">
                      <a16:creationId xmlns:a16="http://schemas.microsoft.com/office/drawing/2014/main" id="{C220C7EA-B42D-CC74-1301-A63835AF2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8" y="1782"/>
                  <a:ext cx="42" cy="28"/>
                </a:xfrm>
                <a:custGeom>
                  <a:avLst/>
                  <a:gdLst>
                    <a:gd name="T0" fmla="*/ 0 w 84"/>
                    <a:gd name="T1" fmla="*/ 1 h 55"/>
                    <a:gd name="T2" fmla="*/ 1 w 84"/>
                    <a:gd name="T3" fmla="*/ 1 h 55"/>
                    <a:gd name="T4" fmla="*/ 1 w 84"/>
                    <a:gd name="T5" fmla="*/ 1 h 55"/>
                    <a:gd name="T6" fmla="*/ 1 w 84"/>
                    <a:gd name="T7" fmla="*/ 1 h 55"/>
                    <a:gd name="T8" fmla="*/ 1 w 84"/>
                    <a:gd name="T9" fmla="*/ 1 h 55"/>
                    <a:gd name="T10" fmla="*/ 1 w 84"/>
                    <a:gd name="T11" fmla="*/ 1 h 55"/>
                    <a:gd name="T12" fmla="*/ 1 w 84"/>
                    <a:gd name="T13" fmla="*/ 1 h 55"/>
                    <a:gd name="T14" fmla="*/ 1 w 84"/>
                    <a:gd name="T15" fmla="*/ 0 h 55"/>
                    <a:gd name="T16" fmla="*/ 1 w 84"/>
                    <a:gd name="T17" fmla="*/ 0 h 55"/>
                    <a:gd name="T18" fmla="*/ 1 w 84"/>
                    <a:gd name="T19" fmla="*/ 1 h 55"/>
                    <a:gd name="T20" fmla="*/ 1 w 84"/>
                    <a:gd name="T21" fmla="*/ 1 h 55"/>
                    <a:gd name="T22" fmla="*/ 1 w 84"/>
                    <a:gd name="T23" fmla="*/ 1 h 55"/>
                    <a:gd name="T24" fmla="*/ 1 w 84"/>
                    <a:gd name="T25" fmla="*/ 1 h 55"/>
                    <a:gd name="T26" fmla="*/ 1 w 84"/>
                    <a:gd name="T27" fmla="*/ 1 h 55"/>
                    <a:gd name="T28" fmla="*/ 1 w 84"/>
                    <a:gd name="T29" fmla="*/ 1 h 55"/>
                    <a:gd name="T30" fmla="*/ 1 w 84"/>
                    <a:gd name="T31" fmla="*/ 1 h 55"/>
                    <a:gd name="T32" fmla="*/ 1 w 84"/>
                    <a:gd name="T33" fmla="*/ 1 h 55"/>
                    <a:gd name="T34" fmla="*/ 1 w 84"/>
                    <a:gd name="T35" fmla="*/ 1 h 55"/>
                    <a:gd name="T36" fmla="*/ 1 w 84"/>
                    <a:gd name="T37" fmla="*/ 1 h 55"/>
                    <a:gd name="T38" fmla="*/ 0 w 84"/>
                    <a:gd name="T39" fmla="*/ 1 h 5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84" h="55">
                      <a:moveTo>
                        <a:pt x="0" y="29"/>
                      </a:moveTo>
                      <a:lnTo>
                        <a:pt x="13" y="21"/>
                      </a:lnTo>
                      <a:lnTo>
                        <a:pt x="22" y="15"/>
                      </a:lnTo>
                      <a:lnTo>
                        <a:pt x="30" y="10"/>
                      </a:lnTo>
                      <a:lnTo>
                        <a:pt x="37" y="6"/>
                      </a:lnTo>
                      <a:lnTo>
                        <a:pt x="43" y="3"/>
                      </a:lnTo>
                      <a:lnTo>
                        <a:pt x="49" y="1"/>
                      </a:lnTo>
                      <a:lnTo>
                        <a:pt x="57" y="0"/>
                      </a:lnTo>
                      <a:lnTo>
                        <a:pt x="66" y="0"/>
                      </a:lnTo>
                      <a:lnTo>
                        <a:pt x="80" y="18"/>
                      </a:lnTo>
                      <a:lnTo>
                        <a:pt x="80" y="34"/>
                      </a:lnTo>
                      <a:lnTo>
                        <a:pt x="84" y="49"/>
                      </a:lnTo>
                      <a:lnTo>
                        <a:pt x="72" y="55"/>
                      </a:lnTo>
                      <a:lnTo>
                        <a:pt x="56" y="53"/>
                      </a:lnTo>
                      <a:lnTo>
                        <a:pt x="35" y="45"/>
                      </a:lnTo>
                      <a:lnTo>
                        <a:pt x="18" y="45"/>
                      </a:lnTo>
                      <a:lnTo>
                        <a:pt x="15" y="43"/>
                      </a:lnTo>
                      <a:lnTo>
                        <a:pt x="10" y="37"/>
                      </a:lnTo>
                      <a:lnTo>
                        <a:pt x="3" y="3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8" name="Freeform 120">
                  <a:extLst>
                    <a:ext uri="{FF2B5EF4-FFF2-40B4-BE49-F238E27FC236}">
                      <a16:creationId xmlns:a16="http://schemas.microsoft.com/office/drawing/2014/main" id="{C0BF4A8F-BBE3-86DA-D445-D59733869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4" y="1918"/>
                  <a:ext cx="34" cy="189"/>
                </a:xfrm>
                <a:custGeom>
                  <a:avLst/>
                  <a:gdLst>
                    <a:gd name="T0" fmla="*/ 0 w 67"/>
                    <a:gd name="T1" fmla="*/ 1 h 378"/>
                    <a:gd name="T2" fmla="*/ 1 w 67"/>
                    <a:gd name="T3" fmla="*/ 1 h 378"/>
                    <a:gd name="T4" fmla="*/ 1 w 67"/>
                    <a:gd name="T5" fmla="*/ 1 h 378"/>
                    <a:gd name="T6" fmla="*/ 1 w 67"/>
                    <a:gd name="T7" fmla="*/ 1 h 378"/>
                    <a:gd name="T8" fmla="*/ 1 w 67"/>
                    <a:gd name="T9" fmla="*/ 1 h 378"/>
                    <a:gd name="T10" fmla="*/ 1 w 67"/>
                    <a:gd name="T11" fmla="*/ 1 h 378"/>
                    <a:gd name="T12" fmla="*/ 1 w 67"/>
                    <a:gd name="T13" fmla="*/ 1 h 378"/>
                    <a:gd name="T14" fmla="*/ 1 w 67"/>
                    <a:gd name="T15" fmla="*/ 1 h 378"/>
                    <a:gd name="T16" fmla="*/ 1 w 67"/>
                    <a:gd name="T17" fmla="*/ 1 h 378"/>
                    <a:gd name="T18" fmla="*/ 1 w 67"/>
                    <a:gd name="T19" fmla="*/ 1 h 378"/>
                    <a:gd name="T20" fmla="*/ 1 w 67"/>
                    <a:gd name="T21" fmla="*/ 1 h 378"/>
                    <a:gd name="T22" fmla="*/ 1 w 67"/>
                    <a:gd name="T23" fmla="*/ 1 h 378"/>
                    <a:gd name="T24" fmla="*/ 1 w 67"/>
                    <a:gd name="T25" fmla="*/ 1 h 378"/>
                    <a:gd name="T26" fmla="*/ 1 w 67"/>
                    <a:gd name="T27" fmla="*/ 1 h 378"/>
                    <a:gd name="T28" fmla="*/ 1 w 67"/>
                    <a:gd name="T29" fmla="*/ 1 h 378"/>
                    <a:gd name="T30" fmla="*/ 1 w 67"/>
                    <a:gd name="T31" fmla="*/ 1 h 378"/>
                    <a:gd name="T32" fmla="*/ 1 w 67"/>
                    <a:gd name="T33" fmla="*/ 1 h 378"/>
                    <a:gd name="T34" fmla="*/ 1 w 67"/>
                    <a:gd name="T35" fmla="*/ 1 h 378"/>
                    <a:gd name="T36" fmla="*/ 1 w 67"/>
                    <a:gd name="T37" fmla="*/ 1 h 378"/>
                    <a:gd name="T38" fmla="*/ 1 w 67"/>
                    <a:gd name="T39" fmla="*/ 1 h 378"/>
                    <a:gd name="T40" fmla="*/ 1 w 67"/>
                    <a:gd name="T41" fmla="*/ 1 h 378"/>
                    <a:gd name="T42" fmla="*/ 1 w 67"/>
                    <a:gd name="T43" fmla="*/ 0 h 378"/>
                    <a:gd name="T44" fmla="*/ 1 w 67"/>
                    <a:gd name="T45" fmla="*/ 0 h 378"/>
                    <a:gd name="T46" fmla="*/ 0 w 67"/>
                    <a:gd name="T47" fmla="*/ 1 h 37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7" h="378">
                      <a:moveTo>
                        <a:pt x="0" y="21"/>
                      </a:moveTo>
                      <a:lnTo>
                        <a:pt x="13" y="50"/>
                      </a:lnTo>
                      <a:lnTo>
                        <a:pt x="10" y="101"/>
                      </a:lnTo>
                      <a:lnTo>
                        <a:pt x="13" y="162"/>
                      </a:lnTo>
                      <a:lnTo>
                        <a:pt x="16" y="206"/>
                      </a:lnTo>
                      <a:lnTo>
                        <a:pt x="16" y="260"/>
                      </a:lnTo>
                      <a:lnTo>
                        <a:pt x="3" y="290"/>
                      </a:lnTo>
                      <a:lnTo>
                        <a:pt x="3" y="320"/>
                      </a:lnTo>
                      <a:lnTo>
                        <a:pt x="3" y="355"/>
                      </a:lnTo>
                      <a:lnTo>
                        <a:pt x="30" y="378"/>
                      </a:lnTo>
                      <a:lnTo>
                        <a:pt x="30" y="351"/>
                      </a:lnTo>
                      <a:lnTo>
                        <a:pt x="23" y="323"/>
                      </a:lnTo>
                      <a:lnTo>
                        <a:pt x="23" y="304"/>
                      </a:lnTo>
                      <a:lnTo>
                        <a:pt x="33" y="287"/>
                      </a:lnTo>
                      <a:lnTo>
                        <a:pt x="33" y="253"/>
                      </a:lnTo>
                      <a:lnTo>
                        <a:pt x="37" y="206"/>
                      </a:lnTo>
                      <a:lnTo>
                        <a:pt x="49" y="152"/>
                      </a:lnTo>
                      <a:lnTo>
                        <a:pt x="67" y="108"/>
                      </a:lnTo>
                      <a:lnTo>
                        <a:pt x="67" y="54"/>
                      </a:lnTo>
                      <a:lnTo>
                        <a:pt x="39" y="54"/>
                      </a:lnTo>
                      <a:lnTo>
                        <a:pt x="39" y="34"/>
                      </a:lnTo>
                      <a:lnTo>
                        <a:pt x="46" y="0"/>
                      </a:lnTo>
                      <a:lnTo>
                        <a:pt x="23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9" name="Freeform 121">
                  <a:extLst>
                    <a:ext uri="{FF2B5EF4-FFF2-40B4-BE49-F238E27FC236}">
                      <a16:creationId xmlns:a16="http://schemas.microsoft.com/office/drawing/2014/main" id="{00ACEDDD-C2E6-79E0-F94F-05F5BC0C0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6" y="2103"/>
                  <a:ext cx="18" cy="24"/>
                </a:xfrm>
                <a:custGeom>
                  <a:avLst/>
                  <a:gdLst>
                    <a:gd name="T0" fmla="*/ 0 w 37"/>
                    <a:gd name="T1" fmla="*/ 0 h 47"/>
                    <a:gd name="T2" fmla="*/ 0 w 37"/>
                    <a:gd name="T3" fmla="*/ 1 h 47"/>
                    <a:gd name="T4" fmla="*/ 0 w 37"/>
                    <a:gd name="T5" fmla="*/ 1 h 47"/>
                    <a:gd name="T6" fmla="*/ 0 w 37"/>
                    <a:gd name="T7" fmla="*/ 1 h 47"/>
                    <a:gd name="T8" fmla="*/ 0 w 37"/>
                    <a:gd name="T9" fmla="*/ 0 h 47"/>
                    <a:gd name="T10" fmla="*/ 0 w 37"/>
                    <a:gd name="T11" fmla="*/ 0 h 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" h="47">
                      <a:moveTo>
                        <a:pt x="7" y="0"/>
                      </a:moveTo>
                      <a:lnTo>
                        <a:pt x="0" y="20"/>
                      </a:lnTo>
                      <a:lnTo>
                        <a:pt x="18" y="47"/>
                      </a:lnTo>
                      <a:lnTo>
                        <a:pt x="37" y="27"/>
                      </a:lnTo>
                      <a:lnTo>
                        <a:pt x="28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0" name="Freeform 122">
                  <a:extLst>
                    <a:ext uri="{FF2B5EF4-FFF2-40B4-BE49-F238E27FC236}">
                      <a16:creationId xmlns:a16="http://schemas.microsoft.com/office/drawing/2014/main" id="{6A01FC54-AA20-EE54-0349-888A9E779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0" y="2068"/>
                  <a:ext cx="14" cy="24"/>
                </a:xfrm>
                <a:custGeom>
                  <a:avLst/>
                  <a:gdLst>
                    <a:gd name="T0" fmla="*/ 0 w 28"/>
                    <a:gd name="T1" fmla="*/ 0 h 49"/>
                    <a:gd name="T2" fmla="*/ 0 w 28"/>
                    <a:gd name="T3" fmla="*/ 0 h 49"/>
                    <a:gd name="T4" fmla="*/ 1 w 28"/>
                    <a:gd name="T5" fmla="*/ 0 h 49"/>
                    <a:gd name="T6" fmla="*/ 1 w 28"/>
                    <a:gd name="T7" fmla="*/ 0 h 49"/>
                    <a:gd name="T8" fmla="*/ 1 w 28"/>
                    <a:gd name="T9" fmla="*/ 0 h 49"/>
                    <a:gd name="T10" fmla="*/ 1 w 28"/>
                    <a:gd name="T11" fmla="*/ 0 h 49"/>
                    <a:gd name="T12" fmla="*/ 0 w 28"/>
                    <a:gd name="T13" fmla="*/ 0 h 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49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10" y="49"/>
                      </a:lnTo>
                      <a:lnTo>
                        <a:pt x="28" y="49"/>
                      </a:lnTo>
                      <a:lnTo>
                        <a:pt x="28" y="26"/>
                      </a:lnTo>
                      <a:lnTo>
                        <a:pt x="1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1" name="Freeform 123">
                  <a:extLst>
                    <a:ext uri="{FF2B5EF4-FFF2-40B4-BE49-F238E27FC236}">
                      <a16:creationId xmlns:a16="http://schemas.microsoft.com/office/drawing/2014/main" id="{11E92EE1-00D4-2B7F-A9AA-F1E0449D2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6" y="2069"/>
                  <a:ext cx="13" cy="18"/>
                </a:xfrm>
                <a:custGeom>
                  <a:avLst/>
                  <a:gdLst>
                    <a:gd name="T0" fmla="*/ 0 w 25"/>
                    <a:gd name="T1" fmla="*/ 1 h 35"/>
                    <a:gd name="T2" fmla="*/ 0 w 25"/>
                    <a:gd name="T3" fmla="*/ 1 h 35"/>
                    <a:gd name="T4" fmla="*/ 1 w 25"/>
                    <a:gd name="T5" fmla="*/ 1 h 35"/>
                    <a:gd name="T6" fmla="*/ 1 w 25"/>
                    <a:gd name="T7" fmla="*/ 1 h 35"/>
                    <a:gd name="T8" fmla="*/ 1 w 25"/>
                    <a:gd name="T9" fmla="*/ 0 h 35"/>
                    <a:gd name="T10" fmla="*/ 0 w 25"/>
                    <a:gd name="T11" fmla="*/ 1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" h="35">
                      <a:moveTo>
                        <a:pt x="0" y="8"/>
                      </a:moveTo>
                      <a:lnTo>
                        <a:pt x="0" y="34"/>
                      </a:lnTo>
                      <a:lnTo>
                        <a:pt x="15" y="35"/>
                      </a:lnTo>
                      <a:lnTo>
                        <a:pt x="25" y="22"/>
                      </a:lnTo>
                      <a:lnTo>
                        <a:pt x="21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4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2" name="Freeform 124">
                  <a:extLst>
                    <a:ext uri="{FF2B5EF4-FFF2-40B4-BE49-F238E27FC236}">
                      <a16:creationId xmlns:a16="http://schemas.microsoft.com/office/drawing/2014/main" id="{8E55EBA2-4BF2-4086-6C8F-D3948EE5D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6" y="1782"/>
                  <a:ext cx="59" cy="202"/>
                </a:xfrm>
                <a:custGeom>
                  <a:avLst/>
                  <a:gdLst>
                    <a:gd name="T0" fmla="*/ 1 w 118"/>
                    <a:gd name="T1" fmla="*/ 1 h 404"/>
                    <a:gd name="T2" fmla="*/ 1 w 118"/>
                    <a:gd name="T3" fmla="*/ 1 h 404"/>
                    <a:gd name="T4" fmla="*/ 1 w 118"/>
                    <a:gd name="T5" fmla="*/ 1 h 404"/>
                    <a:gd name="T6" fmla="*/ 1 w 118"/>
                    <a:gd name="T7" fmla="*/ 1 h 404"/>
                    <a:gd name="T8" fmla="*/ 1 w 118"/>
                    <a:gd name="T9" fmla="*/ 1 h 404"/>
                    <a:gd name="T10" fmla="*/ 1 w 118"/>
                    <a:gd name="T11" fmla="*/ 1 h 404"/>
                    <a:gd name="T12" fmla="*/ 1 w 118"/>
                    <a:gd name="T13" fmla="*/ 1 h 404"/>
                    <a:gd name="T14" fmla="*/ 1 w 118"/>
                    <a:gd name="T15" fmla="*/ 1 h 404"/>
                    <a:gd name="T16" fmla="*/ 1 w 118"/>
                    <a:gd name="T17" fmla="*/ 1 h 404"/>
                    <a:gd name="T18" fmla="*/ 1 w 118"/>
                    <a:gd name="T19" fmla="*/ 1 h 404"/>
                    <a:gd name="T20" fmla="*/ 1 w 118"/>
                    <a:gd name="T21" fmla="*/ 1 h 404"/>
                    <a:gd name="T22" fmla="*/ 1 w 118"/>
                    <a:gd name="T23" fmla="*/ 1 h 404"/>
                    <a:gd name="T24" fmla="*/ 1 w 118"/>
                    <a:gd name="T25" fmla="*/ 1 h 404"/>
                    <a:gd name="T26" fmla="*/ 1 w 118"/>
                    <a:gd name="T27" fmla="*/ 1 h 404"/>
                    <a:gd name="T28" fmla="*/ 1 w 118"/>
                    <a:gd name="T29" fmla="*/ 1 h 404"/>
                    <a:gd name="T30" fmla="*/ 0 w 118"/>
                    <a:gd name="T31" fmla="*/ 1 h 404"/>
                    <a:gd name="T32" fmla="*/ 1 w 118"/>
                    <a:gd name="T33" fmla="*/ 1 h 404"/>
                    <a:gd name="T34" fmla="*/ 1 w 118"/>
                    <a:gd name="T35" fmla="*/ 1 h 404"/>
                    <a:gd name="T36" fmla="*/ 1 w 118"/>
                    <a:gd name="T37" fmla="*/ 1 h 404"/>
                    <a:gd name="T38" fmla="*/ 1 w 118"/>
                    <a:gd name="T39" fmla="*/ 1 h 404"/>
                    <a:gd name="T40" fmla="*/ 1 w 118"/>
                    <a:gd name="T41" fmla="*/ 1 h 404"/>
                    <a:gd name="T42" fmla="*/ 1 w 118"/>
                    <a:gd name="T43" fmla="*/ 1 h 404"/>
                    <a:gd name="T44" fmla="*/ 1 w 118"/>
                    <a:gd name="T45" fmla="*/ 1 h 404"/>
                    <a:gd name="T46" fmla="*/ 1 w 118"/>
                    <a:gd name="T47" fmla="*/ 1 h 404"/>
                    <a:gd name="T48" fmla="*/ 1 w 118"/>
                    <a:gd name="T49" fmla="*/ 1 h 404"/>
                    <a:gd name="T50" fmla="*/ 1 w 118"/>
                    <a:gd name="T51" fmla="*/ 1 h 404"/>
                    <a:gd name="T52" fmla="*/ 1 w 118"/>
                    <a:gd name="T53" fmla="*/ 1 h 404"/>
                    <a:gd name="T54" fmla="*/ 1 w 118"/>
                    <a:gd name="T55" fmla="*/ 1 h 404"/>
                    <a:gd name="T56" fmla="*/ 1 w 118"/>
                    <a:gd name="T57" fmla="*/ 1 h 404"/>
                    <a:gd name="T58" fmla="*/ 1 w 118"/>
                    <a:gd name="T59" fmla="*/ 1 h 404"/>
                    <a:gd name="T60" fmla="*/ 1 w 118"/>
                    <a:gd name="T61" fmla="*/ 1 h 404"/>
                    <a:gd name="T62" fmla="*/ 1 w 118"/>
                    <a:gd name="T63" fmla="*/ 1 h 404"/>
                    <a:gd name="T64" fmla="*/ 1 w 118"/>
                    <a:gd name="T65" fmla="*/ 1 h 404"/>
                    <a:gd name="T66" fmla="*/ 1 w 118"/>
                    <a:gd name="T67" fmla="*/ 1 h 404"/>
                    <a:gd name="T68" fmla="*/ 1 w 118"/>
                    <a:gd name="T69" fmla="*/ 1 h 404"/>
                    <a:gd name="T70" fmla="*/ 1 w 118"/>
                    <a:gd name="T71" fmla="*/ 1 h 404"/>
                    <a:gd name="T72" fmla="*/ 1 w 118"/>
                    <a:gd name="T73" fmla="*/ 1 h 404"/>
                    <a:gd name="T74" fmla="*/ 1 w 118"/>
                    <a:gd name="T75" fmla="*/ 1 h 404"/>
                    <a:gd name="T76" fmla="*/ 1 w 118"/>
                    <a:gd name="T77" fmla="*/ 1 h 404"/>
                    <a:gd name="T78" fmla="*/ 1 w 118"/>
                    <a:gd name="T79" fmla="*/ 1 h 404"/>
                    <a:gd name="T80" fmla="*/ 1 w 118"/>
                    <a:gd name="T81" fmla="*/ 0 h 404"/>
                    <a:gd name="T82" fmla="*/ 1 w 118"/>
                    <a:gd name="T83" fmla="*/ 1 h 404"/>
                    <a:gd name="T84" fmla="*/ 1 w 118"/>
                    <a:gd name="T85" fmla="*/ 1 h 404"/>
                    <a:gd name="T86" fmla="*/ 1 w 118"/>
                    <a:gd name="T87" fmla="*/ 1 h 404"/>
                    <a:gd name="T88" fmla="*/ 1 w 118"/>
                    <a:gd name="T89" fmla="*/ 1 h 40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18" h="404">
                      <a:moveTo>
                        <a:pt x="83" y="6"/>
                      </a:moveTo>
                      <a:lnTo>
                        <a:pt x="96" y="43"/>
                      </a:lnTo>
                      <a:lnTo>
                        <a:pt x="96" y="63"/>
                      </a:lnTo>
                      <a:lnTo>
                        <a:pt x="80" y="83"/>
                      </a:lnTo>
                      <a:lnTo>
                        <a:pt x="80" y="100"/>
                      </a:lnTo>
                      <a:lnTo>
                        <a:pt x="105" y="100"/>
                      </a:lnTo>
                      <a:lnTo>
                        <a:pt x="100" y="114"/>
                      </a:lnTo>
                      <a:lnTo>
                        <a:pt x="86" y="130"/>
                      </a:lnTo>
                      <a:lnTo>
                        <a:pt x="80" y="144"/>
                      </a:lnTo>
                      <a:lnTo>
                        <a:pt x="69" y="173"/>
                      </a:lnTo>
                      <a:lnTo>
                        <a:pt x="69" y="205"/>
                      </a:lnTo>
                      <a:lnTo>
                        <a:pt x="54" y="273"/>
                      </a:lnTo>
                      <a:lnTo>
                        <a:pt x="34" y="316"/>
                      </a:lnTo>
                      <a:lnTo>
                        <a:pt x="34" y="346"/>
                      </a:lnTo>
                      <a:lnTo>
                        <a:pt x="18" y="366"/>
                      </a:lnTo>
                      <a:lnTo>
                        <a:pt x="0" y="380"/>
                      </a:lnTo>
                      <a:lnTo>
                        <a:pt x="16" y="380"/>
                      </a:lnTo>
                      <a:lnTo>
                        <a:pt x="29" y="385"/>
                      </a:lnTo>
                      <a:lnTo>
                        <a:pt x="29" y="401"/>
                      </a:lnTo>
                      <a:lnTo>
                        <a:pt x="38" y="404"/>
                      </a:lnTo>
                      <a:lnTo>
                        <a:pt x="50" y="382"/>
                      </a:lnTo>
                      <a:lnTo>
                        <a:pt x="60" y="337"/>
                      </a:lnTo>
                      <a:lnTo>
                        <a:pt x="78" y="305"/>
                      </a:lnTo>
                      <a:lnTo>
                        <a:pt x="96" y="264"/>
                      </a:lnTo>
                      <a:lnTo>
                        <a:pt x="113" y="193"/>
                      </a:lnTo>
                      <a:lnTo>
                        <a:pt x="118" y="178"/>
                      </a:lnTo>
                      <a:lnTo>
                        <a:pt x="116" y="135"/>
                      </a:lnTo>
                      <a:lnTo>
                        <a:pt x="110" y="144"/>
                      </a:lnTo>
                      <a:lnTo>
                        <a:pt x="110" y="167"/>
                      </a:lnTo>
                      <a:lnTo>
                        <a:pt x="102" y="202"/>
                      </a:lnTo>
                      <a:lnTo>
                        <a:pt x="93" y="234"/>
                      </a:lnTo>
                      <a:lnTo>
                        <a:pt x="64" y="260"/>
                      </a:lnTo>
                      <a:lnTo>
                        <a:pt x="83" y="213"/>
                      </a:lnTo>
                      <a:lnTo>
                        <a:pt x="93" y="178"/>
                      </a:lnTo>
                      <a:lnTo>
                        <a:pt x="102" y="130"/>
                      </a:lnTo>
                      <a:lnTo>
                        <a:pt x="108" y="116"/>
                      </a:lnTo>
                      <a:lnTo>
                        <a:pt x="116" y="101"/>
                      </a:lnTo>
                      <a:lnTo>
                        <a:pt x="110" y="82"/>
                      </a:lnTo>
                      <a:lnTo>
                        <a:pt x="113" y="63"/>
                      </a:lnTo>
                      <a:lnTo>
                        <a:pt x="113" y="45"/>
                      </a:lnTo>
                      <a:lnTo>
                        <a:pt x="102" y="0"/>
                      </a:lnTo>
                      <a:lnTo>
                        <a:pt x="99" y="1"/>
                      </a:lnTo>
                      <a:lnTo>
                        <a:pt x="93" y="2"/>
                      </a:lnTo>
                      <a:lnTo>
                        <a:pt x="86" y="5"/>
                      </a:lnTo>
                      <a:lnTo>
                        <a:pt x="83" y="6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3" name="Freeform 125">
                  <a:extLst>
                    <a:ext uri="{FF2B5EF4-FFF2-40B4-BE49-F238E27FC236}">
                      <a16:creationId xmlns:a16="http://schemas.microsoft.com/office/drawing/2014/main" id="{560D1780-05BC-CC6C-8A88-F51DB07B5E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7" y="1802"/>
                  <a:ext cx="34" cy="177"/>
                </a:xfrm>
                <a:custGeom>
                  <a:avLst/>
                  <a:gdLst>
                    <a:gd name="T0" fmla="*/ 1 w 68"/>
                    <a:gd name="T1" fmla="*/ 0 h 355"/>
                    <a:gd name="T2" fmla="*/ 1 w 68"/>
                    <a:gd name="T3" fmla="*/ 0 h 355"/>
                    <a:gd name="T4" fmla="*/ 1 w 68"/>
                    <a:gd name="T5" fmla="*/ 0 h 355"/>
                    <a:gd name="T6" fmla="*/ 1 w 68"/>
                    <a:gd name="T7" fmla="*/ 0 h 355"/>
                    <a:gd name="T8" fmla="*/ 1 w 68"/>
                    <a:gd name="T9" fmla="*/ 0 h 355"/>
                    <a:gd name="T10" fmla="*/ 1 w 68"/>
                    <a:gd name="T11" fmla="*/ 0 h 355"/>
                    <a:gd name="T12" fmla="*/ 1 w 68"/>
                    <a:gd name="T13" fmla="*/ 0 h 355"/>
                    <a:gd name="T14" fmla="*/ 1 w 68"/>
                    <a:gd name="T15" fmla="*/ 0 h 355"/>
                    <a:gd name="T16" fmla="*/ 1 w 68"/>
                    <a:gd name="T17" fmla="*/ 0 h 355"/>
                    <a:gd name="T18" fmla="*/ 1 w 68"/>
                    <a:gd name="T19" fmla="*/ 0 h 355"/>
                    <a:gd name="T20" fmla="*/ 1 w 68"/>
                    <a:gd name="T21" fmla="*/ 0 h 355"/>
                    <a:gd name="T22" fmla="*/ 1 w 68"/>
                    <a:gd name="T23" fmla="*/ 0 h 355"/>
                    <a:gd name="T24" fmla="*/ 0 w 68"/>
                    <a:gd name="T25" fmla="*/ 0 h 355"/>
                    <a:gd name="T26" fmla="*/ 1 w 68"/>
                    <a:gd name="T27" fmla="*/ 0 h 355"/>
                    <a:gd name="T28" fmla="*/ 1 w 68"/>
                    <a:gd name="T29" fmla="*/ 0 h 355"/>
                    <a:gd name="T30" fmla="*/ 1 w 68"/>
                    <a:gd name="T31" fmla="*/ 0 h 355"/>
                    <a:gd name="T32" fmla="*/ 1 w 68"/>
                    <a:gd name="T33" fmla="*/ 0 h 355"/>
                    <a:gd name="T34" fmla="*/ 1 w 68"/>
                    <a:gd name="T35" fmla="*/ 0 h 355"/>
                    <a:gd name="T36" fmla="*/ 1 w 68"/>
                    <a:gd name="T37" fmla="*/ 0 h 355"/>
                    <a:gd name="T38" fmla="*/ 1 w 68"/>
                    <a:gd name="T39" fmla="*/ 0 h 355"/>
                    <a:gd name="T40" fmla="*/ 1 w 68"/>
                    <a:gd name="T41" fmla="*/ 0 h 355"/>
                    <a:gd name="T42" fmla="*/ 1 w 68"/>
                    <a:gd name="T43" fmla="*/ 0 h 355"/>
                    <a:gd name="T44" fmla="*/ 1 w 68"/>
                    <a:gd name="T45" fmla="*/ 0 h 35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8" h="355">
                      <a:moveTo>
                        <a:pt x="22" y="0"/>
                      </a:moveTo>
                      <a:lnTo>
                        <a:pt x="34" y="20"/>
                      </a:lnTo>
                      <a:lnTo>
                        <a:pt x="47" y="32"/>
                      </a:lnTo>
                      <a:lnTo>
                        <a:pt x="60" y="35"/>
                      </a:lnTo>
                      <a:lnTo>
                        <a:pt x="68" y="48"/>
                      </a:lnTo>
                      <a:lnTo>
                        <a:pt x="48" y="81"/>
                      </a:lnTo>
                      <a:lnTo>
                        <a:pt x="36" y="130"/>
                      </a:lnTo>
                      <a:lnTo>
                        <a:pt x="34" y="168"/>
                      </a:lnTo>
                      <a:lnTo>
                        <a:pt x="28" y="235"/>
                      </a:lnTo>
                      <a:lnTo>
                        <a:pt x="28" y="259"/>
                      </a:lnTo>
                      <a:lnTo>
                        <a:pt x="26" y="298"/>
                      </a:lnTo>
                      <a:lnTo>
                        <a:pt x="18" y="339"/>
                      </a:lnTo>
                      <a:lnTo>
                        <a:pt x="0" y="355"/>
                      </a:lnTo>
                      <a:lnTo>
                        <a:pt x="12" y="319"/>
                      </a:lnTo>
                      <a:lnTo>
                        <a:pt x="14" y="270"/>
                      </a:lnTo>
                      <a:lnTo>
                        <a:pt x="24" y="203"/>
                      </a:lnTo>
                      <a:lnTo>
                        <a:pt x="24" y="160"/>
                      </a:lnTo>
                      <a:lnTo>
                        <a:pt x="34" y="105"/>
                      </a:lnTo>
                      <a:lnTo>
                        <a:pt x="44" y="73"/>
                      </a:lnTo>
                      <a:lnTo>
                        <a:pt x="52" y="51"/>
                      </a:lnTo>
                      <a:lnTo>
                        <a:pt x="26" y="40"/>
                      </a:lnTo>
                      <a:lnTo>
                        <a:pt x="9" y="8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4" name="Freeform 126">
                  <a:extLst>
                    <a:ext uri="{FF2B5EF4-FFF2-40B4-BE49-F238E27FC236}">
                      <a16:creationId xmlns:a16="http://schemas.microsoft.com/office/drawing/2014/main" id="{17C42A9D-BC26-8410-4481-D2F3DD892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" y="1984"/>
                  <a:ext cx="38" cy="76"/>
                </a:xfrm>
                <a:custGeom>
                  <a:avLst/>
                  <a:gdLst>
                    <a:gd name="T0" fmla="*/ 1 w 76"/>
                    <a:gd name="T1" fmla="*/ 1 h 152"/>
                    <a:gd name="T2" fmla="*/ 1 w 76"/>
                    <a:gd name="T3" fmla="*/ 1 h 152"/>
                    <a:gd name="T4" fmla="*/ 1 w 76"/>
                    <a:gd name="T5" fmla="*/ 1 h 152"/>
                    <a:gd name="T6" fmla="*/ 0 w 76"/>
                    <a:gd name="T7" fmla="*/ 1 h 152"/>
                    <a:gd name="T8" fmla="*/ 0 w 76"/>
                    <a:gd name="T9" fmla="*/ 1 h 152"/>
                    <a:gd name="T10" fmla="*/ 1 w 76"/>
                    <a:gd name="T11" fmla="*/ 1 h 152"/>
                    <a:gd name="T12" fmla="*/ 1 w 76"/>
                    <a:gd name="T13" fmla="*/ 1 h 152"/>
                    <a:gd name="T14" fmla="*/ 1 w 76"/>
                    <a:gd name="T15" fmla="*/ 1 h 152"/>
                    <a:gd name="T16" fmla="*/ 1 w 76"/>
                    <a:gd name="T17" fmla="*/ 1 h 152"/>
                    <a:gd name="T18" fmla="*/ 1 w 76"/>
                    <a:gd name="T19" fmla="*/ 1 h 152"/>
                    <a:gd name="T20" fmla="*/ 1 w 76"/>
                    <a:gd name="T21" fmla="*/ 1 h 152"/>
                    <a:gd name="T22" fmla="*/ 1 w 76"/>
                    <a:gd name="T23" fmla="*/ 1 h 152"/>
                    <a:gd name="T24" fmla="*/ 1 w 76"/>
                    <a:gd name="T25" fmla="*/ 1 h 152"/>
                    <a:gd name="T26" fmla="*/ 1 w 76"/>
                    <a:gd name="T27" fmla="*/ 1 h 152"/>
                    <a:gd name="T28" fmla="*/ 1 w 76"/>
                    <a:gd name="T29" fmla="*/ 1 h 152"/>
                    <a:gd name="T30" fmla="*/ 1 w 76"/>
                    <a:gd name="T31" fmla="*/ 1 h 152"/>
                    <a:gd name="T32" fmla="*/ 1 w 76"/>
                    <a:gd name="T33" fmla="*/ 1 h 152"/>
                    <a:gd name="T34" fmla="*/ 1 w 76"/>
                    <a:gd name="T35" fmla="*/ 1 h 152"/>
                    <a:gd name="T36" fmla="*/ 1 w 76"/>
                    <a:gd name="T37" fmla="*/ 1 h 152"/>
                    <a:gd name="T38" fmla="*/ 1 w 76"/>
                    <a:gd name="T39" fmla="*/ 1 h 152"/>
                    <a:gd name="T40" fmla="*/ 1 w 76"/>
                    <a:gd name="T41" fmla="*/ 1 h 152"/>
                    <a:gd name="T42" fmla="*/ 1 w 76"/>
                    <a:gd name="T43" fmla="*/ 0 h 152"/>
                    <a:gd name="T44" fmla="*/ 1 w 76"/>
                    <a:gd name="T45" fmla="*/ 1 h 152"/>
                    <a:gd name="T46" fmla="*/ 1 w 76"/>
                    <a:gd name="T47" fmla="*/ 1 h 152"/>
                    <a:gd name="T48" fmla="*/ 1 w 76"/>
                    <a:gd name="T49" fmla="*/ 1 h 152"/>
                    <a:gd name="T50" fmla="*/ 1 w 76"/>
                    <a:gd name="T51" fmla="*/ 1 h 1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76" h="152">
                      <a:moveTo>
                        <a:pt x="26" y="12"/>
                      </a:moveTo>
                      <a:lnTo>
                        <a:pt x="14" y="17"/>
                      </a:lnTo>
                      <a:lnTo>
                        <a:pt x="5" y="34"/>
                      </a:lnTo>
                      <a:lnTo>
                        <a:pt x="0" y="78"/>
                      </a:lnTo>
                      <a:lnTo>
                        <a:pt x="0" y="100"/>
                      </a:lnTo>
                      <a:lnTo>
                        <a:pt x="5" y="129"/>
                      </a:lnTo>
                      <a:lnTo>
                        <a:pt x="11" y="152"/>
                      </a:lnTo>
                      <a:lnTo>
                        <a:pt x="22" y="152"/>
                      </a:lnTo>
                      <a:lnTo>
                        <a:pt x="22" y="136"/>
                      </a:lnTo>
                      <a:lnTo>
                        <a:pt x="16" y="108"/>
                      </a:lnTo>
                      <a:lnTo>
                        <a:pt x="23" y="100"/>
                      </a:lnTo>
                      <a:lnTo>
                        <a:pt x="33" y="100"/>
                      </a:lnTo>
                      <a:lnTo>
                        <a:pt x="44" y="100"/>
                      </a:lnTo>
                      <a:lnTo>
                        <a:pt x="45" y="74"/>
                      </a:lnTo>
                      <a:lnTo>
                        <a:pt x="56" y="95"/>
                      </a:lnTo>
                      <a:lnTo>
                        <a:pt x="64" y="83"/>
                      </a:lnTo>
                      <a:lnTo>
                        <a:pt x="64" y="63"/>
                      </a:lnTo>
                      <a:lnTo>
                        <a:pt x="76" y="67"/>
                      </a:lnTo>
                      <a:lnTo>
                        <a:pt x="74" y="47"/>
                      </a:lnTo>
                      <a:lnTo>
                        <a:pt x="51" y="40"/>
                      </a:lnTo>
                      <a:lnTo>
                        <a:pt x="48" y="7"/>
                      </a:lnTo>
                      <a:lnTo>
                        <a:pt x="41" y="0"/>
                      </a:lnTo>
                      <a:lnTo>
                        <a:pt x="39" y="2"/>
                      </a:lnTo>
                      <a:lnTo>
                        <a:pt x="34" y="6"/>
                      </a:lnTo>
                      <a:lnTo>
                        <a:pt x="29" y="9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5" name="Freeform 127">
                  <a:extLst>
                    <a:ext uri="{FF2B5EF4-FFF2-40B4-BE49-F238E27FC236}">
                      <a16:creationId xmlns:a16="http://schemas.microsoft.com/office/drawing/2014/main" id="{0D089494-0DD4-20FB-9293-ADF8B6374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0" y="1924"/>
                  <a:ext cx="21" cy="152"/>
                </a:xfrm>
                <a:custGeom>
                  <a:avLst/>
                  <a:gdLst>
                    <a:gd name="T0" fmla="*/ 1 w 41"/>
                    <a:gd name="T1" fmla="*/ 1 h 304"/>
                    <a:gd name="T2" fmla="*/ 1 w 41"/>
                    <a:gd name="T3" fmla="*/ 1 h 304"/>
                    <a:gd name="T4" fmla="*/ 1 w 41"/>
                    <a:gd name="T5" fmla="*/ 1 h 304"/>
                    <a:gd name="T6" fmla="*/ 1 w 41"/>
                    <a:gd name="T7" fmla="*/ 1 h 304"/>
                    <a:gd name="T8" fmla="*/ 1 w 41"/>
                    <a:gd name="T9" fmla="*/ 1 h 304"/>
                    <a:gd name="T10" fmla="*/ 1 w 41"/>
                    <a:gd name="T11" fmla="*/ 1 h 304"/>
                    <a:gd name="T12" fmla="*/ 1 w 41"/>
                    <a:gd name="T13" fmla="*/ 1 h 304"/>
                    <a:gd name="T14" fmla="*/ 1 w 41"/>
                    <a:gd name="T15" fmla="*/ 1 h 304"/>
                    <a:gd name="T16" fmla="*/ 1 w 41"/>
                    <a:gd name="T17" fmla="*/ 1 h 304"/>
                    <a:gd name="T18" fmla="*/ 1 w 41"/>
                    <a:gd name="T19" fmla="*/ 1 h 304"/>
                    <a:gd name="T20" fmla="*/ 1 w 41"/>
                    <a:gd name="T21" fmla="*/ 1 h 304"/>
                    <a:gd name="T22" fmla="*/ 1 w 41"/>
                    <a:gd name="T23" fmla="*/ 1 h 304"/>
                    <a:gd name="T24" fmla="*/ 1 w 41"/>
                    <a:gd name="T25" fmla="*/ 1 h 304"/>
                    <a:gd name="T26" fmla="*/ 1 w 41"/>
                    <a:gd name="T27" fmla="*/ 1 h 304"/>
                    <a:gd name="T28" fmla="*/ 1 w 41"/>
                    <a:gd name="T29" fmla="*/ 1 h 304"/>
                    <a:gd name="T30" fmla="*/ 1 w 41"/>
                    <a:gd name="T31" fmla="*/ 1 h 304"/>
                    <a:gd name="T32" fmla="*/ 1 w 41"/>
                    <a:gd name="T33" fmla="*/ 1 h 304"/>
                    <a:gd name="T34" fmla="*/ 1 w 41"/>
                    <a:gd name="T35" fmla="*/ 1 h 304"/>
                    <a:gd name="T36" fmla="*/ 1 w 41"/>
                    <a:gd name="T37" fmla="*/ 1 h 304"/>
                    <a:gd name="T38" fmla="*/ 1 w 41"/>
                    <a:gd name="T39" fmla="*/ 1 h 304"/>
                    <a:gd name="T40" fmla="*/ 1 w 41"/>
                    <a:gd name="T41" fmla="*/ 1 h 304"/>
                    <a:gd name="T42" fmla="*/ 1 w 41"/>
                    <a:gd name="T43" fmla="*/ 1 h 304"/>
                    <a:gd name="T44" fmla="*/ 0 w 41"/>
                    <a:gd name="T45" fmla="*/ 0 h 304"/>
                    <a:gd name="T46" fmla="*/ 1 w 41"/>
                    <a:gd name="T47" fmla="*/ 1 h 3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41" h="304">
                      <a:moveTo>
                        <a:pt x="12" y="1"/>
                      </a:moveTo>
                      <a:lnTo>
                        <a:pt x="12" y="20"/>
                      </a:lnTo>
                      <a:lnTo>
                        <a:pt x="21" y="34"/>
                      </a:lnTo>
                      <a:lnTo>
                        <a:pt x="37" y="34"/>
                      </a:lnTo>
                      <a:lnTo>
                        <a:pt x="27" y="50"/>
                      </a:lnTo>
                      <a:lnTo>
                        <a:pt x="21" y="82"/>
                      </a:lnTo>
                      <a:lnTo>
                        <a:pt x="30" y="128"/>
                      </a:lnTo>
                      <a:lnTo>
                        <a:pt x="32" y="152"/>
                      </a:lnTo>
                      <a:lnTo>
                        <a:pt x="41" y="155"/>
                      </a:lnTo>
                      <a:lnTo>
                        <a:pt x="41" y="165"/>
                      </a:lnTo>
                      <a:lnTo>
                        <a:pt x="35" y="197"/>
                      </a:lnTo>
                      <a:lnTo>
                        <a:pt x="35" y="240"/>
                      </a:lnTo>
                      <a:lnTo>
                        <a:pt x="27" y="265"/>
                      </a:lnTo>
                      <a:lnTo>
                        <a:pt x="14" y="281"/>
                      </a:lnTo>
                      <a:lnTo>
                        <a:pt x="6" y="304"/>
                      </a:lnTo>
                      <a:lnTo>
                        <a:pt x="10" y="269"/>
                      </a:lnTo>
                      <a:lnTo>
                        <a:pt x="23" y="230"/>
                      </a:lnTo>
                      <a:lnTo>
                        <a:pt x="23" y="192"/>
                      </a:lnTo>
                      <a:lnTo>
                        <a:pt x="17" y="144"/>
                      </a:lnTo>
                      <a:lnTo>
                        <a:pt x="17" y="106"/>
                      </a:lnTo>
                      <a:lnTo>
                        <a:pt x="18" y="63"/>
                      </a:lnTo>
                      <a:lnTo>
                        <a:pt x="7" y="36"/>
                      </a:lnTo>
                      <a:lnTo>
                        <a:pt x="0" y="0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6" name="Freeform 128">
                  <a:extLst>
                    <a:ext uri="{FF2B5EF4-FFF2-40B4-BE49-F238E27FC236}">
                      <a16:creationId xmlns:a16="http://schemas.microsoft.com/office/drawing/2014/main" id="{A1E8C03E-241A-B660-B8EF-6D94B040C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0" y="1931"/>
                  <a:ext cx="18" cy="55"/>
                </a:xfrm>
                <a:custGeom>
                  <a:avLst/>
                  <a:gdLst>
                    <a:gd name="T0" fmla="*/ 0 w 37"/>
                    <a:gd name="T1" fmla="*/ 0 h 112"/>
                    <a:gd name="T2" fmla="*/ 0 w 37"/>
                    <a:gd name="T3" fmla="*/ 0 h 112"/>
                    <a:gd name="T4" fmla="*/ 0 w 37"/>
                    <a:gd name="T5" fmla="*/ 0 h 112"/>
                    <a:gd name="T6" fmla="*/ 0 w 37"/>
                    <a:gd name="T7" fmla="*/ 0 h 112"/>
                    <a:gd name="T8" fmla="*/ 0 w 37"/>
                    <a:gd name="T9" fmla="*/ 0 h 112"/>
                    <a:gd name="T10" fmla="*/ 0 w 37"/>
                    <a:gd name="T11" fmla="*/ 0 h 112"/>
                    <a:gd name="T12" fmla="*/ 0 w 37"/>
                    <a:gd name="T13" fmla="*/ 0 h 112"/>
                    <a:gd name="T14" fmla="*/ 0 w 37"/>
                    <a:gd name="T15" fmla="*/ 0 h 112"/>
                    <a:gd name="T16" fmla="*/ 0 w 37"/>
                    <a:gd name="T17" fmla="*/ 0 h 112"/>
                    <a:gd name="T18" fmla="*/ 0 w 37"/>
                    <a:gd name="T19" fmla="*/ 0 h 112"/>
                    <a:gd name="T20" fmla="*/ 0 w 37"/>
                    <a:gd name="T21" fmla="*/ 0 h 1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112">
                      <a:moveTo>
                        <a:pt x="15" y="0"/>
                      </a:moveTo>
                      <a:lnTo>
                        <a:pt x="0" y="7"/>
                      </a:lnTo>
                      <a:lnTo>
                        <a:pt x="0" y="27"/>
                      </a:lnTo>
                      <a:lnTo>
                        <a:pt x="17" y="36"/>
                      </a:lnTo>
                      <a:lnTo>
                        <a:pt x="21" y="66"/>
                      </a:lnTo>
                      <a:lnTo>
                        <a:pt x="24" y="112"/>
                      </a:lnTo>
                      <a:lnTo>
                        <a:pt x="37" y="78"/>
                      </a:lnTo>
                      <a:lnTo>
                        <a:pt x="37" y="45"/>
                      </a:lnTo>
                      <a:lnTo>
                        <a:pt x="37" y="22"/>
                      </a:lnTo>
                      <a:lnTo>
                        <a:pt x="18" y="1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7" name="Freeform 129">
                  <a:extLst>
                    <a:ext uri="{FF2B5EF4-FFF2-40B4-BE49-F238E27FC236}">
                      <a16:creationId xmlns:a16="http://schemas.microsoft.com/office/drawing/2014/main" id="{116301DE-E864-E65C-3D28-91A2BA8B0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9" y="1918"/>
                  <a:ext cx="15" cy="11"/>
                </a:xfrm>
                <a:custGeom>
                  <a:avLst/>
                  <a:gdLst>
                    <a:gd name="T0" fmla="*/ 0 w 30"/>
                    <a:gd name="T1" fmla="*/ 0 h 23"/>
                    <a:gd name="T2" fmla="*/ 1 w 30"/>
                    <a:gd name="T3" fmla="*/ 0 h 23"/>
                    <a:gd name="T4" fmla="*/ 1 w 30"/>
                    <a:gd name="T5" fmla="*/ 0 h 23"/>
                    <a:gd name="T6" fmla="*/ 1 w 30"/>
                    <a:gd name="T7" fmla="*/ 0 h 23"/>
                    <a:gd name="T8" fmla="*/ 1 w 30"/>
                    <a:gd name="T9" fmla="*/ 0 h 23"/>
                    <a:gd name="T10" fmla="*/ 1 w 30"/>
                    <a:gd name="T11" fmla="*/ 0 h 23"/>
                    <a:gd name="T12" fmla="*/ 0 w 30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23">
                      <a:moveTo>
                        <a:pt x="0" y="8"/>
                      </a:move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22" y="23"/>
                      </a:lnTo>
                      <a:lnTo>
                        <a:pt x="4" y="2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8" name="Freeform 130">
                  <a:extLst>
                    <a:ext uri="{FF2B5EF4-FFF2-40B4-BE49-F238E27FC236}">
                      <a16:creationId xmlns:a16="http://schemas.microsoft.com/office/drawing/2014/main" id="{5F2F2D92-1AC9-6165-F066-A373A93D4F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4" y="1652"/>
                  <a:ext cx="36" cy="71"/>
                </a:xfrm>
                <a:custGeom>
                  <a:avLst/>
                  <a:gdLst>
                    <a:gd name="T0" fmla="*/ 0 w 73"/>
                    <a:gd name="T1" fmla="*/ 1 h 140"/>
                    <a:gd name="T2" fmla="*/ 0 w 73"/>
                    <a:gd name="T3" fmla="*/ 1 h 140"/>
                    <a:gd name="T4" fmla="*/ 0 w 73"/>
                    <a:gd name="T5" fmla="*/ 1 h 140"/>
                    <a:gd name="T6" fmla="*/ 0 w 73"/>
                    <a:gd name="T7" fmla="*/ 1 h 140"/>
                    <a:gd name="T8" fmla="*/ 0 w 73"/>
                    <a:gd name="T9" fmla="*/ 1 h 140"/>
                    <a:gd name="T10" fmla="*/ 0 w 73"/>
                    <a:gd name="T11" fmla="*/ 1 h 140"/>
                    <a:gd name="T12" fmla="*/ 0 w 73"/>
                    <a:gd name="T13" fmla="*/ 1 h 140"/>
                    <a:gd name="T14" fmla="*/ 0 w 73"/>
                    <a:gd name="T15" fmla="*/ 1 h 140"/>
                    <a:gd name="T16" fmla="*/ 0 w 73"/>
                    <a:gd name="T17" fmla="*/ 1 h 140"/>
                    <a:gd name="T18" fmla="*/ 0 w 73"/>
                    <a:gd name="T19" fmla="*/ 1 h 140"/>
                    <a:gd name="T20" fmla="*/ 0 w 73"/>
                    <a:gd name="T21" fmla="*/ 1 h 140"/>
                    <a:gd name="T22" fmla="*/ 0 w 73"/>
                    <a:gd name="T23" fmla="*/ 1 h 140"/>
                    <a:gd name="T24" fmla="*/ 0 w 73"/>
                    <a:gd name="T25" fmla="*/ 1 h 140"/>
                    <a:gd name="T26" fmla="*/ 0 w 73"/>
                    <a:gd name="T27" fmla="*/ 0 h 140"/>
                    <a:gd name="T28" fmla="*/ 0 w 73"/>
                    <a:gd name="T29" fmla="*/ 0 h 140"/>
                    <a:gd name="T30" fmla="*/ 0 w 73"/>
                    <a:gd name="T31" fmla="*/ 1 h 140"/>
                    <a:gd name="T32" fmla="*/ 0 w 73"/>
                    <a:gd name="T33" fmla="*/ 1 h 140"/>
                    <a:gd name="T34" fmla="*/ 0 w 73"/>
                    <a:gd name="T35" fmla="*/ 1 h 1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3" h="140">
                      <a:moveTo>
                        <a:pt x="71" y="40"/>
                      </a:moveTo>
                      <a:lnTo>
                        <a:pt x="43" y="27"/>
                      </a:lnTo>
                      <a:lnTo>
                        <a:pt x="25" y="27"/>
                      </a:lnTo>
                      <a:lnTo>
                        <a:pt x="26" y="38"/>
                      </a:lnTo>
                      <a:lnTo>
                        <a:pt x="31" y="53"/>
                      </a:lnTo>
                      <a:lnTo>
                        <a:pt x="36" y="83"/>
                      </a:lnTo>
                      <a:lnTo>
                        <a:pt x="42" y="124"/>
                      </a:lnTo>
                      <a:lnTo>
                        <a:pt x="54" y="140"/>
                      </a:lnTo>
                      <a:lnTo>
                        <a:pt x="34" y="136"/>
                      </a:lnTo>
                      <a:lnTo>
                        <a:pt x="16" y="90"/>
                      </a:lnTo>
                      <a:lnTo>
                        <a:pt x="13" y="59"/>
                      </a:lnTo>
                      <a:lnTo>
                        <a:pt x="0" y="29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3" y="3"/>
                      </a:lnTo>
                      <a:lnTo>
                        <a:pt x="73" y="22"/>
                      </a:lnTo>
                      <a:lnTo>
                        <a:pt x="71" y="4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39" name="Freeform 131">
                  <a:extLst>
                    <a:ext uri="{FF2B5EF4-FFF2-40B4-BE49-F238E27FC236}">
                      <a16:creationId xmlns:a16="http://schemas.microsoft.com/office/drawing/2014/main" id="{75599226-9892-87F2-6071-C7A9EE57A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9" y="1644"/>
                  <a:ext cx="15" cy="12"/>
                </a:xfrm>
                <a:custGeom>
                  <a:avLst/>
                  <a:gdLst>
                    <a:gd name="T0" fmla="*/ 0 w 30"/>
                    <a:gd name="T1" fmla="*/ 1 h 23"/>
                    <a:gd name="T2" fmla="*/ 1 w 30"/>
                    <a:gd name="T3" fmla="*/ 1 h 23"/>
                    <a:gd name="T4" fmla="*/ 1 w 30"/>
                    <a:gd name="T5" fmla="*/ 0 h 23"/>
                    <a:gd name="T6" fmla="*/ 1 w 30"/>
                    <a:gd name="T7" fmla="*/ 1 h 23"/>
                    <a:gd name="T8" fmla="*/ 1 w 30"/>
                    <a:gd name="T9" fmla="*/ 1 h 23"/>
                    <a:gd name="T10" fmla="*/ 1 w 30"/>
                    <a:gd name="T11" fmla="*/ 1 h 23"/>
                    <a:gd name="T12" fmla="*/ 1 w 30"/>
                    <a:gd name="T13" fmla="*/ 1 h 23"/>
                    <a:gd name="T14" fmla="*/ 1 w 30"/>
                    <a:gd name="T15" fmla="*/ 1 h 23"/>
                    <a:gd name="T16" fmla="*/ 1 w 30"/>
                    <a:gd name="T17" fmla="*/ 1 h 23"/>
                    <a:gd name="T18" fmla="*/ 1 w 30"/>
                    <a:gd name="T19" fmla="*/ 1 h 23"/>
                    <a:gd name="T20" fmla="*/ 1 w 30"/>
                    <a:gd name="T21" fmla="*/ 1 h 23"/>
                    <a:gd name="T22" fmla="*/ 1 w 30"/>
                    <a:gd name="T23" fmla="*/ 1 h 23"/>
                    <a:gd name="T24" fmla="*/ 0 w 30"/>
                    <a:gd name="T25" fmla="*/ 1 h 23"/>
                    <a:gd name="T26" fmla="*/ 0 w 30"/>
                    <a:gd name="T27" fmla="*/ 1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" h="23">
                      <a:moveTo>
                        <a:pt x="0" y="5"/>
                      </a:moveTo>
                      <a:lnTo>
                        <a:pt x="3" y="1"/>
                      </a:lnTo>
                      <a:lnTo>
                        <a:pt x="14" y="0"/>
                      </a:lnTo>
                      <a:lnTo>
                        <a:pt x="23" y="3"/>
                      </a:lnTo>
                      <a:lnTo>
                        <a:pt x="30" y="18"/>
                      </a:lnTo>
                      <a:lnTo>
                        <a:pt x="18" y="11"/>
                      </a:lnTo>
                      <a:lnTo>
                        <a:pt x="10" y="10"/>
                      </a:lnTo>
                      <a:lnTo>
                        <a:pt x="10" y="17"/>
                      </a:lnTo>
                      <a:lnTo>
                        <a:pt x="14" y="20"/>
                      </a:lnTo>
                      <a:lnTo>
                        <a:pt x="2" y="23"/>
                      </a:lnTo>
                      <a:lnTo>
                        <a:pt x="2" y="20"/>
                      </a:lnTo>
                      <a:lnTo>
                        <a:pt x="1" y="15"/>
                      </a:lnTo>
                      <a:lnTo>
                        <a:pt x="0" y="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22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0" name="Freeform 132">
                  <a:extLst>
                    <a:ext uri="{FF2B5EF4-FFF2-40B4-BE49-F238E27FC236}">
                      <a16:creationId xmlns:a16="http://schemas.microsoft.com/office/drawing/2014/main" id="{DF32B854-2DA8-6A27-CA6B-A9884200AE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4" y="1693"/>
                  <a:ext cx="45" cy="23"/>
                </a:xfrm>
                <a:custGeom>
                  <a:avLst/>
                  <a:gdLst>
                    <a:gd name="T0" fmla="*/ 1 w 90"/>
                    <a:gd name="T1" fmla="*/ 0 h 48"/>
                    <a:gd name="T2" fmla="*/ 1 w 90"/>
                    <a:gd name="T3" fmla="*/ 0 h 48"/>
                    <a:gd name="T4" fmla="*/ 1 w 90"/>
                    <a:gd name="T5" fmla="*/ 0 h 48"/>
                    <a:gd name="T6" fmla="*/ 1 w 90"/>
                    <a:gd name="T7" fmla="*/ 0 h 48"/>
                    <a:gd name="T8" fmla="*/ 1 w 90"/>
                    <a:gd name="T9" fmla="*/ 0 h 48"/>
                    <a:gd name="T10" fmla="*/ 1 w 90"/>
                    <a:gd name="T11" fmla="*/ 0 h 48"/>
                    <a:gd name="T12" fmla="*/ 1 w 90"/>
                    <a:gd name="T13" fmla="*/ 0 h 48"/>
                    <a:gd name="T14" fmla="*/ 1 w 90"/>
                    <a:gd name="T15" fmla="*/ 0 h 48"/>
                    <a:gd name="T16" fmla="*/ 1 w 90"/>
                    <a:gd name="T17" fmla="*/ 0 h 48"/>
                    <a:gd name="T18" fmla="*/ 1 w 90"/>
                    <a:gd name="T19" fmla="*/ 0 h 48"/>
                    <a:gd name="T20" fmla="*/ 1 w 90"/>
                    <a:gd name="T21" fmla="*/ 0 h 48"/>
                    <a:gd name="T22" fmla="*/ 1 w 90"/>
                    <a:gd name="T23" fmla="*/ 0 h 48"/>
                    <a:gd name="T24" fmla="*/ 0 w 90"/>
                    <a:gd name="T25" fmla="*/ 0 h 48"/>
                    <a:gd name="T26" fmla="*/ 0 w 90"/>
                    <a:gd name="T27" fmla="*/ 0 h 48"/>
                    <a:gd name="T28" fmla="*/ 1 w 90"/>
                    <a:gd name="T29" fmla="*/ 0 h 48"/>
                    <a:gd name="T30" fmla="*/ 1 w 90"/>
                    <a:gd name="T31" fmla="*/ 0 h 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90" h="48">
                      <a:moveTo>
                        <a:pt x="7" y="12"/>
                      </a:moveTo>
                      <a:lnTo>
                        <a:pt x="11" y="20"/>
                      </a:lnTo>
                      <a:lnTo>
                        <a:pt x="24" y="20"/>
                      </a:lnTo>
                      <a:lnTo>
                        <a:pt x="36" y="29"/>
                      </a:lnTo>
                      <a:lnTo>
                        <a:pt x="47" y="33"/>
                      </a:lnTo>
                      <a:lnTo>
                        <a:pt x="65" y="33"/>
                      </a:lnTo>
                      <a:lnTo>
                        <a:pt x="75" y="40"/>
                      </a:lnTo>
                      <a:lnTo>
                        <a:pt x="90" y="48"/>
                      </a:lnTo>
                      <a:lnTo>
                        <a:pt x="74" y="45"/>
                      </a:lnTo>
                      <a:lnTo>
                        <a:pt x="60" y="41"/>
                      </a:lnTo>
                      <a:lnTo>
                        <a:pt x="34" y="41"/>
                      </a:lnTo>
                      <a:lnTo>
                        <a:pt x="19" y="33"/>
                      </a:lnTo>
                      <a:lnTo>
                        <a:pt x="0" y="21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1" name="Freeform 133">
                  <a:extLst>
                    <a:ext uri="{FF2B5EF4-FFF2-40B4-BE49-F238E27FC236}">
                      <a16:creationId xmlns:a16="http://schemas.microsoft.com/office/drawing/2014/main" id="{0D163ED2-4638-F303-663B-4EC4D24D2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" y="1660"/>
                  <a:ext cx="32" cy="31"/>
                </a:xfrm>
                <a:custGeom>
                  <a:avLst/>
                  <a:gdLst>
                    <a:gd name="T0" fmla="*/ 1 w 64"/>
                    <a:gd name="T1" fmla="*/ 0 h 62"/>
                    <a:gd name="T2" fmla="*/ 1 w 64"/>
                    <a:gd name="T3" fmla="*/ 1 h 62"/>
                    <a:gd name="T4" fmla="*/ 1 w 64"/>
                    <a:gd name="T5" fmla="*/ 1 h 62"/>
                    <a:gd name="T6" fmla="*/ 0 w 64"/>
                    <a:gd name="T7" fmla="*/ 1 h 62"/>
                    <a:gd name="T8" fmla="*/ 0 w 64"/>
                    <a:gd name="T9" fmla="*/ 1 h 62"/>
                    <a:gd name="T10" fmla="*/ 1 w 64"/>
                    <a:gd name="T11" fmla="*/ 1 h 62"/>
                    <a:gd name="T12" fmla="*/ 1 w 64"/>
                    <a:gd name="T13" fmla="*/ 1 h 62"/>
                    <a:gd name="T14" fmla="*/ 1 w 64"/>
                    <a:gd name="T15" fmla="*/ 1 h 62"/>
                    <a:gd name="T16" fmla="*/ 1 w 64"/>
                    <a:gd name="T17" fmla="*/ 1 h 62"/>
                    <a:gd name="T18" fmla="*/ 1 w 64"/>
                    <a:gd name="T19" fmla="*/ 1 h 62"/>
                    <a:gd name="T20" fmla="*/ 1 w 64"/>
                    <a:gd name="T21" fmla="*/ 1 h 62"/>
                    <a:gd name="T22" fmla="*/ 1 w 64"/>
                    <a:gd name="T23" fmla="*/ 1 h 62"/>
                    <a:gd name="T24" fmla="*/ 1 w 64"/>
                    <a:gd name="T25" fmla="*/ 1 h 62"/>
                    <a:gd name="T26" fmla="*/ 1 w 64"/>
                    <a:gd name="T27" fmla="*/ 1 h 62"/>
                    <a:gd name="T28" fmla="*/ 1 w 64"/>
                    <a:gd name="T29" fmla="*/ 1 h 62"/>
                    <a:gd name="T30" fmla="*/ 1 w 64"/>
                    <a:gd name="T31" fmla="*/ 1 h 62"/>
                    <a:gd name="T32" fmla="*/ 1 w 64"/>
                    <a:gd name="T33" fmla="*/ 0 h 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4" h="62">
                      <a:moveTo>
                        <a:pt x="29" y="0"/>
                      </a:moveTo>
                      <a:lnTo>
                        <a:pt x="23" y="9"/>
                      </a:lnTo>
                      <a:lnTo>
                        <a:pt x="12" y="25"/>
                      </a:lnTo>
                      <a:lnTo>
                        <a:pt x="0" y="42"/>
                      </a:lnTo>
                      <a:lnTo>
                        <a:pt x="0" y="53"/>
                      </a:lnTo>
                      <a:lnTo>
                        <a:pt x="14" y="34"/>
                      </a:lnTo>
                      <a:lnTo>
                        <a:pt x="28" y="30"/>
                      </a:lnTo>
                      <a:lnTo>
                        <a:pt x="44" y="34"/>
                      </a:lnTo>
                      <a:lnTo>
                        <a:pt x="52" y="44"/>
                      </a:lnTo>
                      <a:lnTo>
                        <a:pt x="52" y="53"/>
                      </a:lnTo>
                      <a:lnTo>
                        <a:pt x="60" y="62"/>
                      </a:lnTo>
                      <a:lnTo>
                        <a:pt x="64" y="50"/>
                      </a:lnTo>
                      <a:lnTo>
                        <a:pt x="64" y="34"/>
                      </a:lnTo>
                      <a:lnTo>
                        <a:pt x="55" y="25"/>
                      </a:lnTo>
                      <a:lnTo>
                        <a:pt x="62" y="10"/>
                      </a:lnTo>
                      <a:lnTo>
                        <a:pt x="4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4B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2" name="Freeform 134">
                  <a:extLst>
                    <a:ext uri="{FF2B5EF4-FFF2-40B4-BE49-F238E27FC236}">
                      <a16:creationId xmlns:a16="http://schemas.microsoft.com/office/drawing/2014/main" id="{8939E610-C747-AAEC-116A-FDCCC742C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4" y="1710"/>
                  <a:ext cx="12" cy="9"/>
                </a:xfrm>
                <a:custGeom>
                  <a:avLst/>
                  <a:gdLst>
                    <a:gd name="T0" fmla="*/ 0 w 24"/>
                    <a:gd name="T1" fmla="*/ 1 h 18"/>
                    <a:gd name="T2" fmla="*/ 1 w 24"/>
                    <a:gd name="T3" fmla="*/ 0 h 18"/>
                    <a:gd name="T4" fmla="*/ 1 w 24"/>
                    <a:gd name="T5" fmla="*/ 1 h 18"/>
                    <a:gd name="T6" fmla="*/ 1 w 24"/>
                    <a:gd name="T7" fmla="*/ 1 h 18"/>
                    <a:gd name="T8" fmla="*/ 1 w 24"/>
                    <a:gd name="T9" fmla="*/ 1 h 18"/>
                    <a:gd name="T10" fmla="*/ 1 w 24"/>
                    <a:gd name="T11" fmla="*/ 1 h 18"/>
                    <a:gd name="T12" fmla="*/ 1 w 24"/>
                    <a:gd name="T13" fmla="*/ 1 h 18"/>
                    <a:gd name="T14" fmla="*/ 1 w 24"/>
                    <a:gd name="T15" fmla="*/ 1 h 18"/>
                    <a:gd name="T16" fmla="*/ 0 w 24"/>
                    <a:gd name="T17" fmla="*/ 1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18">
                      <a:moveTo>
                        <a:pt x="0" y="9"/>
                      </a:move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4" y="13"/>
                      </a:lnTo>
                      <a:lnTo>
                        <a:pt x="22" y="18"/>
                      </a:lnTo>
                      <a:lnTo>
                        <a:pt x="15" y="18"/>
                      </a:lnTo>
                      <a:lnTo>
                        <a:pt x="10" y="14"/>
                      </a:lnTo>
                      <a:lnTo>
                        <a:pt x="3" y="1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60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3" name="Freeform 135">
                  <a:extLst>
                    <a:ext uri="{FF2B5EF4-FFF2-40B4-BE49-F238E27FC236}">
                      <a16:creationId xmlns:a16="http://schemas.microsoft.com/office/drawing/2014/main" id="{2F155ED9-3BAC-4477-D86B-878B230E7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" y="1688"/>
                  <a:ext cx="20" cy="16"/>
                </a:xfrm>
                <a:custGeom>
                  <a:avLst/>
                  <a:gdLst>
                    <a:gd name="T0" fmla="*/ 0 w 41"/>
                    <a:gd name="T1" fmla="*/ 0 h 32"/>
                    <a:gd name="T2" fmla="*/ 0 w 41"/>
                    <a:gd name="T3" fmla="*/ 1 h 32"/>
                    <a:gd name="T4" fmla="*/ 0 w 41"/>
                    <a:gd name="T5" fmla="*/ 1 h 32"/>
                    <a:gd name="T6" fmla="*/ 0 w 41"/>
                    <a:gd name="T7" fmla="*/ 1 h 32"/>
                    <a:gd name="T8" fmla="*/ 0 w 41"/>
                    <a:gd name="T9" fmla="*/ 1 h 32"/>
                    <a:gd name="T10" fmla="*/ 0 w 41"/>
                    <a:gd name="T11" fmla="*/ 1 h 32"/>
                    <a:gd name="T12" fmla="*/ 0 w 41"/>
                    <a:gd name="T13" fmla="*/ 1 h 32"/>
                    <a:gd name="T14" fmla="*/ 0 w 41"/>
                    <a:gd name="T15" fmla="*/ 1 h 32"/>
                    <a:gd name="T16" fmla="*/ 0 w 41"/>
                    <a:gd name="T17" fmla="*/ 1 h 32"/>
                    <a:gd name="T18" fmla="*/ 0 w 41"/>
                    <a:gd name="T19" fmla="*/ 1 h 32"/>
                    <a:gd name="T20" fmla="*/ 0 w 41"/>
                    <a:gd name="T21" fmla="*/ 1 h 32"/>
                    <a:gd name="T22" fmla="*/ 0 w 41"/>
                    <a:gd name="T23" fmla="*/ 0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" h="32">
                      <a:moveTo>
                        <a:pt x="12" y="0"/>
                      </a:move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12" y="27"/>
                      </a:lnTo>
                      <a:lnTo>
                        <a:pt x="14" y="32"/>
                      </a:lnTo>
                      <a:lnTo>
                        <a:pt x="21" y="32"/>
                      </a:lnTo>
                      <a:lnTo>
                        <a:pt x="26" y="24"/>
                      </a:lnTo>
                      <a:lnTo>
                        <a:pt x="30" y="16"/>
                      </a:lnTo>
                      <a:lnTo>
                        <a:pt x="41" y="1"/>
                      </a:lnTo>
                      <a:lnTo>
                        <a:pt x="24" y="7"/>
                      </a:lnTo>
                      <a:lnTo>
                        <a:pt x="16" y="1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60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4" name="Freeform 136">
                  <a:extLst>
                    <a:ext uri="{FF2B5EF4-FFF2-40B4-BE49-F238E27FC236}">
                      <a16:creationId xmlns:a16="http://schemas.microsoft.com/office/drawing/2014/main" id="{16F5AF58-E0DA-6F2E-1FAE-14066B6D3C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" y="1647"/>
                  <a:ext cx="38" cy="68"/>
                </a:xfrm>
                <a:custGeom>
                  <a:avLst/>
                  <a:gdLst>
                    <a:gd name="T0" fmla="*/ 0 w 77"/>
                    <a:gd name="T1" fmla="*/ 1 h 135"/>
                    <a:gd name="T2" fmla="*/ 0 w 77"/>
                    <a:gd name="T3" fmla="*/ 1 h 135"/>
                    <a:gd name="T4" fmla="*/ 0 w 77"/>
                    <a:gd name="T5" fmla="*/ 1 h 135"/>
                    <a:gd name="T6" fmla="*/ 0 w 77"/>
                    <a:gd name="T7" fmla="*/ 1 h 135"/>
                    <a:gd name="T8" fmla="*/ 0 w 77"/>
                    <a:gd name="T9" fmla="*/ 1 h 135"/>
                    <a:gd name="T10" fmla="*/ 0 w 77"/>
                    <a:gd name="T11" fmla="*/ 1 h 135"/>
                    <a:gd name="T12" fmla="*/ 0 w 77"/>
                    <a:gd name="T13" fmla="*/ 1 h 135"/>
                    <a:gd name="T14" fmla="*/ 0 w 77"/>
                    <a:gd name="T15" fmla="*/ 1 h 135"/>
                    <a:gd name="T16" fmla="*/ 0 w 77"/>
                    <a:gd name="T17" fmla="*/ 1 h 135"/>
                    <a:gd name="T18" fmla="*/ 0 w 77"/>
                    <a:gd name="T19" fmla="*/ 1 h 135"/>
                    <a:gd name="T20" fmla="*/ 0 w 77"/>
                    <a:gd name="T21" fmla="*/ 1 h 135"/>
                    <a:gd name="T22" fmla="*/ 0 w 77"/>
                    <a:gd name="T23" fmla="*/ 1 h 135"/>
                    <a:gd name="T24" fmla="*/ 0 w 77"/>
                    <a:gd name="T25" fmla="*/ 1 h 135"/>
                    <a:gd name="T26" fmla="*/ 0 w 77"/>
                    <a:gd name="T27" fmla="*/ 0 h 135"/>
                    <a:gd name="T28" fmla="*/ 0 w 77"/>
                    <a:gd name="T29" fmla="*/ 1 h 135"/>
                    <a:gd name="T30" fmla="*/ 0 w 77"/>
                    <a:gd name="T31" fmla="*/ 1 h 135"/>
                    <a:gd name="T32" fmla="*/ 0 w 77"/>
                    <a:gd name="T33" fmla="*/ 1 h 1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7" h="135">
                      <a:moveTo>
                        <a:pt x="67" y="11"/>
                      </a:moveTo>
                      <a:lnTo>
                        <a:pt x="51" y="43"/>
                      </a:lnTo>
                      <a:lnTo>
                        <a:pt x="37" y="81"/>
                      </a:lnTo>
                      <a:lnTo>
                        <a:pt x="35" y="101"/>
                      </a:lnTo>
                      <a:lnTo>
                        <a:pt x="43" y="118"/>
                      </a:lnTo>
                      <a:lnTo>
                        <a:pt x="33" y="126"/>
                      </a:lnTo>
                      <a:lnTo>
                        <a:pt x="26" y="135"/>
                      </a:lnTo>
                      <a:lnTo>
                        <a:pt x="12" y="126"/>
                      </a:lnTo>
                      <a:lnTo>
                        <a:pt x="0" y="112"/>
                      </a:lnTo>
                      <a:lnTo>
                        <a:pt x="14" y="99"/>
                      </a:lnTo>
                      <a:lnTo>
                        <a:pt x="26" y="79"/>
                      </a:lnTo>
                      <a:lnTo>
                        <a:pt x="39" y="52"/>
                      </a:lnTo>
                      <a:lnTo>
                        <a:pt x="45" y="20"/>
                      </a:lnTo>
                      <a:lnTo>
                        <a:pt x="77" y="0"/>
                      </a:lnTo>
                      <a:lnTo>
                        <a:pt x="77" y="11"/>
                      </a:lnTo>
                      <a:lnTo>
                        <a:pt x="67" y="17"/>
                      </a:lnTo>
                      <a:lnTo>
                        <a:pt x="67" y="11"/>
                      </a:lnTo>
                      <a:close/>
                    </a:path>
                  </a:pathLst>
                </a:custGeom>
                <a:solidFill>
                  <a:srgbClr val="60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5" name="Freeform 137">
                  <a:extLst>
                    <a:ext uri="{FF2B5EF4-FFF2-40B4-BE49-F238E27FC236}">
                      <a16:creationId xmlns:a16="http://schemas.microsoft.com/office/drawing/2014/main" id="{1BADEB3E-0B4D-8BA2-D3B7-4EC9EE9E1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1" y="1605"/>
                  <a:ext cx="18" cy="13"/>
                </a:xfrm>
                <a:custGeom>
                  <a:avLst/>
                  <a:gdLst>
                    <a:gd name="T0" fmla="*/ 0 w 37"/>
                    <a:gd name="T1" fmla="*/ 0 h 28"/>
                    <a:gd name="T2" fmla="*/ 0 w 37"/>
                    <a:gd name="T3" fmla="*/ 0 h 28"/>
                    <a:gd name="T4" fmla="*/ 0 w 37"/>
                    <a:gd name="T5" fmla="*/ 0 h 28"/>
                    <a:gd name="T6" fmla="*/ 0 w 37"/>
                    <a:gd name="T7" fmla="*/ 0 h 28"/>
                    <a:gd name="T8" fmla="*/ 0 w 37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28">
                      <a:moveTo>
                        <a:pt x="0" y="0"/>
                      </a:moveTo>
                      <a:lnTo>
                        <a:pt x="9" y="24"/>
                      </a:lnTo>
                      <a:lnTo>
                        <a:pt x="37" y="28"/>
                      </a:lnTo>
                      <a:lnTo>
                        <a:pt x="1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2B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6" name="Freeform 138">
                  <a:extLst>
                    <a:ext uri="{FF2B5EF4-FFF2-40B4-BE49-F238E27FC236}">
                      <a16:creationId xmlns:a16="http://schemas.microsoft.com/office/drawing/2014/main" id="{940DA653-FBAF-AD98-103B-027DE7E7C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1593"/>
                  <a:ext cx="82" cy="86"/>
                </a:xfrm>
                <a:custGeom>
                  <a:avLst/>
                  <a:gdLst>
                    <a:gd name="T0" fmla="*/ 1 w 163"/>
                    <a:gd name="T1" fmla="*/ 1 h 172"/>
                    <a:gd name="T2" fmla="*/ 1 w 163"/>
                    <a:gd name="T3" fmla="*/ 1 h 172"/>
                    <a:gd name="T4" fmla="*/ 1 w 163"/>
                    <a:gd name="T5" fmla="*/ 1 h 172"/>
                    <a:gd name="T6" fmla="*/ 1 w 163"/>
                    <a:gd name="T7" fmla="*/ 1 h 172"/>
                    <a:gd name="T8" fmla="*/ 1 w 163"/>
                    <a:gd name="T9" fmla="*/ 1 h 172"/>
                    <a:gd name="T10" fmla="*/ 1 w 163"/>
                    <a:gd name="T11" fmla="*/ 1 h 172"/>
                    <a:gd name="T12" fmla="*/ 1 w 163"/>
                    <a:gd name="T13" fmla="*/ 1 h 172"/>
                    <a:gd name="T14" fmla="*/ 1 w 163"/>
                    <a:gd name="T15" fmla="*/ 1 h 172"/>
                    <a:gd name="T16" fmla="*/ 1 w 163"/>
                    <a:gd name="T17" fmla="*/ 1 h 172"/>
                    <a:gd name="T18" fmla="*/ 0 w 163"/>
                    <a:gd name="T19" fmla="*/ 1 h 172"/>
                    <a:gd name="T20" fmla="*/ 1 w 163"/>
                    <a:gd name="T21" fmla="*/ 1 h 172"/>
                    <a:gd name="T22" fmla="*/ 1 w 163"/>
                    <a:gd name="T23" fmla="*/ 1 h 172"/>
                    <a:gd name="T24" fmla="*/ 1 w 163"/>
                    <a:gd name="T25" fmla="*/ 1 h 172"/>
                    <a:gd name="T26" fmla="*/ 1 w 163"/>
                    <a:gd name="T27" fmla="*/ 1 h 172"/>
                    <a:gd name="T28" fmla="*/ 1 w 163"/>
                    <a:gd name="T29" fmla="*/ 0 h 172"/>
                    <a:gd name="T30" fmla="*/ 1 w 163"/>
                    <a:gd name="T31" fmla="*/ 0 h 172"/>
                    <a:gd name="T32" fmla="*/ 1 w 163"/>
                    <a:gd name="T33" fmla="*/ 1 h 172"/>
                    <a:gd name="T34" fmla="*/ 1 w 163"/>
                    <a:gd name="T35" fmla="*/ 1 h 172"/>
                    <a:gd name="T36" fmla="*/ 1 w 163"/>
                    <a:gd name="T37" fmla="*/ 1 h 172"/>
                    <a:gd name="T38" fmla="*/ 1 w 163"/>
                    <a:gd name="T39" fmla="*/ 1 h 172"/>
                    <a:gd name="T40" fmla="*/ 1 w 163"/>
                    <a:gd name="T41" fmla="*/ 1 h 17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63" h="172">
                      <a:moveTo>
                        <a:pt x="163" y="47"/>
                      </a:moveTo>
                      <a:lnTo>
                        <a:pt x="133" y="70"/>
                      </a:lnTo>
                      <a:lnTo>
                        <a:pt x="110" y="104"/>
                      </a:lnTo>
                      <a:lnTo>
                        <a:pt x="80" y="125"/>
                      </a:lnTo>
                      <a:lnTo>
                        <a:pt x="47" y="145"/>
                      </a:lnTo>
                      <a:lnTo>
                        <a:pt x="23" y="172"/>
                      </a:lnTo>
                      <a:lnTo>
                        <a:pt x="33" y="125"/>
                      </a:lnTo>
                      <a:lnTo>
                        <a:pt x="66" y="107"/>
                      </a:lnTo>
                      <a:lnTo>
                        <a:pt x="36" y="98"/>
                      </a:lnTo>
                      <a:lnTo>
                        <a:pt x="0" y="84"/>
                      </a:lnTo>
                      <a:lnTo>
                        <a:pt x="23" y="81"/>
                      </a:lnTo>
                      <a:lnTo>
                        <a:pt x="70" y="81"/>
                      </a:lnTo>
                      <a:lnTo>
                        <a:pt x="66" y="51"/>
                      </a:lnTo>
                      <a:lnTo>
                        <a:pt x="40" y="30"/>
                      </a:lnTo>
                      <a:lnTo>
                        <a:pt x="63" y="0"/>
                      </a:lnTo>
                      <a:lnTo>
                        <a:pt x="110" y="0"/>
                      </a:lnTo>
                      <a:lnTo>
                        <a:pt x="140" y="20"/>
                      </a:lnTo>
                      <a:lnTo>
                        <a:pt x="145" y="25"/>
                      </a:lnTo>
                      <a:lnTo>
                        <a:pt x="153" y="36"/>
                      </a:lnTo>
                      <a:lnTo>
                        <a:pt x="161" y="46"/>
                      </a:lnTo>
                      <a:lnTo>
                        <a:pt x="163" y="47"/>
                      </a:lnTo>
                      <a:close/>
                    </a:path>
                  </a:pathLst>
                </a:custGeom>
                <a:solidFill>
                  <a:srgbClr val="FF5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7" name="Freeform 139">
                  <a:extLst>
                    <a:ext uri="{FF2B5EF4-FFF2-40B4-BE49-F238E27FC236}">
                      <a16:creationId xmlns:a16="http://schemas.microsoft.com/office/drawing/2014/main" id="{97A138A0-8F28-4D78-234F-5C7803AEF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1" y="1670"/>
                  <a:ext cx="45" cy="56"/>
                </a:xfrm>
                <a:custGeom>
                  <a:avLst/>
                  <a:gdLst>
                    <a:gd name="T0" fmla="*/ 1 w 90"/>
                    <a:gd name="T1" fmla="*/ 0 h 112"/>
                    <a:gd name="T2" fmla="*/ 1 w 90"/>
                    <a:gd name="T3" fmla="*/ 1 h 112"/>
                    <a:gd name="T4" fmla="*/ 1 w 90"/>
                    <a:gd name="T5" fmla="*/ 1 h 112"/>
                    <a:gd name="T6" fmla="*/ 1 w 90"/>
                    <a:gd name="T7" fmla="*/ 1 h 112"/>
                    <a:gd name="T8" fmla="*/ 0 w 90"/>
                    <a:gd name="T9" fmla="*/ 1 h 112"/>
                    <a:gd name="T10" fmla="*/ 1 w 90"/>
                    <a:gd name="T11" fmla="*/ 1 h 112"/>
                    <a:gd name="T12" fmla="*/ 1 w 90"/>
                    <a:gd name="T13" fmla="*/ 1 h 112"/>
                    <a:gd name="T14" fmla="*/ 1 w 90"/>
                    <a:gd name="T15" fmla="*/ 0 h 1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2">
                      <a:moveTo>
                        <a:pt x="90" y="0"/>
                      </a:moveTo>
                      <a:lnTo>
                        <a:pt x="83" y="35"/>
                      </a:lnTo>
                      <a:lnTo>
                        <a:pt x="64" y="65"/>
                      </a:lnTo>
                      <a:lnTo>
                        <a:pt x="20" y="88"/>
                      </a:lnTo>
                      <a:lnTo>
                        <a:pt x="0" y="112"/>
                      </a:lnTo>
                      <a:lnTo>
                        <a:pt x="17" y="68"/>
                      </a:lnTo>
                      <a:lnTo>
                        <a:pt x="60" y="25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FF5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8" name="Freeform 140">
                  <a:extLst>
                    <a:ext uri="{FF2B5EF4-FFF2-40B4-BE49-F238E27FC236}">
                      <a16:creationId xmlns:a16="http://schemas.microsoft.com/office/drawing/2014/main" id="{2BE7D9D3-29FF-1ED7-5719-FB73DD90A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2" y="2172"/>
                  <a:ext cx="50" cy="342"/>
                </a:xfrm>
                <a:custGeom>
                  <a:avLst/>
                  <a:gdLst>
                    <a:gd name="T0" fmla="*/ 0 w 101"/>
                    <a:gd name="T1" fmla="*/ 0 h 683"/>
                    <a:gd name="T2" fmla="*/ 0 w 101"/>
                    <a:gd name="T3" fmla="*/ 1 h 683"/>
                    <a:gd name="T4" fmla="*/ 0 w 101"/>
                    <a:gd name="T5" fmla="*/ 1 h 683"/>
                    <a:gd name="T6" fmla="*/ 0 w 101"/>
                    <a:gd name="T7" fmla="*/ 1 h 683"/>
                    <a:gd name="T8" fmla="*/ 0 w 101"/>
                    <a:gd name="T9" fmla="*/ 1 h 683"/>
                    <a:gd name="T10" fmla="*/ 0 w 101"/>
                    <a:gd name="T11" fmla="*/ 1 h 683"/>
                    <a:gd name="T12" fmla="*/ 0 w 101"/>
                    <a:gd name="T13" fmla="*/ 1 h 683"/>
                    <a:gd name="T14" fmla="*/ 0 w 101"/>
                    <a:gd name="T15" fmla="*/ 1 h 683"/>
                    <a:gd name="T16" fmla="*/ 0 w 101"/>
                    <a:gd name="T17" fmla="*/ 1 h 683"/>
                    <a:gd name="T18" fmla="*/ 0 w 101"/>
                    <a:gd name="T19" fmla="*/ 1 h 683"/>
                    <a:gd name="T20" fmla="*/ 0 w 101"/>
                    <a:gd name="T21" fmla="*/ 1 h 683"/>
                    <a:gd name="T22" fmla="*/ 0 w 101"/>
                    <a:gd name="T23" fmla="*/ 1 h 683"/>
                    <a:gd name="T24" fmla="*/ 0 w 101"/>
                    <a:gd name="T25" fmla="*/ 1 h 683"/>
                    <a:gd name="T26" fmla="*/ 0 w 101"/>
                    <a:gd name="T27" fmla="*/ 1 h 683"/>
                    <a:gd name="T28" fmla="*/ 0 w 101"/>
                    <a:gd name="T29" fmla="*/ 1 h 683"/>
                    <a:gd name="T30" fmla="*/ 0 w 101"/>
                    <a:gd name="T31" fmla="*/ 1 h 683"/>
                    <a:gd name="T32" fmla="*/ 0 w 101"/>
                    <a:gd name="T33" fmla="*/ 1 h 683"/>
                    <a:gd name="T34" fmla="*/ 0 w 101"/>
                    <a:gd name="T35" fmla="*/ 1 h 683"/>
                    <a:gd name="T36" fmla="*/ 0 w 101"/>
                    <a:gd name="T37" fmla="*/ 1 h 683"/>
                    <a:gd name="T38" fmla="*/ 0 w 101"/>
                    <a:gd name="T39" fmla="*/ 1 h 683"/>
                    <a:gd name="T40" fmla="*/ 0 w 101"/>
                    <a:gd name="T41" fmla="*/ 1 h 683"/>
                    <a:gd name="T42" fmla="*/ 0 w 101"/>
                    <a:gd name="T43" fmla="*/ 1 h 683"/>
                    <a:gd name="T44" fmla="*/ 0 w 101"/>
                    <a:gd name="T45" fmla="*/ 1 h 683"/>
                    <a:gd name="T46" fmla="*/ 0 w 101"/>
                    <a:gd name="T47" fmla="*/ 1 h 683"/>
                    <a:gd name="T48" fmla="*/ 0 w 101"/>
                    <a:gd name="T49" fmla="*/ 1 h 683"/>
                    <a:gd name="T50" fmla="*/ 0 w 101"/>
                    <a:gd name="T51" fmla="*/ 1 h 683"/>
                    <a:gd name="T52" fmla="*/ 0 w 101"/>
                    <a:gd name="T53" fmla="*/ 1 h 683"/>
                    <a:gd name="T54" fmla="*/ 0 w 101"/>
                    <a:gd name="T55" fmla="*/ 1 h 683"/>
                    <a:gd name="T56" fmla="*/ 0 w 101"/>
                    <a:gd name="T57" fmla="*/ 1 h 683"/>
                    <a:gd name="T58" fmla="*/ 0 w 101"/>
                    <a:gd name="T59" fmla="*/ 1 h 683"/>
                    <a:gd name="T60" fmla="*/ 0 w 101"/>
                    <a:gd name="T61" fmla="*/ 1 h 683"/>
                    <a:gd name="T62" fmla="*/ 0 w 101"/>
                    <a:gd name="T63" fmla="*/ 1 h 683"/>
                    <a:gd name="T64" fmla="*/ 0 w 101"/>
                    <a:gd name="T65" fmla="*/ 1 h 683"/>
                    <a:gd name="T66" fmla="*/ 0 w 101"/>
                    <a:gd name="T67" fmla="*/ 1 h 683"/>
                    <a:gd name="T68" fmla="*/ 0 w 101"/>
                    <a:gd name="T69" fmla="*/ 1 h 683"/>
                    <a:gd name="T70" fmla="*/ 0 w 101"/>
                    <a:gd name="T71" fmla="*/ 1 h 683"/>
                    <a:gd name="T72" fmla="*/ 0 w 101"/>
                    <a:gd name="T73" fmla="*/ 1 h 683"/>
                    <a:gd name="T74" fmla="*/ 0 w 101"/>
                    <a:gd name="T75" fmla="*/ 1 h 683"/>
                    <a:gd name="T76" fmla="*/ 0 w 101"/>
                    <a:gd name="T77" fmla="*/ 1 h 683"/>
                    <a:gd name="T78" fmla="*/ 0 w 101"/>
                    <a:gd name="T79" fmla="*/ 0 h 68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01" h="683">
                      <a:moveTo>
                        <a:pt x="39" y="0"/>
                      </a:moveTo>
                      <a:lnTo>
                        <a:pt x="66" y="16"/>
                      </a:lnTo>
                      <a:lnTo>
                        <a:pt x="43" y="70"/>
                      </a:lnTo>
                      <a:lnTo>
                        <a:pt x="27" y="109"/>
                      </a:lnTo>
                      <a:lnTo>
                        <a:pt x="0" y="155"/>
                      </a:lnTo>
                      <a:lnTo>
                        <a:pt x="0" y="189"/>
                      </a:lnTo>
                      <a:lnTo>
                        <a:pt x="3" y="207"/>
                      </a:lnTo>
                      <a:lnTo>
                        <a:pt x="12" y="225"/>
                      </a:lnTo>
                      <a:lnTo>
                        <a:pt x="23" y="252"/>
                      </a:lnTo>
                      <a:lnTo>
                        <a:pt x="23" y="316"/>
                      </a:lnTo>
                      <a:lnTo>
                        <a:pt x="26" y="416"/>
                      </a:lnTo>
                      <a:lnTo>
                        <a:pt x="21" y="509"/>
                      </a:lnTo>
                      <a:lnTo>
                        <a:pt x="19" y="577"/>
                      </a:lnTo>
                      <a:lnTo>
                        <a:pt x="19" y="602"/>
                      </a:lnTo>
                      <a:lnTo>
                        <a:pt x="21" y="628"/>
                      </a:lnTo>
                      <a:lnTo>
                        <a:pt x="23" y="660"/>
                      </a:lnTo>
                      <a:lnTo>
                        <a:pt x="13" y="683"/>
                      </a:lnTo>
                      <a:lnTo>
                        <a:pt x="30" y="678"/>
                      </a:lnTo>
                      <a:lnTo>
                        <a:pt x="36" y="654"/>
                      </a:lnTo>
                      <a:lnTo>
                        <a:pt x="35" y="627"/>
                      </a:lnTo>
                      <a:lnTo>
                        <a:pt x="58" y="502"/>
                      </a:lnTo>
                      <a:lnTo>
                        <a:pt x="73" y="411"/>
                      </a:lnTo>
                      <a:lnTo>
                        <a:pt x="66" y="328"/>
                      </a:lnTo>
                      <a:lnTo>
                        <a:pt x="53" y="265"/>
                      </a:lnTo>
                      <a:lnTo>
                        <a:pt x="42" y="203"/>
                      </a:lnTo>
                      <a:lnTo>
                        <a:pt x="38" y="228"/>
                      </a:lnTo>
                      <a:lnTo>
                        <a:pt x="45" y="307"/>
                      </a:lnTo>
                      <a:lnTo>
                        <a:pt x="56" y="379"/>
                      </a:lnTo>
                      <a:lnTo>
                        <a:pt x="56" y="419"/>
                      </a:lnTo>
                      <a:lnTo>
                        <a:pt x="53" y="454"/>
                      </a:lnTo>
                      <a:lnTo>
                        <a:pt x="43" y="477"/>
                      </a:lnTo>
                      <a:lnTo>
                        <a:pt x="43" y="388"/>
                      </a:lnTo>
                      <a:lnTo>
                        <a:pt x="30" y="271"/>
                      </a:lnTo>
                      <a:lnTo>
                        <a:pt x="23" y="205"/>
                      </a:lnTo>
                      <a:lnTo>
                        <a:pt x="13" y="180"/>
                      </a:lnTo>
                      <a:lnTo>
                        <a:pt x="28" y="152"/>
                      </a:lnTo>
                      <a:lnTo>
                        <a:pt x="64" y="105"/>
                      </a:lnTo>
                      <a:lnTo>
                        <a:pt x="90" y="44"/>
                      </a:lnTo>
                      <a:lnTo>
                        <a:pt x="101" y="1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49" name="Freeform 141">
                  <a:extLst>
                    <a:ext uri="{FF2B5EF4-FFF2-40B4-BE49-F238E27FC236}">
                      <a16:creationId xmlns:a16="http://schemas.microsoft.com/office/drawing/2014/main" id="{2B794661-5121-1447-6B44-B22D2BD78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9" y="2271"/>
                  <a:ext cx="19" cy="39"/>
                </a:xfrm>
                <a:custGeom>
                  <a:avLst/>
                  <a:gdLst>
                    <a:gd name="T0" fmla="*/ 0 w 38"/>
                    <a:gd name="T1" fmla="*/ 0 h 78"/>
                    <a:gd name="T2" fmla="*/ 1 w 38"/>
                    <a:gd name="T3" fmla="*/ 1 h 78"/>
                    <a:gd name="T4" fmla="*/ 1 w 38"/>
                    <a:gd name="T5" fmla="*/ 1 h 78"/>
                    <a:gd name="T6" fmla="*/ 1 w 38"/>
                    <a:gd name="T7" fmla="*/ 1 h 78"/>
                    <a:gd name="T8" fmla="*/ 0 w 38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" h="78">
                      <a:moveTo>
                        <a:pt x="0" y="0"/>
                      </a:moveTo>
                      <a:lnTo>
                        <a:pt x="23" y="10"/>
                      </a:lnTo>
                      <a:lnTo>
                        <a:pt x="38" y="78"/>
                      </a:lnTo>
                      <a:lnTo>
                        <a:pt x="13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0" name="Freeform 142">
                  <a:extLst>
                    <a:ext uri="{FF2B5EF4-FFF2-40B4-BE49-F238E27FC236}">
                      <a16:creationId xmlns:a16="http://schemas.microsoft.com/office/drawing/2014/main" id="{7DF4F411-7D1E-D16A-E842-6BF3ECD9D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175"/>
                  <a:ext cx="44" cy="331"/>
                </a:xfrm>
                <a:custGeom>
                  <a:avLst/>
                  <a:gdLst>
                    <a:gd name="T0" fmla="*/ 1 w 88"/>
                    <a:gd name="T1" fmla="*/ 0 h 661"/>
                    <a:gd name="T2" fmla="*/ 1 w 88"/>
                    <a:gd name="T3" fmla="*/ 1 h 661"/>
                    <a:gd name="T4" fmla="*/ 1 w 88"/>
                    <a:gd name="T5" fmla="*/ 1 h 661"/>
                    <a:gd name="T6" fmla="*/ 1 w 88"/>
                    <a:gd name="T7" fmla="*/ 1 h 661"/>
                    <a:gd name="T8" fmla="*/ 1 w 88"/>
                    <a:gd name="T9" fmla="*/ 1 h 661"/>
                    <a:gd name="T10" fmla="*/ 1 w 88"/>
                    <a:gd name="T11" fmla="*/ 1 h 661"/>
                    <a:gd name="T12" fmla="*/ 1 w 88"/>
                    <a:gd name="T13" fmla="*/ 1 h 661"/>
                    <a:gd name="T14" fmla="*/ 1 w 88"/>
                    <a:gd name="T15" fmla="*/ 1 h 661"/>
                    <a:gd name="T16" fmla="*/ 1 w 88"/>
                    <a:gd name="T17" fmla="*/ 1 h 661"/>
                    <a:gd name="T18" fmla="*/ 1 w 88"/>
                    <a:gd name="T19" fmla="*/ 1 h 661"/>
                    <a:gd name="T20" fmla="*/ 1 w 88"/>
                    <a:gd name="T21" fmla="*/ 1 h 661"/>
                    <a:gd name="T22" fmla="*/ 1 w 88"/>
                    <a:gd name="T23" fmla="*/ 1 h 661"/>
                    <a:gd name="T24" fmla="*/ 1 w 88"/>
                    <a:gd name="T25" fmla="*/ 1 h 661"/>
                    <a:gd name="T26" fmla="*/ 1 w 88"/>
                    <a:gd name="T27" fmla="*/ 1 h 661"/>
                    <a:gd name="T28" fmla="*/ 1 w 88"/>
                    <a:gd name="T29" fmla="*/ 1 h 661"/>
                    <a:gd name="T30" fmla="*/ 1 w 88"/>
                    <a:gd name="T31" fmla="*/ 1 h 661"/>
                    <a:gd name="T32" fmla="*/ 1 w 88"/>
                    <a:gd name="T33" fmla="*/ 1 h 661"/>
                    <a:gd name="T34" fmla="*/ 1 w 88"/>
                    <a:gd name="T35" fmla="*/ 1 h 661"/>
                    <a:gd name="T36" fmla="*/ 1 w 88"/>
                    <a:gd name="T37" fmla="*/ 1 h 661"/>
                    <a:gd name="T38" fmla="*/ 1 w 88"/>
                    <a:gd name="T39" fmla="*/ 1 h 661"/>
                    <a:gd name="T40" fmla="*/ 1 w 88"/>
                    <a:gd name="T41" fmla="*/ 1 h 661"/>
                    <a:gd name="T42" fmla="*/ 1 w 88"/>
                    <a:gd name="T43" fmla="*/ 1 h 661"/>
                    <a:gd name="T44" fmla="*/ 1 w 88"/>
                    <a:gd name="T45" fmla="*/ 1 h 661"/>
                    <a:gd name="T46" fmla="*/ 1 w 88"/>
                    <a:gd name="T47" fmla="*/ 1 h 661"/>
                    <a:gd name="T48" fmla="*/ 1 w 88"/>
                    <a:gd name="T49" fmla="*/ 1 h 661"/>
                    <a:gd name="T50" fmla="*/ 1 w 88"/>
                    <a:gd name="T51" fmla="*/ 1 h 661"/>
                    <a:gd name="T52" fmla="*/ 1 w 88"/>
                    <a:gd name="T53" fmla="*/ 1 h 661"/>
                    <a:gd name="T54" fmla="*/ 1 w 88"/>
                    <a:gd name="T55" fmla="*/ 1 h 661"/>
                    <a:gd name="T56" fmla="*/ 1 w 88"/>
                    <a:gd name="T57" fmla="*/ 1 h 661"/>
                    <a:gd name="T58" fmla="*/ 1 w 88"/>
                    <a:gd name="T59" fmla="*/ 1 h 661"/>
                    <a:gd name="T60" fmla="*/ 1 w 88"/>
                    <a:gd name="T61" fmla="*/ 1 h 661"/>
                    <a:gd name="T62" fmla="*/ 1 w 88"/>
                    <a:gd name="T63" fmla="*/ 1 h 661"/>
                    <a:gd name="T64" fmla="*/ 1 w 88"/>
                    <a:gd name="T65" fmla="*/ 1 h 661"/>
                    <a:gd name="T66" fmla="*/ 1 w 88"/>
                    <a:gd name="T67" fmla="*/ 1 h 661"/>
                    <a:gd name="T68" fmla="*/ 1 w 88"/>
                    <a:gd name="T69" fmla="*/ 1 h 661"/>
                    <a:gd name="T70" fmla="*/ 1 w 88"/>
                    <a:gd name="T71" fmla="*/ 1 h 661"/>
                    <a:gd name="T72" fmla="*/ 1 w 88"/>
                    <a:gd name="T73" fmla="*/ 1 h 661"/>
                    <a:gd name="T74" fmla="*/ 1 w 88"/>
                    <a:gd name="T75" fmla="*/ 1 h 661"/>
                    <a:gd name="T76" fmla="*/ 1 w 88"/>
                    <a:gd name="T77" fmla="*/ 1 h 661"/>
                    <a:gd name="T78" fmla="*/ 0 w 88"/>
                    <a:gd name="T79" fmla="*/ 1 h 661"/>
                    <a:gd name="T80" fmla="*/ 1 w 88"/>
                    <a:gd name="T81" fmla="*/ 1 h 661"/>
                    <a:gd name="T82" fmla="*/ 1 w 88"/>
                    <a:gd name="T83" fmla="*/ 1 h 661"/>
                    <a:gd name="T84" fmla="*/ 1 w 88"/>
                    <a:gd name="T85" fmla="*/ 1 h 661"/>
                    <a:gd name="T86" fmla="*/ 1 w 88"/>
                    <a:gd name="T87" fmla="*/ 1 h 661"/>
                    <a:gd name="T88" fmla="*/ 1 w 88"/>
                    <a:gd name="T89" fmla="*/ 0 h 661"/>
                    <a:gd name="T90" fmla="*/ 1 w 88"/>
                    <a:gd name="T91" fmla="*/ 0 h 66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88" h="661">
                      <a:moveTo>
                        <a:pt x="35" y="0"/>
                      </a:moveTo>
                      <a:lnTo>
                        <a:pt x="30" y="33"/>
                      </a:lnTo>
                      <a:lnTo>
                        <a:pt x="30" y="71"/>
                      </a:lnTo>
                      <a:lnTo>
                        <a:pt x="43" y="86"/>
                      </a:lnTo>
                      <a:lnTo>
                        <a:pt x="60" y="88"/>
                      </a:lnTo>
                      <a:lnTo>
                        <a:pt x="58" y="106"/>
                      </a:lnTo>
                      <a:lnTo>
                        <a:pt x="30" y="106"/>
                      </a:lnTo>
                      <a:lnTo>
                        <a:pt x="21" y="118"/>
                      </a:lnTo>
                      <a:lnTo>
                        <a:pt x="21" y="139"/>
                      </a:lnTo>
                      <a:lnTo>
                        <a:pt x="35" y="146"/>
                      </a:lnTo>
                      <a:lnTo>
                        <a:pt x="58" y="146"/>
                      </a:lnTo>
                      <a:lnTo>
                        <a:pt x="60" y="167"/>
                      </a:lnTo>
                      <a:lnTo>
                        <a:pt x="43" y="176"/>
                      </a:lnTo>
                      <a:lnTo>
                        <a:pt x="37" y="197"/>
                      </a:lnTo>
                      <a:lnTo>
                        <a:pt x="43" y="212"/>
                      </a:lnTo>
                      <a:lnTo>
                        <a:pt x="62" y="191"/>
                      </a:lnTo>
                      <a:lnTo>
                        <a:pt x="82" y="204"/>
                      </a:lnTo>
                      <a:lnTo>
                        <a:pt x="84" y="216"/>
                      </a:lnTo>
                      <a:lnTo>
                        <a:pt x="88" y="237"/>
                      </a:lnTo>
                      <a:lnTo>
                        <a:pt x="65" y="272"/>
                      </a:lnTo>
                      <a:lnTo>
                        <a:pt x="65" y="307"/>
                      </a:lnTo>
                      <a:lnTo>
                        <a:pt x="77" y="377"/>
                      </a:lnTo>
                      <a:lnTo>
                        <a:pt x="74" y="435"/>
                      </a:lnTo>
                      <a:lnTo>
                        <a:pt x="74" y="494"/>
                      </a:lnTo>
                      <a:lnTo>
                        <a:pt x="77" y="593"/>
                      </a:lnTo>
                      <a:lnTo>
                        <a:pt x="77" y="661"/>
                      </a:lnTo>
                      <a:lnTo>
                        <a:pt x="56" y="638"/>
                      </a:lnTo>
                      <a:lnTo>
                        <a:pt x="62" y="539"/>
                      </a:lnTo>
                      <a:lnTo>
                        <a:pt x="44" y="427"/>
                      </a:lnTo>
                      <a:lnTo>
                        <a:pt x="44" y="348"/>
                      </a:lnTo>
                      <a:lnTo>
                        <a:pt x="41" y="252"/>
                      </a:lnTo>
                      <a:lnTo>
                        <a:pt x="51" y="232"/>
                      </a:lnTo>
                      <a:lnTo>
                        <a:pt x="38" y="231"/>
                      </a:lnTo>
                      <a:lnTo>
                        <a:pt x="27" y="213"/>
                      </a:lnTo>
                      <a:lnTo>
                        <a:pt x="27" y="163"/>
                      </a:lnTo>
                      <a:lnTo>
                        <a:pt x="38" y="154"/>
                      </a:lnTo>
                      <a:lnTo>
                        <a:pt x="21" y="153"/>
                      </a:lnTo>
                      <a:lnTo>
                        <a:pt x="10" y="149"/>
                      </a:lnTo>
                      <a:lnTo>
                        <a:pt x="3" y="144"/>
                      </a:lnTo>
                      <a:lnTo>
                        <a:pt x="0" y="134"/>
                      </a:lnTo>
                      <a:lnTo>
                        <a:pt x="1" y="124"/>
                      </a:lnTo>
                      <a:lnTo>
                        <a:pt x="4" y="111"/>
                      </a:lnTo>
                      <a:lnTo>
                        <a:pt x="7" y="98"/>
                      </a:lnTo>
                      <a:lnTo>
                        <a:pt x="12" y="83"/>
                      </a:lnTo>
                      <a:lnTo>
                        <a:pt x="1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1" name="Freeform 143">
                  <a:extLst>
                    <a:ext uri="{FF2B5EF4-FFF2-40B4-BE49-F238E27FC236}">
                      <a16:creationId xmlns:a16="http://schemas.microsoft.com/office/drawing/2014/main" id="{8D2D4CB1-CF8E-CB42-C680-49F61D890C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5" y="2172"/>
                  <a:ext cx="46" cy="32"/>
                </a:xfrm>
                <a:custGeom>
                  <a:avLst/>
                  <a:gdLst>
                    <a:gd name="T0" fmla="*/ 0 w 93"/>
                    <a:gd name="T1" fmla="*/ 1 h 64"/>
                    <a:gd name="T2" fmla="*/ 0 w 93"/>
                    <a:gd name="T3" fmla="*/ 0 h 64"/>
                    <a:gd name="T4" fmla="*/ 0 w 93"/>
                    <a:gd name="T5" fmla="*/ 1 h 64"/>
                    <a:gd name="T6" fmla="*/ 0 w 93"/>
                    <a:gd name="T7" fmla="*/ 1 h 64"/>
                    <a:gd name="T8" fmla="*/ 0 w 93"/>
                    <a:gd name="T9" fmla="*/ 1 h 64"/>
                    <a:gd name="T10" fmla="*/ 0 w 93"/>
                    <a:gd name="T11" fmla="*/ 1 h 64"/>
                    <a:gd name="T12" fmla="*/ 0 w 93"/>
                    <a:gd name="T13" fmla="*/ 1 h 64"/>
                    <a:gd name="T14" fmla="*/ 0 w 93"/>
                    <a:gd name="T15" fmla="*/ 1 h 64"/>
                    <a:gd name="T16" fmla="*/ 0 w 93"/>
                    <a:gd name="T17" fmla="*/ 1 h 64"/>
                    <a:gd name="T18" fmla="*/ 0 w 93"/>
                    <a:gd name="T19" fmla="*/ 1 h 64"/>
                    <a:gd name="T20" fmla="*/ 0 w 93"/>
                    <a:gd name="T21" fmla="*/ 1 h 64"/>
                    <a:gd name="T22" fmla="*/ 0 w 93"/>
                    <a:gd name="T23" fmla="*/ 1 h 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3" h="64">
                      <a:moveTo>
                        <a:pt x="0" y="6"/>
                      </a:moveTo>
                      <a:lnTo>
                        <a:pt x="76" y="0"/>
                      </a:lnTo>
                      <a:lnTo>
                        <a:pt x="93" y="11"/>
                      </a:lnTo>
                      <a:lnTo>
                        <a:pt x="90" y="27"/>
                      </a:lnTo>
                      <a:lnTo>
                        <a:pt x="74" y="45"/>
                      </a:lnTo>
                      <a:lnTo>
                        <a:pt x="60" y="62"/>
                      </a:lnTo>
                      <a:lnTo>
                        <a:pt x="42" y="64"/>
                      </a:lnTo>
                      <a:lnTo>
                        <a:pt x="6" y="64"/>
                      </a:lnTo>
                      <a:lnTo>
                        <a:pt x="6" y="48"/>
                      </a:lnTo>
                      <a:lnTo>
                        <a:pt x="20" y="37"/>
                      </a:lnTo>
                      <a:lnTo>
                        <a:pt x="3" y="2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4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2" name="Freeform 144">
                  <a:extLst>
                    <a:ext uri="{FF2B5EF4-FFF2-40B4-BE49-F238E27FC236}">
                      <a16:creationId xmlns:a16="http://schemas.microsoft.com/office/drawing/2014/main" id="{CA0F4285-69A7-9A4C-B5B1-6074141AE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5" y="2236"/>
                  <a:ext cx="22" cy="38"/>
                </a:xfrm>
                <a:custGeom>
                  <a:avLst/>
                  <a:gdLst>
                    <a:gd name="T0" fmla="*/ 0 w 45"/>
                    <a:gd name="T1" fmla="*/ 1 h 76"/>
                    <a:gd name="T2" fmla="*/ 0 w 45"/>
                    <a:gd name="T3" fmla="*/ 0 h 76"/>
                    <a:gd name="T4" fmla="*/ 0 w 45"/>
                    <a:gd name="T5" fmla="*/ 1 h 76"/>
                    <a:gd name="T6" fmla="*/ 0 w 45"/>
                    <a:gd name="T7" fmla="*/ 1 h 76"/>
                    <a:gd name="T8" fmla="*/ 0 w 45"/>
                    <a:gd name="T9" fmla="*/ 1 h 76"/>
                    <a:gd name="T10" fmla="*/ 0 w 45"/>
                    <a:gd name="T11" fmla="*/ 1 h 76"/>
                    <a:gd name="T12" fmla="*/ 0 w 45"/>
                    <a:gd name="T13" fmla="*/ 1 h 76"/>
                    <a:gd name="T14" fmla="*/ 0 w 45"/>
                    <a:gd name="T15" fmla="*/ 1 h 76"/>
                    <a:gd name="T16" fmla="*/ 0 w 45"/>
                    <a:gd name="T17" fmla="*/ 1 h 76"/>
                    <a:gd name="T18" fmla="*/ 0 w 45"/>
                    <a:gd name="T19" fmla="*/ 1 h 76"/>
                    <a:gd name="T20" fmla="*/ 0 w 45"/>
                    <a:gd name="T21" fmla="*/ 1 h 76"/>
                    <a:gd name="T22" fmla="*/ 0 w 45"/>
                    <a:gd name="T23" fmla="*/ 1 h 76"/>
                    <a:gd name="T24" fmla="*/ 0 w 45"/>
                    <a:gd name="T25" fmla="*/ 1 h 76"/>
                    <a:gd name="T26" fmla="*/ 0 w 45"/>
                    <a:gd name="T27" fmla="*/ 1 h 76"/>
                    <a:gd name="T28" fmla="*/ 0 w 45"/>
                    <a:gd name="T29" fmla="*/ 1 h 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5" h="76">
                      <a:moveTo>
                        <a:pt x="3" y="9"/>
                      </a:moveTo>
                      <a:lnTo>
                        <a:pt x="23" y="0"/>
                      </a:lnTo>
                      <a:lnTo>
                        <a:pt x="37" y="6"/>
                      </a:lnTo>
                      <a:lnTo>
                        <a:pt x="39" y="23"/>
                      </a:lnTo>
                      <a:lnTo>
                        <a:pt x="28" y="37"/>
                      </a:lnTo>
                      <a:lnTo>
                        <a:pt x="45" y="60"/>
                      </a:lnTo>
                      <a:lnTo>
                        <a:pt x="45" y="76"/>
                      </a:lnTo>
                      <a:lnTo>
                        <a:pt x="31" y="71"/>
                      </a:lnTo>
                      <a:lnTo>
                        <a:pt x="24" y="56"/>
                      </a:lnTo>
                      <a:lnTo>
                        <a:pt x="5" y="63"/>
                      </a:lnTo>
                      <a:lnTo>
                        <a:pt x="13" y="48"/>
                      </a:lnTo>
                      <a:lnTo>
                        <a:pt x="20" y="31"/>
                      </a:lnTo>
                      <a:lnTo>
                        <a:pt x="20" y="15"/>
                      </a:lnTo>
                      <a:lnTo>
                        <a:pt x="0" y="21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F4A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3" name="Freeform 145">
                  <a:extLst>
                    <a:ext uri="{FF2B5EF4-FFF2-40B4-BE49-F238E27FC236}">
                      <a16:creationId xmlns:a16="http://schemas.microsoft.com/office/drawing/2014/main" id="{A45EC8C4-5BFB-8551-C4B0-BA433ECB9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1" y="2175"/>
                  <a:ext cx="58" cy="315"/>
                </a:xfrm>
                <a:custGeom>
                  <a:avLst/>
                  <a:gdLst>
                    <a:gd name="T0" fmla="*/ 1 w 115"/>
                    <a:gd name="T1" fmla="*/ 0 h 631"/>
                    <a:gd name="T2" fmla="*/ 1 w 115"/>
                    <a:gd name="T3" fmla="*/ 0 h 631"/>
                    <a:gd name="T4" fmla="*/ 0 w 115"/>
                    <a:gd name="T5" fmla="*/ 0 h 631"/>
                    <a:gd name="T6" fmla="*/ 1 w 115"/>
                    <a:gd name="T7" fmla="*/ 0 h 631"/>
                    <a:gd name="T8" fmla="*/ 1 w 115"/>
                    <a:gd name="T9" fmla="*/ 0 h 631"/>
                    <a:gd name="T10" fmla="*/ 1 w 115"/>
                    <a:gd name="T11" fmla="*/ 0 h 631"/>
                    <a:gd name="T12" fmla="*/ 1 w 115"/>
                    <a:gd name="T13" fmla="*/ 0 h 631"/>
                    <a:gd name="T14" fmla="*/ 1 w 115"/>
                    <a:gd name="T15" fmla="*/ 0 h 631"/>
                    <a:gd name="T16" fmla="*/ 1 w 115"/>
                    <a:gd name="T17" fmla="*/ 0 h 631"/>
                    <a:gd name="T18" fmla="*/ 1 w 115"/>
                    <a:gd name="T19" fmla="*/ 0 h 631"/>
                    <a:gd name="T20" fmla="*/ 1 w 115"/>
                    <a:gd name="T21" fmla="*/ 0 h 631"/>
                    <a:gd name="T22" fmla="*/ 1 w 115"/>
                    <a:gd name="T23" fmla="*/ 0 h 631"/>
                    <a:gd name="T24" fmla="*/ 1 w 115"/>
                    <a:gd name="T25" fmla="*/ 0 h 631"/>
                    <a:gd name="T26" fmla="*/ 1 w 115"/>
                    <a:gd name="T27" fmla="*/ 0 h 631"/>
                    <a:gd name="T28" fmla="*/ 1 w 115"/>
                    <a:gd name="T29" fmla="*/ 0 h 631"/>
                    <a:gd name="T30" fmla="*/ 1 w 115"/>
                    <a:gd name="T31" fmla="*/ 0 h 631"/>
                    <a:gd name="T32" fmla="*/ 1 w 115"/>
                    <a:gd name="T33" fmla="*/ 0 h 631"/>
                    <a:gd name="T34" fmla="*/ 1 w 115"/>
                    <a:gd name="T35" fmla="*/ 0 h 631"/>
                    <a:gd name="T36" fmla="*/ 1 w 115"/>
                    <a:gd name="T37" fmla="*/ 0 h 631"/>
                    <a:gd name="T38" fmla="*/ 1 w 115"/>
                    <a:gd name="T39" fmla="*/ 0 h 631"/>
                    <a:gd name="T40" fmla="*/ 1 w 115"/>
                    <a:gd name="T41" fmla="*/ 0 h 631"/>
                    <a:gd name="T42" fmla="*/ 1 w 115"/>
                    <a:gd name="T43" fmla="*/ 0 h 631"/>
                    <a:gd name="T44" fmla="*/ 1 w 115"/>
                    <a:gd name="T45" fmla="*/ 0 h 631"/>
                    <a:gd name="T46" fmla="*/ 1 w 115"/>
                    <a:gd name="T47" fmla="*/ 0 h 631"/>
                    <a:gd name="T48" fmla="*/ 1 w 115"/>
                    <a:gd name="T49" fmla="*/ 0 h 631"/>
                    <a:gd name="T50" fmla="*/ 1 w 115"/>
                    <a:gd name="T51" fmla="*/ 0 h 631"/>
                    <a:gd name="T52" fmla="*/ 1 w 115"/>
                    <a:gd name="T53" fmla="*/ 0 h 631"/>
                    <a:gd name="T54" fmla="*/ 1 w 115"/>
                    <a:gd name="T55" fmla="*/ 0 h 631"/>
                    <a:gd name="T56" fmla="*/ 1 w 115"/>
                    <a:gd name="T57" fmla="*/ 0 h 631"/>
                    <a:gd name="T58" fmla="*/ 1 w 115"/>
                    <a:gd name="T59" fmla="*/ 0 h 631"/>
                    <a:gd name="T60" fmla="*/ 1 w 115"/>
                    <a:gd name="T61" fmla="*/ 0 h 631"/>
                    <a:gd name="T62" fmla="*/ 1 w 115"/>
                    <a:gd name="T63" fmla="*/ 0 h 631"/>
                    <a:gd name="T64" fmla="*/ 1 w 115"/>
                    <a:gd name="T65" fmla="*/ 0 h 631"/>
                    <a:gd name="T66" fmla="*/ 1 w 115"/>
                    <a:gd name="T67" fmla="*/ 0 h 631"/>
                    <a:gd name="T68" fmla="*/ 1 w 115"/>
                    <a:gd name="T69" fmla="*/ 0 h 631"/>
                    <a:gd name="T70" fmla="*/ 1 w 115"/>
                    <a:gd name="T71" fmla="*/ 0 h 631"/>
                    <a:gd name="T72" fmla="*/ 1 w 115"/>
                    <a:gd name="T73" fmla="*/ 0 h 6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15" h="631">
                      <a:moveTo>
                        <a:pt x="32" y="9"/>
                      </a:moveTo>
                      <a:lnTo>
                        <a:pt x="27" y="33"/>
                      </a:lnTo>
                      <a:lnTo>
                        <a:pt x="24" y="49"/>
                      </a:lnTo>
                      <a:lnTo>
                        <a:pt x="16" y="65"/>
                      </a:lnTo>
                      <a:lnTo>
                        <a:pt x="5" y="84"/>
                      </a:lnTo>
                      <a:lnTo>
                        <a:pt x="0" y="102"/>
                      </a:lnTo>
                      <a:lnTo>
                        <a:pt x="1" y="120"/>
                      </a:lnTo>
                      <a:lnTo>
                        <a:pt x="7" y="142"/>
                      </a:lnTo>
                      <a:lnTo>
                        <a:pt x="23" y="154"/>
                      </a:lnTo>
                      <a:lnTo>
                        <a:pt x="23" y="167"/>
                      </a:lnTo>
                      <a:lnTo>
                        <a:pt x="19" y="192"/>
                      </a:lnTo>
                      <a:lnTo>
                        <a:pt x="29" y="221"/>
                      </a:lnTo>
                      <a:lnTo>
                        <a:pt x="29" y="243"/>
                      </a:lnTo>
                      <a:lnTo>
                        <a:pt x="27" y="270"/>
                      </a:lnTo>
                      <a:lnTo>
                        <a:pt x="30" y="337"/>
                      </a:lnTo>
                      <a:lnTo>
                        <a:pt x="34" y="400"/>
                      </a:lnTo>
                      <a:lnTo>
                        <a:pt x="39" y="463"/>
                      </a:lnTo>
                      <a:lnTo>
                        <a:pt x="48" y="527"/>
                      </a:lnTo>
                      <a:lnTo>
                        <a:pt x="48" y="611"/>
                      </a:lnTo>
                      <a:lnTo>
                        <a:pt x="57" y="631"/>
                      </a:lnTo>
                      <a:lnTo>
                        <a:pt x="80" y="631"/>
                      </a:lnTo>
                      <a:lnTo>
                        <a:pt x="107" y="618"/>
                      </a:lnTo>
                      <a:lnTo>
                        <a:pt x="115" y="527"/>
                      </a:lnTo>
                      <a:lnTo>
                        <a:pt x="106" y="459"/>
                      </a:lnTo>
                      <a:lnTo>
                        <a:pt x="98" y="385"/>
                      </a:lnTo>
                      <a:lnTo>
                        <a:pt x="98" y="346"/>
                      </a:lnTo>
                      <a:lnTo>
                        <a:pt x="93" y="266"/>
                      </a:lnTo>
                      <a:lnTo>
                        <a:pt x="76" y="246"/>
                      </a:lnTo>
                      <a:lnTo>
                        <a:pt x="76" y="222"/>
                      </a:lnTo>
                      <a:lnTo>
                        <a:pt x="83" y="199"/>
                      </a:lnTo>
                      <a:lnTo>
                        <a:pt x="68" y="177"/>
                      </a:lnTo>
                      <a:lnTo>
                        <a:pt x="58" y="152"/>
                      </a:lnTo>
                      <a:lnTo>
                        <a:pt x="57" y="130"/>
                      </a:lnTo>
                      <a:lnTo>
                        <a:pt x="60" y="105"/>
                      </a:lnTo>
                      <a:lnTo>
                        <a:pt x="66" y="73"/>
                      </a:lnTo>
                      <a:lnTo>
                        <a:pt x="74" y="0"/>
                      </a:lnTo>
                      <a:lnTo>
                        <a:pt x="60" y="0"/>
                      </a:lnTo>
                      <a:lnTo>
                        <a:pt x="60" y="31"/>
                      </a:lnTo>
                      <a:lnTo>
                        <a:pt x="59" y="69"/>
                      </a:lnTo>
                      <a:lnTo>
                        <a:pt x="57" y="93"/>
                      </a:lnTo>
                      <a:lnTo>
                        <a:pt x="43" y="96"/>
                      </a:lnTo>
                      <a:lnTo>
                        <a:pt x="40" y="110"/>
                      </a:lnTo>
                      <a:lnTo>
                        <a:pt x="40" y="131"/>
                      </a:lnTo>
                      <a:lnTo>
                        <a:pt x="48" y="178"/>
                      </a:lnTo>
                      <a:lnTo>
                        <a:pt x="60" y="196"/>
                      </a:lnTo>
                      <a:lnTo>
                        <a:pt x="60" y="210"/>
                      </a:lnTo>
                      <a:lnTo>
                        <a:pt x="48" y="232"/>
                      </a:lnTo>
                      <a:lnTo>
                        <a:pt x="48" y="244"/>
                      </a:lnTo>
                      <a:lnTo>
                        <a:pt x="60" y="230"/>
                      </a:lnTo>
                      <a:lnTo>
                        <a:pt x="72" y="244"/>
                      </a:lnTo>
                      <a:lnTo>
                        <a:pt x="72" y="268"/>
                      </a:lnTo>
                      <a:lnTo>
                        <a:pt x="78" y="350"/>
                      </a:lnTo>
                      <a:lnTo>
                        <a:pt x="84" y="423"/>
                      </a:lnTo>
                      <a:lnTo>
                        <a:pt x="88" y="499"/>
                      </a:lnTo>
                      <a:lnTo>
                        <a:pt x="98" y="571"/>
                      </a:lnTo>
                      <a:lnTo>
                        <a:pt x="92" y="596"/>
                      </a:lnTo>
                      <a:lnTo>
                        <a:pt x="76" y="607"/>
                      </a:lnTo>
                      <a:lnTo>
                        <a:pt x="72" y="560"/>
                      </a:lnTo>
                      <a:lnTo>
                        <a:pt x="68" y="380"/>
                      </a:lnTo>
                      <a:lnTo>
                        <a:pt x="66" y="317"/>
                      </a:lnTo>
                      <a:lnTo>
                        <a:pt x="44" y="284"/>
                      </a:lnTo>
                      <a:lnTo>
                        <a:pt x="40" y="258"/>
                      </a:lnTo>
                      <a:lnTo>
                        <a:pt x="38" y="213"/>
                      </a:lnTo>
                      <a:lnTo>
                        <a:pt x="38" y="177"/>
                      </a:lnTo>
                      <a:lnTo>
                        <a:pt x="32" y="140"/>
                      </a:lnTo>
                      <a:lnTo>
                        <a:pt x="24" y="130"/>
                      </a:lnTo>
                      <a:lnTo>
                        <a:pt x="19" y="122"/>
                      </a:lnTo>
                      <a:lnTo>
                        <a:pt x="16" y="114"/>
                      </a:lnTo>
                      <a:lnTo>
                        <a:pt x="16" y="107"/>
                      </a:lnTo>
                      <a:lnTo>
                        <a:pt x="19" y="100"/>
                      </a:lnTo>
                      <a:lnTo>
                        <a:pt x="23" y="93"/>
                      </a:lnTo>
                      <a:lnTo>
                        <a:pt x="31" y="86"/>
                      </a:lnTo>
                      <a:lnTo>
                        <a:pt x="43" y="79"/>
                      </a:lnTo>
                      <a:lnTo>
                        <a:pt x="51" y="3"/>
                      </a:lnTo>
                      <a:lnTo>
                        <a:pt x="32" y="9"/>
                      </a:lnTo>
                      <a:close/>
                    </a:path>
                  </a:pathLst>
                </a:custGeom>
                <a:solidFill>
                  <a:srgbClr val="E8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4" name="Freeform 146">
                  <a:extLst>
                    <a:ext uri="{FF2B5EF4-FFF2-40B4-BE49-F238E27FC236}">
                      <a16:creationId xmlns:a16="http://schemas.microsoft.com/office/drawing/2014/main" id="{6D6F9F57-552F-EFB8-4288-C9F4F1365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" y="2504"/>
                  <a:ext cx="86" cy="68"/>
                </a:xfrm>
                <a:custGeom>
                  <a:avLst/>
                  <a:gdLst>
                    <a:gd name="T0" fmla="*/ 1 w 171"/>
                    <a:gd name="T1" fmla="*/ 0 h 137"/>
                    <a:gd name="T2" fmla="*/ 1 w 171"/>
                    <a:gd name="T3" fmla="*/ 0 h 137"/>
                    <a:gd name="T4" fmla="*/ 1 w 171"/>
                    <a:gd name="T5" fmla="*/ 0 h 137"/>
                    <a:gd name="T6" fmla="*/ 1 w 171"/>
                    <a:gd name="T7" fmla="*/ 0 h 137"/>
                    <a:gd name="T8" fmla="*/ 1 w 171"/>
                    <a:gd name="T9" fmla="*/ 0 h 137"/>
                    <a:gd name="T10" fmla="*/ 1 w 171"/>
                    <a:gd name="T11" fmla="*/ 0 h 137"/>
                    <a:gd name="T12" fmla="*/ 1 w 171"/>
                    <a:gd name="T13" fmla="*/ 0 h 137"/>
                    <a:gd name="T14" fmla="*/ 1 w 171"/>
                    <a:gd name="T15" fmla="*/ 0 h 137"/>
                    <a:gd name="T16" fmla="*/ 1 w 171"/>
                    <a:gd name="T17" fmla="*/ 0 h 137"/>
                    <a:gd name="T18" fmla="*/ 0 w 171"/>
                    <a:gd name="T19" fmla="*/ 0 h 137"/>
                    <a:gd name="T20" fmla="*/ 0 w 171"/>
                    <a:gd name="T21" fmla="*/ 0 h 137"/>
                    <a:gd name="T22" fmla="*/ 1 w 171"/>
                    <a:gd name="T23" fmla="*/ 0 h 137"/>
                    <a:gd name="T24" fmla="*/ 1 w 171"/>
                    <a:gd name="T25" fmla="*/ 0 h 137"/>
                    <a:gd name="T26" fmla="*/ 1 w 171"/>
                    <a:gd name="T27" fmla="*/ 0 h 137"/>
                    <a:gd name="T28" fmla="*/ 1 w 171"/>
                    <a:gd name="T29" fmla="*/ 0 h 137"/>
                    <a:gd name="T30" fmla="*/ 1 w 171"/>
                    <a:gd name="T31" fmla="*/ 0 h 137"/>
                    <a:gd name="T32" fmla="*/ 1 w 171"/>
                    <a:gd name="T33" fmla="*/ 0 h 137"/>
                    <a:gd name="T34" fmla="*/ 1 w 171"/>
                    <a:gd name="T35" fmla="*/ 0 h 137"/>
                    <a:gd name="T36" fmla="*/ 1 w 171"/>
                    <a:gd name="T37" fmla="*/ 0 h 137"/>
                    <a:gd name="T38" fmla="*/ 1 w 171"/>
                    <a:gd name="T39" fmla="*/ 0 h 137"/>
                    <a:gd name="T40" fmla="*/ 1 w 171"/>
                    <a:gd name="T41" fmla="*/ 0 h 137"/>
                    <a:gd name="T42" fmla="*/ 1 w 171"/>
                    <a:gd name="T43" fmla="*/ 0 h 137"/>
                    <a:gd name="T44" fmla="*/ 1 w 171"/>
                    <a:gd name="T45" fmla="*/ 0 h 137"/>
                    <a:gd name="T46" fmla="*/ 1 w 171"/>
                    <a:gd name="T47" fmla="*/ 0 h 137"/>
                    <a:gd name="T48" fmla="*/ 1 w 171"/>
                    <a:gd name="T49" fmla="*/ 0 h 137"/>
                    <a:gd name="T50" fmla="*/ 1 w 171"/>
                    <a:gd name="T51" fmla="*/ 0 h 137"/>
                    <a:gd name="T52" fmla="*/ 1 w 171"/>
                    <a:gd name="T53" fmla="*/ 0 h 137"/>
                    <a:gd name="T54" fmla="*/ 1 w 171"/>
                    <a:gd name="T55" fmla="*/ 0 h 13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71" h="137">
                      <a:moveTo>
                        <a:pt x="54" y="0"/>
                      </a:moveTo>
                      <a:lnTo>
                        <a:pt x="37" y="7"/>
                      </a:lnTo>
                      <a:lnTo>
                        <a:pt x="37" y="22"/>
                      </a:lnTo>
                      <a:lnTo>
                        <a:pt x="48" y="37"/>
                      </a:lnTo>
                      <a:lnTo>
                        <a:pt x="36" y="52"/>
                      </a:lnTo>
                      <a:lnTo>
                        <a:pt x="27" y="30"/>
                      </a:lnTo>
                      <a:lnTo>
                        <a:pt x="13" y="36"/>
                      </a:lnTo>
                      <a:lnTo>
                        <a:pt x="13" y="52"/>
                      </a:lnTo>
                      <a:lnTo>
                        <a:pt x="24" y="66"/>
                      </a:lnTo>
                      <a:lnTo>
                        <a:pt x="0" y="62"/>
                      </a:lnTo>
                      <a:lnTo>
                        <a:pt x="0" y="75"/>
                      </a:lnTo>
                      <a:lnTo>
                        <a:pt x="21" y="96"/>
                      </a:lnTo>
                      <a:lnTo>
                        <a:pt x="90" y="103"/>
                      </a:lnTo>
                      <a:lnTo>
                        <a:pt x="99" y="137"/>
                      </a:lnTo>
                      <a:lnTo>
                        <a:pt x="168" y="135"/>
                      </a:lnTo>
                      <a:lnTo>
                        <a:pt x="171" y="114"/>
                      </a:lnTo>
                      <a:lnTo>
                        <a:pt x="160" y="34"/>
                      </a:lnTo>
                      <a:lnTo>
                        <a:pt x="136" y="39"/>
                      </a:lnTo>
                      <a:lnTo>
                        <a:pt x="117" y="39"/>
                      </a:lnTo>
                      <a:lnTo>
                        <a:pt x="100" y="34"/>
                      </a:lnTo>
                      <a:lnTo>
                        <a:pt x="87" y="30"/>
                      </a:lnTo>
                      <a:lnTo>
                        <a:pt x="97" y="43"/>
                      </a:lnTo>
                      <a:lnTo>
                        <a:pt x="124" y="54"/>
                      </a:lnTo>
                      <a:lnTo>
                        <a:pt x="106" y="69"/>
                      </a:lnTo>
                      <a:lnTo>
                        <a:pt x="78" y="54"/>
                      </a:lnTo>
                      <a:lnTo>
                        <a:pt x="69" y="24"/>
                      </a:lnTo>
                      <a:lnTo>
                        <a:pt x="69" y="9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5" name="Freeform 147">
                  <a:extLst>
                    <a:ext uri="{FF2B5EF4-FFF2-40B4-BE49-F238E27FC236}">
                      <a16:creationId xmlns:a16="http://schemas.microsoft.com/office/drawing/2014/main" id="{911D3745-3273-9661-92B5-C242509018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7" y="2543"/>
                  <a:ext cx="114" cy="34"/>
                </a:xfrm>
                <a:custGeom>
                  <a:avLst/>
                  <a:gdLst>
                    <a:gd name="T0" fmla="*/ 1 w 228"/>
                    <a:gd name="T1" fmla="*/ 0 h 68"/>
                    <a:gd name="T2" fmla="*/ 1 w 228"/>
                    <a:gd name="T3" fmla="*/ 1 h 68"/>
                    <a:gd name="T4" fmla="*/ 1 w 228"/>
                    <a:gd name="T5" fmla="*/ 1 h 68"/>
                    <a:gd name="T6" fmla="*/ 1 w 228"/>
                    <a:gd name="T7" fmla="*/ 1 h 68"/>
                    <a:gd name="T8" fmla="*/ 0 w 228"/>
                    <a:gd name="T9" fmla="*/ 1 h 68"/>
                    <a:gd name="T10" fmla="*/ 1 w 228"/>
                    <a:gd name="T11" fmla="*/ 1 h 68"/>
                    <a:gd name="T12" fmla="*/ 1 w 228"/>
                    <a:gd name="T13" fmla="*/ 1 h 68"/>
                    <a:gd name="T14" fmla="*/ 1 w 228"/>
                    <a:gd name="T15" fmla="*/ 1 h 68"/>
                    <a:gd name="T16" fmla="*/ 1 w 228"/>
                    <a:gd name="T17" fmla="*/ 1 h 68"/>
                    <a:gd name="T18" fmla="*/ 1 w 228"/>
                    <a:gd name="T19" fmla="*/ 1 h 68"/>
                    <a:gd name="T20" fmla="*/ 1 w 228"/>
                    <a:gd name="T21" fmla="*/ 1 h 68"/>
                    <a:gd name="T22" fmla="*/ 1 w 228"/>
                    <a:gd name="T23" fmla="*/ 1 h 68"/>
                    <a:gd name="T24" fmla="*/ 1 w 228"/>
                    <a:gd name="T25" fmla="*/ 0 h 6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28" h="68">
                      <a:moveTo>
                        <a:pt x="125" y="0"/>
                      </a:moveTo>
                      <a:lnTo>
                        <a:pt x="101" y="13"/>
                      </a:lnTo>
                      <a:lnTo>
                        <a:pt x="50" y="20"/>
                      </a:lnTo>
                      <a:lnTo>
                        <a:pt x="8" y="30"/>
                      </a:lnTo>
                      <a:lnTo>
                        <a:pt x="0" y="56"/>
                      </a:lnTo>
                      <a:lnTo>
                        <a:pt x="36" y="58"/>
                      </a:lnTo>
                      <a:lnTo>
                        <a:pt x="118" y="68"/>
                      </a:lnTo>
                      <a:lnTo>
                        <a:pt x="188" y="62"/>
                      </a:lnTo>
                      <a:lnTo>
                        <a:pt x="228" y="56"/>
                      </a:lnTo>
                      <a:lnTo>
                        <a:pt x="221" y="38"/>
                      </a:lnTo>
                      <a:lnTo>
                        <a:pt x="187" y="34"/>
                      </a:lnTo>
                      <a:lnTo>
                        <a:pt x="139" y="17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6" name="Freeform 148">
                  <a:extLst>
                    <a:ext uri="{FF2B5EF4-FFF2-40B4-BE49-F238E27FC236}">
                      <a16:creationId xmlns:a16="http://schemas.microsoft.com/office/drawing/2014/main" id="{C211011D-D667-16C5-9D75-9EC6141A5F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3" y="2574"/>
                  <a:ext cx="167" cy="11"/>
                </a:xfrm>
                <a:custGeom>
                  <a:avLst/>
                  <a:gdLst>
                    <a:gd name="T0" fmla="*/ 0 w 334"/>
                    <a:gd name="T1" fmla="*/ 0 h 23"/>
                    <a:gd name="T2" fmla="*/ 0 w 334"/>
                    <a:gd name="T3" fmla="*/ 0 h 23"/>
                    <a:gd name="T4" fmla="*/ 1 w 334"/>
                    <a:gd name="T5" fmla="*/ 0 h 23"/>
                    <a:gd name="T6" fmla="*/ 1 w 334"/>
                    <a:gd name="T7" fmla="*/ 0 h 23"/>
                    <a:gd name="T8" fmla="*/ 1 w 334"/>
                    <a:gd name="T9" fmla="*/ 0 h 23"/>
                    <a:gd name="T10" fmla="*/ 1 w 334"/>
                    <a:gd name="T11" fmla="*/ 0 h 23"/>
                    <a:gd name="T12" fmla="*/ 1 w 334"/>
                    <a:gd name="T13" fmla="*/ 0 h 23"/>
                    <a:gd name="T14" fmla="*/ 1 w 334"/>
                    <a:gd name="T15" fmla="*/ 0 h 23"/>
                    <a:gd name="T16" fmla="*/ 1 w 334"/>
                    <a:gd name="T17" fmla="*/ 0 h 23"/>
                    <a:gd name="T18" fmla="*/ 1 w 334"/>
                    <a:gd name="T19" fmla="*/ 0 h 23"/>
                    <a:gd name="T20" fmla="*/ 0 w 334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4" h="23">
                      <a:moveTo>
                        <a:pt x="0" y="2"/>
                      </a:moveTo>
                      <a:lnTo>
                        <a:pt x="0" y="15"/>
                      </a:lnTo>
                      <a:lnTo>
                        <a:pt x="73" y="23"/>
                      </a:lnTo>
                      <a:lnTo>
                        <a:pt x="156" y="23"/>
                      </a:lnTo>
                      <a:lnTo>
                        <a:pt x="214" y="22"/>
                      </a:lnTo>
                      <a:lnTo>
                        <a:pt x="330" y="17"/>
                      </a:lnTo>
                      <a:lnTo>
                        <a:pt x="334" y="0"/>
                      </a:lnTo>
                      <a:lnTo>
                        <a:pt x="236" y="6"/>
                      </a:lnTo>
                      <a:lnTo>
                        <a:pt x="148" y="11"/>
                      </a:lnTo>
                      <a:lnTo>
                        <a:pt x="43" y="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A4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7" name="Freeform 149">
                  <a:extLst>
                    <a:ext uri="{FF2B5EF4-FFF2-40B4-BE49-F238E27FC236}">
                      <a16:creationId xmlns:a16="http://schemas.microsoft.com/office/drawing/2014/main" id="{760755C5-67DD-9588-5389-0A99AC2F2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2" y="2489"/>
                  <a:ext cx="55" cy="43"/>
                </a:xfrm>
                <a:custGeom>
                  <a:avLst/>
                  <a:gdLst>
                    <a:gd name="T0" fmla="*/ 1 w 109"/>
                    <a:gd name="T1" fmla="*/ 0 h 87"/>
                    <a:gd name="T2" fmla="*/ 1 w 109"/>
                    <a:gd name="T3" fmla="*/ 0 h 87"/>
                    <a:gd name="T4" fmla="*/ 1 w 109"/>
                    <a:gd name="T5" fmla="*/ 0 h 87"/>
                    <a:gd name="T6" fmla="*/ 1 w 109"/>
                    <a:gd name="T7" fmla="*/ 0 h 87"/>
                    <a:gd name="T8" fmla="*/ 1 w 109"/>
                    <a:gd name="T9" fmla="*/ 0 h 87"/>
                    <a:gd name="T10" fmla="*/ 1 w 109"/>
                    <a:gd name="T11" fmla="*/ 0 h 87"/>
                    <a:gd name="T12" fmla="*/ 0 w 109"/>
                    <a:gd name="T13" fmla="*/ 0 h 87"/>
                    <a:gd name="T14" fmla="*/ 1 w 109"/>
                    <a:gd name="T15" fmla="*/ 0 h 87"/>
                    <a:gd name="T16" fmla="*/ 1 w 109"/>
                    <a:gd name="T17" fmla="*/ 0 h 87"/>
                    <a:gd name="T18" fmla="*/ 1 w 109"/>
                    <a:gd name="T19" fmla="*/ 0 h 87"/>
                    <a:gd name="T20" fmla="*/ 1 w 109"/>
                    <a:gd name="T21" fmla="*/ 0 h 87"/>
                    <a:gd name="T22" fmla="*/ 1 w 109"/>
                    <a:gd name="T23" fmla="*/ 0 h 87"/>
                    <a:gd name="T24" fmla="*/ 1 w 109"/>
                    <a:gd name="T25" fmla="*/ 0 h 87"/>
                    <a:gd name="T26" fmla="*/ 1 w 109"/>
                    <a:gd name="T27" fmla="*/ 0 h 87"/>
                    <a:gd name="T28" fmla="*/ 1 w 109"/>
                    <a:gd name="T29" fmla="*/ 0 h 87"/>
                    <a:gd name="T30" fmla="*/ 1 w 109"/>
                    <a:gd name="T31" fmla="*/ 0 h 8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9" h="87">
                      <a:moveTo>
                        <a:pt x="56" y="0"/>
                      </a:moveTo>
                      <a:lnTo>
                        <a:pt x="38" y="18"/>
                      </a:lnTo>
                      <a:lnTo>
                        <a:pt x="46" y="35"/>
                      </a:lnTo>
                      <a:lnTo>
                        <a:pt x="46" y="48"/>
                      </a:lnTo>
                      <a:lnTo>
                        <a:pt x="30" y="45"/>
                      </a:lnTo>
                      <a:lnTo>
                        <a:pt x="19" y="35"/>
                      </a:lnTo>
                      <a:lnTo>
                        <a:pt x="0" y="41"/>
                      </a:lnTo>
                      <a:lnTo>
                        <a:pt x="10" y="63"/>
                      </a:lnTo>
                      <a:lnTo>
                        <a:pt x="54" y="87"/>
                      </a:lnTo>
                      <a:lnTo>
                        <a:pt x="62" y="74"/>
                      </a:lnTo>
                      <a:lnTo>
                        <a:pt x="64" y="59"/>
                      </a:lnTo>
                      <a:lnTo>
                        <a:pt x="80" y="59"/>
                      </a:lnTo>
                      <a:lnTo>
                        <a:pt x="94" y="38"/>
                      </a:lnTo>
                      <a:lnTo>
                        <a:pt x="109" y="15"/>
                      </a:lnTo>
                      <a:lnTo>
                        <a:pt x="79" y="11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8" name="Freeform 150">
                  <a:extLst>
                    <a:ext uri="{FF2B5EF4-FFF2-40B4-BE49-F238E27FC236}">
                      <a16:creationId xmlns:a16="http://schemas.microsoft.com/office/drawing/2014/main" id="{E7CAC4E9-D26E-3232-83AF-DDBAE7F1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3" y="2517"/>
                  <a:ext cx="87" cy="28"/>
                </a:xfrm>
                <a:custGeom>
                  <a:avLst/>
                  <a:gdLst>
                    <a:gd name="T0" fmla="*/ 0 w 175"/>
                    <a:gd name="T1" fmla="*/ 0 h 55"/>
                    <a:gd name="T2" fmla="*/ 0 w 175"/>
                    <a:gd name="T3" fmla="*/ 1 h 55"/>
                    <a:gd name="T4" fmla="*/ 0 w 175"/>
                    <a:gd name="T5" fmla="*/ 1 h 55"/>
                    <a:gd name="T6" fmla="*/ 0 w 175"/>
                    <a:gd name="T7" fmla="*/ 1 h 55"/>
                    <a:gd name="T8" fmla="*/ 0 w 175"/>
                    <a:gd name="T9" fmla="*/ 1 h 55"/>
                    <a:gd name="T10" fmla="*/ 0 w 175"/>
                    <a:gd name="T11" fmla="*/ 1 h 55"/>
                    <a:gd name="T12" fmla="*/ 0 w 175"/>
                    <a:gd name="T13" fmla="*/ 1 h 55"/>
                    <a:gd name="T14" fmla="*/ 0 w 175"/>
                    <a:gd name="T15" fmla="*/ 1 h 55"/>
                    <a:gd name="T16" fmla="*/ 0 w 175"/>
                    <a:gd name="T17" fmla="*/ 1 h 55"/>
                    <a:gd name="T18" fmla="*/ 0 w 175"/>
                    <a:gd name="T19" fmla="*/ 1 h 55"/>
                    <a:gd name="T20" fmla="*/ 0 w 175"/>
                    <a:gd name="T21" fmla="*/ 1 h 55"/>
                    <a:gd name="T22" fmla="*/ 0 w 175"/>
                    <a:gd name="T23" fmla="*/ 0 h 5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5" h="55">
                      <a:moveTo>
                        <a:pt x="123" y="0"/>
                      </a:moveTo>
                      <a:lnTo>
                        <a:pt x="90" y="17"/>
                      </a:lnTo>
                      <a:lnTo>
                        <a:pt x="63" y="17"/>
                      </a:lnTo>
                      <a:lnTo>
                        <a:pt x="25" y="21"/>
                      </a:lnTo>
                      <a:lnTo>
                        <a:pt x="4" y="30"/>
                      </a:lnTo>
                      <a:lnTo>
                        <a:pt x="0" y="51"/>
                      </a:lnTo>
                      <a:lnTo>
                        <a:pt x="80" y="53"/>
                      </a:lnTo>
                      <a:lnTo>
                        <a:pt x="117" y="53"/>
                      </a:lnTo>
                      <a:lnTo>
                        <a:pt x="150" y="55"/>
                      </a:lnTo>
                      <a:lnTo>
                        <a:pt x="175" y="39"/>
                      </a:lnTo>
                      <a:lnTo>
                        <a:pt x="150" y="17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F2E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59" name="Freeform 151">
                  <a:extLst>
                    <a:ext uri="{FF2B5EF4-FFF2-40B4-BE49-F238E27FC236}">
                      <a16:creationId xmlns:a16="http://schemas.microsoft.com/office/drawing/2014/main" id="{7BA8AC69-A920-E3AD-3AA3-7F0BF4A4A1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" y="2547"/>
                  <a:ext cx="71" cy="10"/>
                </a:xfrm>
                <a:custGeom>
                  <a:avLst/>
                  <a:gdLst>
                    <a:gd name="T0" fmla="*/ 1 w 140"/>
                    <a:gd name="T1" fmla="*/ 0 h 19"/>
                    <a:gd name="T2" fmla="*/ 1 w 140"/>
                    <a:gd name="T3" fmla="*/ 1 h 19"/>
                    <a:gd name="T4" fmla="*/ 1 w 140"/>
                    <a:gd name="T5" fmla="*/ 1 h 19"/>
                    <a:gd name="T6" fmla="*/ 1 w 140"/>
                    <a:gd name="T7" fmla="*/ 1 h 19"/>
                    <a:gd name="T8" fmla="*/ 1 w 140"/>
                    <a:gd name="T9" fmla="*/ 1 h 19"/>
                    <a:gd name="T10" fmla="*/ 1 w 140"/>
                    <a:gd name="T11" fmla="*/ 1 h 19"/>
                    <a:gd name="T12" fmla="*/ 1 w 140"/>
                    <a:gd name="T13" fmla="*/ 1 h 19"/>
                    <a:gd name="T14" fmla="*/ 0 w 140"/>
                    <a:gd name="T15" fmla="*/ 1 h 19"/>
                    <a:gd name="T16" fmla="*/ 1 w 140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0" h="19">
                      <a:moveTo>
                        <a:pt x="1" y="0"/>
                      </a:moveTo>
                      <a:lnTo>
                        <a:pt x="140" y="1"/>
                      </a:lnTo>
                      <a:lnTo>
                        <a:pt x="107" y="14"/>
                      </a:lnTo>
                      <a:lnTo>
                        <a:pt x="84" y="19"/>
                      </a:lnTo>
                      <a:lnTo>
                        <a:pt x="3" y="14"/>
                      </a:lnTo>
                      <a:lnTo>
                        <a:pt x="2" y="11"/>
                      </a:lnTo>
                      <a:lnTo>
                        <a:pt x="1" y="7"/>
                      </a:lnTo>
                      <a:lnTo>
                        <a:pt x="0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A4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098" name="Line 392">
                <a:extLst>
                  <a:ext uri="{FF2B5EF4-FFF2-40B4-BE49-F238E27FC236}">
                    <a16:creationId xmlns:a16="http://schemas.microsoft.com/office/drawing/2014/main" id="{A819F0D3-169C-6D01-FE2C-A95017B4F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8" y="660"/>
                <a:ext cx="1104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99" name="Line 393">
                <a:extLst>
                  <a:ext uri="{FF2B5EF4-FFF2-40B4-BE49-F238E27FC236}">
                    <a16:creationId xmlns:a16="http://schemas.microsoft.com/office/drawing/2014/main" id="{576186FE-74BB-9BB8-EE42-1BECCBC33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8" y="1956"/>
                <a:ext cx="211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84" name="Group 413">
              <a:extLst>
                <a:ext uri="{FF2B5EF4-FFF2-40B4-BE49-F238E27FC236}">
                  <a16:creationId xmlns:a16="http://schemas.microsoft.com/office/drawing/2014/main" id="{4E10E2AE-E41E-5896-DEAC-6A4B0C77B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1738" y="2144713"/>
              <a:ext cx="3217862" cy="2133600"/>
              <a:chOff x="716" y="1351"/>
              <a:chExt cx="2027" cy="1344"/>
            </a:xfrm>
          </p:grpSpPr>
          <p:sp>
            <p:nvSpPr>
              <p:cNvPr id="3085" name="Freeform 403">
                <a:extLst>
                  <a:ext uri="{FF2B5EF4-FFF2-40B4-BE49-F238E27FC236}">
                    <a16:creationId xmlns:a16="http://schemas.microsoft.com/office/drawing/2014/main" id="{3B523D59-184F-8B8B-790B-C7D2747B3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2119"/>
                <a:ext cx="1248" cy="288"/>
              </a:xfrm>
              <a:custGeom>
                <a:avLst/>
                <a:gdLst>
                  <a:gd name="T0" fmla="*/ 0 w 1248"/>
                  <a:gd name="T1" fmla="*/ 288 h 288"/>
                  <a:gd name="T2" fmla="*/ 528 w 1248"/>
                  <a:gd name="T3" fmla="*/ 48 h 288"/>
                  <a:gd name="T4" fmla="*/ 1248 w 1248"/>
                  <a:gd name="T5" fmla="*/ 0 h 2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48" h="288">
                    <a:moveTo>
                      <a:pt x="0" y="288"/>
                    </a:moveTo>
                    <a:cubicBezTo>
                      <a:pt x="160" y="192"/>
                      <a:pt x="320" y="96"/>
                      <a:pt x="528" y="48"/>
                    </a:cubicBezTo>
                    <a:cubicBezTo>
                      <a:pt x="736" y="0"/>
                      <a:pt x="992" y="0"/>
                      <a:pt x="1248" y="0"/>
                    </a:cubicBezTo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3086" name="Group 408">
                <a:extLst>
                  <a:ext uri="{FF2B5EF4-FFF2-40B4-BE49-F238E27FC236}">
                    <a16:creationId xmlns:a16="http://schemas.microsoft.com/office/drawing/2014/main" id="{93F8AD69-3D0D-66A0-06C1-621242AE0C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2119"/>
                <a:ext cx="288" cy="336"/>
                <a:chOff x="1488" y="3120"/>
                <a:chExt cx="288" cy="336"/>
              </a:xfrm>
            </p:grpSpPr>
            <p:sp>
              <p:nvSpPr>
                <p:cNvPr id="3093" name="AutoShape 405">
                  <a:extLst>
                    <a:ext uri="{FF2B5EF4-FFF2-40B4-BE49-F238E27FC236}">
                      <a16:creationId xmlns:a16="http://schemas.microsoft.com/office/drawing/2014/main" id="{730118F1-DA46-4421-A34D-B97A84999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3312"/>
                  <a:ext cx="96" cy="144"/>
                </a:xfrm>
                <a:prstGeom prst="can">
                  <a:avLst>
                    <a:gd name="adj" fmla="val 37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94" name="Text Box 406">
                  <a:extLst>
                    <a:ext uri="{FF2B5EF4-FFF2-40B4-BE49-F238E27FC236}">
                      <a16:creationId xmlns:a16="http://schemas.microsoft.com/office/drawing/2014/main" id="{DC1BFCEA-7D66-3052-35D2-C8CB92A088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88" y="3120"/>
                  <a:ext cx="219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</a:t>
                  </a:r>
                </a:p>
              </p:txBody>
            </p:sp>
            <p:sp>
              <p:nvSpPr>
                <p:cNvPr id="3095" name="Line 407">
                  <a:extLst>
                    <a:ext uri="{FF2B5EF4-FFF2-40B4-BE49-F238E27FC236}">
                      <a16:creationId xmlns:a16="http://schemas.microsoft.com/office/drawing/2014/main" id="{ED5E6D7B-F5C1-41D3-4A51-1293C54791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80" y="331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087" name="AutoShape 394">
                <a:extLst>
                  <a:ext uri="{FF2B5EF4-FFF2-40B4-BE49-F238E27FC236}">
                    <a16:creationId xmlns:a16="http://schemas.microsoft.com/office/drawing/2014/main" id="{38C62545-7E86-452F-C7AD-90DA8876F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61975">
                <a:off x="716" y="2376"/>
                <a:ext cx="2027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7 w 21600"/>
                  <a:gd name="T13" fmla="*/ 4500 h 21600"/>
                  <a:gd name="T14" fmla="*/ 17103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88" name="AutoShape 397">
                <a:extLst>
                  <a:ext uri="{FF2B5EF4-FFF2-40B4-BE49-F238E27FC236}">
                    <a16:creationId xmlns:a16="http://schemas.microsoft.com/office/drawing/2014/main" id="{FD11828A-49D6-3D9C-5344-BE06D70BF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3636">
                <a:off x="2327" y="2048"/>
                <a:ext cx="240" cy="286"/>
              </a:xfrm>
              <a:prstGeom prst="triangle">
                <a:avLst>
                  <a:gd name="adj" fmla="val 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" name="AutoShape 398">
                <a:extLst>
                  <a:ext uri="{FF2B5EF4-FFF2-40B4-BE49-F238E27FC236}">
                    <a16:creationId xmlns:a16="http://schemas.microsoft.com/office/drawing/2014/main" id="{B55862D5-51A7-0EB6-BBA9-DB7872EC2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197255">
                <a:off x="840" y="2383"/>
                <a:ext cx="288" cy="336"/>
              </a:xfrm>
              <a:prstGeom prst="triangle">
                <a:avLst>
                  <a:gd name="adj" fmla="val 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" name="Line 409">
                <a:extLst>
                  <a:ext uri="{FF2B5EF4-FFF2-40B4-BE49-F238E27FC236}">
                    <a16:creationId xmlns:a16="http://schemas.microsoft.com/office/drawing/2014/main" id="{DBAF5962-782B-D34E-C38F-A19AC9083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351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91" name="Line 410">
                <a:extLst>
                  <a:ext uri="{FF2B5EF4-FFF2-40B4-BE49-F238E27FC236}">
                    <a16:creationId xmlns:a16="http://schemas.microsoft.com/office/drawing/2014/main" id="{49DCD4EB-55D7-67ED-42CB-6C899D46A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1399"/>
                <a:ext cx="192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92" name="Line 411">
                <a:extLst>
                  <a:ext uri="{FF2B5EF4-FFF2-40B4-BE49-F238E27FC236}">
                    <a16:creationId xmlns:a16="http://schemas.microsoft.com/office/drawing/2014/main" id="{3340AB85-C4FD-EDCA-69E5-01C734359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351"/>
                <a:ext cx="912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3082" name="Text Box 425">
            <a:extLst>
              <a:ext uri="{FF2B5EF4-FFF2-40B4-BE49-F238E27FC236}">
                <a16:creationId xmlns:a16="http://schemas.microsoft.com/office/drawing/2014/main" id="{73C60D7B-F5B8-22B5-77D2-6C8CEE848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4714875"/>
            <a:ext cx="5349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cùng kéo một con thuyền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1941 -0.1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hỗ dành sẵn cho Số hiệu Bản chiếu 5">
            <a:extLst>
              <a:ext uri="{FF2B5EF4-FFF2-40B4-BE49-F238E27FC236}">
                <a16:creationId xmlns:a16="http://schemas.microsoft.com/office/drawing/2014/main" id="{A44E4F51-47A5-DD4E-B544-058BA917B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537D85-5F7D-445D-87B6-50FE783D7694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CE911C78-66C1-19EA-7189-F94FB347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830263"/>
            <a:ext cx="36528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Vectơ đối của một vectơ</a:t>
            </a:r>
          </a:p>
        </p:txBody>
      </p:sp>
      <p:sp>
        <p:nvSpPr>
          <p:cNvPr id="452618" name="Line 10">
            <a:extLst>
              <a:ext uri="{FF2B5EF4-FFF2-40B4-BE49-F238E27FC236}">
                <a16:creationId xmlns:a16="http://schemas.microsoft.com/office/drawing/2014/main" id="{2F6428B7-2C0E-CFB4-8A79-78D0F665F7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41438" y="2905125"/>
            <a:ext cx="2439987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3" name="AutoShape 18">
            <a:extLst>
              <a:ext uri="{FF2B5EF4-FFF2-40B4-BE49-F238E27FC236}">
                <a16:creationId xmlns:a16="http://schemas.microsoft.com/office/drawing/2014/main" id="{E0856F40-B7D4-A5F3-83DA-D8D575DE9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914525"/>
            <a:ext cx="1214437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2627" name="Picture 19">
            <a:extLst>
              <a:ext uri="{FF2B5EF4-FFF2-40B4-BE49-F238E27FC236}">
                <a16:creationId xmlns:a16="http://schemas.microsoft.com/office/drawing/2014/main" id="{A701BAF3-E9DA-DF98-A120-E72C25AC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1250" y="1908175"/>
            <a:ext cx="18303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2628" name="Picture 20">
            <a:extLst>
              <a:ext uri="{FF2B5EF4-FFF2-40B4-BE49-F238E27FC236}">
                <a16:creationId xmlns:a16="http://schemas.microsoft.com/office/drawing/2014/main" id="{D46AA8AA-3628-BC5A-C889-C7026E4E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914525"/>
            <a:ext cx="18303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2629" name="Line 21">
            <a:extLst>
              <a:ext uri="{FF2B5EF4-FFF2-40B4-BE49-F238E27FC236}">
                <a16:creationId xmlns:a16="http://schemas.microsoft.com/office/drawing/2014/main" id="{7FED7C4B-A55E-AD13-BC0C-AB7765D55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6638" y="2905125"/>
            <a:ext cx="2516187" cy="0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7" name="Line 23">
            <a:extLst>
              <a:ext uri="{FF2B5EF4-FFF2-40B4-BE49-F238E27FC236}">
                <a16:creationId xmlns:a16="http://schemas.microsoft.com/office/drawing/2014/main" id="{521C8D8F-26D2-6F5E-628B-4596950F3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8" name="Freeform 24">
            <a:extLst>
              <a:ext uri="{FF2B5EF4-FFF2-40B4-BE49-F238E27FC236}">
                <a16:creationId xmlns:a16="http://schemas.microsoft.com/office/drawing/2014/main" id="{82C471E6-E49A-0E68-A873-394692725E7A}"/>
              </a:ext>
            </a:extLst>
          </p:cNvPr>
          <p:cNvSpPr>
            <a:spLocks/>
          </p:cNvSpPr>
          <p:nvPr/>
        </p:nvSpPr>
        <p:spPr bwMode="auto">
          <a:xfrm>
            <a:off x="-38100" y="3403600"/>
            <a:ext cx="8877300" cy="254000"/>
          </a:xfrm>
          <a:custGeom>
            <a:avLst/>
            <a:gdLst>
              <a:gd name="T0" fmla="*/ 0 w 5592"/>
              <a:gd name="T1" fmla="*/ 2147483646 h 160"/>
              <a:gd name="T2" fmla="*/ 2147483646 w 5592"/>
              <a:gd name="T3" fmla="*/ 2147483646 h 160"/>
              <a:gd name="T4" fmla="*/ 2147483646 w 5592"/>
              <a:gd name="T5" fmla="*/ 2147483646 h 160"/>
              <a:gd name="T6" fmla="*/ 2147483646 w 5592"/>
              <a:gd name="T7" fmla="*/ 2147483646 h 160"/>
              <a:gd name="T8" fmla="*/ 2147483646 w 5592"/>
              <a:gd name="T9" fmla="*/ 2147483646 h 160"/>
              <a:gd name="T10" fmla="*/ 2147483646 w 5592"/>
              <a:gd name="T11" fmla="*/ 2147483646 h 160"/>
              <a:gd name="T12" fmla="*/ 2147483646 w 5592"/>
              <a:gd name="T13" fmla="*/ 2147483646 h 160"/>
              <a:gd name="T14" fmla="*/ 2147483646 w 5592"/>
              <a:gd name="T15" fmla="*/ 2147483646 h 160"/>
              <a:gd name="T16" fmla="*/ 2147483646 w 5592"/>
              <a:gd name="T17" fmla="*/ 2147483646 h 160"/>
              <a:gd name="T18" fmla="*/ 2147483646 w 5592"/>
              <a:gd name="T19" fmla="*/ 2147483646 h 160"/>
              <a:gd name="T20" fmla="*/ 2147483646 w 5592"/>
              <a:gd name="T21" fmla="*/ 2147483646 h 160"/>
              <a:gd name="T22" fmla="*/ 2147483646 w 5592"/>
              <a:gd name="T23" fmla="*/ 2147483646 h 160"/>
              <a:gd name="T24" fmla="*/ 2147483646 w 5592"/>
              <a:gd name="T25" fmla="*/ 2147483646 h 160"/>
              <a:gd name="T26" fmla="*/ 2147483646 w 5592"/>
              <a:gd name="T27" fmla="*/ 2147483646 h 160"/>
              <a:gd name="T28" fmla="*/ 2147483646 w 5592"/>
              <a:gd name="T29" fmla="*/ 2147483646 h 160"/>
              <a:gd name="T30" fmla="*/ 2147483646 w 5592"/>
              <a:gd name="T31" fmla="*/ 2147483646 h 160"/>
              <a:gd name="T32" fmla="*/ 2147483646 w 5592"/>
              <a:gd name="T33" fmla="*/ 2147483646 h 160"/>
              <a:gd name="T34" fmla="*/ 2147483646 w 5592"/>
              <a:gd name="T35" fmla="*/ 2147483646 h 160"/>
              <a:gd name="T36" fmla="*/ 2147483646 w 5592"/>
              <a:gd name="T37" fmla="*/ 2147483646 h 1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592" h="160">
                <a:moveTo>
                  <a:pt x="0" y="16"/>
                </a:moveTo>
                <a:cubicBezTo>
                  <a:pt x="8" y="12"/>
                  <a:pt x="16" y="8"/>
                  <a:pt x="96" y="16"/>
                </a:cubicBezTo>
                <a:cubicBezTo>
                  <a:pt x="176" y="24"/>
                  <a:pt x="352" y="64"/>
                  <a:pt x="480" y="64"/>
                </a:cubicBezTo>
                <a:cubicBezTo>
                  <a:pt x="608" y="64"/>
                  <a:pt x="712" y="8"/>
                  <a:pt x="864" y="16"/>
                </a:cubicBezTo>
                <a:cubicBezTo>
                  <a:pt x="1016" y="24"/>
                  <a:pt x="1256" y="112"/>
                  <a:pt x="1392" y="112"/>
                </a:cubicBezTo>
                <a:cubicBezTo>
                  <a:pt x="1528" y="112"/>
                  <a:pt x="1536" y="24"/>
                  <a:pt x="1680" y="16"/>
                </a:cubicBezTo>
                <a:cubicBezTo>
                  <a:pt x="1824" y="8"/>
                  <a:pt x="2120" y="64"/>
                  <a:pt x="2256" y="64"/>
                </a:cubicBezTo>
                <a:cubicBezTo>
                  <a:pt x="2392" y="64"/>
                  <a:pt x="2352" y="0"/>
                  <a:pt x="2496" y="16"/>
                </a:cubicBezTo>
                <a:cubicBezTo>
                  <a:pt x="2640" y="32"/>
                  <a:pt x="2992" y="160"/>
                  <a:pt x="3120" y="160"/>
                </a:cubicBezTo>
                <a:cubicBezTo>
                  <a:pt x="3248" y="160"/>
                  <a:pt x="3168" y="24"/>
                  <a:pt x="3264" y="16"/>
                </a:cubicBezTo>
                <a:cubicBezTo>
                  <a:pt x="3360" y="8"/>
                  <a:pt x="3592" y="112"/>
                  <a:pt x="3696" y="112"/>
                </a:cubicBezTo>
                <a:cubicBezTo>
                  <a:pt x="3800" y="112"/>
                  <a:pt x="3744" y="16"/>
                  <a:pt x="3888" y="16"/>
                </a:cubicBezTo>
                <a:cubicBezTo>
                  <a:pt x="4032" y="16"/>
                  <a:pt x="4368" y="112"/>
                  <a:pt x="4560" y="112"/>
                </a:cubicBezTo>
                <a:cubicBezTo>
                  <a:pt x="4752" y="112"/>
                  <a:pt x="4920" y="32"/>
                  <a:pt x="5040" y="16"/>
                </a:cubicBezTo>
                <a:cubicBezTo>
                  <a:pt x="5160" y="0"/>
                  <a:pt x="5216" y="0"/>
                  <a:pt x="5280" y="16"/>
                </a:cubicBezTo>
                <a:cubicBezTo>
                  <a:pt x="5344" y="32"/>
                  <a:pt x="5400" y="112"/>
                  <a:pt x="5424" y="112"/>
                </a:cubicBezTo>
                <a:cubicBezTo>
                  <a:pt x="5448" y="112"/>
                  <a:pt x="5400" y="32"/>
                  <a:pt x="5424" y="16"/>
                </a:cubicBezTo>
                <a:cubicBezTo>
                  <a:pt x="5448" y="0"/>
                  <a:pt x="5544" y="0"/>
                  <a:pt x="5568" y="16"/>
                </a:cubicBezTo>
                <a:cubicBezTo>
                  <a:pt x="5592" y="32"/>
                  <a:pt x="5580" y="72"/>
                  <a:pt x="5568" y="112"/>
                </a:cubicBez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Line 26">
            <a:extLst>
              <a:ext uri="{FF2B5EF4-FFF2-40B4-BE49-F238E27FC236}">
                <a16:creationId xmlns:a16="http://schemas.microsoft.com/office/drawing/2014/main" id="{A249A347-78A3-0CEE-B061-46BBAA072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3" y="16764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0" name="Freeform 27">
            <a:extLst>
              <a:ext uri="{FF2B5EF4-FFF2-40B4-BE49-F238E27FC236}">
                <a16:creationId xmlns:a16="http://schemas.microsoft.com/office/drawing/2014/main" id="{E6E1F5A6-5E89-B7E1-EA2E-5414BDBB4533}"/>
              </a:ext>
            </a:extLst>
          </p:cNvPr>
          <p:cNvSpPr>
            <a:spLocks/>
          </p:cNvSpPr>
          <p:nvPr/>
        </p:nvSpPr>
        <p:spPr bwMode="auto">
          <a:xfrm flipV="1">
            <a:off x="196850" y="1406525"/>
            <a:ext cx="8610600" cy="342900"/>
          </a:xfrm>
          <a:custGeom>
            <a:avLst/>
            <a:gdLst>
              <a:gd name="T0" fmla="*/ 0 w 5424"/>
              <a:gd name="T1" fmla="*/ 2147483646 h 216"/>
              <a:gd name="T2" fmla="*/ 2147483646 w 5424"/>
              <a:gd name="T3" fmla="*/ 2147483646 h 216"/>
              <a:gd name="T4" fmla="*/ 2147483646 w 5424"/>
              <a:gd name="T5" fmla="*/ 2147483646 h 216"/>
              <a:gd name="T6" fmla="*/ 2147483646 w 5424"/>
              <a:gd name="T7" fmla="*/ 2147483646 h 216"/>
              <a:gd name="T8" fmla="*/ 2147483646 w 5424"/>
              <a:gd name="T9" fmla="*/ 2147483646 h 216"/>
              <a:gd name="T10" fmla="*/ 2147483646 w 5424"/>
              <a:gd name="T11" fmla="*/ 2147483646 h 216"/>
              <a:gd name="T12" fmla="*/ 2147483646 w 5424"/>
              <a:gd name="T13" fmla="*/ 2147483646 h 216"/>
              <a:gd name="T14" fmla="*/ 2147483646 w 5424"/>
              <a:gd name="T15" fmla="*/ 2147483646 h 216"/>
              <a:gd name="T16" fmla="*/ 2147483646 w 5424"/>
              <a:gd name="T17" fmla="*/ 2147483646 h 216"/>
              <a:gd name="T18" fmla="*/ 2147483646 w 5424"/>
              <a:gd name="T19" fmla="*/ 2147483646 h 216"/>
              <a:gd name="T20" fmla="*/ 2147483646 w 5424"/>
              <a:gd name="T21" fmla="*/ 2147483646 h 216"/>
              <a:gd name="T22" fmla="*/ 2147483646 w 5424"/>
              <a:gd name="T23" fmla="*/ 2147483646 h 216"/>
              <a:gd name="T24" fmla="*/ 2147483646 w 5424"/>
              <a:gd name="T25" fmla="*/ 2147483646 h 216"/>
              <a:gd name="T26" fmla="*/ 2147483646 w 5424"/>
              <a:gd name="T27" fmla="*/ 2147483646 h 216"/>
              <a:gd name="T28" fmla="*/ 2147483646 w 5424"/>
              <a:gd name="T29" fmla="*/ 2147483646 h 216"/>
              <a:gd name="T30" fmla="*/ 2147483646 w 5424"/>
              <a:gd name="T31" fmla="*/ 2147483646 h 216"/>
              <a:gd name="T32" fmla="*/ 2147483646 w 5424"/>
              <a:gd name="T33" fmla="*/ 2147483646 h 216"/>
              <a:gd name="T34" fmla="*/ 2147483646 w 5424"/>
              <a:gd name="T35" fmla="*/ 2147483646 h 216"/>
              <a:gd name="T36" fmla="*/ 2147483646 w 5424"/>
              <a:gd name="T37" fmla="*/ 2147483646 h 2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424" h="216">
                <a:moveTo>
                  <a:pt x="0" y="64"/>
                </a:moveTo>
                <a:cubicBezTo>
                  <a:pt x="208" y="132"/>
                  <a:pt x="416" y="200"/>
                  <a:pt x="528" y="208"/>
                </a:cubicBezTo>
                <a:cubicBezTo>
                  <a:pt x="640" y="216"/>
                  <a:pt x="568" y="112"/>
                  <a:pt x="672" y="112"/>
                </a:cubicBezTo>
                <a:cubicBezTo>
                  <a:pt x="776" y="112"/>
                  <a:pt x="1064" y="208"/>
                  <a:pt x="1152" y="208"/>
                </a:cubicBezTo>
                <a:cubicBezTo>
                  <a:pt x="1240" y="208"/>
                  <a:pt x="1128" y="112"/>
                  <a:pt x="1200" y="112"/>
                </a:cubicBezTo>
                <a:cubicBezTo>
                  <a:pt x="1272" y="112"/>
                  <a:pt x="1520" y="216"/>
                  <a:pt x="1584" y="208"/>
                </a:cubicBezTo>
                <a:cubicBezTo>
                  <a:pt x="1648" y="200"/>
                  <a:pt x="1480" y="64"/>
                  <a:pt x="1584" y="64"/>
                </a:cubicBezTo>
                <a:cubicBezTo>
                  <a:pt x="1688" y="64"/>
                  <a:pt x="2120" y="216"/>
                  <a:pt x="2208" y="208"/>
                </a:cubicBezTo>
                <a:cubicBezTo>
                  <a:pt x="2296" y="200"/>
                  <a:pt x="2048" y="24"/>
                  <a:pt x="2112" y="16"/>
                </a:cubicBezTo>
                <a:cubicBezTo>
                  <a:pt x="2176" y="8"/>
                  <a:pt x="2456" y="136"/>
                  <a:pt x="2592" y="160"/>
                </a:cubicBezTo>
                <a:cubicBezTo>
                  <a:pt x="2728" y="184"/>
                  <a:pt x="2856" y="176"/>
                  <a:pt x="2928" y="160"/>
                </a:cubicBezTo>
                <a:cubicBezTo>
                  <a:pt x="3000" y="144"/>
                  <a:pt x="2936" y="56"/>
                  <a:pt x="3024" y="64"/>
                </a:cubicBezTo>
                <a:cubicBezTo>
                  <a:pt x="3112" y="72"/>
                  <a:pt x="3368" y="208"/>
                  <a:pt x="3456" y="208"/>
                </a:cubicBezTo>
                <a:cubicBezTo>
                  <a:pt x="3544" y="208"/>
                  <a:pt x="3456" y="72"/>
                  <a:pt x="3552" y="64"/>
                </a:cubicBezTo>
                <a:cubicBezTo>
                  <a:pt x="3648" y="56"/>
                  <a:pt x="3944" y="168"/>
                  <a:pt x="4032" y="160"/>
                </a:cubicBezTo>
                <a:cubicBezTo>
                  <a:pt x="4120" y="152"/>
                  <a:pt x="3952" y="8"/>
                  <a:pt x="4080" y="16"/>
                </a:cubicBezTo>
                <a:cubicBezTo>
                  <a:pt x="4208" y="24"/>
                  <a:pt x="4672" y="208"/>
                  <a:pt x="4800" y="208"/>
                </a:cubicBezTo>
                <a:cubicBezTo>
                  <a:pt x="4928" y="208"/>
                  <a:pt x="4744" y="32"/>
                  <a:pt x="4848" y="16"/>
                </a:cubicBezTo>
                <a:cubicBezTo>
                  <a:pt x="4952" y="0"/>
                  <a:pt x="5188" y="56"/>
                  <a:pt x="5424" y="112"/>
                </a:cubicBez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2637" name="Text Box 29">
            <a:extLst>
              <a:ext uri="{FF2B5EF4-FFF2-40B4-BE49-F238E27FC236}">
                <a16:creationId xmlns:a16="http://schemas.microsoft.com/office/drawing/2014/main" id="{A2DF64A0-AF88-989E-99BF-CEA24BA74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886200"/>
            <a:ext cx="4079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</a:p>
        </p:txBody>
      </p:sp>
      <p:sp>
        <p:nvSpPr>
          <p:cNvPr id="452638" name="Line 30">
            <a:extLst>
              <a:ext uri="{FF2B5EF4-FFF2-40B4-BE49-F238E27FC236}">
                <a16:creationId xmlns:a16="http://schemas.microsoft.com/office/drawing/2014/main" id="{6B3B2E5E-76B0-99B1-8717-FD9E4294AA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9850" y="2898775"/>
            <a:ext cx="2439988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2639" name="Line 31">
            <a:extLst>
              <a:ext uri="{FF2B5EF4-FFF2-40B4-BE49-F238E27FC236}">
                <a16:creationId xmlns:a16="http://schemas.microsoft.com/office/drawing/2014/main" id="{EC10A23C-9056-4B7E-C134-1399AF5D2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2898775"/>
            <a:ext cx="2516188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2640" name="Text Box 32">
            <a:extLst>
              <a:ext uri="{FF2B5EF4-FFF2-40B4-BE49-F238E27FC236}">
                <a16:creationId xmlns:a16="http://schemas.microsoft.com/office/drawing/2014/main" id="{5E860441-6EB1-DF91-44E9-70CDBC9D3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4079875"/>
            <a:ext cx="407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52641" name="Text Box 33">
            <a:extLst>
              <a:ext uri="{FF2B5EF4-FFF2-40B4-BE49-F238E27FC236}">
                <a16:creationId xmlns:a16="http://schemas.microsoft.com/office/drawing/2014/main" id="{EACA7FC4-1B7D-FE72-4585-105B49BA4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038600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452644" name="Group 36">
            <a:extLst>
              <a:ext uri="{FF2B5EF4-FFF2-40B4-BE49-F238E27FC236}">
                <a16:creationId xmlns:a16="http://schemas.microsoft.com/office/drawing/2014/main" id="{552CF352-D65D-F628-1BE6-5D0E89A608E9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4800600"/>
            <a:ext cx="630238" cy="461963"/>
            <a:chOff x="182" y="3098"/>
            <a:chExt cx="397" cy="291"/>
          </a:xfrm>
        </p:grpSpPr>
        <p:sp>
          <p:nvSpPr>
            <p:cNvPr id="12345" name="Text Box 34">
              <a:extLst>
                <a:ext uri="{FF2B5EF4-FFF2-40B4-BE49-F238E27FC236}">
                  <a16:creationId xmlns:a16="http://schemas.microsoft.com/office/drawing/2014/main" id="{F1237B05-E199-54EF-6A07-519A176BA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3098"/>
              <a:ext cx="3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</a:p>
          </p:txBody>
        </p:sp>
        <p:sp>
          <p:nvSpPr>
            <p:cNvPr id="12346" name="Line 35">
              <a:extLst>
                <a:ext uri="{FF2B5EF4-FFF2-40B4-BE49-F238E27FC236}">
                  <a16:creationId xmlns:a16="http://schemas.microsoft.com/office/drawing/2014/main" id="{B0860C75-50F0-B5A1-CBA1-F4DEE9A25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52645" name="Text Box 37">
            <a:extLst>
              <a:ext uri="{FF2B5EF4-FFF2-40B4-BE49-F238E27FC236}">
                <a16:creationId xmlns:a16="http://schemas.microsoft.com/office/drawing/2014/main" id="{CCFF73DE-8D57-6483-338B-4D5F2D242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800600"/>
            <a:ext cx="552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</a:p>
        </p:txBody>
      </p:sp>
      <p:grpSp>
        <p:nvGrpSpPr>
          <p:cNvPr id="452646" name="Group 38">
            <a:extLst>
              <a:ext uri="{FF2B5EF4-FFF2-40B4-BE49-F238E27FC236}">
                <a16:creationId xmlns:a16="http://schemas.microsoft.com/office/drawing/2014/main" id="{57BCC764-924C-6B32-3CF2-68EB6634F39C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4806950"/>
            <a:ext cx="612775" cy="461963"/>
            <a:chOff x="182" y="3098"/>
            <a:chExt cx="386" cy="291"/>
          </a:xfrm>
        </p:grpSpPr>
        <p:sp>
          <p:nvSpPr>
            <p:cNvPr id="12343" name="Text Box 39">
              <a:extLst>
                <a:ext uri="{FF2B5EF4-FFF2-40B4-BE49-F238E27FC236}">
                  <a16:creationId xmlns:a16="http://schemas.microsoft.com/office/drawing/2014/main" id="{A7EDE265-CB1B-BCEA-4F15-44C850C85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3098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OB</a:t>
              </a:r>
            </a:p>
          </p:txBody>
        </p:sp>
        <p:sp>
          <p:nvSpPr>
            <p:cNvPr id="12344" name="Line 40">
              <a:extLst>
                <a:ext uri="{FF2B5EF4-FFF2-40B4-BE49-F238E27FC236}">
                  <a16:creationId xmlns:a16="http://schemas.microsoft.com/office/drawing/2014/main" id="{16B5D20B-1BF8-C7ED-C038-EDF620EA7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" y="309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52650" name="AutoShape 42">
            <a:extLst>
              <a:ext uri="{FF2B5EF4-FFF2-40B4-BE49-F238E27FC236}">
                <a16:creationId xmlns:a16="http://schemas.microsoft.com/office/drawing/2014/main" id="{77239CFC-A24C-5460-9ADC-39CB8F97C77F}"/>
              </a:ext>
            </a:extLst>
          </p:cNvPr>
          <p:cNvSpPr>
            <a:spLocks/>
          </p:cNvSpPr>
          <p:nvPr/>
        </p:nvSpPr>
        <p:spPr bwMode="auto">
          <a:xfrm>
            <a:off x="2590800" y="457200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651" name="Text Box 43">
            <a:extLst>
              <a:ext uri="{FF2B5EF4-FFF2-40B4-BE49-F238E27FC236}">
                <a16:creationId xmlns:a16="http://schemas.microsoft.com/office/drawing/2014/main" id="{339F8EEB-5A45-85B1-FE17-1DF774C0D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4572000"/>
            <a:ext cx="19446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*)Cùng độ dài</a:t>
            </a:r>
          </a:p>
        </p:txBody>
      </p:sp>
      <p:sp>
        <p:nvSpPr>
          <p:cNvPr id="452652" name="Text Box 44">
            <a:extLst>
              <a:ext uri="{FF2B5EF4-FFF2-40B4-BE49-F238E27FC236}">
                <a16:creationId xmlns:a16="http://schemas.microsoft.com/office/drawing/2014/main" id="{3B8816EC-BA88-6A31-EEB4-297F736D7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219700"/>
            <a:ext cx="2152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*)Ng­ược hướng</a:t>
            </a:r>
          </a:p>
        </p:txBody>
      </p:sp>
      <p:sp>
        <p:nvSpPr>
          <p:cNvPr id="452662" name="Text Box 54">
            <a:extLst>
              <a:ext uri="{FF2B5EF4-FFF2-40B4-BE49-F238E27FC236}">
                <a16:creationId xmlns:a16="http://schemas.microsoft.com/office/drawing/2014/main" id="{34273DDC-5175-4FDA-634D-020C24A8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4876800"/>
            <a:ext cx="52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</a:p>
        </p:txBody>
      </p:sp>
      <p:sp>
        <p:nvSpPr>
          <p:cNvPr id="452663" name="Text Box 55">
            <a:extLst>
              <a:ext uri="{FF2B5EF4-FFF2-40B4-BE49-F238E27FC236}">
                <a16:creationId xmlns:a16="http://schemas.microsoft.com/office/drawing/2014/main" id="{8BE3CEBA-23E5-DB20-EBC4-841C46785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767263"/>
            <a:ext cx="10334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nói </a:t>
            </a:r>
          </a:p>
        </p:txBody>
      </p:sp>
      <p:grpSp>
        <p:nvGrpSpPr>
          <p:cNvPr id="452664" name="Group 56">
            <a:extLst>
              <a:ext uri="{FF2B5EF4-FFF2-40B4-BE49-F238E27FC236}">
                <a16:creationId xmlns:a16="http://schemas.microsoft.com/office/drawing/2014/main" id="{3C12397A-6456-4CCE-1DEF-ED5660AD1E9D}"/>
              </a:ext>
            </a:extLst>
          </p:cNvPr>
          <p:cNvGrpSpPr>
            <a:grpSpLocks/>
          </p:cNvGrpSpPr>
          <p:nvPr/>
        </p:nvGrpSpPr>
        <p:grpSpPr bwMode="auto">
          <a:xfrm>
            <a:off x="6835775" y="4760913"/>
            <a:ext cx="630238" cy="461962"/>
            <a:chOff x="182" y="3098"/>
            <a:chExt cx="397" cy="291"/>
          </a:xfrm>
        </p:grpSpPr>
        <p:sp>
          <p:nvSpPr>
            <p:cNvPr id="12341" name="Text Box 57">
              <a:extLst>
                <a:ext uri="{FF2B5EF4-FFF2-40B4-BE49-F238E27FC236}">
                  <a16:creationId xmlns:a16="http://schemas.microsoft.com/office/drawing/2014/main" id="{C93205F3-E6E0-E150-0CF7-33A8E5C78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3098"/>
              <a:ext cx="3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</a:p>
          </p:txBody>
        </p:sp>
        <p:sp>
          <p:nvSpPr>
            <p:cNvPr id="12342" name="Line 58">
              <a:extLst>
                <a:ext uri="{FF2B5EF4-FFF2-40B4-BE49-F238E27FC236}">
                  <a16:creationId xmlns:a16="http://schemas.microsoft.com/office/drawing/2014/main" id="{B410E62C-90E4-8AF0-3FD5-0C217F2B8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" y="315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52667" name="Text Box 59">
            <a:extLst>
              <a:ext uri="{FF2B5EF4-FFF2-40B4-BE49-F238E27FC236}">
                <a16:creationId xmlns:a16="http://schemas.microsoft.com/office/drawing/2014/main" id="{72DE1128-5238-FDFA-25F4-EECDEFDE2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4727575"/>
            <a:ext cx="552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</a:p>
        </p:txBody>
      </p:sp>
      <p:grpSp>
        <p:nvGrpSpPr>
          <p:cNvPr id="452668" name="Group 60">
            <a:extLst>
              <a:ext uri="{FF2B5EF4-FFF2-40B4-BE49-F238E27FC236}">
                <a16:creationId xmlns:a16="http://schemas.microsoft.com/office/drawing/2014/main" id="{8A3F894B-BBBA-A261-FC1E-D24DBC1E9E1B}"/>
              </a:ext>
            </a:extLst>
          </p:cNvPr>
          <p:cNvGrpSpPr>
            <a:grpSpLocks/>
          </p:cNvGrpSpPr>
          <p:nvPr/>
        </p:nvGrpSpPr>
        <p:grpSpPr bwMode="auto">
          <a:xfrm>
            <a:off x="8069263" y="4741863"/>
            <a:ext cx="612775" cy="461962"/>
            <a:chOff x="182" y="3098"/>
            <a:chExt cx="386" cy="291"/>
          </a:xfrm>
        </p:grpSpPr>
        <p:sp>
          <p:nvSpPr>
            <p:cNvPr id="12339" name="Text Box 61">
              <a:extLst>
                <a:ext uri="{FF2B5EF4-FFF2-40B4-BE49-F238E27FC236}">
                  <a16:creationId xmlns:a16="http://schemas.microsoft.com/office/drawing/2014/main" id="{64F2EA3E-A366-E9A3-B70F-854147436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3098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OB</a:t>
              </a:r>
            </a:p>
          </p:txBody>
        </p:sp>
        <p:sp>
          <p:nvSpPr>
            <p:cNvPr id="12340" name="Line 62">
              <a:extLst>
                <a:ext uri="{FF2B5EF4-FFF2-40B4-BE49-F238E27FC236}">
                  <a16:creationId xmlns:a16="http://schemas.microsoft.com/office/drawing/2014/main" id="{B0589940-0C15-8AEF-036E-4BB35E41D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" y="31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52671" name="Text Box 63">
            <a:extLst>
              <a:ext uri="{FF2B5EF4-FFF2-40B4-BE49-F238E27FC236}">
                <a16:creationId xmlns:a16="http://schemas.microsoft.com/office/drawing/2014/main" id="{DA2DE412-4487-889D-5392-48158683A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216525"/>
            <a:ext cx="28241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là hai vectơ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đối nhau</a:t>
            </a:r>
          </a:p>
        </p:txBody>
      </p:sp>
      <p:sp>
        <p:nvSpPr>
          <p:cNvPr id="452672" name="Text Box 64">
            <a:extLst>
              <a:ext uri="{FF2B5EF4-FFF2-40B4-BE49-F238E27FC236}">
                <a16:creationId xmlns:a16="http://schemas.microsoft.com/office/drawing/2014/main" id="{9D54FBD1-9A07-9C2D-6377-214FC81B9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5756275"/>
            <a:ext cx="3382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vectơ a.</a:t>
            </a:r>
          </a:p>
        </p:txBody>
      </p:sp>
      <p:sp>
        <p:nvSpPr>
          <p:cNvPr id="452673" name="Line 65">
            <a:extLst>
              <a:ext uri="{FF2B5EF4-FFF2-40B4-BE49-F238E27FC236}">
                <a16:creationId xmlns:a16="http://schemas.microsoft.com/office/drawing/2014/main" id="{BEF3FA31-425D-31E5-5A16-13F20858F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6763" y="5842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452674" name="Group 66">
            <a:extLst>
              <a:ext uri="{FF2B5EF4-FFF2-40B4-BE49-F238E27FC236}">
                <a16:creationId xmlns:a16="http://schemas.microsoft.com/office/drawing/2014/main" id="{8E493B52-F99D-3D2D-8F20-7B62C54DE27A}"/>
              </a:ext>
            </a:extLst>
          </p:cNvPr>
          <p:cNvGrpSpPr>
            <a:grpSpLocks/>
          </p:cNvGrpSpPr>
          <p:nvPr/>
        </p:nvGrpSpPr>
        <p:grpSpPr bwMode="auto">
          <a:xfrm>
            <a:off x="2500313" y="3657600"/>
            <a:ext cx="319087" cy="457200"/>
            <a:chOff x="4358" y="506"/>
            <a:chExt cx="201" cy="288"/>
          </a:xfrm>
        </p:grpSpPr>
        <p:sp>
          <p:nvSpPr>
            <p:cNvPr id="12337" name="Text Box 67">
              <a:extLst>
                <a:ext uri="{FF2B5EF4-FFF2-40B4-BE49-F238E27FC236}">
                  <a16:creationId xmlns:a16="http://schemas.microsoft.com/office/drawing/2014/main" id="{8787425D-3C2C-A745-93ED-0A4C25FD7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506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338" name="Line 68">
              <a:extLst>
                <a:ext uri="{FF2B5EF4-FFF2-40B4-BE49-F238E27FC236}">
                  <a16:creationId xmlns:a16="http://schemas.microsoft.com/office/drawing/2014/main" id="{A682EB61-A0CB-C991-203E-E6623F199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52677" name="Text Box 69">
            <a:extLst>
              <a:ext uri="{FF2B5EF4-FFF2-40B4-BE49-F238E27FC236}">
                <a16:creationId xmlns:a16="http://schemas.microsoft.com/office/drawing/2014/main" id="{F1F4BC44-63B8-EEA8-4714-D7069CD5F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5751513"/>
            <a:ext cx="52720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Vectơ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cùng độ dài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ng­ược h­ướng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</a:p>
        </p:txBody>
      </p:sp>
      <p:grpSp>
        <p:nvGrpSpPr>
          <p:cNvPr id="452678" name="Group 70">
            <a:extLst>
              <a:ext uri="{FF2B5EF4-FFF2-40B4-BE49-F238E27FC236}">
                <a16:creationId xmlns:a16="http://schemas.microsoft.com/office/drawing/2014/main" id="{3E19AFAD-3231-2463-C9D7-5B84D3BBEDE1}"/>
              </a:ext>
            </a:extLst>
          </p:cNvPr>
          <p:cNvGrpSpPr>
            <a:grpSpLocks/>
          </p:cNvGrpSpPr>
          <p:nvPr/>
        </p:nvGrpSpPr>
        <p:grpSpPr bwMode="auto">
          <a:xfrm>
            <a:off x="8621713" y="5743575"/>
            <a:ext cx="319087" cy="457200"/>
            <a:chOff x="4358" y="506"/>
            <a:chExt cx="201" cy="288"/>
          </a:xfrm>
        </p:grpSpPr>
        <p:sp>
          <p:nvSpPr>
            <p:cNvPr id="12335" name="Text Box 71">
              <a:extLst>
                <a:ext uri="{FF2B5EF4-FFF2-40B4-BE49-F238E27FC236}">
                  <a16:creationId xmlns:a16="http://schemas.microsoft.com/office/drawing/2014/main" id="{B7D34AAA-FE1A-0355-D322-9C468F6FA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506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336" name="Line 72">
              <a:extLst>
                <a:ext uri="{FF2B5EF4-FFF2-40B4-BE49-F238E27FC236}">
                  <a16:creationId xmlns:a16="http://schemas.microsoft.com/office/drawing/2014/main" id="{A1358B99-6AAF-A410-7DE5-A37F52859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52682" name="Text Box 74">
            <a:extLst>
              <a:ext uri="{FF2B5EF4-FFF2-40B4-BE49-F238E27FC236}">
                <a16:creationId xmlns:a16="http://schemas.microsoft.com/office/drawing/2014/main" id="{8E47A599-5661-3C75-E299-B7FB6500A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213475"/>
            <a:ext cx="4194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được gọi là vectơ đối của vectơ </a:t>
            </a:r>
          </a:p>
        </p:txBody>
      </p:sp>
      <p:grpSp>
        <p:nvGrpSpPr>
          <p:cNvPr id="452683" name="Group 75">
            <a:extLst>
              <a:ext uri="{FF2B5EF4-FFF2-40B4-BE49-F238E27FC236}">
                <a16:creationId xmlns:a16="http://schemas.microsoft.com/office/drawing/2014/main" id="{12731BAA-9CB2-30D5-A7FC-B510D4124D02}"/>
              </a:ext>
            </a:extLst>
          </p:cNvPr>
          <p:cNvGrpSpPr>
            <a:grpSpLocks/>
          </p:cNvGrpSpPr>
          <p:nvPr/>
        </p:nvGrpSpPr>
        <p:grpSpPr bwMode="auto">
          <a:xfrm>
            <a:off x="4243388" y="6192838"/>
            <a:ext cx="398462" cy="461962"/>
            <a:chOff x="4358" y="506"/>
            <a:chExt cx="251" cy="291"/>
          </a:xfrm>
        </p:grpSpPr>
        <p:sp>
          <p:nvSpPr>
            <p:cNvPr id="12333" name="Text Box 76">
              <a:extLst>
                <a:ext uri="{FF2B5EF4-FFF2-40B4-BE49-F238E27FC236}">
                  <a16:creationId xmlns:a16="http://schemas.microsoft.com/office/drawing/2014/main" id="{20D9A8B9-15DC-AB60-3620-37A117812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506"/>
              <a:ext cx="2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p:sp>
          <p:nvSpPr>
            <p:cNvPr id="12334" name="Line 77">
              <a:extLst>
                <a:ext uri="{FF2B5EF4-FFF2-40B4-BE49-F238E27FC236}">
                  <a16:creationId xmlns:a16="http://schemas.microsoft.com/office/drawing/2014/main" id="{74E72E75-4237-965C-7190-D0239C12D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52686" name="Text Box 78">
            <a:extLst>
              <a:ext uri="{FF2B5EF4-FFF2-40B4-BE49-F238E27FC236}">
                <a16:creationId xmlns:a16="http://schemas.microsoft.com/office/drawing/2014/main" id="{A35DF150-8333-0A78-B75A-890234F7C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6186488"/>
            <a:ext cx="17303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Ký hiệu là: -</a:t>
            </a:r>
          </a:p>
        </p:txBody>
      </p:sp>
      <p:grpSp>
        <p:nvGrpSpPr>
          <p:cNvPr id="452687" name="Group 79">
            <a:extLst>
              <a:ext uri="{FF2B5EF4-FFF2-40B4-BE49-F238E27FC236}">
                <a16:creationId xmlns:a16="http://schemas.microsoft.com/office/drawing/2014/main" id="{2CE805B2-EA58-E49D-5C02-97CAA6855463}"/>
              </a:ext>
            </a:extLst>
          </p:cNvPr>
          <p:cNvGrpSpPr>
            <a:grpSpLocks/>
          </p:cNvGrpSpPr>
          <p:nvPr/>
        </p:nvGrpSpPr>
        <p:grpSpPr bwMode="auto">
          <a:xfrm>
            <a:off x="6108700" y="6192838"/>
            <a:ext cx="319088" cy="457200"/>
            <a:chOff x="4358" y="506"/>
            <a:chExt cx="201" cy="288"/>
          </a:xfrm>
        </p:grpSpPr>
        <p:sp>
          <p:nvSpPr>
            <p:cNvPr id="12331" name="Text Box 80">
              <a:extLst>
                <a:ext uri="{FF2B5EF4-FFF2-40B4-BE49-F238E27FC236}">
                  <a16:creationId xmlns:a16="http://schemas.microsoft.com/office/drawing/2014/main" id="{6C78C221-5C93-53DE-68C4-D686B362D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506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332" name="Line 81">
              <a:extLst>
                <a:ext uri="{FF2B5EF4-FFF2-40B4-BE49-F238E27FC236}">
                  <a16:creationId xmlns:a16="http://schemas.microsoft.com/office/drawing/2014/main" id="{A535CF97-CAE3-5433-5D7A-945EFFD65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52694" name="Group 86">
            <a:extLst>
              <a:ext uri="{FF2B5EF4-FFF2-40B4-BE49-F238E27FC236}">
                <a16:creationId xmlns:a16="http://schemas.microsoft.com/office/drawing/2014/main" id="{A3CF2B27-F24F-F0BA-F4E1-5BF534DDD48D}"/>
              </a:ext>
            </a:extLst>
          </p:cNvPr>
          <p:cNvGrpSpPr>
            <a:grpSpLocks/>
          </p:cNvGrpSpPr>
          <p:nvPr/>
        </p:nvGrpSpPr>
        <p:grpSpPr bwMode="auto">
          <a:xfrm>
            <a:off x="5446713" y="3581400"/>
            <a:ext cx="496887" cy="457200"/>
            <a:chOff x="3830" y="122"/>
            <a:chExt cx="313" cy="288"/>
          </a:xfrm>
        </p:grpSpPr>
        <p:sp>
          <p:nvSpPr>
            <p:cNvPr id="12329" name="Text Box 82">
              <a:extLst>
                <a:ext uri="{FF2B5EF4-FFF2-40B4-BE49-F238E27FC236}">
                  <a16:creationId xmlns:a16="http://schemas.microsoft.com/office/drawing/2014/main" id="{BA1DD235-6429-9764-F439-8D5BBFC02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0" y="122"/>
              <a:ext cx="3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a</a:t>
              </a:r>
            </a:p>
          </p:txBody>
        </p:sp>
        <p:sp>
          <p:nvSpPr>
            <p:cNvPr id="12330" name="Line 85">
              <a:extLst>
                <a:ext uri="{FF2B5EF4-FFF2-40B4-BE49-F238E27FC236}">
                  <a16:creationId xmlns:a16="http://schemas.microsoft.com/office/drawing/2014/main" id="{04D2BB3D-D170-EE51-3264-1F9D9FC2E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328" name="WordArt 4">
            <a:extLst>
              <a:ext uri="{FF2B5EF4-FFF2-40B4-BE49-F238E27FC236}">
                <a16:creationId xmlns:a16="http://schemas.microsoft.com/office/drawing/2014/main" id="{D110BA99-FC50-36C4-CDBF-0D4BD2E822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52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45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452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5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2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2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2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2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2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2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111 L 0.05833 0.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52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055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111 L -0.05833 0.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52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2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2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2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2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452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2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2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2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2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2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2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52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2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2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2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2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5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5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5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5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5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5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5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5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37" grpId="0"/>
      <p:bldP spid="452640" grpId="0"/>
      <p:bldP spid="452641" grpId="0"/>
      <p:bldP spid="452645" grpId="0"/>
      <p:bldP spid="452651" grpId="0"/>
      <p:bldP spid="452652" grpId="0"/>
      <p:bldP spid="452662" grpId="0"/>
      <p:bldP spid="452663" grpId="0"/>
      <p:bldP spid="452667" grpId="0"/>
      <p:bldP spid="452671" grpId="0"/>
      <p:bldP spid="452672" grpId="0"/>
      <p:bldP spid="452677" grpId="0"/>
      <p:bldP spid="452682" grpId="0"/>
      <p:bldP spid="4526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>
            <a:extLst>
              <a:ext uri="{FF2B5EF4-FFF2-40B4-BE49-F238E27FC236}">
                <a16:creationId xmlns:a16="http://schemas.microsoft.com/office/drawing/2014/main" id="{9632CE87-BC47-C6C8-F05F-BA7F6B324C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60AC1968-7EB6-C60D-6FD9-A355E1F11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3. Hiệu của hai vectơ</a:t>
            </a: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973627C1-E709-6CF5-EE9F-EE01401AE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419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a. Vectơ đối của một vectơ</a:t>
            </a:r>
          </a:p>
        </p:txBody>
      </p:sp>
      <p:sp>
        <p:nvSpPr>
          <p:cNvPr id="9223" name="AutoShape 7">
            <a:extLst>
              <a:ext uri="{FF2B5EF4-FFF2-40B4-BE49-F238E27FC236}">
                <a16:creationId xmlns:a16="http://schemas.microsoft.com/office/drawing/2014/main" id="{11B3E537-5536-00AC-F13C-4C4C85C59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705100"/>
            <a:ext cx="2514600" cy="1219200"/>
          </a:xfrm>
          <a:prstGeom prst="parallelogram">
            <a:avLst>
              <a:gd name="adj" fmla="val 51563"/>
            </a:avLst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5" name="Line 9">
            <a:extLst>
              <a:ext uri="{FF2B5EF4-FFF2-40B4-BE49-F238E27FC236}">
                <a16:creationId xmlns:a16="http://schemas.microsoft.com/office/drawing/2014/main" id="{1F508A41-D0CC-AAE2-CDAF-8DD7017035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3930650"/>
            <a:ext cx="1905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D729E725-CA77-C0E9-F3FF-028A84994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4765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1B694625-7CAB-CB5E-2DA2-3C2629AC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4003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24A88677-463B-F0AC-602B-40CC4A344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8481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1C7BB5B5-E4DD-04DD-B7E9-49741C62E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481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id="{50DFF8AB-8CB6-CE55-AC95-D3F4D4138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2100" y="2698750"/>
            <a:ext cx="1905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9232" name="Object 16">
            <a:extLst>
              <a:ext uri="{FF2B5EF4-FFF2-40B4-BE49-F238E27FC236}">
                <a16:creationId xmlns:a16="http://schemas.microsoft.com/office/drawing/2014/main" id="{2EFB321D-3927-5A80-417E-B9F3B10291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863" y="1912938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215806" progId="Equation.DSMT4">
                  <p:embed/>
                </p:oleObj>
              </mc:Choice>
              <mc:Fallback>
                <p:oleObj name="Equation" r:id="rId2" imgW="431613" imgH="21580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912938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18">
            <a:extLst>
              <a:ext uri="{FF2B5EF4-FFF2-40B4-BE49-F238E27FC236}">
                <a16:creationId xmlns:a16="http://schemas.microsoft.com/office/drawing/2014/main" id="{81E0C50F-F7D0-73B4-0358-3787F0676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1951038"/>
            <a:ext cx="234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đối nhau, ta viết:</a:t>
            </a:r>
          </a:p>
        </p:txBody>
      </p:sp>
      <p:graphicFrame>
        <p:nvGraphicFramePr>
          <p:cNvPr id="9235" name="Object 19">
            <a:extLst>
              <a:ext uri="{FF2B5EF4-FFF2-40B4-BE49-F238E27FC236}">
                <a16:creationId xmlns:a16="http://schemas.microsoft.com/office/drawing/2014/main" id="{2F4B9CC9-2820-6173-0BC4-58B685C7F4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7575" y="1912938"/>
          <a:ext cx="9953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696" imgH="215806" progId="Equation.DSMT4">
                  <p:embed/>
                </p:oleObj>
              </mc:Choice>
              <mc:Fallback>
                <p:oleObj name="Equation" r:id="rId4" imgW="469696" imgH="215806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1912938"/>
                        <a:ext cx="9953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Text Box 20">
            <a:extLst>
              <a:ext uri="{FF2B5EF4-FFF2-40B4-BE49-F238E27FC236}">
                <a16:creationId xmlns:a16="http://schemas.microsoft.com/office/drawing/2014/main" id="{969515AD-4586-6A5B-02C9-A7F65F96D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2611438"/>
            <a:ext cx="125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Ví dụ 1:</a:t>
            </a:r>
          </a:p>
        </p:txBody>
      </p:sp>
      <p:graphicFrame>
        <p:nvGraphicFramePr>
          <p:cNvPr id="9237" name="Object 21">
            <a:extLst>
              <a:ext uri="{FF2B5EF4-FFF2-40B4-BE49-F238E27FC236}">
                <a16:creationId xmlns:a16="http://schemas.microsoft.com/office/drawing/2014/main" id="{D731A30A-5BB1-4D2F-1895-73311BC6F7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5913" y="2624138"/>
          <a:ext cx="12954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08" imgH="203112" progId="Equation.DSMT4">
                  <p:embed/>
                </p:oleObj>
              </mc:Choice>
              <mc:Fallback>
                <p:oleObj name="Equation" r:id="rId6" imgW="672808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2624138"/>
                        <a:ext cx="12954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0" name="Object 34">
            <a:extLst>
              <a:ext uri="{FF2B5EF4-FFF2-40B4-BE49-F238E27FC236}">
                <a16:creationId xmlns:a16="http://schemas.microsoft.com/office/drawing/2014/main" id="{7433C6DA-EBD3-AA7C-32C2-C3B0FA1CF9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9413" y="3297238"/>
          <a:ext cx="1368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0891" imgH="203112" progId="Equation.DSMT4">
                  <p:embed/>
                </p:oleObj>
              </mc:Choice>
              <mc:Fallback>
                <p:oleObj name="Equation" r:id="rId8" imgW="710891" imgH="203112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3297238"/>
                        <a:ext cx="13684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1" name="Object 35">
            <a:extLst>
              <a:ext uri="{FF2B5EF4-FFF2-40B4-BE49-F238E27FC236}">
                <a16:creationId xmlns:a16="http://schemas.microsoft.com/office/drawing/2014/main" id="{6209B93F-C583-9C36-C383-C201493BDD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5125" y="3906838"/>
          <a:ext cx="13430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197" imgH="215806" progId="Equation.DSMT4">
                  <p:embed/>
                </p:oleObj>
              </mc:Choice>
              <mc:Fallback>
                <p:oleObj name="Equation" r:id="rId10" imgW="698197" imgH="215806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3906838"/>
                        <a:ext cx="13430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6">
            <a:extLst>
              <a:ext uri="{FF2B5EF4-FFF2-40B4-BE49-F238E27FC236}">
                <a16:creationId xmlns:a16="http://schemas.microsoft.com/office/drawing/2014/main" id="{91025F27-86FF-6DCD-ABE5-0A04776110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2300" y="5934075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613" imgH="215806" progId="Equation.DSMT4">
                  <p:embed/>
                </p:oleObj>
              </mc:Choice>
              <mc:Fallback>
                <p:oleObj name="Equation" r:id="rId12" imgW="431613" imgH="21580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5934075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18">
            <a:extLst>
              <a:ext uri="{FF2B5EF4-FFF2-40B4-BE49-F238E27FC236}">
                <a16:creationId xmlns:a16="http://schemas.microsoft.com/office/drawing/2014/main" id="{033001FC-E582-D534-F4A3-13F6EA5E9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972175"/>
            <a:ext cx="234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đối nhau </a:t>
            </a:r>
          </a:p>
        </p:txBody>
      </p:sp>
      <p:graphicFrame>
        <p:nvGraphicFramePr>
          <p:cNvPr id="39" name="Object 19">
            <a:extLst>
              <a:ext uri="{FF2B5EF4-FFF2-40B4-BE49-F238E27FC236}">
                <a16:creationId xmlns:a16="http://schemas.microsoft.com/office/drawing/2014/main" id="{4F74FF4F-1E87-E9EB-0267-B84787BAD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6050" y="5800725"/>
          <a:ext cx="16414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4" imgH="279279" progId="Equation.DSMT4">
                  <p:embed/>
                </p:oleObj>
              </mc:Choice>
              <mc:Fallback>
                <p:oleObj name="Equation" r:id="rId13" imgW="774364" imgH="279279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5800725"/>
                        <a:ext cx="16414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5">
            <a:extLst>
              <a:ext uri="{FF2B5EF4-FFF2-40B4-BE49-F238E27FC236}">
                <a16:creationId xmlns:a16="http://schemas.microsoft.com/office/drawing/2014/main" id="{BB2CC713-4165-FA30-4492-357326A9F5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9413" y="4462463"/>
          <a:ext cx="13430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98197" imgH="215806" progId="Equation.DSMT4">
                  <p:embed/>
                </p:oleObj>
              </mc:Choice>
              <mc:Fallback>
                <p:oleObj name="Equation" r:id="rId15" imgW="698197" imgH="215806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4462463"/>
                        <a:ext cx="13430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24">
            <a:extLst>
              <a:ext uri="{FF2B5EF4-FFF2-40B4-BE49-F238E27FC236}">
                <a16:creationId xmlns:a16="http://schemas.microsoft.com/office/drawing/2014/main" id="{4D58696F-88B0-E80F-04D2-B19143D04D10}"/>
              </a:ext>
            </a:extLst>
          </p:cNvPr>
          <p:cNvGrpSpPr>
            <a:grpSpLocks/>
          </p:cNvGrpSpPr>
          <p:nvPr/>
        </p:nvGrpSpPr>
        <p:grpSpPr bwMode="auto">
          <a:xfrm>
            <a:off x="369888" y="5276850"/>
            <a:ext cx="7696200" cy="466725"/>
            <a:chOff x="528" y="2868"/>
            <a:chExt cx="4848" cy="294"/>
          </a:xfrm>
        </p:grpSpPr>
        <p:sp>
          <p:nvSpPr>
            <p:cNvPr id="13336" name="Text Box 20">
              <a:extLst>
                <a:ext uri="{FF2B5EF4-FFF2-40B4-BE49-F238E27FC236}">
                  <a16:creationId xmlns:a16="http://schemas.microsoft.com/office/drawing/2014/main" id="{4797D40F-42D9-2567-5D46-F7780CBC2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74"/>
              <a:ext cx="48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u="sng">
                  <a:solidFill>
                    <a:srgbClr val="0000FF"/>
                  </a:solidFill>
                  <a:latin typeface="Times New Roman" panose="02020603050405020304" pitchFamily="18" charset="0"/>
                </a:rPr>
                <a:t>Chú ý:</a:t>
              </a:r>
              <a:r>
                <a:rPr lang="en-US" altLang="en-US" sz="2400">
                  <a:latin typeface="Times New Roman" panose="02020603050405020304" pitchFamily="18" charset="0"/>
                </a:rPr>
                <a:t> Hai vectơ đối nhau có tổng bằng     và ngược lại.</a:t>
              </a:r>
            </a:p>
          </p:txBody>
        </p:sp>
        <p:graphicFrame>
          <p:nvGraphicFramePr>
            <p:cNvPr id="13337" name="Object 23">
              <a:extLst>
                <a:ext uri="{FF2B5EF4-FFF2-40B4-BE49-F238E27FC236}">
                  <a16:creationId xmlns:a16="http://schemas.microsoft.com/office/drawing/2014/main" id="{2F93E7E0-A9A6-DE4C-7A15-144860374B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43" y="2868"/>
            <a:ext cx="169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6780" imgH="215526" progId="Equation.DSMT4">
                    <p:embed/>
                  </p:oleObj>
                </mc:Choice>
                <mc:Fallback>
                  <p:oleObj name="Equation" r:id="rId17" imgW="126780" imgH="215526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3" y="2868"/>
                          <a:ext cx="169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6" grpId="0"/>
      <p:bldP spid="9227" grpId="0"/>
      <p:bldP spid="9228" grpId="0"/>
      <p:bldP spid="9229" grpId="0"/>
      <p:bldP spid="9234" grpId="0"/>
      <p:bldP spid="9236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hỗ dành sẵn cho Số hiệu Bản chiếu 4">
            <a:extLst>
              <a:ext uri="{FF2B5EF4-FFF2-40B4-BE49-F238E27FC236}">
                <a16:creationId xmlns:a16="http://schemas.microsoft.com/office/drawing/2014/main" id="{6BCB59DA-8A90-CAD6-0A55-6C85176B2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00763" y="53514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1702C7-74F7-44A2-A71B-38EECEC808F8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C07D81DF-12B4-F46D-E78E-DB8B4B22D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733550"/>
            <a:ext cx="30210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Hiệu của hai vectơ</a:t>
            </a:r>
          </a:p>
        </p:txBody>
      </p:sp>
      <p:grpSp>
        <p:nvGrpSpPr>
          <p:cNvPr id="457816" name="Group 88">
            <a:extLst>
              <a:ext uri="{FF2B5EF4-FFF2-40B4-BE49-F238E27FC236}">
                <a16:creationId xmlns:a16="http://schemas.microsoft.com/office/drawing/2014/main" id="{7AB49C97-1129-F866-B236-D23A7C397E80}"/>
              </a:ext>
            </a:extLst>
          </p:cNvPr>
          <p:cNvGrpSpPr>
            <a:grpSpLocks/>
          </p:cNvGrpSpPr>
          <p:nvPr/>
        </p:nvGrpSpPr>
        <p:grpSpPr bwMode="auto">
          <a:xfrm>
            <a:off x="2160588" y="2238375"/>
            <a:ext cx="1236662" cy="461963"/>
            <a:chOff x="1431" y="2880"/>
            <a:chExt cx="779" cy="291"/>
          </a:xfrm>
        </p:grpSpPr>
        <p:grpSp>
          <p:nvGrpSpPr>
            <p:cNvPr id="14395" name="Group 81">
              <a:extLst>
                <a:ext uri="{FF2B5EF4-FFF2-40B4-BE49-F238E27FC236}">
                  <a16:creationId xmlns:a16="http://schemas.microsoft.com/office/drawing/2014/main" id="{B3E7B7F4-57DD-DB3F-4DEF-D0B2E4863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1" y="2880"/>
              <a:ext cx="201" cy="288"/>
              <a:chOff x="4358" y="506"/>
              <a:chExt cx="201" cy="288"/>
            </a:xfrm>
          </p:grpSpPr>
          <p:sp>
            <p:nvSpPr>
              <p:cNvPr id="14400" name="Text Box 82">
                <a:extLst>
                  <a:ext uri="{FF2B5EF4-FFF2-40B4-BE49-F238E27FC236}">
                    <a16:creationId xmlns:a16="http://schemas.microsoft.com/office/drawing/2014/main" id="{F0FC66C3-0082-D8D7-FC84-C9AC7C887B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8" y="506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401" name="Line 83">
                <a:extLst>
                  <a:ext uri="{FF2B5EF4-FFF2-40B4-BE49-F238E27FC236}">
                    <a16:creationId xmlns:a16="http://schemas.microsoft.com/office/drawing/2014/main" id="{B2A03440-B48C-F3D2-0E57-2FEF27228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5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4396" name="Text Box 84">
              <a:extLst>
                <a:ext uri="{FF2B5EF4-FFF2-40B4-BE49-F238E27FC236}">
                  <a16:creationId xmlns:a16="http://schemas.microsoft.com/office/drawing/2014/main" id="{419A4FBA-C3AF-00E2-E21A-3F8ADC696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8" y="2880"/>
              <a:ext cx="2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</a:p>
          </p:txBody>
        </p:sp>
        <p:grpSp>
          <p:nvGrpSpPr>
            <p:cNvPr id="14397" name="Group 85">
              <a:extLst>
                <a:ext uri="{FF2B5EF4-FFF2-40B4-BE49-F238E27FC236}">
                  <a16:creationId xmlns:a16="http://schemas.microsoft.com/office/drawing/2014/main" id="{F9C7A713-F802-2B30-BEDB-1EA2A25AB5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8" y="2880"/>
              <a:ext cx="262" cy="291"/>
              <a:chOff x="4358" y="506"/>
              <a:chExt cx="262" cy="291"/>
            </a:xfrm>
          </p:grpSpPr>
          <p:sp>
            <p:nvSpPr>
              <p:cNvPr id="14398" name="Text Box 86">
                <a:extLst>
                  <a:ext uri="{FF2B5EF4-FFF2-40B4-BE49-F238E27FC236}">
                    <a16:creationId xmlns:a16="http://schemas.microsoft.com/office/drawing/2014/main" id="{FF42E78B-4DDB-4F66-0857-5A69BA25DD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8" y="506"/>
                <a:ext cx="26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</a:p>
            </p:txBody>
          </p:sp>
          <p:sp>
            <p:nvSpPr>
              <p:cNvPr id="14399" name="Line 87">
                <a:extLst>
                  <a:ext uri="{FF2B5EF4-FFF2-40B4-BE49-F238E27FC236}">
                    <a16:creationId xmlns:a16="http://schemas.microsoft.com/office/drawing/2014/main" id="{340F95FC-A9BC-A9F9-C343-024EDD3AD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54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457835" name="Group 107">
            <a:extLst>
              <a:ext uri="{FF2B5EF4-FFF2-40B4-BE49-F238E27FC236}">
                <a16:creationId xmlns:a16="http://schemas.microsoft.com/office/drawing/2014/main" id="{A77AA48F-41BC-C52F-081F-A7432E5B366B}"/>
              </a:ext>
            </a:extLst>
          </p:cNvPr>
          <p:cNvGrpSpPr>
            <a:grpSpLocks/>
          </p:cNvGrpSpPr>
          <p:nvPr/>
        </p:nvGrpSpPr>
        <p:grpSpPr bwMode="auto">
          <a:xfrm>
            <a:off x="317500" y="2871788"/>
            <a:ext cx="1436688" cy="476250"/>
            <a:chOff x="3007" y="2489"/>
            <a:chExt cx="905" cy="300"/>
          </a:xfrm>
        </p:grpSpPr>
        <p:grpSp>
          <p:nvGrpSpPr>
            <p:cNvPr id="14388" name="Group 98">
              <a:extLst>
                <a:ext uri="{FF2B5EF4-FFF2-40B4-BE49-F238E27FC236}">
                  <a16:creationId xmlns:a16="http://schemas.microsoft.com/office/drawing/2014/main" id="{CEBC09CF-D7E6-7294-301C-F4D7DB4B82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7" y="2501"/>
              <a:ext cx="201" cy="288"/>
              <a:chOff x="4350" y="511"/>
              <a:chExt cx="201" cy="288"/>
            </a:xfrm>
          </p:grpSpPr>
          <p:sp>
            <p:nvSpPr>
              <p:cNvPr id="14393" name="Text Box 99">
                <a:extLst>
                  <a:ext uri="{FF2B5EF4-FFF2-40B4-BE49-F238E27FC236}">
                    <a16:creationId xmlns:a16="http://schemas.microsoft.com/office/drawing/2014/main" id="{22FF5687-23B2-F92A-C60C-E364D28BE7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0" y="511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394" name="Line 100">
                <a:extLst>
                  <a:ext uri="{FF2B5EF4-FFF2-40B4-BE49-F238E27FC236}">
                    <a16:creationId xmlns:a16="http://schemas.microsoft.com/office/drawing/2014/main" id="{64D45F9A-B245-78AB-DFCB-55D5B5EE7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5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4389" name="Text Box 101">
              <a:extLst>
                <a:ext uri="{FF2B5EF4-FFF2-40B4-BE49-F238E27FC236}">
                  <a16:creationId xmlns:a16="http://schemas.microsoft.com/office/drawing/2014/main" id="{479836DC-DD3C-D12E-4F83-0B6504E4A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7" y="2489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14390" name="Group 106">
              <a:extLst>
                <a:ext uri="{FF2B5EF4-FFF2-40B4-BE49-F238E27FC236}">
                  <a16:creationId xmlns:a16="http://schemas.microsoft.com/office/drawing/2014/main" id="{CBC54320-9787-2253-4C43-D95C5ACB4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496"/>
              <a:ext cx="504" cy="291"/>
              <a:chOff x="3516" y="2496"/>
              <a:chExt cx="504" cy="291"/>
            </a:xfrm>
          </p:grpSpPr>
          <p:sp>
            <p:nvSpPr>
              <p:cNvPr id="14391" name="Text Box 103">
                <a:extLst>
                  <a:ext uri="{FF2B5EF4-FFF2-40B4-BE49-F238E27FC236}">
                    <a16:creationId xmlns:a16="http://schemas.microsoft.com/office/drawing/2014/main" id="{237ABEA2-8789-917B-58E0-683062496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6" y="2496"/>
                <a:ext cx="5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 b),</a:t>
                </a:r>
              </a:p>
            </p:txBody>
          </p:sp>
          <p:sp>
            <p:nvSpPr>
              <p:cNvPr id="14392" name="Line 104">
                <a:extLst>
                  <a:ext uri="{FF2B5EF4-FFF2-40B4-BE49-F238E27FC236}">
                    <a16:creationId xmlns:a16="http://schemas.microsoft.com/office/drawing/2014/main" id="{155E4CD2-AFC0-3CC6-B402-B191317DC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49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457845" name="Text Box 117">
            <a:extLst>
              <a:ext uri="{FF2B5EF4-FFF2-40B4-BE49-F238E27FC236}">
                <a16:creationId xmlns:a16="http://schemas.microsoft.com/office/drawing/2014/main" id="{58D73D7C-6B1D-94FF-20D3-AA1023C5C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2238375"/>
            <a:ext cx="19780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hai vectơ </a:t>
            </a:r>
          </a:p>
        </p:txBody>
      </p:sp>
      <p:sp>
        <p:nvSpPr>
          <p:cNvPr id="457846" name="Text Box 118">
            <a:extLst>
              <a:ext uri="{FF2B5EF4-FFF2-40B4-BE49-F238E27FC236}">
                <a16:creationId xmlns:a16="http://schemas.microsoft.com/office/drawing/2014/main" id="{81EB7442-3072-080C-8F56-ADBB44DAF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2224088"/>
            <a:ext cx="33480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gọi hiệu của hai vectơ </a:t>
            </a:r>
          </a:p>
        </p:txBody>
      </p:sp>
      <p:grpSp>
        <p:nvGrpSpPr>
          <p:cNvPr id="457847" name="Group 119">
            <a:extLst>
              <a:ext uri="{FF2B5EF4-FFF2-40B4-BE49-F238E27FC236}">
                <a16:creationId xmlns:a16="http://schemas.microsoft.com/office/drawing/2014/main" id="{16B2B1F3-48A2-E2D6-CB34-0ECB85781EEA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2217738"/>
            <a:ext cx="1157288" cy="461962"/>
            <a:chOff x="1431" y="2880"/>
            <a:chExt cx="729" cy="291"/>
          </a:xfrm>
        </p:grpSpPr>
        <p:grpSp>
          <p:nvGrpSpPr>
            <p:cNvPr id="14381" name="Group 120">
              <a:extLst>
                <a:ext uri="{FF2B5EF4-FFF2-40B4-BE49-F238E27FC236}">
                  <a16:creationId xmlns:a16="http://schemas.microsoft.com/office/drawing/2014/main" id="{70BED8C9-94A8-ACA0-9AE6-A8552B56ED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1" y="2880"/>
              <a:ext cx="201" cy="288"/>
              <a:chOff x="4358" y="506"/>
              <a:chExt cx="201" cy="288"/>
            </a:xfrm>
          </p:grpSpPr>
          <p:sp>
            <p:nvSpPr>
              <p:cNvPr id="14386" name="Text Box 121">
                <a:extLst>
                  <a:ext uri="{FF2B5EF4-FFF2-40B4-BE49-F238E27FC236}">
                    <a16:creationId xmlns:a16="http://schemas.microsoft.com/office/drawing/2014/main" id="{6B32B92F-84EC-6FBC-C906-17ED2E280F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8" y="506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387" name="Line 122">
                <a:extLst>
                  <a:ext uri="{FF2B5EF4-FFF2-40B4-BE49-F238E27FC236}">
                    <a16:creationId xmlns:a16="http://schemas.microsoft.com/office/drawing/2014/main" id="{73BBDA99-E3FB-3BAD-D719-8E91A2563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5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4382" name="Text Box 123">
              <a:extLst>
                <a:ext uri="{FF2B5EF4-FFF2-40B4-BE49-F238E27FC236}">
                  <a16:creationId xmlns:a16="http://schemas.microsoft.com/office/drawing/2014/main" id="{89C18590-76FA-7377-3044-705ACA590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8" y="2880"/>
              <a:ext cx="2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</a:p>
          </p:txBody>
        </p:sp>
        <p:grpSp>
          <p:nvGrpSpPr>
            <p:cNvPr id="14383" name="Group 124">
              <a:extLst>
                <a:ext uri="{FF2B5EF4-FFF2-40B4-BE49-F238E27FC236}">
                  <a16:creationId xmlns:a16="http://schemas.microsoft.com/office/drawing/2014/main" id="{387B545F-963C-8547-3825-D87B7E1BF8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7" y="2880"/>
              <a:ext cx="213" cy="288"/>
              <a:chOff x="4357" y="506"/>
              <a:chExt cx="213" cy="288"/>
            </a:xfrm>
          </p:grpSpPr>
          <p:sp>
            <p:nvSpPr>
              <p:cNvPr id="14384" name="Text Box 125">
                <a:extLst>
                  <a:ext uri="{FF2B5EF4-FFF2-40B4-BE49-F238E27FC236}">
                    <a16:creationId xmlns:a16="http://schemas.microsoft.com/office/drawing/2014/main" id="{13B903D6-FBB9-895C-1ADB-5EC53BEFE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8" y="50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4385" name="Line 126">
                <a:extLst>
                  <a:ext uri="{FF2B5EF4-FFF2-40B4-BE49-F238E27FC236}">
                    <a16:creationId xmlns:a16="http://schemas.microsoft.com/office/drawing/2014/main" id="{042E5CA1-DA3A-E8F6-85B7-D140F2440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7" y="5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457855" name="Text Box 127">
            <a:extLst>
              <a:ext uri="{FF2B5EF4-FFF2-40B4-BE49-F238E27FC236}">
                <a16:creationId xmlns:a16="http://schemas.microsoft.com/office/drawing/2014/main" id="{A2AD060C-B5D0-A45A-D193-CF8735EFE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2217738"/>
            <a:ext cx="11588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là vectơ</a:t>
            </a:r>
          </a:p>
        </p:txBody>
      </p:sp>
      <p:sp>
        <p:nvSpPr>
          <p:cNvPr id="457856" name="Text Box 128">
            <a:extLst>
              <a:ext uri="{FF2B5EF4-FFF2-40B4-BE49-F238E27FC236}">
                <a16:creationId xmlns:a16="http://schemas.microsoft.com/office/drawing/2014/main" id="{F11E58B6-B6BA-56B4-0040-89993293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2871788"/>
            <a:ext cx="12588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ký hiệu: </a:t>
            </a:r>
          </a:p>
        </p:txBody>
      </p:sp>
      <p:grpSp>
        <p:nvGrpSpPr>
          <p:cNvPr id="457878" name="Group 150">
            <a:extLst>
              <a:ext uri="{FF2B5EF4-FFF2-40B4-BE49-F238E27FC236}">
                <a16:creationId xmlns:a16="http://schemas.microsoft.com/office/drawing/2014/main" id="{D1FF8798-03F0-A6C7-4072-0C574E6B5B3B}"/>
              </a:ext>
            </a:extLst>
          </p:cNvPr>
          <p:cNvGrpSpPr>
            <a:grpSpLocks/>
          </p:cNvGrpSpPr>
          <p:nvPr/>
        </p:nvGrpSpPr>
        <p:grpSpPr bwMode="auto">
          <a:xfrm>
            <a:off x="2914650" y="2827338"/>
            <a:ext cx="1004888" cy="492125"/>
            <a:chOff x="1920" y="3434"/>
            <a:chExt cx="633" cy="310"/>
          </a:xfrm>
        </p:grpSpPr>
        <p:grpSp>
          <p:nvGrpSpPr>
            <p:cNvPr id="14375" name="Group 143">
              <a:extLst>
                <a:ext uri="{FF2B5EF4-FFF2-40B4-BE49-F238E27FC236}">
                  <a16:creationId xmlns:a16="http://schemas.microsoft.com/office/drawing/2014/main" id="{00934FD7-F115-4227-22EE-16586B63AE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456"/>
              <a:ext cx="201" cy="288"/>
              <a:chOff x="4358" y="506"/>
              <a:chExt cx="201" cy="288"/>
            </a:xfrm>
          </p:grpSpPr>
          <p:sp>
            <p:nvSpPr>
              <p:cNvPr id="14379" name="Text Box 144">
                <a:extLst>
                  <a:ext uri="{FF2B5EF4-FFF2-40B4-BE49-F238E27FC236}">
                    <a16:creationId xmlns:a16="http://schemas.microsoft.com/office/drawing/2014/main" id="{DD8F580C-BCB8-4C26-F954-7643F4C561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8" y="506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380" name="Line 145">
                <a:extLst>
                  <a:ext uri="{FF2B5EF4-FFF2-40B4-BE49-F238E27FC236}">
                    <a16:creationId xmlns:a16="http://schemas.microsoft.com/office/drawing/2014/main" id="{231ACE56-82FF-361F-12FD-378B0F957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5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4376" name="Text Box 146">
              <a:extLst>
                <a:ext uri="{FF2B5EF4-FFF2-40B4-BE49-F238E27FC236}">
                  <a16:creationId xmlns:a16="http://schemas.microsoft.com/office/drawing/2014/main" id="{AD0E47F8-8FD8-89D6-6B8E-A82336600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" y="3434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14377" name="Text Box 148">
              <a:extLst>
                <a:ext uri="{FF2B5EF4-FFF2-40B4-BE49-F238E27FC236}">
                  <a16:creationId xmlns:a16="http://schemas.microsoft.com/office/drawing/2014/main" id="{3B21F7D5-C5D3-B7AA-C6A0-1D35CC903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1" y="345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378" name="Line 149">
              <a:extLst>
                <a:ext uri="{FF2B5EF4-FFF2-40B4-BE49-F238E27FC236}">
                  <a16:creationId xmlns:a16="http://schemas.microsoft.com/office/drawing/2014/main" id="{218AF88D-7829-B6F5-8716-31A6CE0C0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57923" name="Group 195">
            <a:extLst>
              <a:ext uri="{FF2B5EF4-FFF2-40B4-BE49-F238E27FC236}">
                <a16:creationId xmlns:a16="http://schemas.microsoft.com/office/drawing/2014/main" id="{7843E972-C932-0318-BD53-B245166F5156}"/>
              </a:ext>
            </a:extLst>
          </p:cNvPr>
          <p:cNvGrpSpPr>
            <a:grpSpLocks/>
          </p:cNvGrpSpPr>
          <p:nvPr/>
        </p:nvGrpSpPr>
        <p:grpSpPr bwMode="auto">
          <a:xfrm>
            <a:off x="2408238" y="5203825"/>
            <a:ext cx="4114800" cy="1066800"/>
            <a:chOff x="1104" y="3168"/>
            <a:chExt cx="2592" cy="672"/>
          </a:xfrm>
        </p:grpSpPr>
        <p:sp>
          <p:nvSpPr>
            <p:cNvPr id="14371" name="Rectangle 172">
              <a:extLst>
                <a:ext uri="{FF2B5EF4-FFF2-40B4-BE49-F238E27FC236}">
                  <a16:creationId xmlns:a16="http://schemas.microsoft.com/office/drawing/2014/main" id="{F4F8D864-D46F-4621-3917-551F819F9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168"/>
              <a:ext cx="2592" cy="672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5000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 : O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O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AB</a:t>
              </a:r>
              <a:endPara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2" name="Line 192">
              <a:extLst>
                <a:ext uri="{FF2B5EF4-FFF2-40B4-BE49-F238E27FC236}">
                  <a16:creationId xmlns:a16="http://schemas.microsoft.com/office/drawing/2014/main" id="{7FC1A024-1E52-3ABD-9457-E7B93FE3E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3360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3" name="Line 193">
              <a:extLst>
                <a:ext uri="{FF2B5EF4-FFF2-40B4-BE49-F238E27FC236}">
                  <a16:creationId xmlns:a16="http://schemas.microsoft.com/office/drawing/2014/main" id="{FC5798F0-C5BD-3312-694C-59A5170E8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9" y="3360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4" name="Line 194">
              <a:extLst>
                <a:ext uri="{FF2B5EF4-FFF2-40B4-BE49-F238E27FC236}">
                  <a16:creationId xmlns:a16="http://schemas.microsoft.com/office/drawing/2014/main" id="{ABD101A4-CD18-2DBB-3CC2-65438E94F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" y="3360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57928" name="Text Box 200">
            <a:extLst>
              <a:ext uri="{FF2B5EF4-FFF2-40B4-BE49-F238E27FC236}">
                <a16:creationId xmlns:a16="http://schemas.microsoft.com/office/drawing/2014/main" id="{BF8C6E26-2C11-9D08-34D9-0B0A4C3A6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3751263"/>
            <a:ext cx="82645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?Hãy giải thích vì sao hiệu của hai vectơ OB và OA  là vectơ  AB</a:t>
            </a:r>
          </a:p>
        </p:txBody>
      </p:sp>
      <p:sp>
        <p:nvSpPr>
          <p:cNvPr id="457929" name="Line 201">
            <a:extLst>
              <a:ext uri="{FF2B5EF4-FFF2-40B4-BE49-F238E27FC236}">
                <a16:creationId xmlns:a16="http://schemas.microsoft.com/office/drawing/2014/main" id="{4812C595-1933-6E81-ED74-03930F2B6B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0188" y="37512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30" name="Line 202">
            <a:extLst>
              <a:ext uri="{FF2B5EF4-FFF2-40B4-BE49-F238E27FC236}">
                <a16:creationId xmlns:a16="http://schemas.microsoft.com/office/drawing/2014/main" id="{59E91877-A761-C957-3019-525553B0BE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9188" y="37512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31" name="Line 203">
            <a:extLst>
              <a:ext uri="{FF2B5EF4-FFF2-40B4-BE49-F238E27FC236}">
                <a16:creationId xmlns:a16="http://schemas.microsoft.com/office/drawing/2014/main" id="{EBC98A08-3A77-5B57-4797-1A0B13E41A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6538" y="37512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32" name="Text Box 204">
            <a:extLst>
              <a:ext uri="{FF2B5EF4-FFF2-40B4-BE49-F238E27FC236}">
                <a16:creationId xmlns:a16="http://schemas.microsoft.com/office/drawing/2014/main" id="{9C577C92-28DA-70A5-6175-CC1BDF0D8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29138"/>
            <a:ext cx="1314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OB - OA</a:t>
            </a:r>
          </a:p>
        </p:txBody>
      </p:sp>
      <p:sp>
        <p:nvSpPr>
          <p:cNvPr id="457933" name="Line 205">
            <a:extLst>
              <a:ext uri="{FF2B5EF4-FFF2-40B4-BE49-F238E27FC236}">
                <a16:creationId xmlns:a16="http://schemas.microsoft.com/office/drawing/2014/main" id="{C5EB1C4D-B139-9D28-52BD-861FE6388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638" y="4529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34" name="Line 206">
            <a:extLst>
              <a:ext uri="{FF2B5EF4-FFF2-40B4-BE49-F238E27FC236}">
                <a16:creationId xmlns:a16="http://schemas.microsoft.com/office/drawing/2014/main" id="{BE4AA4FB-6900-1E11-341C-94283973C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529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35" name="Text Box 207">
            <a:extLst>
              <a:ext uri="{FF2B5EF4-FFF2-40B4-BE49-F238E27FC236}">
                <a16:creationId xmlns:a16="http://schemas.microsoft.com/office/drawing/2014/main" id="{1F59B46C-611D-ACBE-A188-6EC29075E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4529138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57936" name="Text Box 208">
            <a:extLst>
              <a:ext uri="{FF2B5EF4-FFF2-40B4-BE49-F238E27FC236}">
                <a16:creationId xmlns:a16="http://schemas.microsoft.com/office/drawing/2014/main" id="{8A556505-CA5E-72E0-DAEC-240ED598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4529138"/>
            <a:ext cx="13858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OB + AO</a:t>
            </a:r>
          </a:p>
        </p:txBody>
      </p:sp>
      <p:sp>
        <p:nvSpPr>
          <p:cNvPr id="457937" name="Line 209">
            <a:extLst>
              <a:ext uri="{FF2B5EF4-FFF2-40B4-BE49-F238E27FC236}">
                <a16:creationId xmlns:a16="http://schemas.microsoft.com/office/drawing/2014/main" id="{DFB22BC9-4819-8498-2748-EE1B6C4FA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529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38" name="Line 210">
            <a:extLst>
              <a:ext uri="{FF2B5EF4-FFF2-40B4-BE49-F238E27FC236}">
                <a16:creationId xmlns:a16="http://schemas.microsoft.com/office/drawing/2014/main" id="{302FFB46-6B36-1518-268E-A89485108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7563" y="4529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40" name="Text Box 212">
            <a:extLst>
              <a:ext uri="{FF2B5EF4-FFF2-40B4-BE49-F238E27FC236}">
                <a16:creationId xmlns:a16="http://schemas.microsoft.com/office/drawing/2014/main" id="{6093C8E3-11F9-0477-4871-B43079218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529138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57941" name="Text Box 213">
            <a:extLst>
              <a:ext uri="{FF2B5EF4-FFF2-40B4-BE49-F238E27FC236}">
                <a16:creationId xmlns:a16="http://schemas.microsoft.com/office/drawing/2014/main" id="{9C3707E2-A419-D879-29F1-192A0C5E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838" y="4529138"/>
            <a:ext cx="1385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AO + OB</a:t>
            </a:r>
          </a:p>
        </p:txBody>
      </p:sp>
      <p:sp>
        <p:nvSpPr>
          <p:cNvPr id="457942" name="Line 214">
            <a:extLst>
              <a:ext uri="{FF2B5EF4-FFF2-40B4-BE49-F238E27FC236}">
                <a16:creationId xmlns:a16="http://schemas.microsoft.com/office/drawing/2014/main" id="{A47B6368-85F8-A12F-517D-18429C1AC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529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43" name="Line 215">
            <a:extLst>
              <a:ext uri="{FF2B5EF4-FFF2-40B4-BE49-F238E27FC236}">
                <a16:creationId xmlns:a16="http://schemas.microsoft.com/office/drawing/2014/main" id="{C05FB7BD-C34E-F2EB-43EF-70933B964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275" y="4529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7944" name="Text Box 216">
            <a:extLst>
              <a:ext uri="{FF2B5EF4-FFF2-40B4-BE49-F238E27FC236}">
                <a16:creationId xmlns:a16="http://schemas.microsoft.com/office/drawing/2014/main" id="{AE9079D7-DDB4-B2E2-8F1F-73B335FF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4529138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457945" name="Group 217">
            <a:extLst>
              <a:ext uri="{FF2B5EF4-FFF2-40B4-BE49-F238E27FC236}">
                <a16:creationId xmlns:a16="http://schemas.microsoft.com/office/drawing/2014/main" id="{E6B4DE99-25B5-FFF8-B675-253DC33CDE1D}"/>
              </a:ext>
            </a:extLst>
          </p:cNvPr>
          <p:cNvGrpSpPr>
            <a:grpSpLocks/>
          </p:cNvGrpSpPr>
          <p:nvPr/>
        </p:nvGrpSpPr>
        <p:grpSpPr bwMode="auto">
          <a:xfrm>
            <a:off x="5586413" y="4529138"/>
            <a:ext cx="612775" cy="461962"/>
            <a:chOff x="3158" y="1178"/>
            <a:chExt cx="386" cy="291"/>
          </a:xfrm>
        </p:grpSpPr>
        <p:sp>
          <p:nvSpPr>
            <p:cNvPr id="14369" name="Text Box 218">
              <a:extLst>
                <a:ext uri="{FF2B5EF4-FFF2-40B4-BE49-F238E27FC236}">
                  <a16:creationId xmlns:a16="http://schemas.microsoft.com/office/drawing/2014/main" id="{2B27EF20-1923-0FE3-9F1A-0220AE089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1178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sp>
          <p:nvSpPr>
            <p:cNvPr id="14370" name="Line 219">
              <a:extLst>
                <a:ext uri="{FF2B5EF4-FFF2-40B4-BE49-F238E27FC236}">
                  <a16:creationId xmlns:a16="http://schemas.microsoft.com/office/drawing/2014/main" id="{FF6F3515-A187-6080-5F56-828313A14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2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4366" name="WordArt 4">
            <a:extLst>
              <a:ext uri="{FF2B5EF4-FFF2-40B4-BE49-F238E27FC236}">
                <a16:creationId xmlns:a16="http://schemas.microsoft.com/office/drawing/2014/main" id="{C13B0647-DB3F-A2F2-01C1-71169F87CC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  <p:sp>
        <p:nvSpPr>
          <p:cNvPr id="14367" name="Text Box 5">
            <a:extLst>
              <a:ext uri="{FF2B5EF4-FFF2-40B4-BE49-F238E27FC236}">
                <a16:creationId xmlns:a16="http://schemas.microsoft.com/office/drawing/2014/main" id="{D4C73E64-5075-AF98-70D1-3BF2D19C8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73183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3. Hiệu của hai vectơ</a:t>
            </a:r>
          </a:p>
        </p:txBody>
      </p:sp>
      <p:sp>
        <p:nvSpPr>
          <p:cNvPr id="14368" name="Text Box 6">
            <a:extLst>
              <a:ext uri="{FF2B5EF4-FFF2-40B4-BE49-F238E27FC236}">
                <a16:creationId xmlns:a16="http://schemas.microsoft.com/office/drawing/2014/main" id="{9387D7F8-7307-E0ED-44DD-EDF4E798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1203325"/>
            <a:ext cx="419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a. Vectơ đối của một vectơ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5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5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5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5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7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7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7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7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7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7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7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7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7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7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7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7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7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7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7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7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7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7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7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7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5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7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7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5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57845" grpId="0"/>
      <p:bldP spid="457846" grpId="0"/>
      <p:bldP spid="457855" grpId="0"/>
      <p:bldP spid="457856" grpId="0"/>
      <p:bldP spid="457928" grpId="0"/>
      <p:bldP spid="457932" grpId="0"/>
      <p:bldP spid="457935" grpId="0"/>
      <p:bldP spid="457936" grpId="0"/>
      <p:bldP spid="457940" grpId="0"/>
      <p:bldP spid="457941" grpId="0"/>
      <p:bldP spid="4579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>
            <a:extLst>
              <a:ext uri="{FF2B5EF4-FFF2-40B4-BE49-F238E27FC236}">
                <a16:creationId xmlns:a16="http://schemas.microsoft.com/office/drawing/2014/main" id="{452925F0-7171-1D28-FA54-2C11F11642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94781AB8-4CF7-4B15-CE00-3CA50BC05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Chú ý: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Với ba điểm A, B, C tùy ý ta luôn có:</a:t>
            </a:r>
            <a:endParaRPr lang="en-US" altLang="en-US" sz="24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294" name="Object 6">
            <a:extLst>
              <a:ext uri="{FF2B5EF4-FFF2-40B4-BE49-F238E27FC236}">
                <a16:creationId xmlns:a16="http://schemas.microsoft.com/office/drawing/2014/main" id="{88D29700-B400-4E0F-E153-4576C3DBD8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1473200"/>
          <a:ext cx="21431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4781" imgH="215806" progId="Equation.DSMT4">
                  <p:embed/>
                </p:oleObj>
              </mc:Choice>
              <mc:Fallback>
                <p:oleObj name="Equation" r:id="rId2" imgW="964781" imgH="21580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73200"/>
                        <a:ext cx="2143125" cy="477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>
            <a:extLst>
              <a:ext uri="{FF2B5EF4-FFF2-40B4-BE49-F238E27FC236}">
                <a16:creationId xmlns:a16="http://schemas.microsoft.com/office/drawing/2014/main" id="{9D852060-5483-AD78-5240-32FD6630A2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4675" y="2133600"/>
          <a:ext cx="21177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215806" progId="Equation.DSMT4">
                  <p:embed/>
                </p:oleObj>
              </mc:Choice>
              <mc:Fallback>
                <p:oleObj name="Equation" r:id="rId4" imgW="952087" imgH="21580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2133600"/>
                        <a:ext cx="2117725" cy="477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Rectangle 9">
            <a:extLst>
              <a:ext uri="{FF2B5EF4-FFF2-40B4-BE49-F238E27FC236}">
                <a16:creationId xmlns:a16="http://schemas.microsoft.com/office/drawing/2014/main" id="{903FA97E-9818-DB29-441E-4A0D4952D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524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</a:rPr>
              <a:t>(quy tắc ba điểm)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60B795BC-C659-F45D-D55E-AFF120EAD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2133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</a:rPr>
              <a:t>(quy tắc trừ)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55266577-4FB2-C46A-8442-9F316D39B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Ví dụ 2: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Cho A, B, C, D bất kỳ. Chứng minh </a:t>
            </a:r>
            <a:endParaRPr lang="en-US" altLang="en-US" sz="24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300" name="Object 12">
            <a:extLst>
              <a:ext uri="{FF2B5EF4-FFF2-40B4-BE49-F238E27FC236}">
                <a16:creationId xmlns:a16="http://schemas.microsoft.com/office/drawing/2014/main" id="{798E7DE2-40BB-A62D-145E-4F4984F465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0288" y="2755900"/>
          <a:ext cx="272891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4838" imgH="215806" progId="Equation.DSMT4">
                  <p:embed/>
                </p:oleObj>
              </mc:Choice>
              <mc:Fallback>
                <p:oleObj name="Equation" r:id="rId6" imgW="1294838" imgH="21580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2755900"/>
                        <a:ext cx="272891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Rectangle 14">
            <a:extLst>
              <a:ext uri="{FF2B5EF4-FFF2-40B4-BE49-F238E27FC236}">
                <a16:creationId xmlns:a16="http://schemas.microsoft.com/office/drawing/2014/main" id="{6CBCA104-0053-23E6-F45D-D42AF772D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352800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Giải:</a:t>
            </a:r>
          </a:p>
        </p:txBody>
      </p:sp>
      <p:sp>
        <p:nvSpPr>
          <p:cNvPr id="12303" name="Rectangle 15">
            <a:extLst>
              <a:ext uri="{FF2B5EF4-FFF2-40B4-BE49-F238E27FC236}">
                <a16:creationId xmlns:a16="http://schemas.microsoft.com/office/drawing/2014/main" id="{13769FD8-A184-C477-808C-567D13876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344863"/>
            <a:ext cx="164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Lấy O tùy ý</a:t>
            </a:r>
          </a:p>
        </p:txBody>
      </p:sp>
      <p:graphicFrame>
        <p:nvGraphicFramePr>
          <p:cNvPr id="12304" name="Object 16">
            <a:extLst>
              <a:ext uri="{FF2B5EF4-FFF2-40B4-BE49-F238E27FC236}">
                <a16:creationId xmlns:a16="http://schemas.microsoft.com/office/drawing/2014/main" id="{F14A4F67-0C60-6F28-058B-658E9F2B04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7400" y="3779838"/>
          <a:ext cx="537686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52700" imgH="304800" progId="Equation.DSMT4">
                  <p:embed/>
                </p:oleObj>
              </mc:Choice>
              <mc:Fallback>
                <p:oleObj name="Equation" r:id="rId8" imgW="2552700" imgH="304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3779838"/>
                        <a:ext cx="5376863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>
            <a:extLst>
              <a:ext uri="{FF2B5EF4-FFF2-40B4-BE49-F238E27FC236}">
                <a16:creationId xmlns:a16="http://schemas.microsoft.com/office/drawing/2014/main" id="{1807E8A8-13ED-6622-0A35-D808B97A05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0975" y="4376738"/>
          <a:ext cx="34512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37589" imgH="304668" progId="Equation.DSMT4">
                  <p:embed/>
                </p:oleObj>
              </mc:Choice>
              <mc:Fallback>
                <p:oleObj name="Equation" r:id="rId10" imgW="1637589" imgH="304668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4376738"/>
                        <a:ext cx="3451225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>
            <a:extLst>
              <a:ext uri="{FF2B5EF4-FFF2-40B4-BE49-F238E27FC236}">
                <a16:creationId xmlns:a16="http://schemas.microsoft.com/office/drawing/2014/main" id="{A7C4A401-AF41-9128-6023-F16664D55F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0288" y="4373563"/>
          <a:ext cx="219551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0948" imgH="215806" progId="Equation.DSMT4">
                  <p:embed/>
                </p:oleObj>
              </mc:Choice>
              <mc:Fallback>
                <p:oleObj name="Equation" r:id="rId12" imgW="1040948" imgH="21580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4373563"/>
                        <a:ext cx="2195512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7" name="Rectangle 19">
            <a:extLst>
              <a:ext uri="{FF2B5EF4-FFF2-40B4-BE49-F238E27FC236}">
                <a16:creationId xmlns:a16="http://schemas.microsoft.com/office/drawing/2014/main" id="{C88B7D9F-F850-AB0E-9BBC-E6A666DF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67300"/>
            <a:ext cx="1122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Cách 2:</a:t>
            </a:r>
          </a:p>
        </p:txBody>
      </p:sp>
      <p:graphicFrame>
        <p:nvGraphicFramePr>
          <p:cNvPr id="12308" name="Object 20">
            <a:extLst>
              <a:ext uri="{FF2B5EF4-FFF2-40B4-BE49-F238E27FC236}">
                <a16:creationId xmlns:a16="http://schemas.microsoft.com/office/drawing/2014/main" id="{17BF4E3C-981B-9D7C-E35B-89DFC37A0F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2750" y="5011738"/>
          <a:ext cx="540385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65400" imgH="304800" progId="Equation.DSMT4">
                  <p:embed/>
                </p:oleObj>
              </mc:Choice>
              <mc:Fallback>
                <p:oleObj name="Equation" r:id="rId14" imgW="2565400" imgH="304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5011738"/>
                        <a:ext cx="5403850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9" name="Object 21">
            <a:extLst>
              <a:ext uri="{FF2B5EF4-FFF2-40B4-BE49-F238E27FC236}">
                <a16:creationId xmlns:a16="http://schemas.microsoft.com/office/drawing/2014/main" id="{2EC80BF0-247D-C83A-C93F-D12306722D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5595938"/>
          <a:ext cx="34512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37589" imgH="304668" progId="Equation.DSMT4">
                  <p:embed/>
                </p:oleObj>
              </mc:Choice>
              <mc:Fallback>
                <p:oleObj name="Equation" r:id="rId16" imgW="1637589" imgH="304668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595938"/>
                        <a:ext cx="3451225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0" name="Object 22">
            <a:extLst>
              <a:ext uri="{FF2B5EF4-FFF2-40B4-BE49-F238E27FC236}">
                <a16:creationId xmlns:a16="http://schemas.microsoft.com/office/drawing/2014/main" id="{BE366916-DA90-50C7-AED4-CFBBB8ED36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6164263"/>
          <a:ext cx="19526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26698" imgH="215806" progId="Equation.DSMT4">
                  <p:embed/>
                </p:oleObj>
              </mc:Choice>
              <mc:Fallback>
                <p:oleObj name="Equation" r:id="rId18" imgW="926698" imgH="215806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164263"/>
                        <a:ext cx="19526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1" name="Object 23">
            <a:extLst>
              <a:ext uri="{FF2B5EF4-FFF2-40B4-BE49-F238E27FC236}">
                <a16:creationId xmlns:a16="http://schemas.microsoft.com/office/drawing/2014/main" id="{7DD69885-550F-AABD-E93D-3FF991848C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6218238"/>
          <a:ext cx="7223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42603" imgH="177646" progId="Equation.DSMT4">
                  <p:embed/>
                </p:oleObj>
              </mc:Choice>
              <mc:Fallback>
                <p:oleObj name="Equation" r:id="rId20" imgW="342603" imgH="177646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218238"/>
                        <a:ext cx="7223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7" grpId="0"/>
      <p:bldP spid="12298" grpId="0"/>
      <p:bldP spid="12299" grpId="0"/>
      <p:bldP spid="12302" grpId="0"/>
      <p:bldP spid="12303" grpId="0"/>
      <p:bldP spid="123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>
            <a:extLst>
              <a:ext uri="{FF2B5EF4-FFF2-40B4-BE49-F238E27FC236}">
                <a16:creationId xmlns:a16="http://schemas.microsoft.com/office/drawing/2014/main" id="{0AB8A6BA-2419-7B6E-3F16-5B2617FA08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5EEA7D-8ED3-5A25-4CF1-4F9777DE2142}"/>
              </a:ext>
            </a:extLst>
          </p:cNvPr>
          <p:cNvSpPr txBox="1">
            <a:spLocks/>
          </p:cNvSpPr>
          <p:nvPr/>
        </p:nvSpPr>
        <p:spPr>
          <a:xfrm>
            <a:off x="360363" y="871538"/>
            <a:ext cx="7924800" cy="7905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400" b="1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quy tắc cộng vectơ</a:t>
            </a:r>
          </a:p>
        </p:txBody>
      </p:sp>
      <p:pic>
        <p:nvPicPr>
          <p:cNvPr id="9220" name="Chỗ dành sẵn cho Nội dung 4">
            <a:extLst>
              <a:ext uri="{FF2B5EF4-FFF2-40B4-BE49-F238E27FC236}">
                <a16:creationId xmlns:a16="http://schemas.microsoft.com/office/drawing/2014/main" id="{4DE21CDF-675E-FFEE-3D7B-D57ADE63C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847850"/>
            <a:ext cx="8305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F9326F-AB4D-D96B-C3E5-89A31539D6F4}"/>
              </a:ext>
            </a:extLst>
          </p:cNvPr>
          <p:cNvSpPr txBox="1"/>
          <p:nvPr/>
        </p:nvSpPr>
        <p:spPr>
          <a:xfrm>
            <a:off x="449262" y="5577355"/>
            <a:ext cx="7086600" cy="975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 liệu được chia sẻ bởi Website VnTeach.Com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https://www.vnteach.com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>
            <a:extLst>
              <a:ext uri="{FF2B5EF4-FFF2-40B4-BE49-F238E27FC236}">
                <a16:creationId xmlns:a16="http://schemas.microsoft.com/office/drawing/2014/main" id="{8F822CE8-B968-58AD-D019-A76248F946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grpSp>
        <p:nvGrpSpPr>
          <p:cNvPr id="16428" name="Group 44">
            <a:extLst>
              <a:ext uri="{FF2B5EF4-FFF2-40B4-BE49-F238E27FC236}">
                <a16:creationId xmlns:a16="http://schemas.microsoft.com/office/drawing/2014/main" id="{DB83C3D6-EAB7-DC8B-46F4-7617DB8F0071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838200"/>
            <a:ext cx="8382000" cy="830263"/>
            <a:chOff x="336" y="528"/>
            <a:chExt cx="5280" cy="523"/>
          </a:xfrm>
        </p:grpSpPr>
        <p:sp>
          <p:nvSpPr>
            <p:cNvPr id="17438" name="Text Box 3">
              <a:extLst>
                <a:ext uri="{FF2B5EF4-FFF2-40B4-BE49-F238E27FC236}">
                  <a16:creationId xmlns:a16="http://schemas.microsoft.com/office/drawing/2014/main" id="{84EC3FCF-CC71-25F1-E93D-C70C90F80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528"/>
              <a:ext cx="528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u="sng">
                  <a:solidFill>
                    <a:srgbClr val="FF0000"/>
                  </a:solidFill>
                  <a:latin typeface="Times New Roman" panose="02020603050405020304" pitchFamily="18" charset="0"/>
                </a:rPr>
                <a:t>Bài 1: </a:t>
              </a: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 Cho hình bình hành ABCD và một điểm M tùy ý. Chứng minh rằng:</a:t>
              </a:r>
              <a:endPara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7439" name="Object 4">
              <a:extLst>
                <a:ext uri="{FF2B5EF4-FFF2-40B4-BE49-F238E27FC236}">
                  <a16:creationId xmlns:a16="http://schemas.microsoft.com/office/drawing/2014/main" id="{4FF55A84-F12E-648C-84C7-EF84F70F1BC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47" y="760"/>
            <a:ext cx="1737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422400" imgH="215900" progId="Equation.DSMT4">
                    <p:embed/>
                  </p:oleObj>
                </mc:Choice>
                <mc:Fallback>
                  <p:oleObj name="Equation" r:id="rId2" imgW="1422400" imgH="2159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7" y="760"/>
                          <a:ext cx="1737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90" name="Rectangle 6">
            <a:extLst>
              <a:ext uri="{FF2B5EF4-FFF2-40B4-BE49-F238E27FC236}">
                <a16:creationId xmlns:a16="http://schemas.microsoft.com/office/drawing/2014/main" id="{065CC4BD-E863-CA75-F636-32D91594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Giải: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219E6639-CC92-FBB0-47B2-676290B66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362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02A41935-D8A8-1CB4-1D68-389653105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286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6401" name="Rectangle 17">
            <a:extLst>
              <a:ext uri="{FF2B5EF4-FFF2-40B4-BE49-F238E27FC236}">
                <a16:creationId xmlns:a16="http://schemas.microsoft.com/office/drawing/2014/main" id="{C8BAF121-78BF-7EA5-F00B-CF197C36D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3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</a:rPr>
              <a:t>Cách 1: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6403" name="Object 19">
            <a:extLst>
              <a:ext uri="{FF2B5EF4-FFF2-40B4-BE49-F238E27FC236}">
                <a16:creationId xmlns:a16="http://schemas.microsoft.com/office/drawing/2014/main" id="{E230075D-EBE3-E14C-EC40-3D46590D64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113" y="2657475"/>
          <a:ext cx="51450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300" imgH="304800" progId="Equation.DSMT4">
                  <p:embed/>
                </p:oleObj>
              </mc:Choice>
              <mc:Fallback>
                <p:oleObj name="Equation" r:id="rId4" imgW="2654300" imgH="304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2657475"/>
                        <a:ext cx="51450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4" name="Object 20">
            <a:extLst>
              <a:ext uri="{FF2B5EF4-FFF2-40B4-BE49-F238E27FC236}">
                <a16:creationId xmlns:a16="http://schemas.microsoft.com/office/drawing/2014/main" id="{1684B7CF-4DDD-F406-CF62-83FAA54AE1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9475" y="3670300"/>
          <a:ext cx="25368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532" imgH="215806" progId="Equation.DSMT4">
                  <p:embed/>
                </p:oleObj>
              </mc:Choice>
              <mc:Fallback>
                <p:oleObj name="Equation" r:id="rId6" imgW="1307532" imgH="21580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3670300"/>
                        <a:ext cx="25368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6" name="Rectangle 22">
            <a:extLst>
              <a:ext uri="{FF2B5EF4-FFF2-40B4-BE49-F238E27FC236}">
                <a16:creationId xmlns:a16="http://schemas.microsoft.com/office/drawing/2014/main" id="{8CE2DA55-1D67-F7E8-8B18-473F12DAA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38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</a:rPr>
              <a:t>Cách 2:</a:t>
            </a:r>
          </a:p>
        </p:txBody>
      </p:sp>
      <p:graphicFrame>
        <p:nvGraphicFramePr>
          <p:cNvPr id="16407" name="Object 23">
            <a:extLst>
              <a:ext uri="{FF2B5EF4-FFF2-40B4-BE49-F238E27FC236}">
                <a16:creationId xmlns:a16="http://schemas.microsoft.com/office/drawing/2014/main" id="{79A4BEA8-0094-CF40-ED39-636B056890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4610100"/>
          <a:ext cx="26844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3699" imgH="215806" progId="Equation.DSMT4">
                  <p:embed/>
                </p:oleObj>
              </mc:Choice>
              <mc:Fallback>
                <p:oleObj name="Equation" r:id="rId8" imgW="1383699" imgH="215806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0100"/>
                        <a:ext cx="268446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" name="Text Box 25">
            <a:extLst>
              <a:ext uri="{FF2B5EF4-FFF2-40B4-BE49-F238E27FC236}">
                <a16:creationId xmlns:a16="http://schemas.microsoft.com/office/drawing/2014/main" id="{BED5B77E-D2FF-A330-AD27-DC6325FFB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505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6410" name="Text Box 26">
            <a:extLst>
              <a:ext uri="{FF2B5EF4-FFF2-40B4-BE49-F238E27FC236}">
                <a16:creationId xmlns:a16="http://schemas.microsoft.com/office/drawing/2014/main" id="{BD43B032-561E-0C66-3820-1DBFA5AF7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6576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6417" name="AutoShape 33">
            <a:extLst>
              <a:ext uri="{FF2B5EF4-FFF2-40B4-BE49-F238E27FC236}">
                <a16:creationId xmlns:a16="http://schemas.microsoft.com/office/drawing/2014/main" id="{BDD11886-B584-F4AC-C37C-77D6132A4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90800"/>
            <a:ext cx="2514600" cy="1143000"/>
          </a:xfrm>
          <a:prstGeom prst="parallelogram">
            <a:avLst>
              <a:gd name="adj" fmla="val 55000"/>
            </a:avLst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418" name="Line 34">
            <a:extLst>
              <a:ext uri="{FF2B5EF4-FFF2-40B4-BE49-F238E27FC236}">
                <a16:creationId xmlns:a16="http://schemas.microsoft.com/office/drawing/2014/main" id="{FE673A24-C2BD-B416-42BC-7C3575C0EC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733800"/>
            <a:ext cx="1905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9" name="Line 35">
            <a:extLst>
              <a:ext uri="{FF2B5EF4-FFF2-40B4-BE49-F238E27FC236}">
                <a16:creationId xmlns:a16="http://schemas.microsoft.com/office/drawing/2014/main" id="{C0AF3774-50D5-30C8-0040-88D1123E9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590800"/>
            <a:ext cx="1905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6420" name="Object 36">
            <a:extLst>
              <a:ext uri="{FF2B5EF4-FFF2-40B4-BE49-F238E27FC236}">
                <a16:creationId xmlns:a16="http://schemas.microsoft.com/office/drawing/2014/main" id="{C3DAFD21-9A07-BDC1-9551-8C1873A40B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6775" y="3143250"/>
          <a:ext cx="32734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88367" imgH="304668" progId="Equation.DSMT4">
                  <p:embed/>
                </p:oleObj>
              </mc:Choice>
              <mc:Fallback>
                <p:oleObj name="Equation" r:id="rId10" imgW="1688367" imgH="304668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3143250"/>
                        <a:ext cx="32734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1" name="Object 37">
            <a:extLst>
              <a:ext uri="{FF2B5EF4-FFF2-40B4-BE49-F238E27FC236}">
                <a16:creationId xmlns:a16="http://schemas.microsoft.com/office/drawing/2014/main" id="{0D38170F-F9BC-0E6E-6895-6714D782F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7575" y="5122863"/>
          <a:ext cx="33496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26451" imgH="304668" progId="Equation.DSMT4">
                  <p:embed/>
                </p:oleObj>
              </mc:Choice>
              <mc:Fallback>
                <p:oleObj name="Equation" r:id="rId12" imgW="1726451" imgH="304668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5122863"/>
                        <a:ext cx="33496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2" name="Object 38">
            <a:extLst>
              <a:ext uri="{FF2B5EF4-FFF2-40B4-BE49-F238E27FC236}">
                <a16:creationId xmlns:a16="http://schemas.microsoft.com/office/drawing/2014/main" id="{8A343485-C555-A676-26B0-9091298C48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5665788"/>
          <a:ext cx="13795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0891" imgH="215806" progId="Equation.DSMT4">
                  <p:embed/>
                </p:oleObj>
              </mc:Choice>
              <mc:Fallback>
                <p:oleObj name="Equation" r:id="rId14" imgW="710891" imgH="215806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665788"/>
                        <a:ext cx="13795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3" name="Object 39">
            <a:extLst>
              <a:ext uri="{FF2B5EF4-FFF2-40B4-BE49-F238E27FC236}">
                <a16:creationId xmlns:a16="http://schemas.microsoft.com/office/drawing/2014/main" id="{AE20A0C8-FF27-DF36-7522-8DDB7DFA7F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2688" y="5651500"/>
          <a:ext cx="4683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091" imgH="215713" progId="Equation.DSMT4">
                  <p:embed/>
                </p:oleObj>
              </mc:Choice>
              <mc:Fallback>
                <p:oleObj name="Equation" r:id="rId16" imgW="241091" imgH="215713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5651500"/>
                        <a:ext cx="46831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4" name="Line 40">
            <a:extLst>
              <a:ext uri="{FF2B5EF4-FFF2-40B4-BE49-F238E27FC236}">
                <a16:creationId xmlns:a16="http://schemas.microsoft.com/office/drawing/2014/main" id="{C4C8B414-1480-8EB1-8F17-3BF25E0D18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08700" y="2590800"/>
            <a:ext cx="609600" cy="11430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26" name="Line 42">
            <a:extLst>
              <a:ext uri="{FF2B5EF4-FFF2-40B4-BE49-F238E27FC236}">
                <a16:creationId xmlns:a16="http://schemas.microsoft.com/office/drawing/2014/main" id="{397A866F-DD1C-D6E4-4048-BE81DFE841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2578100"/>
            <a:ext cx="609600" cy="11430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6427" name="Object 43">
            <a:extLst>
              <a:ext uri="{FF2B5EF4-FFF2-40B4-BE49-F238E27FC236}">
                <a16:creationId xmlns:a16="http://schemas.microsoft.com/office/drawing/2014/main" id="{4526ADE9-96D3-A0F0-3AAB-465519A39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6350" y="6096000"/>
          <a:ext cx="31019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00200" imgH="215900" progId="Equation.DSMT4">
                  <p:embed/>
                </p:oleObj>
              </mc:Choice>
              <mc:Fallback>
                <p:oleObj name="Equation" r:id="rId18" imgW="1600200" imgH="2159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6096000"/>
                        <a:ext cx="31019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32" name="Group 48">
            <a:extLst>
              <a:ext uri="{FF2B5EF4-FFF2-40B4-BE49-F238E27FC236}">
                <a16:creationId xmlns:a16="http://schemas.microsoft.com/office/drawing/2014/main" id="{187CDC69-400D-5506-F443-969751D72DD4}"/>
              </a:ext>
            </a:extLst>
          </p:cNvPr>
          <p:cNvGrpSpPr>
            <a:grpSpLocks/>
          </p:cNvGrpSpPr>
          <p:nvPr/>
        </p:nvGrpSpPr>
        <p:grpSpPr bwMode="auto">
          <a:xfrm>
            <a:off x="1231900" y="2146300"/>
            <a:ext cx="3717925" cy="469900"/>
            <a:chOff x="768" y="1336"/>
            <a:chExt cx="2342" cy="296"/>
          </a:xfrm>
        </p:grpSpPr>
        <p:graphicFrame>
          <p:nvGraphicFramePr>
            <p:cNvPr id="17436" name="Object 45">
              <a:extLst>
                <a:ext uri="{FF2B5EF4-FFF2-40B4-BE49-F238E27FC236}">
                  <a16:creationId xmlns:a16="http://schemas.microsoft.com/office/drawing/2014/main" id="{A17CFB52-7651-79C8-7615-5F9798DA58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56" y="1336"/>
            <a:ext cx="854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698197" imgH="215806" progId="Equation.DSMT4">
                    <p:embed/>
                  </p:oleObj>
                </mc:Choice>
                <mc:Fallback>
                  <p:oleObj name="Equation" r:id="rId20" imgW="698197" imgH="215806" progId="Equation.DSMT4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336"/>
                          <a:ext cx="854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7" name="Rectangle 47">
              <a:extLst>
                <a:ext uri="{FF2B5EF4-FFF2-40B4-BE49-F238E27FC236}">
                  <a16:creationId xmlns:a16="http://schemas.microsoft.com/office/drawing/2014/main" id="{AEA5B3D5-C588-0A9A-2B16-157F278F6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44"/>
              <a:ext cx="14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ABCD là hbh nên</a:t>
              </a:r>
            </a:p>
          </p:txBody>
        </p:sp>
      </p:grpSp>
      <p:grpSp>
        <p:nvGrpSpPr>
          <p:cNvPr id="16433" name="Group 49">
            <a:extLst>
              <a:ext uri="{FF2B5EF4-FFF2-40B4-BE49-F238E27FC236}">
                <a16:creationId xmlns:a16="http://schemas.microsoft.com/office/drawing/2014/main" id="{B51F5CE0-BE8C-DD6B-F28C-EFCD5B0D54A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064000"/>
            <a:ext cx="3717925" cy="469900"/>
            <a:chOff x="768" y="1336"/>
            <a:chExt cx="2342" cy="296"/>
          </a:xfrm>
        </p:grpSpPr>
        <p:graphicFrame>
          <p:nvGraphicFramePr>
            <p:cNvPr id="17434" name="Object 50">
              <a:extLst>
                <a:ext uri="{FF2B5EF4-FFF2-40B4-BE49-F238E27FC236}">
                  <a16:creationId xmlns:a16="http://schemas.microsoft.com/office/drawing/2014/main" id="{D3DDCE4F-2903-46A6-66A8-A41AF79F67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56" y="1336"/>
            <a:ext cx="854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698197" imgH="215806" progId="Equation.DSMT4">
                    <p:embed/>
                  </p:oleObj>
                </mc:Choice>
                <mc:Fallback>
                  <p:oleObj name="Equation" r:id="rId22" imgW="698197" imgH="215806" progId="Equation.DSMT4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336"/>
                          <a:ext cx="854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5" name="Rectangle 51">
              <a:extLst>
                <a:ext uri="{FF2B5EF4-FFF2-40B4-BE49-F238E27FC236}">
                  <a16:creationId xmlns:a16="http://schemas.microsoft.com/office/drawing/2014/main" id="{87CAB11F-5234-1496-652C-F131E4D20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44"/>
              <a:ext cx="14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ABCD là hbh nên</a:t>
              </a:r>
            </a:p>
          </p:txBody>
        </p:sp>
      </p:grp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2" grpId="0"/>
      <p:bldP spid="16393" grpId="0"/>
      <p:bldP spid="16401" grpId="0"/>
      <p:bldP spid="16406" grpId="0"/>
      <p:bldP spid="16409" grpId="0"/>
      <p:bldP spid="16410" grpId="0"/>
      <p:bldP spid="164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>
            <a:extLst>
              <a:ext uri="{FF2B5EF4-FFF2-40B4-BE49-F238E27FC236}">
                <a16:creationId xmlns:a16="http://schemas.microsoft.com/office/drawing/2014/main" id="{F210AECF-91F3-017B-385E-16484FC3CF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D2D45C37-5FD4-FAC7-A7F7-38A26BB93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2: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Chứng minh rằng với tứ giác ABCD bất kỳ la luôn có:</a:t>
            </a:r>
            <a:endParaRPr lang="en-US" altLang="en-US" sz="24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7414" name="Object 6">
            <a:extLst>
              <a:ext uri="{FF2B5EF4-FFF2-40B4-BE49-F238E27FC236}">
                <a16:creationId xmlns:a16="http://schemas.microsoft.com/office/drawing/2014/main" id="{FA9B2AB4-BE6E-0845-5865-DA48C3E5F4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1963" y="1360488"/>
          <a:ext cx="65738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900" imgH="241300" progId="Equation.DSMT4">
                  <p:embed/>
                </p:oleObj>
              </mc:Choice>
              <mc:Fallback>
                <p:oleObj name="Equation" r:id="rId2" imgW="33909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1360488"/>
                        <a:ext cx="6573837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7">
            <a:extLst>
              <a:ext uri="{FF2B5EF4-FFF2-40B4-BE49-F238E27FC236}">
                <a16:creationId xmlns:a16="http://schemas.microsoft.com/office/drawing/2014/main" id="{8522ABCC-FA72-1860-A8AE-61AB8C378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209800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Giải:</a:t>
            </a:r>
          </a:p>
        </p:txBody>
      </p:sp>
      <p:graphicFrame>
        <p:nvGraphicFramePr>
          <p:cNvPr id="17416" name="Object 8">
            <a:extLst>
              <a:ext uri="{FF2B5EF4-FFF2-40B4-BE49-F238E27FC236}">
                <a16:creationId xmlns:a16="http://schemas.microsoft.com/office/drawing/2014/main" id="{26DF91B9-1B59-5AD2-6EC2-324A03BF78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2824163"/>
          <a:ext cx="38417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304800" progId="Equation.DSMT4">
                  <p:embed/>
                </p:oleObj>
              </mc:Choice>
              <mc:Fallback>
                <p:oleObj name="Equation" r:id="rId4" imgW="1981200" imgH="304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24163"/>
                        <a:ext cx="38417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>
            <a:extLst>
              <a:ext uri="{FF2B5EF4-FFF2-40B4-BE49-F238E27FC236}">
                <a16:creationId xmlns:a16="http://schemas.microsoft.com/office/drawing/2014/main" id="{570FDEA0-457D-C7AA-7B74-E539C74EF8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4650" y="3378200"/>
          <a:ext cx="13303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502" imgH="215806" progId="Equation.DSMT4">
                  <p:embed/>
                </p:oleObj>
              </mc:Choice>
              <mc:Fallback>
                <p:oleObj name="Equation" r:id="rId6" imgW="685502" imgH="21580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3378200"/>
                        <a:ext cx="13303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>
            <a:extLst>
              <a:ext uri="{FF2B5EF4-FFF2-40B4-BE49-F238E27FC236}">
                <a16:creationId xmlns:a16="http://schemas.microsoft.com/office/drawing/2014/main" id="{E3200A82-7652-E4B4-1548-98BEE15FA9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7688" y="3390900"/>
          <a:ext cx="10604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626" imgH="215713" progId="Equation.DSMT4">
                  <p:embed/>
                </p:oleObj>
              </mc:Choice>
              <mc:Fallback>
                <p:oleObj name="Equation" r:id="rId8" imgW="545626" imgH="21571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90900"/>
                        <a:ext cx="10604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>
            <a:extLst>
              <a:ext uri="{FF2B5EF4-FFF2-40B4-BE49-F238E27FC236}">
                <a16:creationId xmlns:a16="http://schemas.microsoft.com/office/drawing/2014/main" id="{3B641779-9DB7-46BB-9D7C-67E48FD484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4027488"/>
          <a:ext cx="2914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22400" imgH="241300" progId="Equation.DSMT4">
                  <p:embed/>
                </p:oleObj>
              </mc:Choice>
              <mc:Fallback>
                <p:oleObj name="Equation" r:id="rId10" imgW="1422400" imgH="241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27488"/>
                        <a:ext cx="2914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>
            <a:extLst>
              <a:ext uri="{FF2B5EF4-FFF2-40B4-BE49-F238E27FC236}">
                <a16:creationId xmlns:a16="http://schemas.microsoft.com/office/drawing/2014/main" id="{D2991BAC-0D97-71C2-3F45-B170B1DBCD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3463" y="4584700"/>
          <a:ext cx="26241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700" imgH="215900" progId="Equation.DSMT4">
                  <p:embed/>
                </p:oleObj>
              </mc:Choice>
              <mc:Fallback>
                <p:oleObj name="Equation" r:id="rId12" imgW="1282700" imgH="2159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4584700"/>
                        <a:ext cx="2624137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13">
            <a:extLst>
              <a:ext uri="{FF2B5EF4-FFF2-40B4-BE49-F238E27FC236}">
                <a16:creationId xmlns:a16="http://schemas.microsoft.com/office/drawing/2014/main" id="{3BF5D198-380F-11A2-EDE5-B6813DBD38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7600" y="5218113"/>
          <a:ext cx="15494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99753" imgH="177723" progId="Equation.DSMT4">
                  <p:embed/>
                </p:oleObj>
              </mc:Choice>
              <mc:Fallback>
                <p:oleObj name="Equation" r:id="rId14" imgW="799753" imgH="17772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5218113"/>
                        <a:ext cx="154940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Line 14">
            <a:extLst>
              <a:ext uri="{FF2B5EF4-FFF2-40B4-BE49-F238E27FC236}">
                <a16:creationId xmlns:a16="http://schemas.microsoft.com/office/drawing/2014/main" id="{A09711F9-60A7-CB87-6A65-7B2D3A0D3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114800"/>
            <a:ext cx="0" cy="24384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7423" name="Object 15">
            <a:extLst>
              <a:ext uri="{FF2B5EF4-FFF2-40B4-BE49-F238E27FC236}">
                <a16:creationId xmlns:a16="http://schemas.microsoft.com/office/drawing/2014/main" id="{76094C5E-3ABC-1E6E-1AC2-B06DDFFB54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57700" y="4089400"/>
          <a:ext cx="3543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01800" imgH="304800" progId="Equation.DSMT4">
                  <p:embed/>
                </p:oleObj>
              </mc:Choice>
              <mc:Fallback>
                <p:oleObj name="Equation" r:id="rId16" imgW="1701800" imgH="304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4089400"/>
                        <a:ext cx="35433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16">
            <a:extLst>
              <a:ext uri="{FF2B5EF4-FFF2-40B4-BE49-F238E27FC236}">
                <a16:creationId xmlns:a16="http://schemas.microsoft.com/office/drawing/2014/main" id="{0837ACC5-B975-743F-A154-E16FC6ECB1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4724400"/>
          <a:ext cx="20970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64781" imgH="215806" progId="Equation.DSMT4">
                  <p:embed/>
                </p:oleObj>
              </mc:Choice>
              <mc:Fallback>
                <p:oleObj name="Equation" r:id="rId18" imgW="964781" imgH="21580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724400"/>
                        <a:ext cx="209708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Object 17">
            <a:extLst>
              <a:ext uri="{FF2B5EF4-FFF2-40B4-BE49-F238E27FC236}">
                <a16:creationId xmlns:a16="http://schemas.microsoft.com/office/drawing/2014/main" id="{B37DB962-E24C-4BB9-7B2F-9B4A08F694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4900" y="5334000"/>
          <a:ext cx="3009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473200" imgH="215900" progId="Equation.DSMT4">
                  <p:embed/>
                </p:oleObj>
              </mc:Choice>
              <mc:Fallback>
                <p:oleObj name="Equation" r:id="rId20" imgW="1473200" imgH="2159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334000"/>
                        <a:ext cx="30099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>
            <a:extLst>
              <a:ext uri="{FF2B5EF4-FFF2-40B4-BE49-F238E27FC236}">
                <a16:creationId xmlns:a16="http://schemas.microsoft.com/office/drawing/2014/main" id="{3531227B-9A28-02D6-A1C0-85E2010BED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55189752-7553-D413-2740-BE6BD2157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3: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Cho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ABCD có tâm O. Chứng minh rằng:</a:t>
            </a:r>
            <a:endParaRPr lang="el-GR" altLang="en-US" sz="24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25055651-ACC4-0FD4-289D-1A6F4FB3A0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371600"/>
          <a:ext cx="22399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241300" progId="Equation.DSMT4">
                  <p:embed/>
                </p:oleObj>
              </mc:Choice>
              <mc:Fallback>
                <p:oleObj name="Equation" r:id="rId2" imgW="11557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223996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5">
            <a:extLst>
              <a:ext uri="{FF2B5EF4-FFF2-40B4-BE49-F238E27FC236}">
                <a16:creationId xmlns:a16="http://schemas.microsoft.com/office/drawing/2014/main" id="{CE6D8C63-91A3-DC14-3857-F525F179C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311400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Giải:</a:t>
            </a:r>
          </a:p>
        </p:txBody>
      </p:sp>
      <p:graphicFrame>
        <p:nvGraphicFramePr>
          <p:cNvPr id="20486" name="Object 6">
            <a:extLst>
              <a:ext uri="{FF2B5EF4-FFF2-40B4-BE49-F238E27FC236}">
                <a16:creationId xmlns:a16="http://schemas.microsoft.com/office/drawing/2014/main" id="{3783D516-A558-E3A3-0ABA-F48A7CEB90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1488" y="1335088"/>
          <a:ext cx="22637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400" imgH="241300" progId="Equation.DSMT4">
                  <p:embed/>
                </p:oleObj>
              </mc:Choice>
              <mc:Fallback>
                <p:oleObj name="Equation" r:id="rId4" imgW="11684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1335088"/>
                        <a:ext cx="226377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>
            <a:extLst>
              <a:ext uri="{FF2B5EF4-FFF2-40B4-BE49-F238E27FC236}">
                <a16:creationId xmlns:a16="http://schemas.microsoft.com/office/drawing/2014/main" id="{A2D9F44D-2C8B-3B1E-D11F-1F3BA07530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0" y="1817688"/>
          <a:ext cx="28543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200" imgH="241300" progId="Equation.DSMT4">
                  <p:embed/>
                </p:oleObj>
              </mc:Choice>
              <mc:Fallback>
                <p:oleObj name="Equation" r:id="rId6" imgW="14732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1817688"/>
                        <a:ext cx="28543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>
            <a:extLst>
              <a:ext uri="{FF2B5EF4-FFF2-40B4-BE49-F238E27FC236}">
                <a16:creationId xmlns:a16="http://schemas.microsoft.com/office/drawing/2014/main" id="{03D13520-C65D-2918-B1CB-5BD3A24E27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1828800"/>
          <a:ext cx="26812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300" imgH="241300" progId="Equation.DSMT4">
                  <p:embed/>
                </p:oleObj>
              </mc:Choice>
              <mc:Fallback>
                <p:oleObj name="Equation" r:id="rId8" imgW="1384300" imgH="241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828800"/>
                        <a:ext cx="268128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 Box 9">
            <a:extLst>
              <a:ext uri="{FF2B5EF4-FFF2-40B4-BE49-F238E27FC236}">
                <a16:creationId xmlns:a16="http://schemas.microsoft.com/office/drawing/2014/main" id="{9CCF8330-EEC2-855A-B5FC-7AA463F34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9C761451-E4EB-3592-344A-077892B9D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743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FF44F18B-4369-0669-8A70-FAC004B4A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9624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F65EF0F1-30C3-AEDC-7C29-44D40F7F7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114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0493" name="AutoShape 13">
            <a:extLst>
              <a:ext uri="{FF2B5EF4-FFF2-40B4-BE49-F238E27FC236}">
                <a16:creationId xmlns:a16="http://schemas.microsoft.com/office/drawing/2014/main" id="{6163DFAD-40C7-1281-73DB-631C9EBF4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048000"/>
            <a:ext cx="2514600" cy="1143000"/>
          </a:xfrm>
          <a:prstGeom prst="parallelogram">
            <a:avLst>
              <a:gd name="adj" fmla="val 55000"/>
            </a:avLst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5" name="Line 15">
            <a:extLst>
              <a:ext uri="{FF2B5EF4-FFF2-40B4-BE49-F238E27FC236}">
                <a16:creationId xmlns:a16="http://schemas.microsoft.com/office/drawing/2014/main" id="{18657C7B-B16C-AD01-0FF6-FB1C7F4CE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048000"/>
            <a:ext cx="1905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6" name="Line 16">
            <a:extLst>
              <a:ext uri="{FF2B5EF4-FFF2-40B4-BE49-F238E27FC236}">
                <a16:creationId xmlns:a16="http://schemas.microsoft.com/office/drawing/2014/main" id="{9BDD0DC7-B9D0-1D41-4B53-D33BA90820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100" y="3048000"/>
            <a:ext cx="609600" cy="11430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8" name="Line 18">
            <a:extLst>
              <a:ext uri="{FF2B5EF4-FFF2-40B4-BE49-F238E27FC236}">
                <a16:creationId xmlns:a16="http://schemas.microsoft.com/office/drawing/2014/main" id="{262DBD42-890B-0AB4-3573-E40BB0B51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048000"/>
            <a:ext cx="1295400" cy="1143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9" name="Line 19">
            <a:extLst>
              <a:ext uri="{FF2B5EF4-FFF2-40B4-BE49-F238E27FC236}">
                <a16:creationId xmlns:a16="http://schemas.microsoft.com/office/drawing/2014/main" id="{FD807910-AD30-267D-AE9E-0D2C47879A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048000"/>
            <a:ext cx="2514600" cy="1143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6F54CA0C-F951-F34D-B93C-A46175752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352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</a:p>
        </p:txBody>
      </p:sp>
      <p:graphicFrame>
        <p:nvGraphicFramePr>
          <p:cNvPr id="20501" name="Object 21">
            <a:extLst>
              <a:ext uri="{FF2B5EF4-FFF2-40B4-BE49-F238E27FC236}">
                <a16:creationId xmlns:a16="http://schemas.microsoft.com/office/drawing/2014/main" id="{EA5DFC3A-B478-7294-D94C-D0513AB2F7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5413" y="3341688"/>
          <a:ext cx="12319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725" imgH="241195" progId="Equation.DSMT4">
                  <p:embed/>
                </p:oleObj>
              </mc:Choice>
              <mc:Fallback>
                <p:oleObj name="Equation" r:id="rId10" imgW="634725" imgH="241195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3341688"/>
                        <a:ext cx="12319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2" name="Object 22">
            <a:extLst>
              <a:ext uri="{FF2B5EF4-FFF2-40B4-BE49-F238E27FC236}">
                <a16:creationId xmlns:a16="http://schemas.microsoft.com/office/drawing/2014/main" id="{50921386-C655-FD20-AA2E-5C7000AC49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3328988"/>
          <a:ext cx="202088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0948" imgH="241195" progId="Equation.DSMT4">
                  <p:embed/>
                </p:oleObj>
              </mc:Choice>
              <mc:Fallback>
                <p:oleObj name="Equation" r:id="rId12" imgW="1040948" imgH="241195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328988"/>
                        <a:ext cx="2020887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3" name="Rectangle 23">
            <a:extLst>
              <a:ext uri="{FF2B5EF4-FFF2-40B4-BE49-F238E27FC236}">
                <a16:creationId xmlns:a16="http://schemas.microsoft.com/office/drawing/2014/main" id="{A891A9FC-AA4E-4829-8F7B-36983450E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70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a) Ta có:</a:t>
            </a:r>
          </a:p>
        </p:txBody>
      </p:sp>
      <p:sp>
        <p:nvSpPr>
          <p:cNvPr id="20504" name="Rectangle 24">
            <a:extLst>
              <a:ext uri="{FF2B5EF4-FFF2-40B4-BE49-F238E27FC236}">
                <a16:creationId xmlns:a16="http://schemas.microsoft.com/office/drawing/2014/main" id="{F112BC06-7F1A-8BBB-640D-6EBDAC8B4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52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nên</a:t>
            </a:r>
          </a:p>
        </p:txBody>
      </p:sp>
      <p:graphicFrame>
        <p:nvGraphicFramePr>
          <p:cNvPr id="20505" name="Object 25">
            <a:extLst>
              <a:ext uri="{FF2B5EF4-FFF2-40B4-BE49-F238E27FC236}">
                <a16:creationId xmlns:a16="http://schemas.microsoft.com/office/drawing/2014/main" id="{44137162-930C-1EAF-2D33-3E8A7A3D26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857500"/>
          <a:ext cx="12573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700" imgH="241300" progId="Equation.DSMT4">
                  <p:embed/>
                </p:oleObj>
              </mc:Choice>
              <mc:Fallback>
                <p:oleObj name="Equation" r:id="rId14" imgW="647700" imgH="2413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57500"/>
                        <a:ext cx="12573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6" name="Object 26">
            <a:extLst>
              <a:ext uri="{FF2B5EF4-FFF2-40B4-BE49-F238E27FC236}">
                <a16:creationId xmlns:a16="http://schemas.microsoft.com/office/drawing/2014/main" id="{B02BC6E6-8EBD-E003-826E-96EB3D0EF4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5413" y="4217988"/>
          <a:ext cx="12319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34725" imgH="241195" progId="Equation.DSMT4">
                  <p:embed/>
                </p:oleObj>
              </mc:Choice>
              <mc:Fallback>
                <p:oleObj name="Equation" r:id="rId16" imgW="634725" imgH="241195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4217988"/>
                        <a:ext cx="12319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7" name="Object 27">
            <a:extLst>
              <a:ext uri="{FF2B5EF4-FFF2-40B4-BE49-F238E27FC236}">
                <a16:creationId xmlns:a16="http://schemas.microsoft.com/office/drawing/2014/main" id="{BDE3E298-85F3-B4DF-D5BB-AAE8C83FC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205288"/>
          <a:ext cx="20939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79032" imgH="241195" progId="Equation.DSMT4">
                  <p:embed/>
                </p:oleObj>
              </mc:Choice>
              <mc:Fallback>
                <p:oleObj name="Equation" r:id="rId18" imgW="1079032" imgH="241195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205288"/>
                        <a:ext cx="20939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8" name="Rectangle 28">
            <a:extLst>
              <a:ext uri="{FF2B5EF4-FFF2-40B4-BE49-F238E27FC236}">
                <a16:creationId xmlns:a16="http://schemas.microsoft.com/office/drawing/2014/main" id="{BC2F881F-C087-ED03-BE09-1C40DEF6C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7465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b) Ta có:</a:t>
            </a:r>
          </a:p>
        </p:txBody>
      </p:sp>
      <p:sp>
        <p:nvSpPr>
          <p:cNvPr id="20509" name="Rectangle 29">
            <a:extLst>
              <a:ext uri="{FF2B5EF4-FFF2-40B4-BE49-F238E27FC236}">
                <a16:creationId xmlns:a16="http://schemas.microsoft.com/office/drawing/2014/main" id="{9094E42D-27A3-AAA7-0391-A2DB158A1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291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nên</a:t>
            </a:r>
          </a:p>
        </p:txBody>
      </p:sp>
      <p:graphicFrame>
        <p:nvGraphicFramePr>
          <p:cNvPr id="20510" name="Object 30">
            <a:extLst>
              <a:ext uri="{FF2B5EF4-FFF2-40B4-BE49-F238E27FC236}">
                <a16:creationId xmlns:a16="http://schemas.microsoft.com/office/drawing/2014/main" id="{C26D2CB9-F4CB-975B-8BB0-85A0DEEB07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8788" y="3733800"/>
          <a:ext cx="130651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72808" imgH="241195" progId="Equation.DSMT4">
                  <p:embed/>
                </p:oleObj>
              </mc:Choice>
              <mc:Fallback>
                <p:oleObj name="Equation" r:id="rId20" imgW="672808" imgH="24119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3733800"/>
                        <a:ext cx="130651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1" name="Rectangle 31">
            <a:extLst>
              <a:ext uri="{FF2B5EF4-FFF2-40B4-BE49-F238E27FC236}">
                <a16:creationId xmlns:a16="http://schemas.microsoft.com/office/drawing/2014/main" id="{FFB13E5F-0485-5DF1-D3E6-25EC74B5A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7371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c) Ta có:</a:t>
            </a:r>
          </a:p>
        </p:txBody>
      </p:sp>
      <p:sp>
        <p:nvSpPr>
          <p:cNvPr id="20512" name="Rectangle 32">
            <a:extLst>
              <a:ext uri="{FF2B5EF4-FFF2-40B4-BE49-F238E27FC236}">
                <a16:creationId xmlns:a16="http://schemas.microsoft.com/office/drawing/2014/main" id="{FA1A4392-34F7-AC3B-4052-4065D86BF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52705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và</a:t>
            </a:r>
          </a:p>
        </p:txBody>
      </p:sp>
      <p:graphicFrame>
        <p:nvGraphicFramePr>
          <p:cNvPr id="20513" name="Object 33">
            <a:extLst>
              <a:ext uri="{FF2B5EF4-FFF2-40B4-BE49-F238E27FC236}">
                <a16:creationId xmlns:a16="http://schemas.microsoft.com/office/drawing/2014/main" id="{B7143268-B92E-D811-AF4B-F8E2F4EA5A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4724400"/>
          <a:ext cx="12573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47700" imgH="241300" progId="Equation.DSMT4">
                  <p:embed/>
                </p:oleObj>
              </mc:Choice>
              <mc:Fallback>
                <p:oleObj name="Equation" r:id="rId22" imgW="647700" imgH="2413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724400"/>
                        <a:ext cx="12573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4" name="Line 34">
            <a:extLst>
              <a:ext uri="{FF2B5EF4-FFF2-40B4-BE49-F238E27FC236}">
                <a16:creationId xmlns:a16="http://schemas.microsoft.com/office/drawing/2014/main" id="{53342EB9-DE6E-10AF-DE23-48042036A6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9700" y="3048000"/>
            <a:ext cx="609600" cy="11430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15" name="Line 35">
            <a:extLst>
              <a:ext uri="{FF2B5EF4-FFF2-40B4-BE49-F238E27FC236}">
                <a16:creationId xmlns:a16="http://schemas.microsoft.com/office/drawing/2014/main" id="{6F74D576-31AB-A584-3E7D-70AABAE06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91000"/>
            <a:ext cx="1905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16" name="Line 36">
            <a:extLst>
              <a:ext uri="{FF2B5EF4-FFF2-40B4-BE49-F238E27FC236}">
                <a16:creationId xmlns:a16="http://schemas.microsoft.com/office/drawing/2014/main" id="{D2995E7B-A829-9202-E4B9-2F9058448C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4700" y="3048000"/>
            <a:ext cx="1257300" cy="5715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17" name="Line 37">
            <a:extLst>
              <a:ext uri="{FF2B5EF4-FFF2-40B4-BE49-F238E27FC236}">
                <a16:creationId xmlns:a16="http://schemas.microsoft.com/office/drawing/2014/main" id="{9C86ED45-68FA-E3B1-56A3-8AA952844D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2800" y="3606800"/>
            <a:ext cx="1257300" cy="5715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3999B5ED-8C8F-55CA-D02B-7499ACB02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257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nên</a:t>
            </a:r>
          </a:p>
        </p:txBody>
      </p:sp>
      <p:graphicFrame>
        <p:nvGraphicFramePr>
          <p:cNvPr id="20519" name="Object 39">
            <a:extLst>
              <a:ext uri="{FF2B5EF4-FFF2-40B4-BE49-F238E27FC236}">
                <a16:creationId xmlns:a16="http://schemas.microsoft.com/office/drawing/2014/main" id="{7DC9B85F-B9D5-5CD4-DE8B-80FE8DE6BA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257800"/>
          <a:ext cx="37465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30400" imgH="241300" progId="Equation.DSMT4">
                  <p:embed/>
                </p:oleObj>
              </mc:Choice>
              <mc:Fallback>
                <p:oleObj name="Equation" r:id="rId24" imgW="1930400" imgH="2413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57800"/>
                        <a:ext cx="37465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0" name="Object 40">
            <a:extLst>
              <a:ext uri="{FF2B5EF4-FFF2-40B4-BE49-F238E27FC236}">
                <a16:creationId xmlns:a16="http://schemas.microsoft.com/office/drawing/2014/main" id="{21364D84-545B-527D-5B8E-B6E8539724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5245100"/>
          <a:ext cx="26828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84300" imgH="241300" progId="Equation.DSMT4">
                  <p:embed/>
                </p:oleObj>
              </mc:Choice>
              <mc:Fallback>
                <p:oleObj name="Equation" r:id="rId26" imgW="1384300" imgH="2413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245100"/>
                        <a:ext cx="268287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1" name="Object 41">
            <a:extLst>
              <a:ext uri="{FF2B5EF4-FFF2-40B4-BE49-F238E27FC236}">
                <a16:creationId xmlns:a16="http://schemas.microsoft.com/office/drawing/2014/main" id="{2278BB2A-35FF-DEFD-7CF2-5059F73353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5854700"/>
          <a:ext cx="3714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916868" imgH="215806" progId="Equation.DSMT4">
                  <p:embed/>
                </p:oleObj>
              </mc:Choice>
              <mc:Fallback>
                <p:oleObj name="Equation" r:id="rId28" imgW="1916868" imgH="215806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854700"/>
                        <a:ext cx="37147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2" name="Rectangle 42">
            <a:extLst>
              <a:ext uri="{FF2B5EF4-FFF2-40B4-BE49-F238E27FC236}">
                <a16:creationId xmlns:a16="http://schemas.microsoft.com/office/drawing/2014/main" id="{B00943C6-3953-C2EA-D212-6E92736C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867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d) Ta có:</a:t>
            </a:r>
          </a:p>
        </p:txBody>
      </p:sp>
      <p:graphicFrame>
        <p:nvGraphicFramePr>
          <p:cNvPr id="20523" name="Object 43">
            <a:extLst>
              <a:ext uri="{FF2B5EF4-FFF2-40B4-BE49-F238E27FC236}">
                <a16:creationId xmlns:a16="http://schemas.microsoft.com/office/drawing/2014/main" id="{46CC7CB3-ED8D-3D8C-8F0A-3E494B8E45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6250" y="5854700"/>
          <a:ext cx="14541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48975" imgH="241195" progId="Equation.DSMT4">
                  <p:embed/>
                </p:oleObj>
              </mc:Choice>
              <mc:Fallback>
                <p:oleObj name="Equation" r:id="rId30" imgW="748975" imgH="241195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5854700"/>
                        <a:ext cx="14541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4" name="Rectangle 44">
            <a:extLst>
              <a:ext uri="{FF2B5EF4-FFF2-40B4-BE49-F238E27FC236}">
                <a16:creationId xmlns:a16="http://schemas.microsoft.com/office/drawing/2014/main" id="{A4E2BB67-2B3D-3062-11DF-DCE2CF463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867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nên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5" grpId="0"/>
      <p:bldP spid="20489" grpId="0"/>
      <p:bldP spid="20490" grpId="0"/>
      <p:bldP spid="20491" grpId="0"/>
      <p:bldP spid="20492" grpId="0"/>
      <p:bldP spid="20493" grpId="0" animBg="1"/>
      <p:bldP spid="20500" grpId="0"/>
      <p:bldP spid="20503" grpId="0"/>
      <p:bldP spid="20504" grpId="0"/>
      <p:bldP spid="20508" grpId="0"/>
      <p:bldP spid="20509" grpId="0"/>
      <p:bldP spid="20511" grpId="0"/>
      <p:bldP spid="20512" grpId="0"/>
      <p:bldP spid="20518" grpId="0"/>
      <p:bldP spid="20522" grpId="0"/>
      <p:bldP spid="205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>
            <a:extLst>
              <a:ext uri="{FF2B5EF4-FFF2-40B4-BE49-F238E27FC236}">
                <a16:creationId xmlns:a16="http://schemas.microsoft.com/office/drawing/2014/main" id="{26C8F858-0460-E190-7EE5-72C8974EC6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71D9611-CEE3-12A6-BA15-46E0A0590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990600"/>
            <a:ext cx="881062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FD2CCA4-1F62-56B9-0D2E-B882FC0C7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11538"/>
            <a:ext cx="70580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2">
            <a:extLst>
              <a:ext uri="{FF2B5EF4-FFF2-40B4-BE49-F238E27FC236}">
                <a16:creationId xmlns:a16="http://schemas.microsoft.com/office/drawing/2014/main" id="{D8FD7D3E-BBF6-0AFD-3527-EFA648E4A72B}"/>
              </a:ext>
            </a:extLst>
          </p:cNvPr>
          <p:cNvSpPr/>
          <p:nvPr/>
        </p:nvSpPr>
        <p:spPr>
          <a:xfrm>
            <a:off x="1371600" y="2209800"/>
            <a:ext cx="504825" cy="503238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646E6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>
            <a:extLst>
              <a:ext uri="{FF2B5EF4-FFF2-40B4-BE49-F238E27FC236}">
                <a16:creationId xmlns:a16="http://schemas.microsoft.com/office/drawing/2014/main" id="{4802A8B7-2CB0-A3C8-7228-9DCC508570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</a:p>
        </p:txBody>
      </p:sp>
      <p:pic>
        <p:nvPicPr>
          <p:cNvPr id="21507" name="Hình ảnh 3">
            <a:extLst>
              <a:ext uri="{FF2B5EF4-FFF2-40B4-BE49-F238E27FC236}">
                <a16:creationId xmlns:a16="http://schemas.microsoft.com/office/drawing/2014/main" id="{EDC324CF-D276-1459-E7D3-F7196236F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933450"/>
            <a:ext cx="9159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A215135-D6FA-7701-CAF3-77516792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509838"/>
            <a:ext cx="8010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9730A78-AD68-AA51-BFD2-C1813E7B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843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2">
            <a:extLst>
              <a:ext uri="{FF2B5EF4-FFF2-40B4-BE49-F238E27FC236}">
                <a16:creationId xmlns:a16="http://schemas.microsoft.com/office/drawing/2014/main" id="{1A95C4AF-CD1F-7E33-A1A4-B205D01D682A}"/>
              </a:ext>
            </a:extLst>
          </p:cNvPr>
          <p:cNvSpPr/>
          <p:nvPr/>
        </p:nvSpPr>
        <p:spPr>
          <a:xfrm>
            <a:off x="5410200" y="1557338"/>
            <a:ext cx="428625" cy="401637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646E6"/>
              </a:solidFill>
            </a:endParaRPr>
          </a:p>
        </p:txBody>
      </p:sp>
      <p:sp>
        <p:nvSpPr>
          <p:cNvPr id="12" name="Oval 52">
            <a:extLst>
              <a:ext uri="{FF2B5EF4-FFF2-40B4-BE49-F238E27FC236}">
                <a16:creationId xmlns:a16="http://schemas.microsoft.com/office/drawing/2014/main" id="{0A7E00B8-E36E-C725-0D81-C3100BB1E248}"/>
              </a:ext>
            </a:extLst>
          </p:cNvPr>
          <p:cNvSpPr/>
          <p:nvPr/>
        </p:nvSpPr>
        <p:spPr>
          <a:xfrm>
            <a:off x="762000" y="4319588"/>
            <a:ext cx="361950" cy="339725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646E6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00ABF7C-4A3D-AEE6-482F-6D765A49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00600"/>
            <a:ext cx="41243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>
            <a:extLst>
              <a:ext uri="{FF2B5EF4-FFF2-40B4-BE49-F238E27FC236}">
                <a16:creationId xmlns:a16="http://schemas.microsoft.com/office/drawing/2014/main" id="{8D7DDB19-FE7E-AC93-D362-8DABFBFD8E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F3A1E7A1-58E2-8408-B3FC-761FA3908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1. Tổng của hai vectơ: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E97887E-5846-DAE1-B0FD-8F0D67203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1563"/>
            <a:ext cx="2286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Định nghĩa:</a:t>
            </a:r>
            <a:r>
              <a:rPr lang="en-US" altLang="en-US" sz="2800" i="1">
                <a:latin typeface="Times New Roman" panose="02020603050405020304" pitchFamily="18" charset="0"/>
              </a:rPr>
              <a:t> </a:t>
            </a:r>
            <a:endParaRPr lang="en-US" altLang="en-US" sz="2800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FDCB24DB-2F78-5553-E1F5-236E5338E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4146550"/>
            <a:ext cx="83058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FF617CE-741E-FF36-95E1-469FB4362F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1876425"/>
          <a:ext cx="3662363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0" imgH="0" progId="PBrush">
                  <p:embed/>
                </p:oleObj>
              </mc:Choice>
              <mc:Fallback>
                <p:oleObj name="Bitmap Image" r:id="rId3" imgW="0" imgH="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876425"/>
                        <a:ext cx="3662363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C2CFFE2-ADBD-02A7-01CB-2B186C3A7A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625" y="5986463"/>
          <a:ext cx="792956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0" imgH="0" progId="PBrush">
                  <p:embed/>
                </p:oleObj>
              </mc:Choice>
              <mc:Fallback>
                <p:oleObj name="Bitmap Image" r:id="rId5" imgW="0" imgH="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5986463"/>
                        <a:ext cx="7929563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>
            <a:extLst>
              <a:ext uri="{FF2B5EF4-FFF2-40B4-BE49-F238E27FC236}">
                <a16:creationId xmlns:a16="http://schemas.microsoft.com/office/drawing/2014/main" id="{E980A3DD-09C5-5F07-09A0-B83503096E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</a:p>
        </p:txBody>
      </p:sp>
      <p:pic>
        <p:nvPicPr>
          <p:cNvPr id="22531" name="Hình ảnh 3">
            <a:extLst>
              <a:ext uri="{FF2B5EF4-FFF2-40B4-BE49-F238E27FC236}">
                <a16:creationId xmlns:a16="http://schemas.microsoft.com/office/drawing/2014/main" id="{C1B743E4-92DB-BC7D-E0CD-04CCA2E4F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254125"/>
            <a:ext cx="9144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Hình ảnh 5">
            <a:extLst>
              <a:ext uri="{FF2B5EF4-FFF2-40B4-BE49-F238E27FC236}">
                <a16:creationId xmlns:a16="http://schemas.microsoft.com/office/drawing/2014/main" id="{1F562B7B-9969-1A6E-962F-3078085E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846263"/>
            <a:ext cx="41243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3C864F87-2FED-8733-D405-FA8FE8694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5325"/>
            <a:ext cx="91440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52">
            <a:extLst>
              <a:ext uri="{FF2B5EF4-FFF2-40B4-BE49-F238E27FC236}">
                <a16:creationId xmlns:a16="http://schemas.microsoft.com/office/drawing/2014/main" id="{B0C25256-6C24-6758-55BD-57CF5F050EB5}"/>
              </a:ext>
            </a:extLst>
          </p:cNvPr>
          <p:cNvSpPr/>
          <p:nvPr/>
        </p:nvSpPr>
        <p:spPr>
          <a:xfrm>
            <a:off x="762000" y="1535113"/>
            <a:ext cx="428625" cy="403225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646E6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FCD8816-9A7C-756E-6C44-65A055F3D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713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2">
            <a:extLst>
              <a:ext uri="{FF2B5EF4-FFF2-40B4-BE49-F238E27FC236}">
                <a16:creationId xmlns:a16="http://schemas.microsoft.com/office/drawing/2014/main" id="{98D684FE-0B96-EE29-C585-82DF4419EB7F}"/>
              </a:ext>
            </a:extLst>
          </p:cNvPr>
          <p:cNvSpPr/>
          <p:nvPr/>
        </p:nvSpPr>
        <p:spPr>
          <a:xfrm>
            <a:off x="2971800" y="4273550"/>
            <a:ext cx="428625" cy="401638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646E6"/>
              </a:solidFill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AA9C2B4F-1A48-584D-DDAD-340F05F96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900613"/>
            <a:ext cx="9144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>
            <a:extLst>
              <a:ext uri="{FF2B5EF4-FFF2-40B4-BE49-F238E27FC236}">
                <a16:creationId xmlns:a16="http://schemas.microsoft.com/office/drawing/2014/main" id="{EFE82AA6-2B0D-39FB-B8BD-F7336924B8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LÀM THÊM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DC0B052-5339-3EB2-0EDB-395352F55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76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54A53EB-8412-8B20-1318-197F3864A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463"/>
            <a:ext cx="8763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D74A4BF-7481-9217-6532-CEAD08B9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0005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9F2A20C-5C02-1B26-674A-C6A02AE29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8525"/>
            <a:ext cx="61261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>
            <a:extLst>
              <a:ext uri="{FF2B5EF4-FFF2-40B4-BE49-F238E27FC236}">
                <a16:creationId xmlns:a16="http://schemas.microsoft.com/office/drawing/2014/main" id="{09F73C18-C5A7-1A47-21CD-50657C8A47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LÀM THÊM</a:t>
            </a:r>
          </a:p>
        </p:txBody>
      </p:sp>
      <p:pic>
        <p:nvPicPr>
          <p:cNvPr id="25603" name="Hình ảnh 3">
            <a:extLst>
              <a:ext uri="{FF2B5EF4-FFF2-40B4-BE49-F238E27FC236}">
                <a16:creationId xmlns:a16="http://schemas.microsoft.com/office/drawing/2014/main" id="{6F60C478-966C-7E8A-4902-E213C30A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0128E82-8A15-DFD5-8244-4521B34E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58975"/>
            <a:ext cx="356711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035580E-907D-4B38-328C-08FC96638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254375"/>
            <a:ext cx="29575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4AD06852-4649-BD8D-9707-87A8AA4B5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729163"/>
            <a:ext cx="304165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>
            <a:extLst>
              <a:ext uri="{FF2B5EF4-FFF2-40B4-BE49-F238E27FC236}">
                <a16:creationId xmlns:a16="http://schemas.microsoft.com/office/drawing/2014/main" id="{7DE0A618-5F6B-CF36-DC6A-2DC3706308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LÀM THÊM</a:t>
            </a:r>
          </a:p>
        </p:txBody>
      </p:sp>
      <p:pic>
        <p:nvPicPr>
          <p:cNvPr id="26627" name="Hình ảnh 3">
            <a:extLst>
              <a:ext uri="{FF2B5EF4-FFF2-40B4-BE49-F238E27FC236}">
                <a16:creationId xmlns:a16="http://schemas.microsoft.com/office/drawing/2014/main" id="{7AC87543-39C7-200E-7039-68AD41659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066800"/>
            <a:ext cx="91424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890FD2C-8CD7-F592-26A6-DF0490EE3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0"/>
            <a:ext cx="29273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D1F892B-CD0F-5FD4-C8CC-7344BD4F6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348038"/>
            <a:ext cx="91424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FCB33DBD-330B-26FD-24BC-7DB5D6787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489450"/>
            <a:ext cx="91424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0F27DFD-D1C8-2410-9DF6-07C6AD341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25" y="715963"/>
            <a:ext cx="7924800" cy="792162"/>
          </a:xfrm>
        </p:spPr>
        <p:txBody>
          <a:bodyPr/>
          <a:lstStyle/>
          <a:p>
            <a:pPr algn="l" eaLnBrk="1" hangingPunct="1"/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Tổng của hai</a:t>
            </a: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vectơ</a:t>
            </a:r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36D74993-2668-41CB-7D1D-703F1BFBD88B}"/>
              </a:ext>
            </a:extLst>
          </p:cNvPr>
          <p:cNvSpPr txBox="1">
            <a:spLocks/>
          </p:cNvSpPr>
          <p:nvPr/>
        </p:nvSpPr>
        <p:spPr bwMode="auto">
          <a:xfrm>
            <a:off x="301625" y="1233488"/>
            <a:ext cx="7924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Quy tắc ba điểm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BEA2E4-8CBF-B7F5-FB72-95BAB4A2E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838325"/>
            <a:ext cx="58118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79063F-94FF-C1C3-2DC4-740CA2340DFB}"/>
              </a:ext>
            </a:extLst>
          </p:cNvPr>
          <p:cNvCxnSpPr/>
          <p:nvPr/>
        </p:nvCxnSpPr>
        <p:spPr>
          <a:xfrm flipV="1">
            <a:off x="3044825" y="2743200"/>
            <a:ext cx="1066800" cy="182880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A8F971-C9FC-F123-B523-AA70252BCE02}"/>
              </a:ext>
            </a:extLst>
          </p:cNvPr>
          <p:cNvCxnSpPr/>
          <p:nvPr/>
        </p:nvCxnSpPr>
        <p:spPr>
          <a:xfrm>
            <a:off x="4111625" y="2743200"/>
            <a:ext cx="2286000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B5F149-81FD-A68F-0F7A-62CF52438AF8}"/>
              </a:ext>
            </a:extLst>
          </p:cNvPr>
          <p:cNvCxnSpPr/>
          <p:nvPr/>
        </p:nvCxnSpPr>
        <p:spPr>
          <a:xfrm flipV="1">
            <a:off x="3044825" y="2743200"/>
            <a:ext cx="3352800" cy="1828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4">
            <a:extLst>
              <a:ext uri="{FF2B5EF4-FFF2-40B4-BE49-F238E27FC236}">
                <a16:creationId xmlns:a16="http://schemas.microsoft.com/office/drawing/2014/main" id="{04FF2A82-E715-F2E3-5A10-79DB94BF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4179888"/>
            <a:ext cx="285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556AF08-1552-809A-9D29-D22F199E9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2246313"/>
            <a:ext cx="36671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56EBD57-53C2-77BB-46D8-B55EBA6B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2322513"/>
            <a:ext cx="409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7897C4D-35B2-D4C7-F9FF-5869276A4B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4225" y="5257800"/>
          <a:ext cx="50355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4781" imgH="215806" progId="Equation.DSMT4">
                  <p:embed/>
                </p:oleObj>
              </mc:Choice>
              <mc:Fallback>
                <p:oleObj name="Equation" r:id="rId6" imgW="964781" imgH="21580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5257800"/>
                        <a:ext cx="5035550" cy="11255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WordArt 4">
            <a:extLst>
              <a:ext uri="{FF2B5EF4-FFF2-40B4-BE49-F238E27FC236}">
                <a16:creationId xmlns:a16="http://schemas.microsoft.com/office/drawing/2014/main" id="{C6D78BE1-5F18-8172-DCFB-AAA26ADA0A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7E1AE89-B327-C392-B46B-2C2C3ED07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30250"/>
            <a:ext cx="7924800" cy="792163"/>
          </a:xfrm>
        </p:spPr>
        <p:txBody>
          <a:bodyPr/>
          <a:lstStyle/>
          <a:p>
            <a:pPr algn="l" eaLnBrk="1" hangingPunct="1"/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Tổng của hai</a:t>
            </a: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vectơ</a:t>
            </a: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574E2F5C-DAEE-216E-5021-B575F5C4542C}"/>
              </a:ext>
            </a:extLst>
          </p:cNvPr>
          <p:cNvSpPr txBox="1">
            <a:spLocks/>
          </p:cNvSpPr>
          <p:nvPr/>
        </p:nvSpPr>
        <p:spPr bwMode="auto">
          <a:xfrm>
            <a:off x="304800" y="1285875"/>
            <a:ext cx="7924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Quy tắc ba điểm</a:t>
            </a:r>
          </a:p>
        </p:txBody>
      </p:sp>
      <p:graphicFrame>
        <p:nvGraphicFramePr>
          <p:cNvPr id="6148" name="Object 10">
            <a:extLst>
              <a:ext uri="{FF2B5EF4-FFF2-40B4-BE49-F238E27FC236}">
                <a16:creationId xmlns:a16="http://schemas.microsoft.com/office/drawing/2014/main" id="{03AFBD17-A983-BD09-08E3-F6C9341E4E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843088"/>
          <a:ext cx="28908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4781" imgH="215806" progId="Equation.DSMT4">
                  <p:embed/>
                </p:oleObj>
              </mc:Choice>
              <mc:Fallback>
                <p:oleObj name="Equation" r:id="rId2" imgW="964781" imgH="21580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43088"/>
                        <a:ext cx="28908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D5062FB9-64D4-6392-460E-5774DFF71589}"/>
              </a:ext>
            </a:extLst>
          </p:cNvPr>
          <p:cNvSpPr txBox="1">
            <a:spLocks/>
          </p:cNvSpPr>
          <p:nvPr/>
        </p:nvSpPr>
        <p:spPr bwMode="auto">
          <a:xfrm>
            <a:off x="498475" y="2579688"/>
            <a:ext cx="7924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Tính tổng các vectơ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3740CC1-85BB-9A9F-27ED-2E29DB63AE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048000"/>
          <a:ext cx="3200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4838" imgH="215806" progId="Equation.DSMT4">
                  <p:embed/>
                </p:oleObj>
              </mc:Choice>
              <mc:Fallback>
                <p:oleObj name="Equation" r:id="rId4" imgW="1294838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48000"/>
                        <a:ext cx="3200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BD66C4A-C10D-5D6F-7FA7-D90DEB3699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048000"/>
          <a:ext cx="26670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032" imgH="215806" progId="Equation.DSMT4">
                  <p:embed/>
                </p:oleObj>
              </mc:Choice>
              <mc:Fallback>
                <p:oleObj name="Equation" r:id="rId6" imgW="1079032" imgH="21580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48000"/>
                        <a:ext cx="26670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84EE4FF-A01D-0B25-DBBB-4E43A2BFF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581400"/>
          <a:ext cx="18192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600" imgH="203200" progId="Equation.DSMT4">
                  <p:embed/>
                </p:oleObj>
              </mc:Choice>
              <mc:Fallback>
                <p:oleObj name="Equation" r:id="rId8" imgW="736600" imgH="203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81400"/>
                        <a:ext cx="18192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149852A-CABB-A91C-6376-5D298D43D2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4114800"/>
          <a:ext cx="90963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140" imgH="203112" progId="Equation.DSMT4">
                  <p:embed/>
                </p:oleObj>
              </mc:Choice>
              <mc:Fallback>
                <p:oleObj name="Equation" r:id="rId10" imgW="368140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4800"/>
                        <a:ext cx="90963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3462444A-4AF6-AA78-276E-07FC9885CE2A}"/>
              </a:ext>
            </a:extLst>
          </p:cNvPr>
          <p:cNvSpPr txBox="1">
            <a:spLocks/>
          </p:cNvSpPr>
          <p:nvPr/>
        </p:nvSpPr>
        <p:spPr bwMode="auto">
          <a:xfrm>
            <a:off x="533400" y="4846638"/>
            <a:ext cx="7924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6F33F08-C6DB-A7C6-94A8-8218C47446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3325" y="4968875"/>
          <a:ext cx="14112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252" imgH="203112" progId="Equation.DSMT4">
                  <p:embed/>
                </p:oleObj>
              </mc:Choice>
              <mc:Fallback>
                <p:oleObj name="Equation" r:id="rId12" imgW="571252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4968875"/>
                        <a:ext cx="14112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320BF58-EB76-E8D0-4C8C-229E2C28C0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4968875"/>
          <a:ext cx="8794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292" imgH="203024" progId="Equation.DSMT4">
                  <p:embed/>
                </p:oleObj>
              </mc:Choice>
              <mc:Fallback>
                <p:oleObj name="Equation" r:id="rId14" imgW="355292" imgH="203024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968875"/>
                        <a:ext cx="8794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3F1FCEA-1830-B61A-B512-B362F1523E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0300" y="4953000"/>
          <a:ext cx="5969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091" imgH="215713" progId="Equation.DSMT4">
                  <p:embed/>
                </p:oleObj>
              </mc:Choice>
              <mc:Fallback>
                <p:oleObj name="Equation" r:id="rId16" imgW="241091" imgH="215713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953000"/>
                        <a:ext cx="5969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WordArt 4">
            <a:extLst>
              <a:ext uri="{FF2B5EF4-FFF2-40B4-BE49-F238E27FC236}">
                <a16:creationId xmlns:a16="http://schemas.microsoft.com/office/drawing/2014/main" id="{86F43E1F-CA46-FBA1-81CB-35820F8396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>
            <a:extLst>
              <a:ext uri="{FF2B5EF4-FFF2-40B4-BE49-F238E27FC236}">
                <a16:creationId xmlns:a16="http://schemas.microsoft.com/office/drawing/2014/main" id="{F4AF87C1-BFC9-DE42-8133-CF5218DF35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8C1E3406-77D2-F1D1-3015-CFD9B2E0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41605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b. Quy tắc hình bình hành: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C7E93622-2463-B57E-4F8B-29FA8B18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14625"/>
            <a:ext cx="50863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 Box 11">
            <a:extLst>
              <a:ext uri="{FF2B5EF4-FFF2-40B4-BE49-F238E27FC236}">
                <a16:creationId xmlns:a16="http://schemas.microsoft.com/office/drawing/2014/main" id="{76A9E8BD-03E9-D475-B1B5-E240FBA51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4687888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0979A2C4-42A5-F493-B96A-92B744503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3" y="3087688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E9555BC6-A23B-3D85-FA9D-F2B1D38DC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3151188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graphicFrame>
        <p:nvGraphicFramePr>
          <p:cNvPr id="4116" name="Object 20">
            <a:extLst>
              <a:ext uri="{FF2B5EF4-FFF2-40B4-BE49-F238E27FC236}">
                <a16:creationId xmlns:a16="http://schemas.microsoft.com/office/drawing/2014/main" id="{7A0C2709-145A-DFFD-C676-266C05F5B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6025" y="5807075"/>
          <a:ext cx="13541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336" imgH="203112" progId="Equation.DSMT4">
                  <p:embed/>
                </p:oleObj>
              </mc:Choice>
              <mc:Fallback>
                <p:oleObj name="Equation" r:id="rId3" imgW="609336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5807075"/>
                        <a:ext cx="135413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7" name="Object 21">
            <a:extLst>
              <a:ext uri="{FF2B5EF4-FFF2-40B4-BE49-F238E27FC236}">
                <a16:creationId xmlns:a16="http://schemas.microsoft.com/office/drawing/2014/main" id="{59E78E08-CFF2-C3BA-D976-54EE45ED7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0363" y="5794375"/>
          <a:ext cx="8461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35" imgH="215806" progId="Equation.DSMT4">
                  <p:embed/>
                </p:oleObj>
              </mc:Choice>
              <mc:Fallback>
                <p:oleObj name="Equation" r:id="rId5" imgW="380835" imgH="215806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5794375"/>
                        <a:ext cx="8461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19" name="Group 23">
            <a:extLst>
              <a:ext uri="{FF2B5EF4-FFF2-40B4-BE49-F238E27FC236}">
                <a16:creationId xmlns:a16="http://schemas.microsoft.com/office/drawing/2014/main" id="{9F90EF3E-C104-D684-145C-AA7A417DC280}"/>
              </a:ext>
            </a:extLst>
          </p:cNvPr>
          <p:cNvGrpSpPr>
            <a:grpSpLocks/>
          </p:cNvGrpSpPr>
          <p:nvPr/>
        </p:nvGrpSpPr>
        <p:grpSpPr bwMode="auto">
          <a:xfrm>
            <a:off x="1246188" y="2024063"/>
            <a:ext cx="6153150" cy="457200"/>
            <a:chOff x="604" y="768"/>
            <a:chExt cx="3876" cy="288"/>
          </a:xfrm>
        </p:grpSpPr>
        <p:sp>
          <p:nvSpPr>
            <p:cNvPr id="7187" name="Text Box 4">
              <a:extLst>
                <a:ext uri="{FF2B5EF4-FFF2-40B4-BE49-F238E27FC236}">
                  <a16:creationId xmlns:a16="http://schemas.microsoft.com/office/drawing/2014/main" id="{E9E68021-D9B5-6F1E-8C42-0412D4B9F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" y="768"/>
              <a:ext cx="27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Nếu ABCD là hình bình hành thì</a:t>
              </a:r>
            </a:p>
          </p:txBody>
        </p:sp>
        <p:graphicFrame>
          <p:nvGraphicFramePr>
            <p:cNvPr id="7188" name="Object 22">
              <a:extLst>
                <a:ext uri="{FF2B5EF4-FFF2-40B4-BE49-F238E27FC236}">
                  <a16:creationId xmlns:a16="http://schemas.microsoft.com/office/drawing/2014/main" id="{F4AC9D46-0E97-4CB0-45D1-145CC5ED44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2" y="768"/>
            <a:ext cx="1268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002865" imgH="215806" progId="Equation.DSMT4">
                    <p:embed/>
                  </p:oleObj>
                </mc:Choice>
                <mc:Fallback>
                  <p:oleObj name="Equation" r:id="rId7" imgW="1002865" imgH="215806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" y="768"/>
                          <a:ext cx="1268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20" name="AutoShape 24">
            <a:extLst>
              <a:ext uri="{FF2B5EF4-FFF2-40B4-BE49-F238E27FC236}">
                <a16:creationId xmlns:a16="http://schemas.microsoft.com/office/drawing/2014/main" id="{937AA12E-AFC0-A14B-F573-2D32C9005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3" y="3430588"/>
            <a:ext cx="2895600" cy="1447800"/>
          </a:xfrm>
          <a:prstGeom prst="parallelogram">
            <a:avLst>
              <a:gd name="adj" fmla="val 50000"/>
            </a:avLst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EC7004BC-0672-7EFA-CF12-12035AA50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4675188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123" name="Line 27">
            <a:extLst>
              <a:ext uri="{FF2B5EF4-FFF2-40B4-BE49-F238E27FC236}">
                <a16:creationId xmlns:a16="http://schemas.microsoft.com/office/drawing/2014/main" id="{E569DB25-10B0-21C3-E9C0-DD55A1D1D3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0563" y="3392488"/>
            <a:ext cx="736600" cy="14986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25" name="Line 29">
            <a:extLst>
              <a:ext uri="{FF2B5EF4-FFF2-40B4-BE49-F238E27FC236}">
                <a16:creationId xmlns:a16="http://schemas.microsoft.com/office/drawing/2014/main" id="{50029B05-8D44-FD54-ADAB-9B1064F92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5963" y="4878388"/>
            <a:ext cx="21336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26" name="Line 30">
            <a:extLst>
              <a:ext uri="{FF2B5EF4-FFF2-40B4-BE49-F238E27FC236}">
                <a16:creationId xmlns:a16="http://schemas.microsoft.com/office/drawing/2014/main" id="{DE2E94CD-0D36-C724-3BD8-A1031FBAF9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0563" y="3430588"/>
            <a:ext cx="2895600" cy="14478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27" name="Line 31">
            <a:extLst>
              <a:ext uri="{FF2B5EF4-FFF2-40B4-BE49-F238E27FC236}">
                <a16:creationId xmlns:a16="http://schemas.microsoft.com/office/drawing/2014/main" id="{20E3F96D-F33D-3273-7244-92526A381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7163" y="3430588"/>
            <a:ext cx="2133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4128" name="Object 32">
            <a:extLst>
              <a:ext uri="{FF2B5EF4-FFF2-40B4-BE49-F238E27FC236}">
                <a16:creationId xmlns:a16="http://schemas.microsoft.com/office/drawing/2014/main" id="{E54504AE-BB36-3189-2AF2-6AF4AD86FB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0800" y="5805488"/>
          <a:ext cx="15795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0891" imgH="215806" progId="Equation.DSMT4">
                  <p:embed/>
                </p:oleObj>
              </mc:Choice>
              <mc:Fallback>
                <p:oleObj name="Equation" r:id="rId9" imgW="710891" imgH="215806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5805488"/>
                        <a:ext cx="157956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4B26ECF4-B260-8C48-E697-914D2CFA4F4E}"/>
              </a:ext>
            </a:extLst>
          </p:cNvPr>
          <p:cNvSpPr txBox="1">
            <a:spLocks/>
          </p:cNvSpPr>
          <p:nvPr/>
        </p:nvSpPr>
        <p:spPr>
          <a:xfrm>
            <a:off x="360363" y="871538"/>
            <a:ext cx="7924800" cy="7905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vi-V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Tổng của hai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endParaRPr lang="en-US" altLang="en-US" sz="2400" b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7" grpId="0"/>
      <p:bldP spid="4108" grpId="0"/>
      <p:bldP spid="4109" grpId="0"/>
      <p:bldP spid="4120" grpId="0" animBg="1"/>
      <p:bldP spid="4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FB352656-FB97-A011-2BA0-6345F527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CD094C-39E4-4ECD-8215-D82A19779496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74E7257-2497-4F26-97B8-F18D41AA095B}"/>
              </a:ext>
            </a:extLst>
          </p:cNvPr>
          <p:cNvSpPr>
            <a:spLocks noChangeArrowheads="1"/>
          </p:cNvSpPr>
          <p:nvPr/>
        </p:nvSpPr>
        <p:spPr bwMode="auto">
          <a:xfrm rot="-889514">
            <a:off x="4038600" y="1004888"/>
            <a:ext cx="4953000" cy="3667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8196" name="AutoShape 3">
            <a:extLst>
              <a:ext uri="{FF2B5EF4-FFF2-40B4-BE49-F238E27FC236}">
                <a16:creationId xmlns:a16="http://schemas.microsoft.com/office/drawing/2014/main" id="{7BD793A1-20CE-7E40-A515-359E701F61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29000" y="1752600"/>
            <a:ext cx="5715000" cy="5105400"/>
          </a:xfrm>
          <a:prstGeom prst="rtTriangl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8197" name="Freeform 4">
            <a:extLst>
              <a:ext uri="{FF2B5EF4-FFF2-40B4-BE49-F238E27FC236}">
                <a16:creationId xmlns:a16="http://schemas.microsoft.com/office/drawing/2014/main" id="{3365FD2C-0C80-6422-745F-68E0F7DD2E2F}"/>
              </a:ext>
            </a:extLst>
          </p:cNvPr>
          <p:cNvSpPr>
            <a:spLocks/>
          </p:cNvSpPr>
          <p:nvPr/>
        </p:nvSpPr>
        <p:spPr bwMode="auto">
          <a:xfrm>
            <a:off x="3581400" y="1676400"/>
            <a:ext cx="5562600" cy="5181600"/>
          </a:xfrm>
          <a:custGeom>
            <a:avLst/>
            <a:gdLst>
              <a:gd name="T0" fmla="*/ 0 w 3504"/>
              <a:gd name="T1" fmla="*/ 2147483646 h 3264"/>
              <a:gd name="T2" fmla="*/ 2147483646 w 3504"/>
              <a:gd name="T3" fmla="*/ 2147483646 h 3264"/>
              <a:gd name="T4" fmla="*/ 2147483646 w 3504"/>
              <a:gd name="T5" fmla="*/ 2147483646 h 3264"/>
              <a:gd name="T6" fmla="*/ 2147483646 w 3504"/>
              <a:gd name="T7" fmla="*/ 2147483646 h 3264"/>
              <a:gd name="T8" fmla="*/ 2147483646 w 3504"/>
              <a:gd name="T9" fmla="*/ 2147483646 h 3264"/>
              <a:gd name="T10" fmla="*/ 2147483646 w 3504"/>
              <a:gd name="T11" fmla="*/ 2147483646 h 3264"/>
              <a:gd name="T12" fmla="*/ 2147483646 w 3504"/>
              <a:gd name="T13" fmla="*/ 2147483646 h 3264"/>
              <a:gd name="T14" fmla="*/ 2147483646 w 3504"/>
              <a:gd name="T15" fmla="*/ 2147483646 h 3264"/>
              <a:gd name="T16" fmla="*/ 2147483646 w 3504"/>
              <a:gd name="T17" fmla="*/ 2147483646 h 3264"/>
              <a:gd name="T18" fmla="*/ 2147483646 w 3504"/>
              <a:gd name="T19" fmla="*/ 2147483646 h 3264"/>
              <a:gd name="T20" fmla="*/ 2147483646 w 3504"/>
              <a:gd name="T21" fmla="*/ 2147483646 h 3264"/>
              <a:gd name="T22" fmla="*/ 2147483646 w 3504"/>
              <a:gd name="T23" fmla="*/ 2147483646 h 3264"/>
              <a:gd name="T24" fmla="*/ 2147483646 w 3504"/>
              <a:gd name="T25" fmla="*/ 2147483646 h 3264"/>
              <a:gd name="T26" fmla="*/ 2147483646 w 3504"/>
              <a:gd name="T27" fmla="*/ 2147483646 h 3264"/>
              <a:gd name="T28" fmla="*/ 2147483646 w 3504"/>
              <a:gd name="T29" fmla="*/ 2147483646 h 32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504" h="3264">
                <a:moveTo>
                  <a:pt x="0" y="3264"/>
                </a:moveTo>
                <a:cubicBezTo>
                  <a:pt x="92" y="3208"/>
                  <a:pt x="184" y="3152"/>
                  <a:pt x="240" y="3072"/>
                </a:cubicBezTo>
                <a:cubicBezTo>
                  <a:pt x="296" y="2992"/>
                  <a:pt x="224" y="2888"/>
                  <a:pt x="336" y="2784"/>
                </a:cubicBezTo>
                <a:cubicBezTo>
                  <a:pt x="448" y="2680"/>
                  <a:pt x="768" y="2584"/>
                  <a:pt x="912" y="2448"/>
                </a:cubicBezTo>
                <a:cubicBezTo>
                  <a:pt x="1056" y="2312"/>
                  <a:pt x="1056" y="2096"/>
                  <a:pt x="1200" y="1968"/>
                </a:cubicBezTo>
                <a:cubicBezTo>
                  <a:pt x="1344" y="1840"/>
                  <a:pt x="1712" y="1744"/>
                  <a:pt x="1776" y="1680"/>
                </a:cubicBezTo>
                <a:cubicBezTo>
                  <a:pt x="1840" y="1616"/>
                  <a:pt x="1512" y="1640"/>
                  <a:pt x="1584" y="1584"/>
                </a:cubicBezTo>
                <a:cubicBezTo>
                  <a:pt x="1656" y="1528"/>
                  <a:pt x="2136" y="1400"/>
                  <a:pt x="2208" y="1344"/>
                </a:cubicBezTo>
                <a:cubicBezTo>
                  <a:pt x="2280" y="1288"/>
                  <a:pt x="1944" y="1320"/>
                  <a:pt x="2016" y="1248"/>
                </a:cubicBezTo>
                <a:cubicBezTo>
                  <a:pt x="2088" y="1176"/>
                  <a:pt x="2528" y="1024"/>
                  <a:pt x="2640" y="912"/>
                </a:cubicBezTo>
                <a:cubicBezTo>
                  <a:pt x="2752" y="800"/>
                  <a:pt x="2624" y="664"/>
                  <a:pt x="2688" y="576"/>
                </a:cubicBezTo>
                <a:cubicBezTo>
                  <a:pt x="2752" y="488"/>
                  <a:pt x="2936" y="424"/>
                  <a:pt x="3024" y="384"/>
                </a:cubicBezTo>
                <a:cubicBezTo>
                  <a:pt x="3112" y="344"/>
                  <a:pt x="3168" y="392"/>
                  <a:pt x="3216" y="336"/>
                </a:cubicBezTo>
                <a:cubicBezTo>
                  <a:pt x="3264" y="280"/>
                  <a:pt x="3264" y="96"/>
                  <a:pt x="3312" y="48"/>
                </a:cubicBezTo>
                <a:cubicBezTo>
                  <a:pt x="3360" y="0"/>
                  <a:pt x="3432" y="24"/>
                  <a:pt x="3504" y="48"/>
                </a:cubicBezTo>
              </a:path>
            </a:pathLst>
          </a:cu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D74FFBBC-DC95-703B-C6D1-99E515F0C2BF}"/>
              </a:ext>
            </a:extLst>
          </p:cNvPr>
          <p:cNvSpPr>
            <a:spLocks noChangeArrowheads="1"/>
          </p:cNvSpPr>
          <p:nvPr/>
        </p:nvSpPr>
        <p:spPr bwMode="auto">
          <a:xfrm rot="-759867">
            <a:off x="3683000" y="1382713"/>
            <a:ext cx="4953000" cy="5953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8199" name="Freeform 6">
            <a:extLst>
              <a:ext uri="{FF2B5EF4-FFF2-40B4-BE49-F238E27FC236}">
                <a16:creationId xmlns:a16="http://schemas.microsoft.com/office/drawing/2014/main" id="{92C069EE-F8B7-3D80-DD48-2545B77463D0}"/>
              </a:ext>
            </a:extLst>
          </p:cNvPr>
          <p:cNvSpPr>
            <a:spLocks/>
          </p:cNvSpPr>
          <p:nvPr/>
        </p:nvSpPr>
        <p:spPr bwMode="auto">
          <a:xfrm rot="387122">
            <a:off x="2209800" y="609600"/>
            <a:ext cx="6477000" cy="2514600"/>
          </a:xfrm>
          <a:custGeom>
            <a:avLst/>
            <a:gdLst>
              <a:gd name="T0" fmla="*/ 0 w 4080"/>
              <a:gd name="T1" fmla="*/ 2147483646 h 1584"/>
              <a:gd name="T2" fmla="*/ 2147483646 w 4080"/>
              <a:gd name="T3" fmla="*/ 2147483646 h 1584"/>
              <a:gd name="T4" fmla="*/ 2147483646 w 4080"/>
              <a:gd name="T5" fmla="*/ 2147483646 h 1584"/>
              <a:gd name="T6" fmla="*/ 2147483646 w 4080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0" h="1584">
                <a:moveTo>
                  <a:pt x="0" y="1584"/>
                </a:moveTo>
                <a:cubicBezTo>
                  <a:pt x="408" y="1404"/>
                  <a:pt x="816" y="1224"/>
                  <a:pt x="1056" y="1152"/>
                </a:cubicBezTo>
                <a:cubicBezTo>
                  <a:pt x="1296" y="1080"/>
                  <a:pt x="936" y="1344"/>
                  <a:pt x="1440" y="1152"/>
                </a:cubicBezTo>
                <a:cubicBezTo>
                  <a:pt x="1944" y="960"/>
                  <a:pt x="3012" y="480"/>
                  <a:pt x="4080" y="0"/>
                </a:cubicBezTo>
              </a:path>
            </a:pathLst>
          </a:cu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0" name="Rectangle 7">
            <a:extLst>
              <a:ext uri="{FF2B5EF4-FFF2-40B4-BE49-F238E27FC236}">
                <a16:creationId xmlns:a16="http://schemas.microsoft.com/office/drawing/2014/main" id="{FDC3CDFA-C016-AD0D-D232-4F0BD3AFD36F}"/>
              </a:ext>
            </a:extLst>
          </p:cNvPr>
          <p:cNvSpPr>
            <a:spLocks noChangeArrowheads="1"/>
          </p:cNvSpPr>
          <p:nvPr/>
        </p:nvSpPr>
        <p:spPr bwMode="auto">
          <a:xfrm rot="-1063702">
            <a:off x="1828800" y="1687513"/>
            <a:ext cx="4953000" cy="3667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8201" name="Group 8">
            <a:extLst>
              <a:ext uri="{FF2B5EF4-FFF2-40B4-BE49-F238E27FC236}">
                <a16:creationId xmlns:a16="http://schemas.microsoft.com/office/drawing/2014/main" id="{645DF55F-FA65-102C-C5EF-D38C9966A54D}"/>
              </a:ext>
            </a:extLst>
          </p:cNvPr>
          <p:cNvGrpSpPr>
            <a:grpSpLocks/>
          </p:cNvGrpSpPr>
          <p:nvPr/>
        </p:nvGrpSpPr>
        <p:grpSpPr bwMode="auto">
          <a:xfrm>
            <a:off x="4346575" y="228600"/>
            <a:ext cx="3733800" cy="3695700"/>
            <a:chOff x="2738" y="144"/>
            <a:chExt cx="2352" cy="2328"/>
          </a:xfrm>
        </p:grpSpPr>
        <p:grpSp>
          <p:nvGrpSpPr>
            <p:cNvPr id="8222" name="Group 9">
              <a:extLst>
                <a:ext uri="{FF2B5EF4-FFF2-40B4-BE49-F238E27FC236}">
                  <a16:creationId xmlns:a16="http://schemas.microsoft.com/office/drawing/2014/main" id="{FD4CA2A6-E80F-CD34-BF9F-90DBF68542C9}"/>
                </a:ext>
              </a:extLst>
            </p:cNvPr>
            <p:cNvGrpSpPr>
              <a:grpSpLocks/>
            </p:cNvGrpSpPr>
            <p:nvPr/>
          </p:nvGrpSpPr>
          <p:grpSpPr bwMode="auto">
            <a:xfrm rot="2036733">
              <a:off x="4627" y="1476"/>
              <a:ext cx="463" cy="996"/>
              <a:chOff x="889" y="1589"/>
              <a:chExt cx="463" cy="996"/>
            </a:xfrm>
          </p:grpSpPr>
          <p:sp>
            <p:nvSpPr>
              <p:cNvPr id="8286" name="Freeform 10">
                <a:extLst>
                  <a:ext uri="{FF2B5EF4-FFF2-40B4-BE49-F238E27FC236}">
                    <a16:creationId xmlns:a16="http://schemas.microsoft.com/office/drawing/2014/main" id="{53CB61A2-A0EB-E211-FC6A-F66A863B0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" y="2154"/>
                <a:ext cx="90" cy="351"/>
              </a:xfrm>
              <a:custGeom>
                <a:avLst/>
                <a:gdLst>
                  <a:gd name="T0" fmla="*/ 1 w 180"/>
                  <a:gd name="T1" fmla="*/ 0 h 703"/>
                  <a:gd name="T2" fmla="*/ 1 w 180"/>
                  <a:gd name="T3" fmla="*/ 0 h 703"/>
                  <a:gd name="T4" fmla="*/ 1 w 180"/>
                  <a:gd name="T5" fmla="*/ 0 h 703"/>
                  <a:gd name="T6" fmla="*/ 0 w 180"/>
                  <a:gd name="T7" fmla="*/ 0 h 703"/>
                  <a:gd name="T8" fmla="*/ 1 w 180"/>
                  <a:gd name="T9" fmla="*/ 0 h 703"/>
                  <a:gd name="T10" fmla="*/ 1 w 180"/>
                  <a:gd name="T11" fmla="*/ 0 h 703"/>
                  <a:gd name="T12" fmla="*/ 1 w 180"/>
                  <a:gd name="T13" fmla="*/ 0 h 703"/>
                  <a:gd name="T14" fmla="*/ 1 w 180"/>
                  <a:gd name="T15" fmla="*/ 0 h 703"/>
                  <a:gd name="T16" fmla="*/ 1 w 180"/>
                  <a:gd name="T17" fmla="*/ 0 h 703"/>
                  <a:gd name="T18" fmla="*/ 1 w 180"/>
                  <a:gd name="T19" fmla="*/ 0 h 703"/>
                  <a:gd name="T20" fmla="*/ 1 w 180"/>
                  <a:gd name="T21" fmla="*/ 0 h 703"/>
                  <a:gd name="T22" fmla="*/ 1 w 180"/>
                  <a:gd name="T23" fmla="*/ 0 h 703"/>
                  <a:gd name="T24" fmla="*/ 1 w 180"/>
                  <a:gd name="T25" fmla="*/ 0 h 703"/>
                  <a:gd name="T26" fmla="*/ 1 w 180"/>
                  <a:gd name="T27" fmla="*/ 0 h 703"/>
                  <a:gd name="T28" fmla="*/ 1 w 180"/>
                  <a:gd name="T29" fmla="*/ 0 h 703"/>
                  <a:gd name="T30" fmla="*/ 1 w 180"/>
                  <a:gd name="T31" fmla="*/ 0 h 7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0" h="703">
                    <a:moveTo>
                      <a:pt x="14" y="24"/>
                    </a:moveTo>
                    <a:lnTo>
                      <a:pt x="14" y="70"/>
                    </a:lnTo>
                    <a:lnTo>
                      <a:pt x="4" y="108"/>
                    </a:lnTo>
                    <a:lnTo>
                      <a:pt x="0" y="146"/>
                    </a:lnTo>
                    <a:lnTo>
                      <a:pt x="6" y="182"/>
                    </a:lnTo>
                    <a:lnTo>
                      <a:pt x="23" y="212"/>
                    </a:lnTo>
                    <a:lnTo>
                      <a:pt x="29" y="283"/>
                    </a:lnTo>
                    <a:lnTo>
                      <a:pt x="28" y="365"/>
                    </a:lnTo>
                    <a:lnTo>
                      <a:pt x="30" y="446"/>
                    </a:lnTo>
                    <a:lnTo>
                      <a:pt x="36" y="528"/>
                    </a:lnTo>
                    <a:lnTo>
                      <a:pt x="46" y="609"/>
                    </a:lnTo>
                    <a:lnTo>
                      <a:pt x="46" y="680"/>
                    </a:lnTo>
                    <a:lnTo>
                      <a:pt x="94" y="703"/>
                    </a:lnTo>
                    <a:lnTo>
                      <a:pt x="163" y="685"/>
                    </a:lnTo>
                    <a:lnTo>
                      <a:pt x="180" y="0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7" name="Freeform 11">
                <a:extLst>
                  <a:ext uri="{FF2B5EF4-FFF2-40B4-BE49-F238E27FC236}">
                    <a16:creationId xmlns:a16="http://schemas.microsoft.com/office/drawing/2014/main" id="{3406DCF2-BFF9-B906-D1A6-46A3AAA00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1590"/>
                <a:ext cx="119" cy="162"/>
              </a:xfrm>
              <a:custGeom>
                <a:avLst/>
                <a:gdLst>
                  <a:gd name="T0" fmla="*/ 0 w 240"/>
                  <a:gd name="T1" fmla="*/ 1 h 324"/>
                  <a:gd name="T2" fmla="*/ 0 w 240"/>
                  <a:gd name="T3" fmla="*/ 0 h 324"/>
                  <a:gd name="T4" fmla="*/ 0 w 240"/>
                  <a:gd name="T5" fmla="*/ 1 h 324"/>
                  <a:gd name="T6" fmla="*/ 0 w 240"/>
                  <a:gd name="T7" fmla="*/ 1 h 324"/>
                  <a:gd name="T8" fmla="*/ 0 w 240"/>
                  <a:gd name="T9" fmla="*/ 1 h 324"/>
                  <a:gd name="T10" fmla="*/ 0 w 240"/>
                  <a:gd name="T11" fmla="*/ 1 h 324"/>
                  <a:gd name="T12" fmla="*/ 0 w 240"/>
                  <a:gd name="T13" fmla="*/ 1 h 324"/>
                  <a:gd name="T14" fmla="*/ 0 w 240"/>
                  <a:gd name="T15" fmla="*/ 1 h 324"/>
                  <a:gd name="T16" fmla="*/ 0 w 240"/>
                  <a:gd name="T17" fmla="*/ 1 h 324"/>
                  <a:gd name="T18" fmla="*/ 0 w 240"/>
                  <a:gd name="T19" fmla="*/ 1 h 324"/>
                  <a:gd name="T20" fmla="*/ 0 w 240"/>
                  <a:gd name="T21" fmla="*/ 1 h 324"/>
                  <a:gd name="T22" fmla="*/ 0 w 240"/>
                  <a:gd name="T23" fmla="*/ 1 h 324"/>
                  <a:gd name="T24" fmla="*/ 0 w 240"/>
                  <a:gd name="T25" fmla="*/ 1 h 324"/>
                  <a:gd name="T26" fmla="*/ 0 w 240"/>
                  <a:gd name="T27" fmla="*/ 1 h 324"/>
                  <a:gd name="T28" fmla="*/ 0 w 240"/>
                  <a:gd name="T29" fmla="*/ 1 h 324"/>
                  <a:gd name="T30" fmla="*/ 0 w 240"/>
                  <a:gd name="T31" fmla="*/ 1 h 3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0" h="324">
                    <a:moveTo>
                      <a:pt x="198" y="36"/>
                    </a:moveTo>
                    <a:lnTo>
                      <a:pt x="143" y="0"/>
                    </a:lnTo>
                    <a:lnTo>
                      <a:pt x="83" y="5"/>
                    </a:lnTo>
                    <a:lnTo>
                      <a:pt x="31" y="53"/>
                    </a:lnTo>
                    <a:lnTo>
                      <a:pt x="11" y="80"/>
                    </a:lnTo>
                    <a:lnTo>
                      <a:pt x="0" y="131"/>
                    </a:lnTo>
                    <a:lnTo>
                      <a:pt x="43" y="211"/>
                    </a:lnTo>
                    <a:lnTo>
                      <a:pt x="31" y="237"/>
                    </a:lnTo>
                    <a:lnTo>
                      <a:pt x="14" y="307"/>
                    </a:lnTo>
                    <a:lnTo>
                      <a:pt x="35" y="324"/>
                    </a:lnTo>
                    <a:lnTo>
                      <a:pt x="67" y="300"/>
                    </a:lnTo>
                    <a:lnTo>
                      <a:pt x="99" y="262"/>
                    </a:lnTo>
                    <a:lnTo>
                      <a:pt x="188" y="113"/>
                    </a:lnTo>
                    <a:lnTo>
                      <a:pt x="240" y="79"/>
                    </a:lnTo>
                    <a:lnTo>
                      <a:pt x="226" y="43"/>
                    </a:lnTo>
                    <a:lnTo>
                      <a:pt x="198" y="36"/>
                    </a:lnTo>
                    <a:close/>
                  </a:path>
                </a:pathLst>
              </a:custGeom>
              <a:solidFill>
                <a:srgbClr val="770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8" name="Freeform 12">
                <a:extLst>
                  <a:ext uri="{FF2B5EF4-FFF2-40B4-BE49-F238E27FC236}">
                    <a16:creationId xmlns:a16="http://schemas.microsoft.com/office/drawing/2014/main" id="{44971445-A91D-DDA4-602C-74369E114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163"/>
                <a:ext cx="113" cy="363"/>
              </a:xfrm>
              <a:custGeom>
                <a:avLst/>
                <a:gdLst>
                  <a:gd name="T0" fmla="*/ 1 w 226"/>
                  <a:gd name="T1" fmla="*/ 0 h 726"/>
                  <a:gd name="T2" fmla="*/ 1 w 226"/>
                  <a:gd name="T3" fmla="*/ 1 h 726"/>
                  <a:gd name="T4" fmla="*/ 1 w 226"/>
                  <a:gd name="T5" fmla="*/ 1 h 726"/>
                  <a:gd name="T6" fmla="*/ 1 w 226"/>
                  <a:gd name="T7" fmla="*/ 1 h 726"/>
                  <a:gd name="T8" fmla="*/ 1 w 226"/>
                  <a:gd name="T9" fmla="*/ 1 h 726"/>
                  <a:gd name="T10" fmla="*/ 1 w 226"/>
                  <a:gd name="T11" fmla="*/ 1 h 726"/>
                  <a:gd name="T12" fmla="*/ 1 w 226"/>
                  <a:gd name="T13" fmla="*/ 1 h 726"/>
                  <a:gd name="T14" fmla="*/ 1 w 226"/>
                  <a:gd name="T15" fmla="*/ 1 h 726"/>
                  <a:gd name="T16" fmla="*/ 1 w 226"/>
                  <a:gd name="T17" fmla="*/ 1 h 726"/>
                  <a:gd name="T18" fmla="*/ 1 w 226"/>
                  <a:gd name="T19" fmla="*/ 1 h 726"/>
                  <a:gd name="T20" fmla="*/ 1 w 226"/>
                  <a:gd name="T21" fmla="*/ 1 h 726"/>
                  <a:gd name="T22" fmla="*/ 1 w 226"/>
                  <a:gd name="T23" fmla="*/ 1 h 726"/>
                  <a:gd name="T24" fmla="*/ 1 w 226"/>
                  <a:gd name="T25" fmla="*/ 1 h 726"/>
                  <a:gd name="T26" fmla="*/ 1 w 226"/>
                  <a:gd name="T27" fmla="*/ 1 h 726"/>
                  <a:gd name="T28" fmla="*/ 1 w 226"/>
                  <a:gd name="T29" fmla="*/ 1 h 726"/>
                  <a:gd name="T30" fmla="*/ 1 w 226"/>
                  <a:gd name="T31" fmla="*/ 1 h 726"/>
                  <a:gd name="T32" fmla="*/ 1 w 226"/>
                  <a:gd name="T33" fmla="*/ 1 h 726"/>
                  <a:gd name="T34" fmla="*/ 1 w 226"/>
                  <a:gd name="T35" fmla="*/ 1 h 726"/>
                  <a:gd name="T36" fmla="*/ 1 w 226"/>
                  <a:gd name="T37" fmla="*/ 1 h 726"/>
                  <a:gd name="T38" fmla="*/ 1 w 226"/>
                  <a:gd name="T39" fmla="*/ 1 h 726"/>
                  <a:gd name="T40" fmla="*/ 1 w 226"/>
                  <a:gd name="T41" fmla="*/ 1 h 726"/>
                  <a:gd name="T42" fmla="*/ 1 w 226"/>
                  <a:gd name="T43" fmla="*/ 1 h 726"/>
                  <a:gd name="T44" fmla="*/ 0 w 226"/>
                  <a:gd name="T45" fmla="*/ 1 h 726"/>
                  <a:gd name="T46" fmla="*/ 1 w 226"/>
                  <a:gd name="T47" fmla="*/ 1 h 726"/>
                  <a:gd name="T48" fmla="*/ 1 w 226"/>
                  <a:gd name="T49" fmla="*/ 1 h 726"/>
                  <a:gd name="T50" fmla="*/ 1 w 226"/>
                  <a:gd name="T51" fmla="*/ 1 h 726"/>
                  <a:gd name="T52" fmla="*/ 1 w 226"/>
                  <a:gd name="T53" fmla="*/ 0 h 7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6" h="726">
                    <a:moveTo>
                      <a:pt x="226" y="0"/>
                    </a:moveTo>
                    <a:lnTo>
                      <a:pt x="203" y="82"/>
                    </a:lnTo>
                    <a:lnTo>
                      <a:pt x="174" y="153"/>
                    </a:lnTo>
                    <a:lnTo>
                      <a:pt x="156" y="188"/>
                    </a:lnTo>
                    <a:lnTo>
                      <a:pt x="156" y="235"/>
                    </a:lnTo>
                    <a:lnTo>
                      <a:pt x="171" y="280"/>
                    </a:lnTo>
                    <a:lnTo>
                      <a:pt x="181" y="324"/>
                    </a:lnTo>
                    <a:lnTo>
                      <a:pt x="184" y="368"/>
                    </a:lnTo>
                    <a:lnTo>
                      <a:pt x="184" y="411"/>
                    </a:lnTo>
                    <a:lnTo>
                      <a:pt x="180" y="453"/>
                    </a:lnTo>
                    <a:lnTo>
                      <a:pt x="174" y="496"/>
                    </a:lnTo>
                    <a:lnTo>
                      <a:pt x="166" y="541"/>
                    </a:lnTo>
                    <a:lnTo>
                      <a:pt x="156" y="586"/>
                    </a:lnTo>
                    <a:lnTo>
                      <a:pt x="156" y="650"/>
                    </a:lnTo>
                    <a:lnTo>
                      <a:pt x="156" y="726"/>
                    </a:lnTo>
                    <a:lnTo>
                      <a:pt x="103" y="726"/>
                    </a:lnTo>
                    <a:lnTo>
                      <a:pt x="46" y="679"/>
                    </a:lnTo>
                    <a:lnTo>
                      <a:pt x="57" y="591"/>
                    </a:lnTo>
                    <a:lnTo>
                      <a:pt x="46" y="458"/>
                    </a:lnTo>
                    <a:lnTo>
                      <a:pt x="40" y="353"/>
                    </a:lnTo>
                    <a:lnTo>
                      <a:pt x="40" y="253"/>
                    </a:lnTo>
                    <a:lnTo>
                      <a:pt x="17" y="217"/>
                    </a:lnTo>
                    <a:lnTo>
                      <a:pt x="0" y="147"/>
                    </a:lnTo>
                    <a:lnTo>
                      <a:pt x="17" y="100"/>
                    </a:lnTo>
                    <a:lnTo>
                      <a:pt x="17" y="24"/>
                    </a:lnTo>
                    <a:lnTo>
                      <a:pt x="103" y="12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9" name="Freeform 13">
                <a:extLst>
                  <a:ext uri="{FF2B5EF4-FFF2-40B4-BE49-F238E27FC236}">
                    <a16:creationId xmlns:a16="http://schemas.microsoft.com/office/drawing/2014/main" id="{0338D1A6-6383-309F-E9DF-373DC6D94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2481"/>
                <a:ext cx="158" cy="77"/>
              </a:xfrm>
              <a:custGeom>
                <a:avLst/>
                <a:gdLst>
                  <a:gd name="T0" fmla="*/ 1 w 314"/>
                  <a:gd name="T1" fmla="*/ 0 h 155"/>
                  <a:gd name="T2" fmla="*/ 1 w 314"/>
                  <a:gd name="T3" fmla="*/ 0 h 155"/>
                  <a:gd name="T4" fmla="*/ 1 w 314"/>
                  <a:gd name="T5" fmla="*/ 0 h 155"/>
                  <a:gd name="T6" fmla="*/ 1 w 314"/>
                  <a:gd name="T7" fmla="*/ 0 h 155"/>
                  <a:gd name="T8" fmla="*/ 1 w 314"/>
                  <a:gd name="T9" fmla="*/ 0 h 155"/>
                  <a:gd name="T10" fmla="*/ 1 w 314"/>
                  <a:gd name="T11" fmla="*/ 0 h 155"/>
                  <a:gd name="T12" fmla="*/ 0 w 314"/>
                  <a:gd name="T13" fmla="*/ 0 h 155"/>
                  <a:gd name="T14" fmla="*/ 1 w 314"/>
                  <a:gd name="T15" fmla="*/ 0 h 155"/>
                  <a:gd name="T16" fmla="*/ 1 w 314"/>
                  <a:gd name="T17" fmla="*/ 0 h 155"/>
                  <a:gd name="T18" fmla="*/ 1 w 314"/>
                  <a:gd name="T19" fmla="*/ 0 h 155"/>
                  <a:gd name="T20" fmla="*/ 1 w 314"/>
                  <a:gd name="T21" fmla="*/ 0 h 155"/>
                  <a:gd name="T22" fmla="*/ 1 w 314"/>
                  <a:gd name="T23" fmla="*/ 0 h 155"/>
                  <a:gd name="T24" fmla="*/ 1 w 314"/>
                  <a:gd name="T25" fmla="*/ 0 h 1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4" h="155">
                    <a:moveTo>
                      <a:pt x="198" y="0"/>
                    </a:moveTo>
                    <a:lnTo>
                      <a:pt x="173" y="15"/>
                    </a:lnTo>
                    <a:lnTo>
                      <a:pt x="130" y="60"/>
                    </a:lnTo>
                    <a:lnTo>
                      <a:pt x="84" y="82"/>
                    </a:lnTo>
                    <a:lnTo>
                      <a:pt x="26" y="91"/>
                    </a:lnTo>
                    <a:lnTo>
                      <a:pt x="5" y="104"/>
                    </a:lnTo>
                    <a:lnTo>
                      <a:pt x="0" y="139"/>
                    </a:lnTo>
                    <a:lnTo>
                      <a:pt x="167" y="155"/>
                    </a:lnTo>
                    <a:lnTo>
                      <a:pt x="314" y="139"/>
                    </a:lnTo>
                    <a:lnTo>
                      <a:pt x="310" y="33"/>
                    </a:lnTo>
                    <a:lnTo>
                      <a:pt x="257" y="33"/>
                    </a:lnTo>
                    <a:lnTo>
                      <a:pt x="216" y="19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C1C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0" name="Freeform 14">
                <a:extLst>
                  <a:ext uri="{FF2B5EF4-FFF2-40B4-BE49-F238E27FC236}">
                    <a16:creationId xmlns:a16="http://schemas.microsoft.com/office/drawing/2014/main" id="{3D135FE9-EAA9-3562-E598-8B7A283B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901"/>
                <a:ext cx="62" cy="227"/>
              </a:xfrm>
              <a:custGeom>
                <a:avLst/>
                <a:gdLst>
                  <a:gd name="T0" fmla="*/ 0 w 126"/>
                  <a:gd name="T1" fmla="*/ 1 h 454"/>
                  <a:gd name="T2" fmla="*/ 0 w 126"/>
                  <a:gd name="T3" fmla="*/ 1 h 454"/>
                  <a:gd name="T4" fmla="*/ 0 w 126"/>
                  <a:gd name="T5" fmla="*/ 1 h 454"/>
                  <a:gd name="T6" fmla="*/ 0 w 126"/>
                  <a:gd name="T7" fmla="*/ 1 h 454"/>
                  <a:gd name="T8" fmla="*/ 0 w 126"/>
                  <a:gd name="T9" fmla="*/ 1 h 454"/>
                  <a:gd name="T10" fmla="*/ 0 w 126"/>
                  <a:gd name="T11" fmla="*/ 1 h 454"/>
                  <a:gd name="T12" fmla="*/ 0 w 126"/>
                  <a:gd name="T13" fmla="*/ 1 h 454"/>
                  <a:gd name="T14" fmla="*/ 0 w 126"/>
                  <a:gd name="T15" fmla="*/ 1 h 454"/>
                  <a:gd name="T16" fmla="*/ 0 w 126"/>
                  <a:gd name="T17" fmla="*/ 1 h 454"/>
                  <a:gd name="T18" fmla="*/ 0 w 126"/>
                  <a:gd name="T19" fmla="*/ 1 h 454"/>
                  <a:gd name="T20" fmla="*/ 0 w 126"/>
                  <a:gd name="T21" fmla="*/ 1 h 454"/>
                  <a:gd name="T22" fmla="*/ 0 w 126"/>
                  <a:gd name="T23" fmla="*/ 1 h 454"/>
                  <a:gd name="T24" fmla="*/ 0 w 126"/>
                  <a:gd name="T25" fmla="*/ 1 h 454"/>
                  <a:gd name="T26" fmla="*/ 0 w 126"/>
                  <a:gd name="T27" fmla="*/ 1 h 454"/>
                  <a:gd name="T28" fmla="*/ 0 w 126"/>
                  <a:gd name="T29" fmla="*/ 1 h 454"/>
                  <a:gd name="T30" fmla="*/ 0 w 126"/>
                  <a:gd name="T31" fmla="*/ 1 h 454"/>
                  <a:gd name="T32" fmla="*/ 0 w 126"/>
                  <a:gd name="T33" fmla="*/ 1 h 454"/>
                  <a:gd name="T34" fmla="*/ 0 w 126"/>
                  <a:gd name="T35" fmla="*/ 0 h 454"/>
                  <a:gd name="T36" fmla="*/ 0 w 126"/>
                  <a:gd name="T37" fmla="*/ 1 h 454"/>
                  <a:gd name="T38" fmla="*/ 0 w 126"/>
                  <a:gd name="T39" fmla="*/ 1 h 4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6" h="454">
                    <a:moveTo>
                      <a:pt x="0" y="35"/>
                    </a:moveTo>
                    <a:lnTo>
                      <a:pt x="6" y="79"/>
                    </a:lnTo>
                    <a:lnTo>
                      <a:pt x="14" y="122"/>
                    </a:lnTo>
                    <a:lnTo>
                      <a:pt x="22" y="166"/>
                    </a:lnTo>
                    <a:lnTo>
                      <a:pt x="30" y="210"/>
                    </a:lnTo>
                    <a:lnTo>
                      <a:pt x="27" y="270"/>
                    </a:lnTo>
                    <a:lnTo>
                      <a:pt x="13" y="326"/>
                    </a:lnTo>
                    <a:lnTo>
                      <a:pt x="10" y="365"/>
                    </a:lnTo>
                    <a:lnTo>
                      <a:pt x="10" y="386"/>
                    </a:lnTo>
                    <a:lnTo>
                      <a:pt x="30" y="432"/>
                    </a:lnTo>
                    <a:lnTo>
                      <a:pt x="61" y="454"/>
                    </a:lnTo>
                    <a:lnTo>
                      <a:pt x="90" y="447"/>
                    </a:lnTo>
                    <a:lnTo>
                      <a:pt x="80" y="415"/>
                    </a:lnTo>
                    <a:lnTo>
                      <a:pt x="105" y="401"/>
                    </a:lnTo>
                    <a:lnTo>
                      <a:pt x="112" y="362"/>
                    </a:lnTo>
                    <a:lnTo>
                      <a:pt x="109" y="312"/>
                    </a:lnTo>
                    <a:lnTo>
                      <a:pt x="91" y="164"/>
                    </a:lnTo>
                    <a:lnTo>
                      <a:pt x="126" y="0"/>
                    </a:lnTo>
                    <a:lnTo>
                      <a:pt x="27" y="2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1" name="Freeform 15">
                <a:extLst>
                  <a:ext uri="{FF2B5EF4-FFF2-40B4-BE49-F238E27FC236}">
                    <a16:creationId xmlns:a16="http://schemas.microsoft.com/office/drawing/2014/main" id="{B4810301-1E04-7356-1D64-001E6AB96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" y="1853"/>
                <a:ext cx="224" cy="325"/>
              </a:xfrm>
              <a:custGeom>
                <a:avLst/>
                <a:gdLst>
                  <a:gd name="T0" fmla="*/ 1 w 448"/>
                  <a:gd name="T1" fmla="*/ 1 h 648"/>
                  <a:gd name="T2" fmla="*/ 1 w 448"/>
                  <a:gd name="T3" fmla="*/ 1 h 648"/>
                  <a:gd name="T4" fmla="*/ 1 w 448"/>
                  <a:gd name="T5" fmla="*/ 0 h 648"/>
                  <a:gd name="T6" fmla="*/ 1 w 448"/>
                  <a:gd name="T7" fmla="*/ 1 h 648"/>
                  <a:gd name="T8" fmla="*/ 1 w 448"/>
                  <a:gd name="T9" fmla="*/ 1 h 648"/>
                  <a:gd name="T10" fmla="*/ 1 w 448"/>
                  <a:gd name="T11" fmla="*/ 1 h 648"/>
                  <a:gd name="T12" fmla="*/ 1 w 448"/>
                  <a:gd name="T13" fmla="*/ 1 h 648"/>
                  <a:gd name="T14" fmla="*/ 1 w 448"/>
                  <a:gd name="T15" fmla="*/ 1 h 648"/>
                  <a:gd name="T16" fmla="*/ 1 w 448"/>
                  <a:gd name="T17" fmla="*/ 1 h 648"/>
                  <a:gd name="T18" fmla="*/ 1 w 448"/>
                  <a:gd name="T19" fmla="*/ 1 h 648"/>
                  <a:gd name="T20" fmla="*/ 1 w 448"/>
                  <a:gd name="T21" fmla="*/ 1 h 648"/>
                  <a:gd name="T22" fmla="*/ 1 w 448"/>
                  <a:gd name="T23" fmla="*/ 1 h 648"/>
                  <a:gd name="T24" fmla="*/ 1 w 448"/>
                  <a:gd name="T25" fmla="*/ 1 h 648"/>
                  <a:gd name="T26" fmla="*/ 1 w 448"/>
                  <a:gd name="T27" fmla="*/ 1 h 648"/>
                  <a:gd name="T28" fmla="*/ 1 w 448"/>
                  <a:gd name="T29" fmla="*/ 1 h 648"/>
                  <a:gd name="T30" fmla="*/ 1 w 448"/>
                  <a:gd name="T31" fmla="*/ 1 h 648"/>
                  <a:gd name="T32" fmla="*/ 0 w 448"/>
                  <a:gd name="T33" fmla="*/ 1 h 648"/>
                  <a:gd name="T34" fmla="*/ 0 w 448"/>
                  <a:gd name="T35" fmla="*/ 1 h 648"/>
                  <a:gd name="T36" fmla="*/ 1 w 448"/>
                  <a:gd name="T37" fmla="*/ 1 h 648"/>
                  <a:gd name="T38" fmla="*/ 1 w 448"/>
                  <a:gd name="T39" fmla="*/ 1 h 648"/>
                  <a:gd name="T40" fmla="*/ 1 w 448"/>
                  <a:gd name="T41" fmla="*/ 1 h 648"/>
                  <a:gd name="T42" fmla="*/ 1 w 448"/>
                  <a:gd name="T43" fmla="*/ 1 h 648"/>
                  <a:gd name="T44" fmla="*/ 1 w 448"/>
                  <a:gd name="T45" fmla="*/ 1 h 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8" h="648">
                    <a:moveTo>
                      <a:pt x="116" y="94"/>
                    </a:moveTo>
                    <a:lnTo>
                      <a:pt x="178" y="62"/>
                    </a:lnTo>
                    <a:lnTo>
                      <a:pt x="280" y="0"/>
                    </a:lnTo>
                    <a:lnTo>
                      <a:pt x="294" y="55"/>
                    </a:lnTo>
                    <a:lnTo>
                      <a:pt x="335" y="90"/>
                    </a:lnTo>
                    <a:lnTo>
                      <a:pt x="364" y="123"/>
                    </a:lnTo>
                    <a:lnTo>
                      <a:pt x="385" y="158"/>
                    </a:lnTo>
                    <a:lnTo>
                      <a:pt x="398" y="193"/>
                    </a:lnTo>
                    <a:lnTo>
                      <a:pt x="405" y="232"/>
                    </a:lnTo>
                    <a:lnTo>
                      <a:pt x="409" y="275"/>
                    </a:lnTo>
                    <a:lnTo>
                      <a:pt x="413" y="322"/>
                    </a:lnTo>
                    <a:lnTo>
                      <a:pt x="418" y="375"/>
                    </a:lnTo>
                    <a:lnTo>
                      <a:pt x="448" y="601"/>
                    </a:lnTo>
                    <a:lnTo>
                      <a:pt x="364" y="625"/>
                    </a:lnTo>
                    <a:lnTo>
                      <a:pt x="217" y="648"/>
                    </a:lnTo>
                    <a:lnTo>
                      <a:pt x="116" y="648"/>
                    </a:lnTo>
                    <a:lnTo>
                      <a:pt x="0" y="648"/>
                    </a:lnTo>
                    <a:lnTo>
                      <a:pt x="0" y="531"/>
                    </a:lnTo>
                    <a:lnTo>
                      <a:pt x="23" y="454"/>
                    </a:lnTo>
                    <a:lnTo>
                      <a:pt x="15" y="359"/>
                    </a:lnTo>
                    <a:lnTo>
                      <a:pt x="15" y="196"/>
                    </a:lnTo>
                    <a:lnTo>
                      <a:pt x="15" y="78"/>
                    </a:lnTo>
                    <a:lnTo>
                      <a:pt x="116" y="94"/>
                    </a:lnTo>
                    <a:close/>
                  </a:path>
                </a:pathLst>
              </a:custGeom>
              <a:solidFill>
                <a:srgbClr val="1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2" name="Freeform 16">
                <a:extLst>
                  <a:ext uri="{FF2B5EF4-FFF2-40B4-BE49-F238E27FC236}">
                    <a16:creationId xmlns:a16="http://schemas.microsoft.com/office/drawing/2014/main" id="{D753349B-49E7-1973-963C-DA96C0E39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1655"/>
                <a:ext cx="265" cy="273"/>
              </a:xfrm>
              <a:custGeom>
                <a:avLst/>
                <a:gdLst>
                  <a:gd name="T0" fmla="*/ 0 w 531"/>
                  <a:gd name="T1" fmla="*/ 1 h 544"/>
                  <a:gd name="T2" fmla="*/ 0 w 531"/>
                  <a:gd name="T3" fmla="*/ 1 h 544"/>
                  <a:gd name="T4" fmla="*/ 0 w 531"/>
                  <a:gd name="T5" fmla="*/ 1 h 544"/>
                  <a:gd name="T6" fmla="*/ 0 w 531"/>
                  <a:gd name="T7" fmla="*/ 1 h 544"/>
                  <a:gd name="T8" fmla="*/ 0 w 531"/>
                  <a:gd name="T9" fmla="*/ 1 h 544"/>
                  <a:gd name="T10" fmla="*/ 0 w 531"/>
                  <a:gd name="T11" fmla="*/ 1 h 544"/>
                  <a:gd name="T12" fmla="*/ 0 w 531"/>
                  <a:gd name="T13" fmla="*/ 1 h 544"/>
                  <a:gd name="T14" fmla="*/ 0 w 531"/>
                  <a:gd name="T15" fmla="*/ 1 h 544"/>
                  <a:gd name="T16" fmla="*/ 0 w 531"/>
                  <a:gd name="T17" fmla="*/ 1 h 544"/>
                  <a:gd name="T18" fmla="*/ 0 w 531"/>
                  <a:gd name="T19" fmla="*/ 1 h 544"/>
                  <a:gd name="T20" fmla="*/ 0 w 531"/>
                  <a:gd name="T21" fmla="*/ 1 h 544"/>
                  <a:gd name="T22" fmla="*/ 0 w 531"/>
                  <a:gd name="T23" fmla="*/ 1 h 544"/>
                  <a:gd name="T24" fmla="*/ 0 w 531"/>
                  <a:gd name="T25" fmla="*/ 1 h 544"/>
                  <a:gd name="T26" fmla="*/ 0 w 531"/>
                  <a:gd name="T27" fmla="*/ 1 h 544"/>
                  <a:gd name="T28" fmla="*/ 0 w 531"/>
                  <a:gd name="T29" fmla="*/ 1 h 544"/>
                  <a:gd name="T30" fmla="*/ 0 w 531"/>
                  <a:gd name="T31" fmla="*/ 1 h 544"/>
                  <a:gd name="T32" fmla="*/ 0 w 531"/>
                  <a:gd name="T33" fmla="*/ 1 h 544"/>
                  <a:gd name="T34" fmla="*/ 0 w 531"/>
                  <a:gd name="T35" fmla="*/ 1 h 544"/>
                  <a:gd name="T36" fmla="*/ 0 w 531"/>
                  <a:gd name="T37" fmla="*/ 1 h 544"/>
                  <a:gd name="T38" fmla="*/ 0 w 531"/>
                  <a:gd name="T39" fmla="*/ 1 h 544"/>
                  <a:gd name="T40" fmla="*/ 0 w 531"/>
                  <a:gd name="T41" fmla="*/ 1 h 544"/>
                  <a:gd name="T42" fmla="*/ 0 w 531"/>
                  <a:gd name="T43" fmla="*/ 1 h 544"/>
                  <a:gd name="T44" fmla="*/ 0 w 531"/>
                  <a:gd name="T45" fmla="*/ 1 h 544"/>
                  <a:gd name="T46" fmla="*/ 0 w 531"/>
                  <a:gd name="T47" fmla="*/ 1 h 544"/>
                  <a:gd name="T48" fmla="*/ 0 w 531"/>
                  <a:gd name="T49" fmla="*/ 1 h 544"/>
                  <a:gd name="T50" fmla="*/ 0 w 531"/>
                  <a:gd name="T51" fmla="*/ 1 h 544"/>
                  <a:gd name="T52" fmla="*/ 0 w 531"/>
                  <a:gd name="T53" fmla="*/ 1 h 544"/>
                  <a:gd name="T54" fmla="*/ 0 w 531"/>
                  <a:gd name="T55" fmla="*/ 1 h 544"/>
                  <a:gd name="T56" fmla="*/ 0 w 531"/>
                  <a:gd name="T57" fmla="*/ 1 h 544"/>
                  <a:gd name="T58" fmla="*/ 0 w 531"/>
                  <a:gd name="T59" fmla="*/ 1 h 544"/>
                  <a:gd name="T60" fmla="*/ 0 w 531"/>
                  <a:gd name="T61" fmla="*/ 1 h 544"/>
                  <a:gd name="T62" fmla="*/ 0 w 531"/>
                  <a:gd name="T63" fmla="*/ 1 h 544"/>
                  <a:gd name="T64" fmla="*/ 0 w 531"/>
                  <a:gd name="T65" fmla="*/ 1 h 544"/>
                  <a:gd name="T66" fmla="*/ 0 w 531"/>
                  <a:gd name="T67" fmla="*/ 1 h 544"/>
                  <a:gd name="T68" fmla="*/ 0 w 531"/>
                  <a:gd name="T69" fmla="*/ 1 h 544"/>
                  <a:gd name="T70" fmla="*/ 0 w 531"/>
                  <a:gd name="T71" fmla="*/ 1 h 544"/>
                  <a:gd name="T72" fmla="*/ 0 w 531"/>
                  <a:gd name="T73" fmla="*/ 1 h 544"/>
                  <a:gd name="T74" fmla="*/ 0 w 531"/>
                  <a:gd name="T75" fmla="*/ 1 h 544"/>
                  <a:gd name="T76" fmla="*/ 0 w 531"/>
                  <a:gd name="T77" fmla="*/ 1 h 544"/>
                  <a:gd name="T78" fmla="*/ 0 w 531"/>
                  <a:gd name="T79" fmla="*/ 1 h 544"/>
                  <a:gd name="T80" fmla="*/ 0 w 531"/>
                  <a:gd name="T81" fmla="*/ 1 h 544"/>
                  <a:gd name="T82" fmla="*/ 0 w 531"/>
                  <a:gd name="T83" fmla="*/ 1 h 544"/>
                  <a:gd name="T84" fmla="*/ 0 w 531"/>
                  <a:gd name="T85" fmla="*/ 1 h 544"/>
                  <a:gd name="T86" fmla="*/ 0 w 531"/>
                  <a:gd name="T87" fmla="*/ 1 h 544"/>
                  <a:gd name="T88" fmla="*/ 0 w 531"/>
                  <a:gd name="T89" fmla="*/ 1 h 544"/>
                  <a:gd name="T90" fmla="*/ 0 w 531"/>
                  <a:gd name="T91" fmla="*/ 1 h 544"/>
                  <a:gd name="T92" fmla="*/ 0 w 531"/>
                  <a:gd name="T93" fmla="*/ 0 h 544"/>
                  <a:gd name="T94" fmla="*/ 0 w 531"/>
                  <a:gd name="T95" fmla="*/ 1 h 544"/>
                  <a:gd name="T96" fmla="*/ 0 w 531"/>
                  <a:gd name="T97" fmla="*/ 1 h 544"/>
                  <a:gd name="T98" fmla="*/ 0 w 531"/>
                  <a:gd name="T99" fmla="*/ 1 h 544"/>
                  <a:gd name="T100" fmla="*/ 0 w 531"/>
                  <a:gd name="T101" fmla="*/ 1 h 5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31" h="544">
                    <a:moveTo>
                      <a:pt x="21" y="155"/>
                    </a:moveTo>
                    <a:lnTo>
                      <a:pt x="21" y="191"/>
                    </a:lnTo>
                    <a:lnTo>
                      <a:pt x="0" y="246"/>
                    </a:lnTo>
                    <a:lnTo>
                      <a:pt x="21" y="256"/>
                    </a:lnTo>
                    <a:lnTo>
                      <a:pt x="24" y="284"/>
                    </a:lnTo>
                    <a:lnTo>
                      <a:pt x="24" y="306"/>
                    </a:lnTo>
                    <a:lnTo>
                      <a:pt x="25" y="324"/>
                    </a:lnTo>
                    <a:lnTo>
                      <a:pt x="27" y="339"/>
                    </a:lnTo>
                    <a:lnTo>
                      <a:pt x="30" y="353"/>
                    </a:lnTo>
                    <a:lnTo>
                      <a:pt x="35" y="366"/>
                    </a:lnTo>
                    <a:lnTo>
                      <a:pt x="41" y="380"/>
                    </a:lnTo>
                    <a:lnTo>
                      <a:pt x="51" y="396"/>
                    </a:lnTo>
                    <a:lnTo>
                      <a:pt x="63" y="414"/>
                    </a:lnTo>
                    <a:lnTo>
                      <a:pt x="63" y="446"/>
                    </a:lnTo>
                    <a:lnTo>
                      <a:pt x="81" y="464"/>
                    </a:lnTo>
                    <a:lnTo>
                      <a:pt x="105" y="544"/>
                    </a:lnTo>
                    <a:lnTo>
                      <a:pt x="139" y="534"/>
                    </a:lnTo>
                    <a:lnTo>
                      <a:pt x="196" y="524"/>
                    </a:lnTo>
                    <a:lnTo>
                      <a:pt x="221" y="541"/>
                    </a:lnTo>
                    <a:lnTo>
                      <a:pt x="259" y="541"/>
                    </a:lnTo>
                    <a:lnTo>
                      <a:pt x="328" y="513"/>
                    </a:lnTo>
                    <a:lnTo>
                      <a:pt x="398" y="471"/>
                    </a:lnTo>
                    <a:lnTo>
                      <a:pt x="474" y="457"/>
                    </a:lnTo>
                    <a:lnTo>
                      <a:pt x="506" y="431"/>
                    </a:lnTo>
                    <a:lnTo>
                      <a:pt x="521" y="400"/>
                    </a:lnTo>
                    <a:lnTo>
                      <a:pt x="531" y="358"/>
                    </a:lnTo>
                    <a:lnTo>
                      <a:pt x="502" y="323"/>
                    </a:lnTo>
                    <a:lnTo>
                      <a:pt x="454" y="277"/>
                    </a:lnTo>
                    <a:lnTo>
                      <a:pt x="357" y="137"/>
                    </a:lnTo>
                    <a:lnTo>
                      <a:pt x="318" y="102"/>
                    </a:lnTo>
                    <a:lnTo>
                      <a:pt x="305" y="89"/>
                    </a:lnTo>
                    <a:lnTo>
                      <a:pt x="294" y="78"/>
                    </a:lnTo>
                    <a:lnTo>
                      <a:pt x="282" y="69"/>
                    </a:lnTo>
                    <a:lnTo>
                      <a:pt x="272" y="59"/>
                    </a:lnTo>
                    <a:lnTo>
                      <a:pt x="261" y="53"/>
                    </a:lnTo>
                    <a:lnTo>
                      <a:pt x="252" y="47"/>
                    </a:lnTo>
                    <a:lnTo>
                      <a:pt x="242" y="41"/>
                    </a:lnTo>
                    <a:lnTo>
                      <a:pt x="233" y="36"/>
                    </a:lnTo>
                    <a:lnTo>
                      <a:pt x="222" y="33"/>
                    </a:lnTo>
                    <a:lnTo>
                      <a:pt x="212" y="31"/>
                    </a:lnTo>
                    <a:lnTo>
                      <a:pt x="200" y="28"/>
                    </a:lnTo>
                    <a:lnTo>
                      <a:pt x="189" y="27"/>
                    </a:lnTo>
                    <a:lnTo>
                      <a:pt x="176" y="26"/>
                    </a:lnTo>
                    <a:lnTo>
                      <a:pt x="161" y="25"/>
                    </a:lnTo>
                    <a:lnTo>
                      <a:pt x="146" y="25"/>
                    </a:lnTo>
                    <a:lnTo>
                      <a:pt x="129" y="25"/>
                    </a:lnTo>
                    <a:lnTo>
                      <a:pt x="61" y="0"/>
                    </a:lnTo>
                    <a:lnTo>
                      <a:pt x="46" y="41"/>
                    </a:lnTo>
                    <a:lnTo>
                      <a:pt x="39" y="130"/>
                    </a:lnTo>
                    <a:lnTo>
                      <a:pt x="21" y="130"/>
                    </a:lnTo>
                    <a:lnTo>
                      <a:pt x="21" y="155"/>
                    </a:lnTo>
                    <a:close/>
                  </a:path>
                </a:pathLst>
              </a:custGeom>
              <a:solidFill>
                <a:srgbClr val="AD8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3" name="Freeform 17">
                <a:extLst>
                  <a:ext uri="{FF2B5EF4-FFF2-40B4-BE49-F238E27FC236}">
                    <a16:creationId xmlns:a16="http://schemas.microsoft.com/office/drawing/2014/main" id="{C347A0C5-6102-EF1D-FDED-65CAFD670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1629"/>
                <a:ext cx="128" cy="109"/>
              </a:xfrm>
              <a:custGeom>
                <a:avLst/>
                <a:gdLst>
                  <a:gd name="T0" fmla="*/ 1 w 256"/>
                  <a:gd name="T1" fmla="*/ 1 h 218"/>
                  <a:gd name="T2" fmla="*/ 1 w 256"/>
                  <a:gd name="T3" fmla="*/ 1 h 218"/>
                  <a:gd name="T4" fmla="*/ 1 w 256"/>
                  <a:gd name="T5" fmla="*/ 1 h 218"/>
                  <a:gd name="T6" fmla="*/ 1 w 256"/>
                  <a:gd name="T7" fmla="*/ 1 h 218"/>
                  <a:gd name="T8" fmla="*/ 1 w 256"/>
                  <a:gd name="T9" fmla="*/ 1 h 218"/>
                  <a:gd name="T10" fmla="*/ 1 w 256"/>
                  <a:gd name="T11" fmla="*/ 1 h 218"/>
                  <a:gd name="T12" fmla="*/ 1 w 256"/>
                  <a:gd name="T13" fmla="*/ 1 h 218"/>
                  <a:gd name="T14" fmla="*/ 1 w 256"/>
                  <a:gd name="T15" fmla="*/ 1 h 218"/>
                  <a:gd name="T16" fmla="*/ 1 w 256"/>
                  <a:gd name="T17" fmla="*/ 1 h 218"/>
                  <a:gd name="T18" fmla="*/ 1 w 256"/>
                  <a:gd name="T19" fmla="*/ 1 h 218"/>
                  <a:gd name="T20" fmla="*/ 1 w 256"/>
                  <a:gd name="T21" fmla="*/ 1 h 218"/>
                  <a:gd name="T22" fmla="*/ 1 w 256"/>
                  <a:gd name="T23" fmla="*/ 1 h 218"/>
                  <a:gd name="T24" fmla="*/ 1 w 256"/>
                  <a:gd name="T25" fmla="*/ 1 h 218"/>
                  <a:gd name="T26" fmla="*/ 1 w 256"/>
                  <a:gd name="T27" fmla="*/ 1 h 218"/>
                  <a:gd name="T28" fmla="*/ 1 w 256"/>
                  <a:gd name="T29" fmla="*/ 1 h 218"/>
                  <a:gd name="T30" fmla="*/ 1 w 256"/>
                  <a:gd name="T31" fmla="*/ 1 h 218"/>
                  <a:gd name="T32" fmla="*/ 1 w 256"/>
                  <a:gd name="T33" fmla="*/ 1 h 218"/>
                  <a:gd name="T34" fmla="*/ 1 w 256"/>
                  <a:gd name="T35" fmla="*/ 1 h 218"/>
                  <a:gd name="T36" fmla="*/ 1 w 256"/>
                  <a:gd name="T37" fmla="*/ 1 h 218"/>
                  <a:gd name="T38" fmla="*/ 1 w 256"/>
                  <a:gd name="T39" fmla="*/ 1 h 218"/>
                  <a:gd name="T40" fmla="*/ 1 w 256"/>
                  <a:gd name="T41" fmla="*/ 1 h 218"/>
                  <a:gd name="T42" fmla="*/ 1 w 256"/>
                  <a:gd name="T43" fmla="*/ 1 h 218"/>
                  <a:gd name="T44" fmla="*/ 1 w 256"/>
                  <a:gd name="T45" fmla="*/ 1 h 218"/>
                  <a:gd name="T46" fmla="*/ 1 w 256"/>
                  <a:gd name="T47" fmla="*/ 1 h 218"/>
                  <a:gd name="T48" fmla="*/ 1 w 256"/>
                  <a:gd name="T49" fmla="*/ 1 h 218"/>
                  <a:gd name="T50" fmla="*/ 1 w 256"/>
                  <a:gd name="T51" fmla="*/ 1 h 218"/>
                  <a:gd name="T52" fmla="*/ 1 w 256"/>
                  <a:gd name="T53" fmla="*/ 1 h 218"/>
                  <a:gd name="T54" fmla="*/ 1 w 256"/>
                  <a:gd name="T55" fmla="*/ 1 h 218"/>
                  <a:gd name="T56" fmla="*/ 1 w 256"/>
                  <a:gd name="T57" fmla="*/ 1 h 218"/>
                  <a:gd name="T58" fmla="*/ 1 w 256"/>
                  <a:gd name="T59" fmla="*/ 1 h 218"/>
                  <a:gd name="T60" fmla="*/ 1 w 256"/>
                  <a:gd name="T61" fmla="*/ 1 h 218"/>
                  <a:gd name="T62" fmla="*/ 1 w 256"/>
                  <a:gd name="T63" fmla="*/ 0 h 218"/>
                  <a:gd name="T64" fmla="*/ 1 w 256"/>
                  <a:gd name="T65" fmla="*/ 1 h 218"/>
                  <a:gd name="T66" fmla="*/ 0 w 256"/>
                  <a:gd name="T67" fmla="*/ 1 h 218"/>
                  <a:gd name="T68" fmla="*/ 1 w 256"/>
                  <a:gd name="T69" fmla="*/ 1 h 2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6" h="218">
                    <a:moveTo>
                      <a:pt x="15" y="161"/>
                    </a:moveTo>
                    <a:lnTo>
                      <a:pt x="50" y="184"/>
                    </a:lnTo>
                    <a:lnTo>
                      <a:pt x="63" y="178"/>
                    </a:lnTo>
                    <a:lnTo>
                      <a:pt x="69" y="179"/>
                    </a:lnTo>
                    <a:lnTo>
                      <a:pt x="75" y="187"/>
                    </a:lnTo>
                    <a:lnTo>
                      <a:pt x="82" y="199"/>
                    </a:lnTo>
                    <a:lnTo>
                      <a:pt x="84" y="207"/>
                    </a:lnTo>
                    <a:lnTo>
                      <a:pt x="90" y="210"/>
                    </a:lnTo>
                    <a:lnTo>
                      <a:pt x="98" y="210"/>
                    </a:lnTo>
                    <a:lnTo>
                      <a:pt x="107" y="203"/>
                    </a:lnTo>
                    <a:lnTo>
                      <a:pt x="122" y="211"/>
                    </a:lnTo>
                    <a:lnTo>
                      <a:pt x="134" y="211"/>
                    </a:lnTo>
                    <a:lnTo>
                      <a:pt x="141" y="215"/>
                    </a:lnTo>
                    <a:lnTo>
                      <a:pt x="147" y="211"/>
                    </a:lnTo>
                    <a:lnTo>
                      <a:pt x="155" y="214"/>
                    </a:lnTo>
                    <a:lnTo>
                      <a:pt x="162" y="216"/>
                    </a:lnTo>
                    <a:lnTo>
                      <a:pt x="167" y="217"/>
                    </a:lnTo>
                    <a:lnTo>
                      <a:pt x="173" y="218"/>
                    </a:lnTo>
                    <a:lnTo>
                      <a:pt x="177" y="217"/>
                    </a:lnTo>
                    <a:lnTo>
                      <a:pt x="181" y="216"/>
                    </a:lnTo>
                    <a:lnTo>
                      <a:pt x="186" y="213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6" y="199"/>
                    </a:lnTo>
                    <a:lnTo>
                      <a:pt x="197" y="192"/>
                    </a:lnTo>
                    <a:lnTo>
                      <a:pt x="200" y="183"/>
                    </a:lnTo>
                    <a:lnTo>
                      <a:pt x="251" y="200"/>
                    </a:lnTo>
                    <a:lnTo>
                      <a:pt x="256" y="123"/>
                    </a:lnTo>
                    <a:lnTo>
                      <a:pt x="256" y="65"/>
                    </a:lnTo>
                    <a:lnTo>
                      <a:pt x="213" y="46"/>
                    </a:lnTo>
                    <a:lnTo>
                      <a:pt x="178" y="15"/>
                    </a:lnTo>
                    <a:lnTo>
                      <a:pt x="118" y="0"/>
                    </a:lnTo>
                    <a:lnTo>
                      <a:pt x="44" y="49"/>
                    </a:lnTo>
                    <a:lnTo>
                      <a:pt x="0" y="145"/>
                    </a:lnTo>
                    <a:lnTo>
                      <a:pt x="15" y="161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4" name="Freeform 18">
                <a:extLst>
                  <a:ext uri="{FF2B5EF4-FFF2-40B4-BE49-F238E27FC236}">
                    <a16:creationId xmlns:a16="http://schemas.microsoft.com/office/drawing/2014/main" id="{5C986A6C-D78D-23D4-D80C-2FEAB0549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" y="1590"/>
                <a:ext cx="109" cy="153"/>
              </a:xfrm>
              <a:custGeom>
                <a:avLst/>
                <a:gdLst>
                  <a:gd name="T0" fmla="*/ 1 w 218"/>
                  <a:gd name="T1" fmla="*/ 0 h 307"/>
                  <a:gd name="T2" fmla="*/ 1 w 218"/>
                  <a:gd name="T3" fmla="*/ 0 h 307"/>
                  <a:gd name="T4" fmla="*/ 1 w 218"/>
                  <a:gd name="T5" fmla="*/ 0 h 307"/>
                  <a:gd name="T6" fmla="*/ 1 w 218"/>
                  <a:gd name="T7" fmla="*/ 0 h 307"/>
                  <a:gd name="T8" fmla="*/ 1 w 218"/>
                  <a:gd name="T9" fmla="*/ 0 h 307"/>
                  <a:gd name="T10" fmla="*/ 1 w 218"/>
                  <a:gd name="T11" fmla="*/ 0 h 307"/>
                  <a:gd name="T12" fmla="*/ 1 w 218"/>
                  <a:gd name="T13" fmla="*/ 0 h 307"/>
                  <a:gd name="T14" fmla="*/ 0 w 218"/>
                  <a:gd name="T15" fmla="*/ 0 h 307"/>
                  <a:gd name="T16" fmla="*/ 1 w 218"/>
                  <a:gd name="T17" fmla="*/ 0 h 307"/>
                  <a:gd name="T18" fmla="*/ 1 w 218"/>
                  <a:gd name="T19" fmla="*/ 0 h 307"/>
                  <a:gd name="T20" fmla="*/ 1 w 218"/>
                  <a:gd name="T21" fmla="*/ 0 h 307"/>
                  <a:gd name="T22" fmla="*/ 1 w 218"/>
                  <a:gd name="T23" fmla="*/ 0 h 307"/>
                  <a:gd name="T24" fmla="*/ 1 w 218"/>
                  <a:gd name="T25" fmla="*/ 0 h 307"/>
                  <a:gd name="T26" fmla="*/ 1 w 218"/>
                  <a:gd name="T27" fmla="*/ 0 h 307"/>
                  <a:gd name="T28" fmla="*/ 1 w 218"/>
                  <a:gd name="T29" fmla="*/ 0 h 307"/>
                  <a:gd name="T30" fmla="*/ 1 w 218"/>
                  <a:gd name="T31" fmla="*/ 0 h 307"/>
                  <a:gd name="T32" fmla="*/ 0 w 218"/>
                  <a:gd name="T33" fmla="*/ 0 h 307"/>
                  <a:gd name="T34" fmla="*/ 0 w 218"/>
                  <a:gd name="T35" fmla="*/ 0 h 307"/>
                  <a:gd name="T36" fmla="*/ 1 w 218"/>
                  <a:gd name="T37" fmla="*/ 0 h 307"/>
                  <a:gd name="T38" fmla="*/ 1 w 218"/>
                  <a:gd name="T39" fmla="*/ 0 h 307"/>
                  <a:gd name="T40" fmla="*/ 1 w 218"/>
                  <a:gd name="T41" fmla="*/ 0 h 307"/>
                  <a:gd name="T42" fmla="*/ 1 w 218"/>
                  <a:gd name="T43" fmla="*/ 0 h 307"/>
                  <a:gd name="T44" fmla="*/ 1 w 218"/>
                  <a:gd name="T45" fmla="*/ 0 h 307"/>
                  <a:gd name="T46" fmla="*/ 1 w 218"/>
                  <a:gd name="T47" fmla="*/ 0 h 307"/>
                  <a:gd name="T48" fmla="*/ 1 w 218"/>
                  <a:gd name="T49" fmla="*/ 0 h 307"/>
                  <a:gd name="T50" fmla="*/ 1 w 218"/>
                  <a:gd name="T51" fmla="*/ 0 h 307"/>
                  <a:gd name="T52" fmla="*/ 1 w 218"/>
                  <a:gd name="T53" fmla="*/ 0 h 307"/>
                  <a:gd name="T54" fmla="*/ 1 w 218"/>
                  <a:gd name="T55" fmla="*/ 0 h 307"/>
                  <a:gd name="T56" fmla="*/ 1 w 218"/>
                  <a:gd name="T57" fmla="*/ 0 h 307"/>
                  <a:gd name="T58" fmla="*/ 1 w 218"/>
                  <a:gd name="T59" fmla="*/ 0 h 307"/>
                  <a:gd name="T60" fmla="*/ 1 w 218"/>
                  <a:gd name="T61" fmla="*/ 0 h 307"/>
                  <a:gd name="T62" fmla="*/ 1 w 218"/>
                  <a:gd name="T63" fmla="*/ 0 h 307"/>
                  <a:gd name="T64" fmla="*/ 1 w 218"/>
                  <a:gd name="T65" fmla="*/ 0 h 307"/>
                  <a:gd name="T66" fmla="*/ 1 w 218"/>
                  <a:gd name="T67" fmla="*/ 0 h 3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8" h="307">
                    <a:moveTo>
                      <a:pt x="198" y="64"/>
                    </a:moveTo>
                    <a:lnTo>
                      <a:pt x="151" y="100"/>
                    </a:lnTo>
                    <a:lnTo>
                      <a:pt x="107" y="137"/>
                    </a:lnTo>
                    <a:lnTo>
                      <a:pt x="97" y="181"/>
                    </a:lnTo>
                    <a:lnTo>
                      <a:pt x="79" y="213"/>
                    </a:lnTo>
                    <a:lnTo>
                      <a:pt x="45" y="243"/>
                    </a:lnTo>
                    <a:lnTo>
                      <a:pt x="11" y="278"/>
                    </a:lnTo>
                    <a:lnTo>
                      <a:pt x="0" y="307"/>
                    </a:lnTo>
                    <a:lnTo>
                      <a:pt x="14" y="243"/>
                    </a:lnTo>
                    <a:lnTo>
                      <a:pt x="32" y="206"/>
                    </a:lnTo>
                    <a:lnTo>
                      <a:pt x="58" y="181"/>
                    </a:lnTo>
                    <a:lnTo>
                      <a:pt x="53" y="164"/>
                    </a:lnTo>
                    <a:lnTo>
                      <a:pt x="35" y="178"/>
                    </a:lnTo>
                    <a:lnTo>
                      <a:pt x="21" y="158"/>
                    </a:lnTo>
                    <a:lnTo>
                      <a:pt x="10" y="143"/>
                    </a:lnTo>
                    <a:lnTo>
                      <a:pt x="3" y="129"/>
                    </a:lnTo>
                    <a:lnTo>
                      <a:pt x="0" y="118"/>
                    </a:lnTo>
                    <a:lnTo>
                      <a:pt x="0" y="105"/>
                    </a:lnTo>
                    <a:lnTo>
                      <a:pt x="5" y="91"/>
                    </a:lnTo>
                    <a:lnTo>
                      <a:pt x="11" y="74"/>
                    </a:lnTo>
                    <a:lnTo>
                      <a:pt x="22" y="51"/>
                    </a:lnTo>
                    <a:lnTo>
                      <a:pt x="40" y="32"/>
                    </a:lnTo>
                    <a:lnTo>
                      <a:pt x="55" y="19"/>
                    </a:lnTo>
                    <a:lnTo>
                      <a:pt x="68" y="9"/>
                    </a:lnTo>
                    <a:lnTo>
                      <a:pt x="81" y="4"/>
                    </a:lnTo>
                    <a:lnTo>
                      <a:pt x="94" y="0"/>
                    </a:lnTo>
                    <a:lnTo>
                      <a:pt x="111" y="0"/>
                    </a:lnTo>
                    <a:lnTo>
                      <a:pt x="131" y="1"/>
                    </a:lnTo>
                    <a:lnTo>
                      <a:pt x="157" y="4"/>
                    </a:lnTo>
                    <a:lnTo>
                      <a:pt x="192" y="23"/>
                    </a:lnTo>
                    <a:lnTo>
                      <a:pt x="198" y="34"/>
                    </a:lnTo>
                    <a:lnTo>
                      <a:pt x="218" y="60"/>
                    </a:lnTo>
                    <a:lnTo>
                      <a:pt x="190" y="65"/>
                    </a:lnTo>
                    <a:lnTo>
                      <a:pt x="198" y="64"/>
                    </a:lnTo>
                    <a:close/>
                  </a:path>
                </a:pathLst>
              </a:custGeom>
              <a:solidFill>
                <a:srgbClr val="FF2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5" name="Freeform 19">
                <a:extLst>
                  <a:ext uri="{FF2B5EF4-FFF2-40B4-BE49-F238E27FC236}">
                    <a16:creationId xmlns:a16="http://schemas.microsoft.com/office/drawing/2014/main" id="{5E9764AA-7767-8275-4BB2-2C3C51965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89"/>
                <a:ext cx="121" cy="70"/>
              </a:xfrm>
              <a:custGeom>
                <a:avLst/>
                <a:gdLst>
                  <a:gd name="T0" fmla="*/ 1 w 241"/>
                  <a:gd name="T1" fmla="*/ 0 h 141"/>
                  <a:gd name="T2" fmla="*/ 1 w 241"/>
                  <a:gd name="T3" fmla="*/ 0 h 141"/>
                  <a:gd name="T4" fmla="*/ 1 w 241"/>
                  <a:gd name="T5" fmla="*/ 0 h 141"/>
                  <a:gd name="T6" fmla="*/ 1 w 241"/>
                  <a:gd name="T7" fmla="*/ 0 h 141"/>
                  <a:gd name="T8" fmla="*/ 1 w 241"/>
                  <a:gd name="T9" fmla="*/ 0 h 141"/>
                  <a:gd name="T10" fmla="*/ 1 w 241"/>
                  <a:gd name="T11" fmla="*/ 0 h 141"/>
                  <a:gd name="T12" fmla="*/ 1 w 241"/>
                  <a:gd name="T13" fmla="*/ 0 h 141"/>
                  <a:gd name="T14" fmla="*/ 1 w 241"/>
                  <a:gd name="T15" fmla="*/ 0 h 141"/>
                  <a:gd name="T16" fmla="*/ 1 w 241"/>
                  <a:gd name="T17" fmla="*/ 0 h 141"/>
                  <a:gd name="T18" fmla="*/ 1 w 241"/>
                  <a:gd name="T19" fmla="*/ 0 h 141"/>
                  <a:gd name="T20" fmla="*/ 1 w 241"/>
                  <a:gd name="T21" fmla="*/ 0 h 141"/>
                  <a:gd name="T22" fmla="*/ 1 w 241"/>
                  <a:gd name="T23" fmla="*/ 0 h 141"/>
                  <a:gd name="T24" fmla="*/ 1 w 241"/>
                  <a:gd name="T25" fmla="*/ 0 h 141"/>
                  <a:gd name="T26" fmla="*/ 1 w 241"/>
                  <a:gd name="T27" fmla="*/ 0 h 141"/>
                  <a:gd name="T28" fmla="*/ 1 w 241"/>
                  <a:gd name="T29" fmla="*/ 0 h 141"/>
                  <a:gd name="T30" fmla="*/ 1 w 241"/>
                  <a:gd name="T31" fmla="*/ 0 h 141"/>
                  <a:gd name="T32" fmla="*/ 1 w 241"/>
                  <a:gd name="T33" fmla="*/ 0 h 141"/>
                  <a:gd name="T34" fmla="*/ 1 w 241"/>
                  <a:gd name="T35" fmla="*/ 0 h 141"/>
                  <a:gd name="T36" fmla="*/ 1 w 241"/>
                  <a:gd name="T37" fmla="*/ 0 h 141"/>
                  <a:gd name="T38" fmla="*/ 1 w 241"/>
                  <a:gd name="T39" fmla="*/ 0 h 141"/>
                  <a:gd name="T40" fmla="*/ 1 w 241"/>
                  <a:gd name="T41" fmla="*/ 0 h 141"/>
                  <a:gd name="T42" fmla="*/ 1 w 241"/>
                  <a:gd name="T43" fmla="*/ 0 h 141"/>
                  <a:gd name="T44" fmla="*/ 1 w 241"/>
                  <a:gd name="T45" fmla="*/ 0 h 141"/>
                  <a:gd name="T46" fmla="*/ 1 w 241"/>
                  <a:gd name="T47" fmla="*/ 0 h 141"/>
                  <a:gd name="T48" fmla="*/ 1 w 241"/>
                  <a:gd name="T49" fmla="*/ 0 h 141"/>
                  <a:gd name="T50" fmla="*/ 1 w 241"/>
                  <a:gd name="T51" fmla="*/ 0 h 141"/>
                  <a:gd name="T52" fmla="*/ 1 w 241"/>
                  <a:gd name="T53" fmla="*/ 0 h 141"/>
                  <a:gd name="T54" fmla="*/ 1 w 241"/>
                  <a:gd name="T55" fmla="*/ 0 h 141"/>
                  <a:gd name="T56" fmla="*/ 1 w 241"/>
                  <a:gd name="T57" fmla="*/ 0 h 141"/>
                  <a:gd name="T58" fmla="*/ 1 w 241"/>
                  <a:gd name="T59" fmla="*/ 0 h 141"/>
                  <a:gd name="T60" fmla="*/ 1 w 241"/>
                  <a:gd name="T61" fmla="*/ 0 h 141"/>
                  <a:gd name="T62" fmla="*/ 1 w 241"/>
                  <a:gd name="T63" fmla="*/ 0 h 141"/>
                  <a:gd name="T64" fmla="*/ 0 w 241"/>
                  <a:gd name="T65" fmla="*/ 0 h 141"/>
                  <a:gd name="T66" fmla="*/ 1 w 241"/>
                  <a:gd name="T67" fmla="*/ 0 h 141"/>
                  <a:gd name="T68" fmla="*/ 1 w 241"/>
                  <a:gd name="T69" fmla="*/ 0 h 141"/>
                  <a:gd name="T70" fmla="*/ 1 w 241"/>
                  <a:gd name="T71" fmla="*/ 0 h 141"/>
                  <a:gd name="T72" fmla="*/ 1 w 241"/>
                  <a:gd name="T73" fmla="*/ 0 h 1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41" h="141">
                    <a:moveTo>
                      <a:pt x="55" y="27"/>
                    </a:moveTo>
                    <a:lnTo>
                      <a:pt x="86" y="20"/>
                    </a:lnTo>
                    <a:lnTo>
                      <a:pt x="108" y="25"/>
                    </a:lnTo>
                    <a:lnTo>
                      <a:pt x="114" y="15"/>
                    </a:lnTo>
                    <a:lnTo>
                      <a:pt x="121" y="7"/>
                    </a:lnTo>
                    <a:lnTo>
                      <a:pt x="128" y="2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2"/>
                    </a:lnTo>
                    <a:lnTo>
                      <a:pt x="163" y="7"/>
                    </a:lnTo>
                    <a:lnTo>
                      <a:pt x="174" y="13"/>
                    </a:lnTo>
                    <a:lnTo>
                      <a:pt x="203" y="23"/>
                    </a:lnTo>
                    <a:lnTo>
                      <a:pt x="228" y="78"/>
                    </a:lnTo>
                    <a:lnTo>
                      <a:pt x="236" y="103"/>
                    </a:lnTo>
                    <a:lnTo>
                      <a:pt x="241" y="120"/>
                    </a:lnTo>
                    <a:lnTo>
                      <a:pt x="241" y="131"/>
                    </a:lnTo>
                    <a:lnTo>
                      <a:pt x="236" y="138"/>
                    </a:lnTo>
                    <a:lnTo>
                      <a:pt x="226" y="141"/>
                    </a:lnTo>
                    <a:lnTo>
                      <a:pt x="212" y="141"/>
                    </a:lnTo>
                    <a:lnTo>
                      <a:pt x="192" y="139"/>
                    </a:lnTo>
                    <a:lnTo>
                      <a:pt x="167" y="136"/>
                    </a:lnTo>
                    <a:lnTo>
                      <a:pt x="139" y="118"/>
                    </a:lnTo>
                    <a:lnTo>
                      <a:pt x="137" y="76"/>
                    </a:lnTo>
                    <a:lnTo>
                      <a:pt x="112" y="68"/>
                    </a:lnTo>
                    <a:lnTo>
                      <a:pt x="116" y="101"/>
                    </a:lnTo>
                    <a:lnTo>
                      <a:pt x="125" y="112"/>
                    </a:lnTo>
                    <a:lnTo>
                      <a:pt x="109" y="112"/>
                    </a:lnTo>
                    <a:lnTo>
                      <a:pt x="78" y="91"/>
                    </a:lnTo>
                    <a:lnTo>
                      <a:pt x="47" y="92"/>
                    </a:lnTo>
                    <a:lnTo>
                      <a:pt x="45" y="109"/>
                    </a:lnTo>
                    <a:lnTo>
                      <a:pt x="59" y="138"/>
                    </a:lnTo>
                    <a:lnTo>
                      <a:pt x="31" y="138"/>
                    </a:lnTo>
                    <a:lnTo>
                      <a:pt x="0" y="126"/>
                    </a:lnTo>
                    <a:lnTo>
                      <a:pt x="58" y="68"/>
                    </a:lnTo>
                    <a:lnTo>
                      <a:pt x="78" y="55"/>
                    </a:lnTo>
                    <a:lnTo>
                      <a:pt x="61" y="38"/>
                    </a:lnTo>
                    <a:lnTo>
                      <a:pt x="55" y="27"/>
                    </a:lnTo>
                    <a:close/>
                  </a:path>
                </a:pathLst>
              </a:custGeom>
              <a:solidFill>
                <a:srgbClr val="632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6" name="Freeform 20">
                <a:extLst>
                  <a:ext uri="{FF2B5EF4-FFF2-40B4-BE49-F238E27FC236}">
                    <a16:creationId xmlns:a16="http://schemas.microsoft.com/office/drawing/2014/main" id="{BD2F754C-68D5-4719-3316-DF98266C6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" y="1637"/>
                <a:ext cx="75" cy="97"/>
              </a:xfrm>
              <a:custGeom>
                <a:avLst/>
                <a:gdLst>
                  <a:gd name="T0" fmla="*/ 1 w 149"/>
                  <a:gd name="T1" fmla="*/ 1 h 194"/>
                  <a:gd name="T2" fmla="*/ 1 w 149"/>
                  <a:gd name="T3" fmla="*/ 1 h 194"/>
                  <a:gd name="T4" fmla="*/ 1 w 149"/>
                  <a:gd name="T5" fmla="*/ 1 h 194"/>
                  <a:gd name="T6" fmla="*/ 0 w 149"/>
                  <a:gd name="T7" fmla="*/ 1 h 194"/>
                  <a:gd name="T8" fmla="*/ 1 w 149"/>
                  <a:gd name="T9" fmla="*/ 1 h 194"/>
                  <a:gd name="T10" fmla="*/ 1 w 149"/>
                  <a:gd name="T11" fmla="*/ 1 h 194"/>
                  <a:gd name="T12" fmla="*/ 1 w 149"/>
                  <a:gd name="T13" fmla="*/ 1 h 194"/>
                  <a:gd name="T14" fmla="*/ 1 w 149"/>
                  <a:gd name="T15" fmla="*/ 1 h 194"/>
                  <a:gd name="T16" fmla="*/ 1 w 149"/>
                  <a:gd name="T17" fmla="*/ 1 h 194"/>
                  <a:gd name="T18" fmla="*/ 1 w 149"/>
                  <a:gd name="T19" fmla="*/ 1 h 194"/>
                  <a:gd name="T20" fmla="*/ 1 w 149"/>
                  <a:gd name="T21" fmla="*/ 1 h 194"/>
                  <a:gd name="T22" fmla="*/ 1 w 149"/>
                  <a:gd name="T23" fmla="*/ 1 h 194"/>
                  <a:gd name="T24" fmla="*/ 1 w 149"/>
                  <a:gd name="T25" fmla="*/ 1 h 194"/>
                  <a:gd name="T26" fmla="*/ 1 w 149"/>
                  <a:gd name="T27" fmla="*/ 1 h 194"/>
                  <a:gd name="T28" fmla="*/ 1 w 149"/>
                  <a:gd name="T29" fmla="*/ 1 h 194"/>
                  <a:gd name="T30" fmla="*/ 1 w 149"/>
                  <a:gd name="T31" fmla="*/ 1 h 194"/>
                  <a:gd name="T32" fmla="*/ 1 w 149"/>
                  <a:gd name="T33" fmla="*/ 1 h 194"/>
                  <a:gd name="T34" fmla="*/ 1 w 149"/>
                  <a:gd name="T35" fmla="*/ 1 h 194"/>
                  <a:gd name="T36" fmla="*/ 1 w 149"/>
                  <a:gd name="T37" fmla="*/ 1 h 194"/>
                  <a:gd name="T38" fmla="*/ 1 w 149"/>
                  <a:gd name="T39" fmla="*/ 1 h 194"/>
                  <a:gd name="T40" fmla="*/ 1 w 149"/>
                  <a:gd name="T41" fmla="*/ 1 h 194"/>
                  <a:gd name="T42" fmla="*/ 1 w 149"/>
                  <a:gd name="T43" fmla="*/ 1 h 194"/>
                  <a:gd name="T44" fmla="*/ 1 w 149"/>
                  <a:gd name="T45" fmla="*/ 1 h 194"/>
                  <a:gd name="T46" fmla="*/ 1 w 149"/>
                  <a:gd name="T47" fmla="*/ 1 h 194"/>
                  <a:gd name="T48" fmla="*/ 1 w 149"/>
                  <a:gd name="T49" fmla="*/ 1 h 194"/>
                  <a:gd name="T50" fmla="*/ 1 w 149"/>
                  <a:gd name="T51" fmla="*/ 1 h 194"/>
                  <a:gd name="T52" fmla="*/ 1 w 149"/>
                  <a:gd name="T53" fmla="*/ 1 h 194"/>
                  <a:gd name="T54" fmla="*/ 1 w 149"/>
                  <a:gd name="T55" fmla="*/ 1 h 194"/>
                  <a:gd name="T56" fmla="*/ 1 w 149"/>
                  <a:gd name="T57" fmla="*/ 1 h 194"/>
                  <a:gd name="T58" fmla="*/ 1 w 149"/>
                  <a:gd name="T59" fmla="*/ 1 h 194"/>
                  <a:gd name="T60" fmla="*/ 1 w 149"/>
                  <a:gd name="T61" fmla="*/ 1 h 194"/>
                  <a:gd name="T62" fmla="*/ 1 w 149"/>
                  <a:gd name="T63" fmla="*/ 1 h 194"/>
                  <a:gd name="T64" fmla="*/ 1 w 149"/>
                  <a:gd name="T65" fmla="*/ 1 h 194"/>
                  <a:gd name="T66" fmla="*/ 1 w 149"/>
                  <a:gd name="T67" fmla="*/ 0 h 194"/>
                  <a:gd name="T68" fmla="*/ 1 w 149"/>
                  <a:gd name="T69" fmla="*/ 1 h 194"/>
                  <a:gd name="T70" fmla="*/ 1 w 149"/>
                  <a:gd name="T71" fmla="*/ 1 h 194"/>
                  <a:gd name="T72" fmla="*/ 1 w 149"/>
                  <a:gd name="T73" fmla="*/ 1 h 194"/>
                  <a:gd name="T74" fmla="*/ 1 w 149"/>
                  <a:gd name="T75" fmla="*/ 1 h 194"/>
                  <a:gd name="T76" fmla="*/ 1 w 149"/>
                  <a:gd name="T77" fmla="*/ 1 h 1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9" h="194">
                    <a:moveTo>
                      <a:pt x="33" y="42"/>
                    </a:moveTo>
                    <a:lnTo>
                      <a:pt x="20" y="72"/>
                    </a:lnTo>
                    <a:lnTo>
                      <a:pt x="2" y="96"/>
                    </a:lnTo>
                    <a:lnTo>
                      <a:pt x="0" y="118"/>
                    </a:lnTo>
                    <a:lnTo>
                      <a:pt x="11" y="109"/>
                    </a:lnTo>
                    <a:lnTo>
                      <a:pt x="23" y="93"/>
                    </a:lnTo>
                    <a:lnTo>
                      <a:pt x="23" y="106"/>
                    </a:lnTo>
                    <a:lnTo>
                      <a:pt x="36" y="100"/>
                    </a:lnTo>
                    <a:lnTo>
                      <a:pt x="49" y="96"/>
                    </a:lnTo>
                    <a:lnTo>
                      <a:pt x="42" y="106"/>
                    </a:lnTo>
                    <a:lnTo>
                      <a:pt x="39" y="123"/>
                    </a:lnTo>
                    <a:lnTo>
                      <a:pt x="43" y="133"/>
                    </a:lnTo>
                    <a:lnTo>
                      <a:pt x="56" y="133"/>
                    </a:lnTo>
                    <a:lnTo>
                      <a:pt x="77" y="148"/>
                    </a:lnTo>
                    <a:lnTo>
                      <a:pt x="94" y="146"/>
                    </a:lnTo>
                    <a:lnTo>
                      <a:pt x="103" y="152"/>
                    </a:lnTo>
                    <a:lnTo>
                      <a:pt x="109" y="155"/>
                    </a:lnTo>
                    <a:lnTo>
                      <a:pt x="100" y="172"/>
                    </a:lnTo>
                    <a:lnTo>
                      <a:pt x="94" y="187"/>
                    </a:lnTo>
                    <a:lnTo>
                      <a:pt x="103" y="190"/>
                    </a:lnTo>
                    <a:lnTo>
                      <a:pt x="110" y="178"/>
                    </a:lnTo>
                    <a:lnTo>
                      <a:pt x="114" y="187"/>
                    </a:lnTo>
                    <a:lnTo>
                      <a:pt x="118" y="193"/>
                    </a:lnTo>
                    <a:lnTo>
                      <a:pt x="124" y="194"/>
                    </a:lnTo>
                    <a:lnTo>
                      <a:pt x="137" y="190"/>
                    </a:lnTo>
                    <a:lnTo>
                      <a:pt x="144" y="164"/>
                    </a:lnTo>
                    <a:lnTo>
                      <a:pt x="149" y="132"/>
                    </a:lnTo>
                    <a:lnTo>
                      <a:pt x="146" y="106"/>
                    </a:lnTo>
                    <a:lnTo>
                      <a:pt x="142" y="88"/>
                    </a:lnTo>
                    <a:lnTo>
                      <a:pt x="133" y="73"/>
                    </a:lnTo>
                    <a:lnTo>
                      <a:pt x="117" y="53"/>
                    </a:lnTo>
                    <a:lnTo>
                      <a:pt x="126" y="37"/>
                    </a:lnTo>
                    <a:lnTo>
                      <a:pt x="117" y="13"/>
                    </a:lnTo>
                    <a:lnTo>
                      <a:pt x="94" y="0"/>
                    </a:lnTo>
                    <a:lnTo>
                      <a:pt x="76" y="10"/>
                    </a:lnTo>
                    <a:lnTo>
                      <a:pt x="77" y="37"/>
                    </a:lnTo>
                    <a:lnTo>
                      <a:pt x="91" y="52"/>
                    </a:lnTo>
                    <a:lnTo>
                      <a:pt x="65" y="52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7" name="Freeform 21">
                <a:extLst>
                  <a:ext uri="{FF2B5EF4-FFF2-40B4-BE49-F238E27FC236}">
                    <a16:creationId xmlns:a16="http://schemas.microsoft.com/office/drawing/2014/main" id="{6CD6A83B-AF79-A04A-CE94-22647F44A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1712"/>
                <a:ext cx="23" cy="21"/>
              </a:xfrm>
              <a:custGeom>
                <a:avLst/>
                <a:gdLst>
                  <a:gd name="T0" fmla="*/ 0 w 45"/>
                  <a:gd name="T1" fmla="*/ 0 h 43"/>
                  <a:gd name="T2" fmla="*/ 1 w 45"/>
                  <a:gd name="T3" fmla="*/ 0 h 43"/>
                  <a:gd name="T4" fmla="*/ 1 w 45"/>
                  <a:gd name="T5" fmla="*/ 0 h 43"/>
                  <a:gd name="T6" fmla="*/ 1 w 45"/>
                  <a:gd name="T7" fmla="*/ 0 h 43"/>
                  <a:gd name="T8" fmla="*/ 1 w 45"/>
                  <a:gd name="T9" fmla="*/ 0 h 43"/>
                  <a:gd name="T10" fmla="*/ 1 w 45"/>
                  <a:gd name="T11" fmla="*/ 0 h 43"/>
                  <a:gd name="T12" fmla="*/ 1 w 45"/>
                  <a:gd name="T13" fmla="*/ 0 h 43"/>
                  <a:gd name="T14" fmla="*/ 1 w 45"/>
                  <a:gd name="T15" fmla="*/ 0 h 43"/>
                  <a:gd name="T16" fmla="*/ 1 w 45"/>
                  <a:gd name="T17" fmla="*/ 0 h 43"/>
                  <a:gd name="T18" fmla="*/ 1 w 45"/>
                  <a:gd name="T19" fmla="*/ 0 h 43"/>
                  <a:gd name="T20" fmla="*/ 1 w 45"/>
                  <a:gd name="T21" fmla="*/ 0 h 43"/>
                  <a:gd name="T22" fmla="*/ 1 w 45"/>
                  <a:gd name="T23" fmla="*/ 0 h 43"/>
                  <a:gd name="T24" fmla="*/ 1 w 45"/>
                  <a:gd name="T25" fmla="*/ 0 h 43"/>
                  <a:gd name="T26" fmla="*/ 1 w 45"/>
                  <a:gd name="T27" fmla="*/ 0 h 43"/>
                  <a:gd name="T28" fmla="*/ 0 w 45"/>
                  <a:gd name="T29" fmla="*/ 0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" h="43">
                    <a:moveTo>
                      <a:pt x="0" y="10"/>
                    </a:moveTo>
                    <a:lnTo>
                      <a:pt x="12" y="26"/>
                    </a:lnTo>
                    <a:lnTo>
                      <a:pt x="13" y="30"/>
                    </a:lnTo>
                    <a:lnTo>
                      <a:pt x="13" y="34"/>
                    </a:lnTo>
                    <a:lnTo>
                      <a:pt x="15" y="38"/>
                    </a:lnTo>
                    <a:lnTo>
                      <a:pt x="16" y="43"/>
                    </a:lnTo>
                    <a:lnTo>
                      <a:pt x="22" y="42"/>
                    </a:lnTo>
                    <a:lnTo>
                      <a:pt x="25" y="41"/>
                    </a:lnTo>
                    <a:lnTo>
                      <a:pt x="27" y="37"/>
                    </a:lnTo>
                    <a:lnTo>
                      <a:pt x="30" y="33"/>
                    </a:lnTo>
                    <a:lnTo>
                      <a:pt x="45" y="17"/>
                    </a:lnTo>
                    <a:lnTo>
                      <a:pt x="36" y="7"/>
                    </a:lnTo>
                    <a:lnTo>
                      <a:pt x="20" y="10"/>
                    </a:lnTo>
                    <a:lnTo>
                      <a:pt x="1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8" name="Freeform 22">
                <a:extLst>
                  <a:ext uri="{FF2B5EF4-FFF2-40B4-BE49-F238E27FC236}">
                    <a16:creationId xmlns:a16="http://schemas.microsoft.com/office/drawing/2014/main" id="{4BDD8255-4EA5-ABC1-B7B6-41E0B8B3F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1717"/>
                <a:ext cx="16" cy="13"/>
              </a:xfrm>
              <a:custGeom>
                <a:avLst/>
                <a:gdLst>
                  <a:gd name="T0" fmla="*/ 1 w 32"/>
                  <a:gd name="T1" fmla="*/ 1 h 26"/>
                  <a:gd name="T2" fmla="*/ 1 w 32"/>
                  <a:gd name="T3" fmla="*/ 1 h 26"/>
                  <a:gd name="T4" fmla="*/ 0 w 32"/>
                  <a:gd name="T5" fmla="*/ 1 h 26"/>
                  <a:gd name="T6" fmla="*/ 1 w 32"/>
                  <a:gd name="T7" fmla="*/ 1 h 26"/>
                  <a:gd name="T8" fmla="*/ 1 w 32"/>
                  <a:gd name="T9" fmla="*/ 1 h 26"/>
                  <a:gd name="T10" fmla="*/ 1 w 32"/>
                  <a:gd name="T11" fmla="*/ 1 h 26"/>
                  <a:gd name="T12" fmla="*/ 1 w 32"/>
                  <a:gd name="T13" fmla="*/ 0 h 26"/>
                  <a:gd name="T14" fmla="*/ 1 w 32"/>
                  <a:gd name="T15" fmla="*/ 1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6" y="2"/>
                    </a:moveTo>
                    <a:lnTo>
                      <a:pt x="8" y="7"/>
                    </a:lnTo>
                    <a:lnTo>
                      <a:pt x="0" y="21"/>
                    </a:lnTo>
                    <a:lnTo>
                      <a:pt x="13" y="26"/>
                    </a:lnTo>
                    <a:lnTo>
                      <a:pt x="14" y="23"/>
                    </a:lnTo>
                    <a:lnTo>
                      <a:pt x="21" y="12"/>
                    </a:lnTo>
                    <a:lnTo>
                      <a:pt x="3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99" name="Freeform 23">
                <a:extLst>
                  <a:ext uri="{FF2B5EF4-FFF2-40B4-BE49-F238E27FC236}">
                    <a16:creationId xmlns:a16="http://schemas.microsoft.com/office/drawing/2014/main" id="{5AF9C850-8F73-6652-926E-1CBB6E93A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" y="1655"/>
                <a:ext cx="34" cy="70"/>
              </a:xfrm>
              <a:custGeom>
                <a:avLst/>
                <a:gdLst>
                  <a:gd name="T0" fmla="*/ 0 w 68"/>
                  <a:gd name="T1" fmla="*/ 0 h 141"/>
                  <a:gd name="T2" fmla="*/ 0 w 68"/>
                  <a:gd name="T3" fmla="*/ 0 h 141"/>
                  <a:gd name="T4" fmla="*/ 1 w 68"/>
                  <a:gd name="T5" fmla="*/ 0 h 141"/>
                  <a:gd name="T6" fmla="*/ 1 w 68"/>
                  <a:gd name="T7" fmla="*/ 0 h 141"/>
                  <a:gd name="T8" fmla="*/ 1 w 68"/>
                  <a:gd name="T9" fmla="*/ 0 h 141"/>
                  <a:gd name="T10" fmla="*/ 1 w 68"/>
                  <a:gd name="T11" fmla="*/ 0 h 141"/>
                  <a:gd name="T12" fmla="*/ 1 w 68"/>
                  <a:gd name="T13" fmla="*/ 0 h 141"/>
                  <a:gd name="T14" fmla="*/ 1 w 68"/>
                  <a:gd name="T15" fmla="*/ 0 h 141"/>
                  <a:gd name="T16" fmla="*/ 1 w 68"/>
                  <a:gd name="T17" fmla="*/ 0 h 141"/>
                  <a:gd name="T18" fmla="*/ 0 w 68"/>
                  <a:gd name="T19" fmla="*/ 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141">
                    <a:moveTo>
                      <a:pt x="0" y="0"/>
                    </a:moveTo>
                    <a:lnTo>
                      <a:pt x="0" y="21"/>
                    </a:lnTo>
                    <a:lnTo>
                      <a:pt x="27" y="67"/>
                    </a:lnTo>
                    <a:lnTo>
                      <a:pt x="27" y="95"/>
                    </a:lnTo>
                    <a:lnTo>
                      <a:pt x="36" y="125"/>
                    </a:lnTo>
                    <a:lnTo>
                      <a:pt x="56" y="141"/>
                    </a:lnTo>
                    <a:lnTo>
                      <a:pt x="56" y="101"/>
                    </a:lnTo>
                    <a:lnTo>
                      <a:pt x="68" y="23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0" name="Freeform 24">
                <a:extLst>
                  <a:ext uri="{FF2B5EF4-FFF2-40B4-BE49-F238E27FC236}">
                    <a16:creationId xmlns:a16="http://schemas.microsoft.com/office/drawing/2014/main" id="{F99540E5-E132-BC55-561D-2EBD83CB8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" y="1667"/>
                <a:ext cx="29" cy="135"/>
              </a:xfrm>
              <a:custGeom>
                <a:avLst/>
                <a:gdLst>
                  <a:gd name="T0" fmla="*/ 0 w 59"/>
                  <a:gd name="T1" fmla="*/ 0 h 269"/>
                  <a:gd name="T2" fmla="*/ 0 w 59"/>
                  <a:gd name="T3" fmla="*/ 1 h 269"/>
                  <a:gd name="T4" fmla="*/ 0 w 59"/>
                  <a:gd name="T5" fmla="*/ 1 h 269"/>
                  <a:gd name="T6" fmla="*/ 0 w 59"/>
                  <a:gd name="T7" fmla="*/ 1 h 269"/>
                  <a:gd name="T8" fmla="*/ 0 w 59"/>
                  <a:gd name="T9" fmla="*/ 1 h 269"/>
                  <a:gd name="T10" fmla="*/ 0 w 59"/>
                  <a:gd name="T11" fmla="*/ 1 h 269"/>
                  <a:gd name="T12" fmla="*/ 0 w 59"/>
                  <a:gd name="T13" fmla="*/ 1 h 269"/>
                  <a:gd name="T14" fmla="*/ 0 w 59"/>
                  <a:gd name="T15" fmla="*/ 1 h 269"/>
                  <a:gd name="T16" fmla="*/ 0 w 59"/>
                  <a:gd name="T17" fmla="*/ 1 h 269"/>
                  <a:gd name="T18" fmla="*/ 0 w 59"/>
                  <a:gd name="T19" fmla="*/ 1 h 269"/>
                  <a:gd name="T20" fmla="*/ 0 w 59"/>
                  <a:gd name="T21" fmla="*/ 1 h 269"/>
                  <a:gd name="T22" fmla="*/ 0 w 59"/>
                  <a:gd name="T23" fmla="*/ 1 h 269"/>
                  <a:gd name="T24" fmla="*/ 0 w 59"/>
                  <a:gd name="T25" fmla="*/ 0 h 2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269">
                    <a:moveTo>
                      <a:pt x="8" y="0"/>
                    </a:moveTo>
                    <a:lnTo>
                      <a:pt x="0" y="64"/>
                    </a:lnTo>
                    <a:lnTo>
                      <a:pt x="0" y="115"/>
                    </a:lnTo>
                    <a:lnTo>
                      <a:pt x="14" y="154"/>
                    </a:lnTo>
                    <a:lnTo>
                      <a:pt x="14" y="200"/>
                    </a:lnTo>
                    <a:lnTo>
                      <a:pt x="21" y="269"/>
                    </a:lnTo>
                    <a:lnTo>
                      <a:pt x="21" y="167"/>
                    </a:lnTo>
                    <a:lnTo>
                      <a:pt x="16" y="119"/>
                    </a:lnTo>
                    <a:lnTo>
                      <a:pt x="59" y="119"/>
                    </a:lnTo>
                    <a:lnTo>
                      <a:pt x="38" y="89"/>
                    </a:lnTo>
                    <a:lnTo>
                      <a:pt x="33" y="47"/>
                    </a:lnTo>
                    <a:lnTo>
                      <a:pt x="43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1" name="Freeform 25">
                <a:extLst>
                  <a:ext uri="{FF2B5EF4-FFF2-40B4-BE49-F238E27FC236}">
                    <a16:creationId xmlns:a16="http://schemas.microsoft.com/office/drawing/2014/main" id="{EB076DEF-9F64-3706-F8F0-5BCF7743A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" y="1665"/>
                <a:ext cx="141" cy="230"/>
              </a:xfrm>
              <a:custGeom>
                <a:avLst/>
                <a:gdLst>
                  <a:gd name="T0" fmla="*/ 1 w 281"/>
                  <a:gd name="T1" fmla="*/ 0 h 461"/>
                  <a:gd name="T2" fmla="*/ 1 w 281"/>
                  <a:gd name="T3" fmla="*/ 0 h 461"/>
                  <a:gd name="T4" fmla="*/ 1 w 281"/>
                  <a:gd name="T5" fmla="*/ 0 h 461"/>
                  <a:gd name="T6" fmla="*/ 1 w 281"/>
                  <a:gd name="T7" fmla="*/ 0 h 461"/>
                  <a:gd name="T8" fmla="*/ 1 w 281"/>
                  <a:gd name="T9" fmla="*/ 0 h 461"/>
                  <a:gd name="T10" fmla="*/ 1 w 281"/>
                  <a:gd name="T11" fmla="*/ 0 h 461"/>
                  <a:gd name="T12" fmla="*/ 1 w 281"/>
                  <a:gd name="T13" fmla="*/ 0 h 461"/>
                  <a:gd name="T14" fmla="*/ 1 w 281"/>
                  <a:gd name="T15" fmla="*/ 0 h 461"/>
                  <a:gd name="T16" fmla="*/ 1 w 281"/>
                  <a:gd name="T17" fmla="*/ 0 h 461"/>
                  <a:gd name="T18" fmla="*/ 1 w 281"/>
                  <a:gd name="T19" fmla="*/ 0 h 461"/>
                  <a:gd name="T20" fmla="*/ 1 w 281"/>
                  <a:gd name="T21" fmla="*/ 0 h 461"/>
                  <a:gd name="T22" fmla="*/ 1 w 281"/>
                  <a:gd name="T23" fmla="*/ 0 h 461"/>
                  <a:gd name="T24" fmla="*/ 1 w 281"/>
                  <a:gd name="T25" fmla="*/ 0 h 461"/>
                  <a:gd name="T26" fmla="*/ 1 w 281"/>
                  <a:gd name="T27" fmla="*/ 0 h 461"/>
                  <a:gd name="T28" fmla="*/ 1 w 281"/>
                  <a:gd name="T29" fmla="*/ 0 h 461"/>
                  <a:gd name="T30" fmla="*/ 1 w 281"/>
                  <a:gd name="T31" fmla="*/ 0 h 461"/>
                  <a:gd name="T32" fmla="*/ 1 w 281"/>
                  <a:gd name="T33" fmla="*/ 0 h 461"/>
                  <a:gd name="T34" fmla="*/ 1 w 281"/>
                  <a:gd name="T35" fmla="*/ 0 h 461"/>
                  <a:gd name="T36" fmla="*/ 1 w 281"/>
                  <a:gd name="T37" fmla="*/ 0 h 461"/>
                  <a:gd name="T38" fmla="*/ 1 w 281"/>
                  <a:gd name="T39" fmla="*/ 0 h 461"/>
                  <a:gd name="T40" fmla="*/ 1 w 281"/>
                  <a:gd name="T41" fmla="*/ 0 h 461"/>
                  <a:gd name="T42" fmla="*/ 1 w 281"/>
                  <a:gd name="T43" fmla="*/ 0 h 461"/>
                  <a:gd name="T44" fmla="*/ 1 w 281"/>
                  <a:gd name="T45" fmla="*/ 0 h 461"/>
                  <a:gd name="T46" fmla="*/ 1 w 281"/>
                  <a:gd name="T47" fmla="*/ 0 h 461"/>
                  <a:gd name="T48" fmla="*/ 1 w 281"/>
                  <a:gd name="T49" fmla="*/ 0 h 461"/>
                  <a:gd name="T50" fmla="*/ 1 w 281"/>
                  <a:gd name="T51" fmla="*/ 0 h 461"/>
                  <a:gd name="T52" fmla="*/ 1 w 281"/>
                  <a:gd name="T53" fmla="*/ 0 h 461"/>
                  <a:gd name="T54" fmla="*/ 1 w 281"/>
                  <a:gd name="T55" fmla="*/ 0 h 461"/>
                  <a:gd name="T56" fmla="*/ 1 w 281"/>
                  <a:gd name="T57" fmla="*/ 0 h 461"/>
                  <a:gd name="T58" fmla="*/ 1 w 281"/>
                  <a:gd name="T59" fmla="*/ 0 h 461"/>
                  <a:gd name="T60" fmla="*/ 1 w 281"/>
                  <a:gd name="T61" fmla="*/ 0 h 461"/>
                  <a:gd name="T62" fmla="*/ 1 w 281"/>
                  <a:gd name="T63" fmla="*/ 0 h 461"/>
                  <a:gd name="T64" fmla="*/ 1 w 281"/>
                  <a:gd name="T65" fmla="*/ 0 h 461"/>
                  <a:gd name="T66" fmla="*/ 1 w 281"/>
                  <a:gd name="T67" fmla="*/ 0 h 461"/>
                  <a:gd name="T68" fmla="*/ 1 w 281"/>
                  <a:gd name="T69" fmla="*/ 0 h 461"/>
                  <a:gd name="T70" fmla="*/ 1 w 281"/>
                  <a:gd name="T71" fmla="*/ 0 h 461"/>
                  <a:gd name="T72" fmla="*/ 1 w 281"/>
                  <a:gd name="T73" fmla="*/ 0 h 461"/>
                  <a:gd name="T74" fmla="*/ 1 w 281"/>
                  <a:gd name="T75" fmla="*/ 0 h 461"/>
                  <a:gd name="T76" fmla="*/ 1 w 281"/>
                  <a:gd name="T77" fmla="*/ 0 h 461"/>
                  <a:gd name="T78" fmla="*/ 1 w 281"/>
                  <a:gd name="T79" fmla="*/ 0 h 461"/>
                  <a:gd name="T80" fmla="*/ 1 w 281"/>
                  <a:gd name="T81" fmla="*/ 0 h 461"/>
                  <a:gd name="T82" fmla="*/ 1 w 281"/>
                  <a:gd name="T83" fmla="*/ 0 h 461"/>
                  <a:gd name="T84" fmla="*/ 0 w 281"/>
                  <a:gd name="T85" fmla="*/ 0 h 461"/>
                  <a:gd name="T86" fmla="*/ 1 w 281"/>
                  <a:gd name="T87" fmla="*/ 0 h 461"/>
                  <a:gd name="T88" fmla="*/ 1 w 281"/>
                  <a:gd name="T89" fmla="*/ 0 h 461"/>
                  <a:gd name="T90" fmla="*/ 1 w 281"/>
                  <a:gd name="T91" fmla="*/ 0 h 461"/>
                  <a:gd name="T92" fmla="*/ 1 w 281"/>
                  <a:gd name="T93" fmla="*/ 0 h 461"/>
                  <a:gd name="T94" fmla="*/ 1 w 281"/>
                  <a:gd name="T95" fmla="*/ 0 h 461"/>
                  <a:gd name="T96" fmla="*/ 1 w 281"/>
                  <a:gd name="T97" fmla="*/ 0 h 461"/>
                  <a:gd name="T98" fmla="*/ 1 w 281"/>
                  <a:gd name="T99" fmla="*/ 0 h 461"/>
                  <a:gd name="T100" fmla="*/ 1 w 281"/>
                  <a:gd name="T101" fmla="*/ 0 h 461"/>
                  <a:gd name="T102" fmla="*/ 1 w 281"/>
                  <a:gd name="T103" fmla="*/ 0 h 461"/>
                  <a:gd name="T104" fmla="*/ 1 w 281"/>
                  <a:gd name="T105" fmla="*/ 0 h 461"/>
                  <a:gd name="T106" fmla="*/ 1 w 281"/>
                  <a:gd name="T107" fmla="*/ 0 h 4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81" h="461">
                    <a:moveTo>
                      <a:pt x="80" y="0"/>
                    </a:moveTo>
                    <a:lnTo>
                      <a:pt x="109" y="0"/>
                    </a:lnTo>
                    <a:lnTo>
                      <a:pt x="133" y="1"/>
                    </a:lnTo>
                    <a:lnTo>
                      <a:pt x="154" y="2"/>
                    </a:lnTo>
                    <a:lnTo>
                      <a:pt x="174" y="7"/>
                    </a:lnTo>
                    <a:lnTo>
                      <a:pt x="192" y="13"/>
                    </a:lnTo>
                    <a:lnTo>
                      <a:pt x="211" y="23"/>
                    </a:lnTo>
                    <a:lnTo>
                      <a:pt x="229" y="37"/>
                    </a:lnTo>
                    <a:lnTo>
                      <a:pt x="251" y="55"/>
                    </a:lnTo>
                    <a:lnTo>
                      <a:pt x="276" y="103"/>
                    </a:lnTo>
                    <a:lnTo>
                      <a:pt x="277" y="169"/>
                    </a:lnTo>
                    <a:lnTo>
                      <a:pt x="278" y="209"/>
                    </a:lnTo>
                    <a:lnTo>
                      <a:pt x="281" y="243"/>
                    </a:lnTo>
                    <a:lnTo>
                      <a:pt x="252" y="228"/>
                    </a:lnTo>
                    <a:lnTo>
                      <a:pt x="179" y="259"/>
                    </a:lnTo>
                    <a:lnTo>
                      <a:pt x="118" y="307"/>
                    </a:lnTo>
                    <a:lnTo>
                      <a:pt x="113" y="234"/>
                    </a:lnTo>
                    <a:lnTo>
                      <a:pt x="94" y="195"/>
                    </a:lnTo>
                    <a:lnTo>
                      <a:pt x="85" y="128"/>
                    </a:lnTo>
                    <a:lnTo>
                      <a:pt x="76" y="213"/>
                    </a:lnTo>
                    <a:lnTo>
                      <a:pt x="94" y="260"/>
                    </a:lnTo>
                    <a:lnTo>
                      <a:pt x="110" y="319"/>
                    </a:lnTo>
                    <a:lnTo>
                      <a:pt x="118" y="346"/>
                    </a:lnTo>
                    <a:lnTo>
                      <a:pt x="144" y="316"/>
                    </a:lnTo>
                    <a:lnTo>
                      <a:pt x="167" y="341"/>
                    </a:lnTo>
                    <a:lnTo>
                      <a:pt x="163" y="379"/>
                    </a:lnTo>
                    <a:lnTo>
                      <a:pt x="163" y="452"/>
                    </a:lnTo>
                    <a:lnTo>
                      <a:pt x="126" y="452"/>
                    </a:lnTo>
                    <a:lnTo>
                      <a:pt x="88" y="384"/>
                    </a:lnTo>
                    <a:lnTo>
                      <a:pt x="63" y="328"/>
                    </a:lnTo>
                    <a:lnTo>
                      <a:pt x="55" y="286"/>
                    </a:lnTo>
                    <a:lnTo>
                      <a:pt x="55" y="349"/>
                    </a:lnTo>
                    <a:lnTo>
                      <a:pt x="94" y="426"/>
                    </a:lnTo>
                    <a:lnTo>
                      <a:pt x="110" y="461"/>
                    </a:lnTo>
                    <a:lnTo>
                      <a:pt x="72" y="409"/>
                    </a:lnTo>
                    <a:lnTo>
                      <a:pt x="56" y="389"/>
                    </a:lnTo>
                    <a:lnTo>
                      <a:pt x="42" y="371"/>
                    </a:lnTo>
                    <a:lnTo>
                      <a:pt x="30" y="353"/>
                    </a:lnTo>
                    <a:lnTo>
                      <a:pt x="19" y="334"/>
                    </a:lnTo>
                    <a:lnTo>
                      <a:pt x="11" y="316"/>
                    </a:lnTo>
                    <a:lnTo>
                      <a:pt x="6" y="295"/>
                    </a:lnTo>
                    <a:lnTo>
                      <a:pt x="1" y="272"/>
                    </a:lnTo>
                    <a:lnTo>
                      <a:pt x="0" y="247"/>
                    </a:lnTo>
                    <a:lnTo>
                      <a:pt x="38" y="281"/>
                    </a:lnTo>
                    <a:lnTo>
                      <a:pt x="38" y="234"/>
                    </a:lnTo>
                    <a:lnTo>
                      <a:pt x="38" y="201"/>
                    </a:lnTo>
                    <a:lnTo>
                      <a:pt x="60" y="213"/>
                    </a:lnTo>
                    <a:lnTo>
                      <a:pt x="47" y="183"/>
                    </a:lnTo>
                    <a:lnTo>
                      <a:pt x="42" y="145"/>
                    </a:lnTo>
                    <a:lnTo>
                      <a:pt x="68" y="131"/>
                    </a:lnTo>
                    <a:lnTo>
                      <a:pt x="80" y="111"/>
                    </a:lnTo>
                    <a:lnTo>
                      <a:pt x="50" y="81"/>
                    </a:lnTo>
                    <a:lnTo>
                      <a:pt x="63" y="3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2" name="Freeform 26">
                <a:extLst>
                  <a:ext uri="{FF2B5EF4-FFF2-40B4-BE49-F238E27FC236}">
                    <a16:creationId xmlns:a16="http://schemas.microsoft.com/office/drawing/2014/main" id="{61322CEC-6B0A-F17F-20CF-05D480E8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" y="1727"/>
                <a:ext cx="91" cy="147"/>
              </a:xfrm>
              <a:custGeom>
                <a:avLst/>
                <a:gdLst>
                  <a:gd name="T0" fmla="*/ 1 w 182"/>
                  <a:gd name="T1" fmla="*/ 0 h 295"/>
                  <a:gd name="T2" fmla="*/ 0 w 182"/>
                  <a:gd name="T3" fmla="*/ 0 h 295"/>
                  <a:gd name="T4" fmla="*/ 1 w 182"/>
                  <a:gd name="T5" fmla="*/ 0 h 295"/>
                  <a:gd name="T6" fmla="*/ 1 w 182"/>
                  <a:gd name="T7" fmla="*/ 0 h 295"/>
                  <a:gd name="T8" fmla="*/ 1 w 182"/>
                  <a:gd name="T9" fmla="*/ 0 h 295"/>
                  <a:gd name="T10" fmla="*/ 1 w 182"/>
                  <a:gd name="T11" fmla="*/ 0 h 295"/>
                  <a:gd name="T12" fmla="*/ 1 w 182"/>
                  <a:gd name="T13" fmla="*/ 0 h 295"/>
                  <a:gd name="T14" fmla="*/ 1 w 182"/>
                  <a:gd name="T15" fmla="*/ 0 h 295"/>
                  <a:gd name="T16" fmla="*/ 1 w 182"/>
                  <a:gd name="T17" fmla="*/ 0 h 295"/>
                  <a:gd name="T18" fmla="*/ 1 w 182"/>
                  <a:gd name="T19" fmla="*/ 0 h 295"/>
                  <a:gd name="T20" fmla="*/ 1 w 182"/>
                  <a:gd name="T21" fmla="*/ 0 h 295"/>
                  <a:gd name="T22" fmla="*/ 1 w 182"/>
                  <a:gd name="T23" fmla="*/ 0 h 295"/>
                  <a:gd name="T24" fmla="*/ 1 w 182"/>
                  <a:gd name="T25" fmla="*/ 0 h 295"/>
                  <a:gd name="T26" fmla="*/ 1 w 182"/>
                  <a:gd name="T27" fmla="*/ 0 h 295"/>
                  <a:gd name="T28" fmla="*/ 1 w 182"/>
                  <a:gd name="T29" fmla="*/ 0 h 295"/>
                  <a:gd name="T30" fmla="*/ 1 w 182"/>
                  <a:gd name="T31" fmla="*/ 0 h 295"/>
                  <a:gd name="T32" fmla="*/ 1 w 182"/>
                  <a:gd name="T33" fmla="*/ 0 h 295"/>
                  <a:gd name="T34" fmla="*/ 1 w 182"/>
                  <a:gd name="T35" fmla="*/ 0 h 295"/>
                  <a:gd name="T36" fmla="*/ 1 w 182"/>
                  <a:gd name="T37" fmla="*/ 0 h 295"/>
                  <a:gd name="T38" fmla="*/ 1 w 182"/>
                  <a:gd name="T39" fmla="*/ 0 h 295"/>
                  <a:gd name="T40" fmla="*/ 1 w 182"/>
                  <a:gd name="T41" fmla="*/ 0 h 295"/>
                  <a:gd name="T42" fmla="*/ 1 w 182"/>
                  <a:gd name="T43" fmla="*/ 0 h 295"/>
                  <a:gd name="T44" fmla="*/ 1 w 182"/>
                  <a:gd name="T45" fmla="*/ 0 h 295"/>
                  <a:gd name="T46" fmla="*/ 1 w 182"/>
                  <a:gd name="T47" fmla="*/ 0 h 295"/>
                  <a:gd name="T48" fmla="*/ 1 w 182"/>
                  <a:gd name="T49" fmla="*/ 0 h 295"/>
                  <a:gd name="T50" fmla="*/ 1 w 182"/>
                  <a:gd name="T51" fmla="*/ 0 h 295"/>
                  <a:gd name="T52" fmla="*/ 1 w 182"/>
                  <a:gd name="T53" fmla="*/ 0 h 295"/>
                  <a:gd name="T54" fmla="*/ 1 w 182"/>
                  <a:gd name="T55" fmla="*/ 0 h 295"/>
                  <a:gd name="T56" fmla="*/ 1 w 182"/>
                  <a:gd name="T57" fmla="*/ 0 h 295"/>
                  <a:gd name="T58" fmla="*/ 1 w 182"/>
                  <a:gd name="T59" fmla="*/ 0 h 29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82" h="295">
                    <a:moveTo>
                      <a:pt x="8" y="0"/>
                    </a:moveTo>
                    <a:lnTo>
                      <a:pt x="0" y="38"/>
                    </a:lnTo>
                    <a:lnTo>
                      <a:pt x="4" y="73"/>
                    </a:lnTo>
                    <a:lnTo>
                      <a:pt x="26" y="65"/>
                    </a:lnTo>
                    <a:lnTo>
                      <a:pt x="71" y="124"/>
                    </a:lnTo>
                    <a:lnTo>
                      <a:pt x="42" y="107"/>
                    </a:lnTo>
                    <a:lnTo>
                      <a:pt x="12" y="107"/>
                    </a:lnTo>
                    <a:lnTo>
                      <a:pt x="26" y="133"/>
                    </a:lnTo>
                    <a:lnTo>
                      <a:pt x="76" y="163"/>
                    </a:lnTo>
                    <a:lnTo>
                      <a:pt x="30" y="163"/>
                    </a:lnTo>
                    <a:lnTo>
                      <a:pt x="38" y="196"/>
                    </a:lnTo>
                    <a:lnTo>
                      <a:pt x="38" y="226"/>
                    </a:lnTo>
                    <a:lnTo>
                      <a:pt x="63" y="261"/>
                    </a:lnTo>
                    <a:lnTo>
                      <a:pt x="123" y="295"/>
                    </a:lnTo>
                    <a:lnTo>
                      <a:pt x="164" y="286"/>
                    </a:lnTo>
                    <a:lnTo>
                      <a:pt x="135" y="269"/>
                    </a:lnTo>
                    <a:lnTo>
                      <a:pt x="109" y="248"/>
                    </a:lnTo>
                    <a:lnTo>
                      <a:pt x="147" y="256"/>
                    </a:lnTo>
                    <a:lnTo>
                      <a:pt x="182" y="261"/>
                    </a:lnTo>
                    <a:lnTo>
                      <a:pt x="156" y="239"/>
                    </a:lnTo>
                    <a:lnTo>
                      <a:pt x="109" y="218"/>
                    </a:lnTo>
                    <a:lnTo>
                      <a:pt x="114" y="196"/>
                    </a:lnTo>
                    <a:lnTo>
                      <a:pt x="144" y="223"/>
                    </a:lnTo>
                    <a:lnTo>
                      <a:pt x="177" y="226"/>
                    </a:lnTo>
                    <a:lnTo>
                      <a:pt x="182" y="196"/>
                    </a:lnTo>
                    <a:lnTo>
                      <a:pt x="156" y="180"/>
                    </a:lnTo>
                    <a:lnTo>
                      <a:pt x="123" y="145"/>
                    </a:lnTo>
                    <a:lnTo>
                      <a:pt x="84" y="68"/>
                    </a:lnTo>
                    <a:lnTo>
                      <a:pt x="38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3" name="Freeform 27">
                <a:extLst>
                  <a:ext uri="{FF2B5EF4-FFF2-40B4-BE49-F238E27FC236}">
                    <a16:creationId xmlns:a16="http://schemas.microsoft.com/office/drawing/2014/main" id="{FB3F4148-5E27-49A7-883F-304A7CD3D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1861"/>
                <a:ext cx="40" cy="21"/>
              </a:xfrm>
              <a:custGeom>
                <a:avLst/>
                <a:gdLst>
                  <a:gd name="T0" fmla="*/ 1 w 79"/>
                  <a:gd name="T1" fmla="*/ 0 h 42"/>
                  <a:gd name="T2" fmla="*/ 1 w 79"/>
                  <a:gd name="T3" fmla="*/ 1 h 42"/>
                  <a:gd name="T4" fmla="*/ 1 w 79"/>
                  <a:gd name="T5" fmla="*/ 1 h 42"/>
                  <a:gd name="T6" fmla="*/ 1 w 79"/>
                  <a:gd name="T7" fmla="*/ 1 h 42"/>
                  <a:gd name="T8" fmla="*/ 0 w 79"/>
                  <a:gd name="T9" fmla="*/ 1 h 42"/>
                  <a:gd name="T10" fmla="*/ 1 w 79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42">
                    <a:moveTo>
                      <a:pt x="12" y="0"/>
                    </a:moveTo>
                    <a:lnTo>
                      <a:pt x="41" y="22"/>
                    </a:lnTo>
                    <a:lnTo>
                      <a:pt x="79" y="39"/>
                    </a:lnTo>
                    <a:lnTo>
                      <a:pt x="50" y="42"/>
                    </a:lnTo>
                    <a:lnTo>
                      <a:pt x="0" y="3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4" name="Freeform 28">
                <a:extLst>
                  <a:ext uri="{FF2B5EF4-FFF2-40B4-BE49-F238E27FC236}">
                    <a16:creationId xmlns:a16="http://schemas.microsoft.com/office/drawing/2014/main" id="{7C4196E4-5503-0842-8483-FAF21E4BE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1891"/>
                <a:ext cx="26" cy="12"/>
              </a:xfrm>
              <a:custGeom>
                <a:avLst/>
                <a:gdLst>
                  <a:gd name="T0" fmla="*/ 1 w 51"/>
                  <a:gd name="T1" fmla="*/ 0 h 25"/>
                  <a:gd name="T2" fmla="*/ 1 w 51"/>
                  <a:gd name="T3" fmla="*/ 0 h 25"/>
                  <a:gd name="T4" fmla="*/ 1 w 51"/>
                  <a:gd name="T5" fmla="*/ 0 h 25"/>
                  <a:gd name="T6" fmla="*/ 0 w 51"/>
                  <a:gd name="T7" fmla="*/ 0 h 25"/>
                  <a:gd name="T8" fmla="*/ 1 w 51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5">
                    <a:moveTo>
                      <a:pt x="8" y="0"/>
                    </a:moveTo>
                    <a:lnTo>
                      <a:pt x="51" y="4"/>
                    </a:lnTo>
                    <a:lnTo>
                      <a:pt x="21" y="25"/>
                    </a:lnTo>
                    <a:lnTo>
                      <a:pt x="0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5" name="Freeform 29">
                <a:extLst>
                  <a:ext uri="{FF2B5EF4-FFF2-40B4-BE49-F238E27FC236}">
                    <a16:creationId xmlns:a16="http://schemas.microsoft.com/office/drawing/2014/main" id="{718C8132-4909-4A8A-E63D-AFB6DBFFF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1853"/>
                <a:ext cx="55" cy="70"/>
              </a:xfrm>
              <a:custGeom>
                <a:avLst/>
                <a:gdLst>
                  <a:gd name="T0" fmla="*/ 0 w 109"/>
                  <a:gd name="T1" fmla="*/ 0 h 140"/>
                  <a:gd name="T2" fmla="*/ 1 w 109"/>
                  <a:gd name="T3" fmla="*/ 1 h 140"/>
                  <a:gd name="T4" fmla="*/ 1 w 109"/>
                  <a:gd name="T5" fmla="*/ 1 h 140"/>
                  <a:gd name="T6" fmla="*/ 1 w 109"/>
                  <a:gd name="T7" fmla="*/ 1 h 140"/>
                  <a:gd name="T8" fmla="*/ 1 w 109"/>
                  <a:gd name="T9" fmla="*/ 1 h 140"/>
                  <a:gd name="T10" fmla="*/ 1 w 109"/>
                  <a:gd name="T11" fmla="*/ 1 h 140"/>
                  <a:gd name="T12" fmla="*/ 1 w 109"/>
                  <a:gd name="T13" fmla="*/ 1 h 140"/>
                  <a:gd name="T14" fmla="*/ 1 w 109"/>
                  <a:gd name="T15" fmla="*/ 1 h 140"/>
                  <a:gd name="T16" fmla="*/ 1 w 109"/>
                  <a:gd name="T17" fmla="*/ 1 h 140"/>
                  <a:gd name="T18" fmla="*/ 0 w 109"/>
                  <a:gd name="T19" fmla="*/ 0 h 1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" h="140">
                    <a:moveTo>
                      <a:pt x="0" y="0"/>
                    </a:moveTo>
                    <a:lnTo>
                      <a:pt x="30" y="25"/>
                    </a:lnTo>
                    <a:lnTo>
                      <a:pt x="30" y="55"/>
                    </a:lnTo>
                    <a:lnTo>
                      <a:pt x="38" y="85"/>
                    </a:lnTo>
                    <a:lnTo>
                      <a:pt x="51" y="140"/>
                    </a:lnTo>
                    <a:lnTo>
                      <a:pt x="109" y="123"/>
                    </a:lnTo>
                    <a:lnTo>
                      <a:pt x="77" y="98"/>
                    </a:lnTo>
                    <a:lnTo>
                      <a:pt x="55" y="58"/>
                    </a:lnTo>
                    <a:lnTo>
                      <a:pt x="2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6" name="Freeform 30">
                <a:extLst>
                  <a:ext uri="{FF2B5EF4-FFF2-40B4-BE49-F238E27FC236}">
                    <a16:creationId xmlns:a16="http://schemas.microsoft.com/office/drawing/2014/main" id="{A3F1C819-558F-E0E7-7325-6E894248A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" y="1884"/>
                <a:ext cx="191" cy="271"/>
              </a:xfrm>
              <a:custGeom>
                <a:avLst/>
                <a:gdLst>
                  <a:gd name="T0" fmla="*/ 1 w 382"/>
                  <a:gd name="T1" fmla="*/ 1 h 541"/>
                  <a:gd name="T2" fmla="*/ 1 w 382"/>
                  <a:gd name="T3" fmla="*/ 1 h 541"/>
                  <a:gd name="T4" fmla="*/ 1 w 382"/>
                  <a:gd name="T5" fmla="*/ 1 h 541"/>
                  <a:gd name="T6" fmla="*/ 1 w 382"/>
                  <a:gd name="T7" fmla="*/ 0 h 541"/>
                  <a:gd name="T8" fmla="*/ 1 w 382"/>
                  <a:gd name="T9" fmla="*/ 1 h 541"/>
                  <a:gd name="T10" fmla="*/ 1 w 382"/>
                  <a:gd name="T11" fmla="*/ 1 h 541"/>
                  <a:gd name="T12" fmla="*/ 1 w 382"/>
                  <a:gd name="T13" fmla="*/ 1 h 541"/>
                  <a:gd name="T14" fmla="*/ 1 w 382"/>
                  <a:gd name="T15" fmla="*/ 1 h 541"/>
                  <a:gd name="T16" fmla="*/ 1 w 382"/>
                  <a:gd name="T17" fmla="*/ 1 h 541"/>
                  <a:gd name="T18" fmla="*/ 1 w 382"/>
                  <a:gd name="T19" fmla="*/ 1 h 541"/>
                  <a:gd name="T20" fmla="*/ 1 w 382"/>
                  <a:gd name="T21" fmla="*/ 1 h 541"/>
                  <a:gd name="T22" fmla="*/ 1 w 382"/>
                  <a:gd name="T23" fmla="*/ 1 h 541"/>
                  <a:gd name="T24" fmla="*/ 1 w 382"/>
                  <a:gd name="T25" fmla="*/ 1 h 541"/>
                  <a:gd name="T26" fmla="*/ 1 w 382"/>
                  <a:gd name="T27" fmla="*/ 1 h 541"/>
                  <a:gd name="T28" fmla="*/ 1 w 382"/>
                  <a:gd name="T29" fmla="*/ 1 h 541"/>
                  <a:gd name="T30" fmla="*/ 1 w 382"/>
                  <a:gd name="T31" fmla="*/ 1 h 541"/>
                  <a:gd name="T32" fmla="*/ 1 w 382"/>
                  <a:gd name="T33" fmla="*/ 1 h 541"/>
                  <a:gd name="T34" fmla="*/ 1 w 382"/>
                  <a:gd name="T35" fmla="*/ 1 h 541"/>
                  <a:gd name="T36" fmla="*/ 1 w 382"/>
                  <a:gd name="T37" fmla="*/ 1 h 541"/>
                  <a:gd name="T38" fmla="*/ 1 w 382"/>
                  <a:gd name="T39" fmla="*/ 1 h 541"/>
                  <a:gd name="T40" fmla="*/ 1 w 382"/>
                  <a:gd name="T41" fmla="*/ 1 h 541"/>
                  <a:gd name="T42" fmla="*/ 1 w 382"/>
                  <a:gd name="T43" fmla="*/ 1 h 541"/>
                  <a:gd name="T44" fmla="*/ 1 w 382"/>
                  <a:gd name="T45" fmla="*/ 1 h 541"/>
                  <a:gd name="T46" fmla="*/ 1 w 382"/>
                  <a:gd name="T47" fmla="*/ 1 h 541"/>
                  <a:gd name="T48" fmla="*/ 1 w 382"/>
                  <a:gd name="T49" fmla="*/ 1 h 541"/>
                  <a:gd name="T50" fmla="*/ 1 w 382"/>
                  <a:gd name="T51" fmla="*/ 1 h 541"/>
                  <a:gd name="T52" fmla="*/ 1 w 382"/>
                  <a:gd name="T53" fmla="*/ 1 h 541"/>
                  <a:gd name="T54" fmla="*/ 1 w 382"/>
                  <a:gd name="T55" fmla="*/ 1 h 541"/>
                  <a:gd name="T56" fmla="*/ 1 w 382"/>
                  <a:gd name="T57" fmla="*/ 1 h 541"/>
                  <a:gd name="T58" fmla="*/ 1 w 382"/>
                  <a:gd name="T59" fmla="*/ 1 h 541"/>
                  <a:gd name="T60" fmla="*/ 1 w 382"/>
                  <a:gd name="T61" fmla="*/ 1 h 541"/>
                  <a:gd name="T62" fmla="*/ 1 w 382"/>
                  <a:gd name="T63" fmla="*/ 1 h 541"/>
                  <a:gd name="T64" fmla="*/ 1 w 382"/>
                  <a:gd name="T65" fmla="*/ 1 h 541"/>
                  <a:gd name="T66" fmla="*/ 1 w 382"/>
                  <a:gd name="T67" fmla="*/ 1 h 541"/>
                  <a:gd name="T68" fmla="*/ 1 w 382"/>
                  <a:gd name="T69" fmla="*/ 1 h 541"/>
                  <a:gd name="T70" fmla="*/ 1 w 382"/>
                  <a:gd name="T71" fmla="*/ 1 h 541"/>
                  <a:gd name="T72" fmla="*/ 1 w 382"/>
                  <a:gd name="T73" fmla="*/ 1 h 541"/>
                  <a:gd name="T74" fmla="*/ 1 w 382"/>
                  <a:gd name="T75" fmla="*/ 1 h 541"/>
                  <a:gd name="T76" fmla="*/ 1 w 382"/>
                  <a:gd name="T77" fmla="*/ 1 h 541"/>
                  <a:gd name="T78" fmla="*/ 1 w 382"/>
                  <a:gd name="T79" fmla="*/ 1 h 541"/>
                  <a:gd name="T80" fmla="*/ 0 w 382"/>
                  <a:gd name="T81" fmla="*/ 1 h 541"/>
                  <a:gd name="T82" fmla="*/ 1 w 382"/>
                  <a:gd name="T83" fmla="*/ 1 h 541"/>
                  <a:gd name="T84" fmla="*/ 1 w 382"/>
                  <a:gd name="T85" fmla="*/ 1 h 541"/>
                  <a:gd name="T86" fmla="*/ 1 w 382"/>
                  <a:gd name="T87" fmla="*/ 1 h 541"/>
                  <a:gd name="T88" fmla="*/ 1 w 382"/>
                  <a:gd name="T89" fmla="*/ 1 h 541"/>
                  <a:gd name="T90" fmla="*/ 1 w 382"/>
                  <a:gd name="T91" fmla="*/ 1 h 541"/>
                  <a:gd name="T92" fmla="*/ 1 w 382"/>
                  <a:gd name="T93" fmla="*/ 1 h 541"/>
                  <a:gd name="T94" fmla="*/ 1 w 382"/>
                  <a:gd name="T95" fmla="*/ 1 h 541"/>
                  <a:gd name="T96" fmla="*/ 1 w 382"/>
                  <a:gd name="T97" fmla="*/ 1 h 541"/>
                  <a:gd name="T98" fmla="*/ 1 w 382"/>
                  <a:gd name="T99" fmla="*/ 1 h 541"/>
                  <a:gd name="T100" fmla="*/ 1 w 382"/>
                  <a:gd name="T101" fmla="*/ 1 h 541"/>
                  <a:gd name="T102" fmla="*/ 1 w 382"/>
                  <a:gd name="T103" fmla="*/ 1 h 5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82" h="541">
                    <a:moveTo>
                      <a:pt x="102" y="55"/>
                    </a:moveTo>
                    <a:lnTo>
                      <a:pt x="140" y="55"/>
                    </a:lnTo>
                    <a:lnTo>
                      <a:pt x="187" y="38"/>
                    </a:lnTo>
                    <a:lnTo>
                      <a:pt x="246" y="0"/>
                    </a:lnTo>
                    <a:lnTo>
                      <a:pt x="283" y="26"/>
                    </a:lnTo>
                    <a:lnTo>
                      <a:pt x="310" y="55"/>
                    </a:lnTo>
                    <a:lnTo>
                      <a:pt x="329" y="86"/>
                    </a:lnTo>
                    <a:lnTo>
                      <a:pt x="343" y="119"/>
                    </a:lnTo>
                    <a:lnTo>
                      <a:pt x="351" y="153"/>
                    </a:lnTo>
                    <a:lnTo>
                      <a:pt x="356" y="191"/>
                    </a:lnTo>
                    <a:lnTo>
                      <a:pt x="360" y="233"/>
                    </a:lnTo>
                    <a:lnTo>
                      <a:pt x="364" y="278"/>
                    </a:lnTo>
                    <a:lnTo>
                      <a:pt x="382" y="529"/>
                    </a:lnTo>
                    <a:lnTo>
                      <a:pt x="334" y="541"/>
                    </a:lnTo>
                    <a:lnTo>
                      <a:pt x="267" y="541"/>
                    </a:lnTo>
                    <a:lnTo>
                      <a:pt x="267" y="478"/>
                    </a:lnTo>
                    <a:lnTo>
                      <a:pt x="267" y="358"/>
                    </a:lnTo>
                    <a:lnTo>
                      <a:pt x="279" y="308"/>
                    </a:lnTo>
                    <a:lnTo>
                      <a:pt x="279" y="273"/>
                    </a:lnTo>
                    <a:lnTo>
                      <a:pt x="252" y="337"/>
                    </a:lnTo>
                    <a:lnTo>
                      <a:pt x="229" y="366"/>
                    </a:lnTo>
                    <a:lnTo>
                      <a:pt x="170" y="405"/>
                    </a:lnTo>
                    <a:lnTo>
                      <a:pt x="114" y="473"/>
                    </a:lnTo>
                    <a:lnTo>
                      <a:pt x="165" y="371"/>
                    </a:lnTo>
                    <a:lnTo>
                      <a:pt x="254" y="308"/>
                    </a:lnTo>
                    <a:lnTo>
                      <a:pt x="276" y="251"/>
                    </a:lnTo>
                    <a:lnTo>
                      <a:pt x="212" y="303"/>
                    </a:lnTo>
                    <a:lnTo>
                      <a:pt x="152" y="366"/>
                    </a:lnTo>
                    <a:lnTo>
                      <a:pt x="111" y="409"/>
                    </a:lnTo>
                    <a:lnTo>
                      <a:pt x="30" y="448"/>
                    </a:lnTo>
                    <a:lnTo>
                      <a:pt x="51" y="366"/>
                    </a:lnTo>
                    <a:lnTo>
                      <a:pt x="111" y="337"/>
                    </a:lnTo>
                    <a:lnTo>
                      <a:pt x="132" y="316"/>
                    </a:lnTo>
                    <a:lnTo>
                      <a:pt x="51" y="341"/>
                    </a:lnTo>
                    <a:lnTo>
                      <a:pt x="51" y="320"/>
                    </a:lnTo>
                    <a:lnTo>
                      <a:pt x="98" y="298"/>
                    </a:lnTo>
                    <a:lnTo>
                      <a:pt x="174" y="265"/>
                    </a:lnTo>
                    <a:lnTo>
                      <a:pt x="114" y="273"/>
                    </a:lnTo>
                    <a:lnTo>
                      <a:pt x="51" y="298"/>
                    </a:lnTo>
                    <a:lnTo>
                      <a:pt x="11" y="308"/>
                    </a:lnTo>
                    <a:lnTo>
                      <a:pt x="0" y="268"/>
                    </a:lnTo>
                    <a:lnTo>
                      <a:pt x="60" y="248"/>
                    </a:lnTo>
                    <a:lnTo>
                      <a:pt x="114" y="235"/>
                    </a:lnTo>
                    <a:lnTo>
                      <a:pt x="114" y="213"/>
                    </a:lnTo>
                    <a:lnTo>
                      <a:pt x="68" y="226"/>
                    </a:lnTo>
                    <a:lnTo>
                      <a:pt x="13" y="226"/>
                    </a:lnTo>
                    <a:lnTo>
                      <a:pt x="43" y="175"/>
                    </a:lnTo>
                    <a:lnTo>
                      <a:pt x="64" y="123"/>
                    </a:lnTo>
                    <a:lnTo>
                      <a:pt x="111" y="123"/>
                    </a:lnTo>
                    <a:lnTo>
                      <a:pt x="108" y="102"/>
                    </a:lnTo>
                    <a:lnTo>
                      <a:pt x="68" y="93"/>
                    </a:lnTo>
                    <a:lnTo>
                      <a:pt x="102" y="55"/>
                    </a:lnTo>
                    <a:close/>
                  </a:path>
                </a:pathLst>
              </a:custGeom>
              <a:solidFill>
                <a:srgbClr val="7247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7" name="Freeform 31">
                <a:extLst>
                  <a:ext uri="{FF2B5EF4-FFF2-40B4-BE49-F238E27FC236}">
                    <a16:creationId xmlns:a16="http://schemas.microsoft.com/office/drawing/2014/main" id="{4BB75289-580F-551F-B09C-4420120BE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2075"/>
                <a:ext cx="122" cy="100"/>
              </a:xfrm>
              <a:custGeom>
                <a:avLst/>
                <a:gdLst>
                  <a:gd name="T0" fmla="*/ 1 w 244"/>
                  <a:gd name="T1" fmla="*/ 0 h 201"/>
                  <a:gd name="T2" fmla="*/ 1 w 244"/>
                  <a:gd name="T3" fmla="*/ 0 h 201"/>
                  <a:gd name="T4" fmla="*/ 1 w 244"/>
                  <a:gd name="T5" fmla="*/ 0 h 201"/>
                  <a:gd name="T6" fmla="*/ 1 w 244"/>
                  <a:gd name="T7" fmla="*/ 0 h 201"/>
                  <a:gd name="T8" fmla="*/ 1 w 244"/>
                  <a:gd name="T9" fmla="*/ 0 h 201"/>
                  <a:gd name="T10" fmla="*/ 1 w 244"/>
                  <a:gd name="T11" fmla="*/ 0 h 201"/>
                  <a:gd name="T12" fmla="*/ 1 w 244"/>
                  <a:gd name="T13" fmla="*/ 0 h 201"/>
                  <a:gd name="T14" fmla="*/ 0 w 244"/>
                  <a:gd name="T15" fmla="*/ 0 h 201"/>
                  <a:gd name="T16" fmla="*/ 1 w 244"/>
                  <a:gd name="T17" fmla="*/ 0 h 201"/>
                  <a:gd name="T18" fmla="*/ 1 w 244"/>
                  <a:gd name="T19" fmla="*/ 0 h 201"/>
                  <a:gd name="T20" fmla="*/ 1 w 244"/>
                  <a:gd name="T21" fmla="*/ 0 h 201"/>
                  <a:gd name="T22" fmla="*/ 1 w 244"/>
                  <a:gd name="T23" fmla="*/ 0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4" h="201">
                    <a:moveTo>
                      <a:pt x="244" y="0"/>
                    </a:moveTo>
                    <a:lnTo>
                      <a:pt x="185" y="38"/>
                    </a:lnTo>
                    <a:lnTo>
                      <a:pt x="139" y="89"/>
                    </a:lnTo>
                    <a:lnTo>
                      <a:pt x="89" y="115"/>
                    </a:lnTo>
                    <a:lnTo>
                      <a:pt x="135" y="51"/>
                    </a:lnTo>
                    <a:lnTo>
                      <a:pt x="97" y="63"/>
                    </a:lnTo>
                    <a:lnTo>
                      <a:pt x="14" y="93"/>
                    </a:lnTo>
                    <a:lnTo>
                      <a:pt x="0" y="201"/>
                    </a:lnTo>
                    <a:lnTo>
                      <a:pt x="105" y="187"/>
                    </a:lnTo>
                    <a:lnTo>
                      <a:pt x="215" y="174"/>
                    </a:lnTo>
                    <a:lnTo>
                      <a:pt x="236" y="123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7247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8" name="Freeform 32">
                <a:extLst>
                  <a:ext uri="{FF2B5EF4-FFF2-40B4-BE49-F238E27FC236}">
                    <a16:creationId xmlns:a16="http://schemas.microsoft.com/office/drawing/2014/main" id="{3602B84A-1A57-E5E1-7354-554B61B7A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1781"/>
                <a:ext cx="90" cy="284"/>
              </a:xfrm>
              <a:custGeom>
                <a:avLst/>
                <a:gdLst>
                  <a:gd name="T0" fmla="*/ 0 w 181"/>
                  <a:gd name="T1" fmla="*/ 0 h 568"/>
                  <a:gd name="T2" fmla="*/ 0 w 181"/>
                  <a:gd name="T3" fmla="*/ 1 h 568"/>
                  <a:gd name="T4" fmla="*/ 0 w 181"/>
                  <a:gd name="T5" fmla="*/ 1 h 568"/>
                  <a:gd name="T6" fmla="*/ 0 w 181"/>
                  <a:gd name="T7" fmla="*/ 1 h 568"/>
                  <a:gd name="T8" fmla="*/ 0 w 181"/>
                  <a:gd name="T9" fmla="*/ 1 h 568"/>
                  <a:gd name="T10" fmla="*/ 0 w 181"/>
                  <a:gd name="T11" fmla="*/ 1 h 568"/>
                  <a:gd name="T12" fmla="*/ 0 w 181"/>
                  <a:gd name="T13" fmla="*/ 1 h 568"/>
                  <a:gd name="T14" fmla="*/ 0 w 181"/>
                  <a:gd name="T15" fmla="*/ 1 h 568"/>
                  <a:gd name="T16" fmla="*/ 0 w 181"/>
                  <a:gd name="T17" fmla="*/ 1 h 568"/>
                  <a:gd name="T18" fmla="*/ 0 w 181"/>
                  <a:gd name="T19" fmla="*/ 1 h 568"/>
                  <a:gd name="T20" fmla="*/ 0 w 181"/>
                  <a:gd name="T21" fmla="*/ 1 h 568"/>
                  <a:gd name="T22" fmla="*/ 0 w 181"/>
                  <a:gd name="T23" fmla="*/ 1 h 568"/>
                  <a:gd name="T24" fmla="*/ 0 w 181"/>
                  <a:gd name="T25" fmla="*/ 1 h 568"/>
                  <a:gd name="T26" fmla="*/ 0 w 181"/>
                  <a:gd name="T27" fmla="*/ 1 h 568"/>
                  <a:gd name="T28" fmla="*/ 0 w 181"/>
                  <a:gd name="T29" fmla="*/ 1 h 568"/>
                  <a:gd name="T30" fmla="*/ 0 w 181"/>
                  <a:gd name="T31" fmla="*/ 1 h 568"/>
                  <a:gd name="T32" fmla="*/ 0 w 181"/>
                  <a:gd name="T33" fmla="*/ 1 h 568"/>
                  <a:gd name="T34" fmla="*/ 0 w 181"/>
                  <a:gd name="T35" fmla="*/ 1 h 568"/>
                  <a:gd name="T36" fmla="*/ 0 w 181"/>
                  <a:gd name="T37" fmla="*/ 1 h 568"/>
                  <a:gd name="T38" fmla="*/ 0 w 181"/>
                  <a:gd name="T39" fmla="*/ 1 h 568"/>
                  <a:gd name="T40" fmla="*/ 0 w 181"/>
                  <a:gd name="T41" fmla="*/ 1 h 568"/>
                  <a:gd name="T42" fmla="*/ 0 w 181"/>
                  <a:gd name="T43" fmla="*/ 1 h 568"/>
                  <a:gd name="T44" fmla="*/ 0 w 181"/>
                  <a:gd name="T45" fmla="*/ 1 h 568"/>
                  <a:gd name="T46" fmla="*/ 0 w 181"/>
                  <a:gd name="T47" fmla="*/ 1 h 568"/>
                  <a:gd name="T48" fmla="*/ 0 w 181"/>
                  <a:gd name="T49" fmla="*/ 1 h 568"/>
                  <a:gd name="T50" fmla="*/ 0 w 181"/>
                  <a:gd name="T51" fmla="*/ 1 h 568"/>
                  <a:gd name="T52" fmla="*/ 0 w 181"/>
                  <a:gd name="T53" fmla="*/ 1 h 568"/>
                  <a:gd name="T54" fmla="*/ 0 w 181"/>
                  <a:gd name="T55" fmla="*/ 1 h 568"/>
                  <a:gd name="T56" fmla="*/ 0 w 181"/>
                  <a:gd name="T57" fmla="*/ 1 h 568"/>
                  <a:gd name="T58" fmla="*/ 0 w 181"/>
                  <a:gd name="T59" fmla="*/ 1 h 568"/>
                  <a:gd name="T60" fmla="*/ 0 w 181"/>
                  <a:gd name="T61" fmla="*/ 1 h 568"/>
                  <a:gd name="T62" fmla="*/ 0 w 181"/>
                  <a:gd name="T63" fmla="*/ 1 h 568"/>
                  <a:gd name="T64" fmla="*/ 0 w 181"/>
                  <a:gd name="T65" fmla="*/ 1 h 568"/>
                  <a:gd name="T66" fmla="*/ 0 w 181"/>
                  <a:gd name="T67" fmla="*/ 1 h 568"/>
                  <a:gd name="T68" fmla="*/ 0 w 181"/>
                  <a:gd name="T69" fmla="*/ 1 h 568"/>
                  <a:gd name="T70" fmla="*/ 0 w 181"/>
                  <a:gd name="T71" fmla="*/ 1 h 568"/>
                  <a:gd name="T72" fmla="*/ 0 w 181"/>
                  <a:gd name="T73" fmla="*/ 1 h 568"/>
                  <a:gd name="T74" fmla="*/ 0 w 181"/>
                  <a:gd name="T75" fmla="*/ 1 h 568"/>
                  <a:gd name="T76" fmla="*/ 0 w 181"/>
                  <a:gd name="T77" fmla="*/ 1 h 568"/>
                  <a:gd name="T78" fmla="*/ 0 w 181"/>
                  <a:gd name="T79" fmla="*/ 1 h 568"/>
                  <a:gd name="T80" fmla="*/ 0 w 181"/>
                  <a:gd name="T81" fmla="*/ 0 h 5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1" h="568">
                    <a:moveTo>
                      <a:pt x="156" y="0"/>
                    </a:moveTo>
                    <a:lnTo>
                      <a:pt x="162" y="17"/>
                    </a:lnTo>
                    <a:lnTo>
                      <a:pt x="165" y="33"/>
                    </a:lnTo>
                    <a:lnTo>
                      <a:pt x="169" y="49"/>
                    </a:lnTo>
                    <a:lnTo>
                      <a:pt x="171" y="68"/>
                    </a:lnTo>
                    <a:lnTo>
                      <a:pt x="181" y="107"/>
                    </a:lnTo>
                    <a:lnTo>
                      <a:pt x="167" y="156"/>
                    </a:lnTo>
                    <a:lnTo>
                      <a:pt x="163" y="184"/>
                    </a:lnTo>
                    <a:lnTo>
                      <a:pt x="157" y="211"/>
                    </a:lnTo>
                    <a:lnTo>
                      <a:pt x="150" y="235"/>
                    </a:lnTo>
                    <a:lnTo>
                      <a:pt x="142" y="258"/>
                    </a:lnTo>
                    <a:lnTo>
                      <a:pt x="133" y="282"/>
                    </a:lnTo>
                    <a:lnTo>
                      <a:pt x="123" y="305"/>
                    </a:lnTo>
                    <a:lnTo>
                      <a:pt x="112" y="330"/>
                    </a:lnTo>
                    <a:lnTo>
                      <a:pt x="101" y="356"/>
                    </a:lnTo>
                    <a:lnTo>
                      <a:pt x="94" y="390"/>
                    </a:lnTo>
                    <a:lnTo>
                      <a:pt x="94" y="419"/>
                    </a:lnTo>
                    <a:lnTo>
                      <a:pt x="104" y="462"/>
                    </a:lnTo>
                    <a:lnTo>
                      <a:pt x="104" y="497"/>
                    </a:lnTo>
                    <a:lnTo>
                      <a:pt x="82" y="518"/>
                    </a:lnTo>
                    <a:lnTo>
                      <a:pt x="63" y="535"/>
                    </a:lnTo>
                    <a:lnTo>
                      <a:pt x="65" y="568"/>
                    </a:lnTo>
                    <a:lnTo>
                      <a:pt x="37" y="568"/>
                    </a:lnTo>
                    <a:lnTo>
                      <a:pt x="19" y="532"/>
                    </a:lnTo>
                    <a:lnTo>
                      <a:pt x="0" y="504"/>
                    </a:lnTo>
                    <a:lnTo>
                      <a:pt x="0" y="462"/>
                    </a:lnTo>
                    <a:lnTo>
                      <a:pt x="15" y="405"/>
                    </a:lnTo>
                    <a:lnTo>
                      <a:pt x="29" y="363"/>
                    </a:lnTo>
                    <a:lnTo>
                      <a:pt x="34" y="330"/>
                    </a:lnTo>
                    <a:lnTo>
                      <a:pt x="38" y="298"/>
                    </a:lnTo>
                    <a:lnTo>
                      <a:pt x="42" y="267"/>
                    </a:lnTo>
                    <a:lnTo>
                      <a:pt x="45" y="235"/>
                    </a:lnTo>
                    <a:lnTo>
                      <a:pt x="50" y="203"/>
                    </a:lnTo>
                    <a:lnTo>
                      <a:pt x="55" y="170"/>
                    </a:lnTo>
                    <a:lnTo>
                      <a:pt x="59" y="139"/>
                    </a:lnTo>
                    <a:lnTo>
                      <a:pt x="65" y="107"/>
                    </a:lnTo>
                    <a:lnTo>
                      <a:pt x="41" y="79"/>
                    </a:lnTo>
                    <a:lnTo>
                      <a:pt x="19" y="57"/>
                    </a:lnTo>
                    <a:lnTo>
                      <a:pt x="55" y="22"/>
                    </a:lnTo>
                    <a:lnTo>
                      <a:pt x="111" y="1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09" name="Freeform 33">
                <a:extLst>
                  <a:ext uri="{FF2B5EF4-FFF2-40B4-BE49-F238E27FC236}">
                    <a16:creationId xmlns:a16="http://schemas.microsoft.com/office/drawing/2014/main" id="{36800C23-56C6-015F-3EBA-B0193FDFD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" y="2497"/>
                <a:ext cx="166" cy="87"/>
              </a:xfrm>
              <a:custGeom>
                <a:avLst/>
                <a:gdLst>
                  <a:gd name="T0" fmla="*/ 1 w 330"/>
                  <a:gd name="T1" fmla="*/ 0 h 174"/>
                  <a:gd name="T2" fmla="*/ 1 w 330"/>
                  <a:gd name="T3" fmla="*/ 1 h 174"/>
                  <a:gd name="T4" fmla="*/ 1 w 330"/>
                  <a:gd name="T5" fmla="*/ 1 h 174"/>
                  <a:gd name="T6" fmla="*/ 1 w 330"/>
                  <a:gd name="T7" fmla="*/ 1 h 174"/>
                  <a:gd name="T8" fmla="*/ 1 w 330"/>
                  <a:gd name="T9" fmla="*/ 1 h 174"/>
                  <a:gd name="T10" fmla="*/ 1 w 330"/>
                  <a:gd name="T11" fmla="*/ 1 h 174"/>
                  <a:gd name="T12" fmla="*/ 0 w 330"/>
                  <a:gd name="T13" fmla="*/ 1 h 174"/>
                  <a:gd name="T14" fmla="*/ 1 w 330"/>
                  <a:gd name="T15" fmla="*/ 1 h 174"/>
                  <a:gd name="T16" fmla="*/ 1 w 330"/>
                  <a:gd name="T17" fmla="*/ 1 h 174"/>
                  <a:gd name="T18" fmla="*/ 1 w 330"/>
                  <a:gd name="T19" fmla="*/ 1 h 174"/>
                  <a:gd name="T20" fmla="*/ 1 w 330"/>
                  <a:gd name="T21" fmla="*/ 1 h 174"/>
                  <a:gd name="T22" fmla="*/ 1 w 330"/>
                  <a:gd name="T23" fmla="*/ 1 h 174"/>
                  <a:gd name="T24" fmla="*/ 1 w 330"/>
                  <a:gd name="T25" fmla="*/ 1 h 174"/>
                  <a:gd name="T26" fmla="*/ 1 w 330"/>
                  <a:gd name="T27" fmla="*/ 1 h 174"/>
                  <a:gd name="T28" fmla="*/ 1 w 330"/>
                  <a:gd name="T29" fmla="*/ 1 h 174"/>
                  <a:gd name="T30" fmla="*/ 1 w 330"/>
                  <a:gd name="T31" fmla="*/ 1 h 174"/>
                  <a:gd name="T32" fmla="*/ 1 w 330"/>
                  <a:gd name="T33" fmla="*/ 1 h 174"/>
                  <a:gd name="T34" fmla="*/ 1 w 330"/>
                  <a:gd name="T35" fmla="*/ 1 h 174"/>
                  <a:gd name="T36" fmla="*/ 1 w 330"/>
                  <a:gd name="T37" fmla="*/ 1 h 174"/>
                  <a:gd name="T38" fmla="*/ 1 w 330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30" h="174">
                    <a:moveTo>
                      <a:pt x="189" y="0"/>
                    </a:moveTo>
                    <a:lnTo>
                      <a:pt x="165" y="34"/>
                    </a:lnTo>
                    <a:lnTo>
                      <a:pt x="129" y="78"/>
                    </a:lnTo>
                    <a:lnTo>
                      <a:pt x="108" y="97"/>
                    </a:lnTo>
                    <a:lnTo>
                      <a:pt x="55" y="106"/>
                    </a:lnTo>
                    <a:lnTo>
                      <a:pt x="14" y="122"/>
                    </a:lnTo>
                    <a:lnTo>
                      <a:pt x="0" y="161"/>
                    </a:lnTo>
                    <a:lnTo>
                      <a:pt x="72" y="174"/>
                    </a:lnTo>
                    <a:lnTo>
                      <a:pt x="165" y="174"/>
                    </a:lnTo>
                    <a:lnTo>
                      <a:pt x="229" y="163"/>
                    </a:lnTo>
                    <a:lnTo>
                      <a:pt x="288" y="165"/>
                    </a:lnTo>
                    <a:lnTo>
                      <a:pt x="329" y="163"/>
                    </a:lnTo>
                    <a:lnTo>
                      <a:pt x="330" y="129"/>
                    </a:lnTo>
                    <a:lnTo>
                      <a:pt x="328" y="100"/>
                    </a:lnTo>
                    <a:lnTo>
                      <a:pt x="322" y="73"/>
                    </a:lnTo>
                    <a:lnTo>
                      <a:pt x="310" y="43"/>
                    </a:lnTo>
                    <a:lnTo>
                      <a:pt x="273" y="47"/>
                    </a:lnTo>
                    <a:lnTo>
                      <a:pt x="237" y="32"/>
                    </a:lnTo>
                    <a:lnTo>
                      <a:pt x="213" y="5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C1C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0" name="Freeform 34">
                <a:extLst>
                  <a:ext uri="{FF2B5EF4-FFF2-40B4-BE49-F238E27FC236}">
                    <a16:creationId xmlns:a16="http://schemas.microsoft.com/office/drawing/2014/main" id="{4224034B-8A54-7E4A-FE9B-0054F1A63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2171"/>
                <a:ext cx="93" cy="344"/>
              </a:xfrm>
              <a:custGeom>
                <a:avLst/>
                <a:gdLst>
                  <a:gd name="T0" fmla="*/ 0 w 187"/>
                  <a:gd name="T1" fmla="*/ 1 h 686"/>
                  <a:gd name="T2" fmla="*/ 0 w 187"/>
                  <a:gd name="T3" fmla="*/ 1 h 686"/>
                  <a:gd name="T4" fmla="*/ 0 w 187"/>
                  <a:gd name="T5" fmla="*/ 1 h 686"/>
                  <a:gd name="T6" fmla="*/ 0 w 187"/>
                  <a:gd name="T7" fmla="*/ 1 h 686"/>
                  <a:gd name="T8" fmla="*/ 0 w 187"/>
                  <a:gd name="T9" fmla="*/ 1 h 686"/>
                  <a:gd name="T10" fmla="*/ 0 w 187"/>
                  <a:gd name="T11" fmla="*/ 1 h 686"/>
                  <a:gd name="T12" fmla="*/ 0 w 187"/>
                  <a:gd name="T13" fmla="*/ 1 h 686"/>
                  <a:gd name="T14" fmla="*/ 0 w 187"/>
                  <a:gd name="T15" fmla="*/ 1 h 686"/>
                  <a:gd name="T16" fmla="*/ 0 w 187"/>
                  <a:gd name="T17" fmla="*/ 1 h 686"/>
                  <a:gd name="T18" fmla="*/ 0 w 187"/>
                  <a:gd name="T19" fmla="*/ 1 h 686"/>
                  <a:gd name="T20" fmla="*/ 0 w 187"/>
                  <a:gd name="T21" fmla="*/ 1 h 686"/>
                  <a:gd name="T22" fmla="*/ 0 w 187"/>
                  <a:gd name="T23" fmla="*/ 1 h 686"/>
                  <a:gd name="T24" fmla="*/ 0 w 187"/>
                  <a:gd name="T25" fmla="*/ 1 h 686"/>
                  <a:gd name="T26" fmla="*/ 0 w 187"/>
                  <a:gd name="T27" fmla="*/ 1 h 686"/>
                  <a:gd name="T28" fmla="*/ 0 w 187"/>
                  <a:gd name="T29" fmla="*/ 1 h 686"/>
                  <a:gd name="T30" fmla="*/ 0 w 187"/>
                  <a:gd name="T31" fmla="*/ 1 h 686"/>
                  <a:gd name="T32" fmla="*/ 0 w 187"/>
                  <a:gd name="T33" fmla="*/ 1 h 686"/>
                  <a:gd name="T34" fmla="*/ 0 w 187"/>
                  <a:gd name="T35" fmla="*/ 1 h 686"/>
                  <a:gd name="T36" fmla="*/ 0 w 187"/>
                  <a:gd name="T37" fmla="*/ 1 h 686"/>
                  <a:gd name="T38" fmla="*/ 0 w 187"/>
                  <a:gd name="T39" fmla="*/ 1 h 686"/>
                  <a:gd name="T40" fmla="*/ 0 w 187"/>
                  <a:gd name="T41" fmla="*/ 1 h 686"/>
                  <a:gd name="T42" fmla="*/ 0 w 187"/>
                  <a:gd name="T43" fmla="*/ 1 h 686"/>
                  <a:gd name="T44" fmla="*/ 0 w 187"/>
                  <a:gd name="T45" fmla="*/ 1 h 686"/>
                  <a:gd name="T46" fmla="*/ 0 w 187"/>
                  <a:gd name="T47" fmla="*/ 1 h 686"/>
                  <a:gd name="T48" fmla="*/ 0 w 187"/>
                  <a:gd name="T49" fmla="*/ 1 h 686"/>
                  <a:gd name="T50" fmla="*/ 0 w 187"/>
                  <a:gd name="T51" fmla="*/ 1 h 686"/>
                  <a:gd name="T52" fmla="*/ 0 w 187"/>
                  <a:gd name="T53" fmla="*/ 1 h 686"/>
                  <a:gd name="T54" fmla="*/ 0 w 187"/>
                  <a:gd name="T55" fmla="*/ 1 h 686"/>
                  <a:gd name="T56" fmla="*/ 0 w 187"/>
                  <a:gd name="T57" fmla="*/ 1 h 686"/>
                  <a:gd name="T58" fmla="*/ 0 w 187"/>
                  <a:gd name="T59" fmla="*/ 1 h 686"/>
                  <a:gd name="T60" fmla="*/ 0 w 187"/>
                  <a:gd name="T61" fmla="*/ 1 h 686"/>
                  <a:gd name="T62" fmla="*/ 0 w 187"/>
                  <a:gd name="T63" fmla="*/ 1 h 686"/>
                  <a:gd name="T64" fmla="*/ 0 w 187"/>
                  <a:gd name="T65" fmla="*/ 1 h 686"/>
                  <a:gd name="T66" fmla="*/ 0 w 187"/>
                  <a:gd name="T67" fmla="*/ 1 h 686"/>
                  <a:gd name="T68" fmla="*/ 0 w 187"/>
                  <a:gd name="T69" fmla="*/ 1 h 686"/>
                  <a:gd name="T70" fmla="*/ 0 w 187"/>
                  <a:gd name="T71" fmla="*/ 1 h 686"/>
                  <a:gd name="T72" fmla="*/ 0 w 187"/>
                  <a:gd name="T73" fmla="*/ 1 h 686"/>
                  <a:gd name="T74" fmla="*/ 0 w 187"/>
                  <a:gd name="T75" fmla="*/ 1 h 686"/>
                  <a:gd name="T76" fmla="*/ 0 w 187"/>
                  <a:gd name="T77" fmla="*/ 0 h 686"/>
                  <a:gd name="T78" fmla="*/ 0 w 187"/>
                  <a:gd name="T79" fmla="*/ 1 h 686"/>
                  <a:gd name="T80" fmla="*/ 0 w 187"/>
                  <a:gd name="T81" fmla="*/ 1 h 686"/>
                  <a:gd name="T82" fmla="*/ 0 w 187"/>
                  <a:gd name="T83" fmla="*/ 1 h 686"/>
                  <a:gd name="T84" fmla="*/ 0 w 187"/>
                  <a:gd name="T85" fmla="*/ 1 h 6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87" h="686">
                    <a:moveTo>
                      <a:pt x="12" y="9"/>
                    </a:moveTo>
                    <a:lnTo>
                      <a:pt x="12" y="35"/>
                    </a:lnTo>
                    <a:lnTo>
                      <a:pt x="12" y="96"/>
                    </a:lnTo>
                    <a:lnTo>
                      <a:pt x="0" y="124"/>
                    </a:lnTo>
                    <a:lnTo>
                      <a:pt x="4" y="155"/>
                    </a:lnTo>
                    <a:lnTo>
                      <a:pt x="47" y="163"/>
                    </a:lnTo>
                    <a:lnTo>
                      <a:pt x="47" y="180"/>
                    </a:lnTo>
                    <a:lnTo>
                      <a:pt x="28" y="197"/>
                    </a:lnTo>
                    <a:lnTo>
                      <a:pt x="28" y="218"/>
                    </a:lnTo>
                    <a:lnTo>
                      <a:pt x="36" y="232"/>
                    </a:lnTo>
                    <a:lnTo>
                      <a:pt x="55" y="210"/>
                    </a:lnTo>
                    <a:lnTo>
                      <a:pt x="58" y="238"/>
                    </a:lnTo>
                    <a:lnTo>
                      <a:pt x="44" y="277"/>
                    </a:lnTo>
                    <a:lnTo>
                      <a:pt x="44" y="371"/>
                    </a:lnTo>
                    <a:lnTo>
                      <a:pt x="55" y="452"/>
                    </a:lnTo>
                    <a:lnTo>
                      <a:pt x="62" y="518"/>
                    </a:lnTo>
                    <a:lnTo>
                      <a:pt x="55" y="593"/>
                    </a:lnTo>
                    <a:lnTo>
                      <a:pt x="47" y="654"/>
                    </a:lnTo>
                    <a:lnTo>
                      <a:pt x="69" y="664"/>
                    </a:lnTo>
                    <a:lnTo>
                      <a:pt x="89" y="686"/>
                    </a:lnTo>
                    <a:lnTo>
                      <a:pt x="109" y="685"/>
                    </a:lnTo>
                    <a:lnTo>
                      <a:pt x="115" y="662"/>
                    </a:lnTo>
                    <a:lnTo>
                      <a:pt x="115" y="638"/>
                    </a:lnTo>
                    <a:lnTo>
                      <a:pt x="123" y="582"/>
                    </a:lnTo>
                    <a:lnTo>
                      <a:pt x="151" y="457"/>
                    </a:lnTo>
                    <a:lnTo>
                      <a:pt x="156" y="390"/>
                    </a:lnTo>
                    <a:lnTo>
                      <a:pt x="154" y="331"/>
                    </a:lnTo>
                    <a:lnTo>
                      <a:pt x="145" y="273"/>
                    </a:lnTo>
                    <a:lnTo>
                      <a:pt x="127" y="208"/>
                    </a:lnTo>
                    <a:lnTo>
                      <a:pt x="105" y="205"/>
                    </a:lnTo>
                    <a:lnTo>
                      <a:pt x="99" y="171"/>
                    </a:lnTo>
                    <a:lnTo>
                      <a:pt x="119" y="141"/>
                    </a:lnTo>
                    <a:lnTo>
                      <a:pt x="143" y="110"/>
                    </a:lnTo>
                    <a:lnTo>
                      <a:pt x="171" y="66"/>
                    </a:lnTo>
                    <a:lnTo>
                      <a:pt x="187" y="11"/>
                    </a:lnTo>
                    <a:lnTo>
                      <a:pt x="162" y="5"/>
                    </a:lnTo>
                    <a:lnTo>
                      <a:pt x="141" y="2"/>
                    </a:lnTo>
                    <a:lnTo>
                      <a:pt x="120" y="1"/>
                    </a:lnTo>
                    <a:lnTo>
                      <a:pt x="99" y="0"/>
                    </a:lnTo>
                    <a:lnTo>
                      <a:pt x="80" y="1"/>
                    </a:lnTo>
                    <a:lnTo>
                      <a:pt x="59" y="2"/>
                    </a:lnTo>
                    <a:lnTo>
                      <a:pt x="36" y="5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1" name="Freeform 35">
                <a:extLst>
                  <a:ext uri="{FF2B5EF4-FFF2-40B4-BE49-F238E27FC236}">
                    <a16:creationId xmlns:a16="http://schemas.microsoft.com/office/drawing/2014/main" id="{623CCB06-42BB-EC3E-F5DF-5568093E8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2" y="2174"/>
                <a:ext cx="52" cy="315"/>
              </a:xfrm>
              <a:custGeom>
                <a:avLst/>
                <a:gdLst>
                  <a:gd name="T0" fmla="*/ 1 w 104"/>
                  <a:gd name="T1" fmla="*/ 1 h 629"/>
                  <a:gd name="T2" fmla="*/ 1 w 104"/>
                  <a:gd name="T3" fmla="*/ 1 h 629"/>
                  <a:gd name="T4" fmla="*/ 1 w 104"/>
                  <a:gd name="T5" fmla="*/ 1 h 629"/>
                  <a:gd name="T6" fmla="*/ 0 w 104"/>
                  <a:gd name="T7" fmla="*/ 1 h 629"/>
                  <a:gd name="T8" fmla="*/ 1 w 104"/>
                  <a:gd name="T9" fmla="*/ 1 h 629"/>
                  <a:gd name="T10" fmla="*/ 1 w 104"/>
                  <a:gd name="T11" fmla="*/ 1 h 629"/>
                  <a:gd name="T12" fmla="*/ 1 w 104"/>
                  <a:gd name="T13" fmla="*/ 1 h 629"/>
                  <a:gd name="T14" fmla="*/ 1 w 104"/>
                  <a:gd name="T15" fmla="*/ 1 h 629"/>
                  <a:gd name="T16" fmla="*/ 1 w 104"/>
                  <a:gd name="T17" fmla="*/ 1 h 629"/>
                  <a:gd name="T18" fmla="*/ 1 w 104"/>
                  <a:gd name="T19" fmla="*/ 1 h 629"/>
                  <a:gd name="T20" fmla="*/ 1 w 104"/>
                  <a:gd name="T21" fmla="*/ 1 h 629"/>
                  <a:gd name="T22" fmla="*/ 1 w 104"/>
                  <a:gd name="T23" fmla="*/ 1 h 629"/>
                  <a:gd name="T24" fmla="*/ 1 w 104"/>
                  <a:gd name="T25" fmla="*/ 1 h 629"/>
                  <a:gd name="T26" fmla="*/ 1 w 104"/>
                  <a:gd name="T27" fmla="*/ 1 h 629"/>
                  <a:gd name="T28" fmla="*/ 1 w 104"/>
                  <a:gd name="T29" fmla="*/ 1 h 629"/>
                  <a:gd name="T30" fmla="*/ 1 w 104"/>
                  <a:gd name="T31" fmla="*/ 1 h 629"/>
                  <a:gd name="T32" fmla="*/ 1 w 104"/>
                  <a:gd name="T33" fmla="*/ 1 h 629"/>
                  <a:gd name="T34" fmla="*/ 1 w 104"/>
                  <a:gd name="T35" fmla="*/ 1 h 629"/>
                  <a:gd name="T36" fmla="*/ 1 w 104"/>
                  <a:gd name="T37" fmla="*/ 1 h 629"/>
                  <a:gd name="T38" fmla="*/ 1 w 104"/>
                  <a:gd name="T39" fmla="*/ 1 h 629"/>
                  <a:gd name="T40" fmla="*/ 1 w 104"/>
                  <a:gd name="T41" fmla="*/ 1 h 629"/>
                  <a:gd name="T42" fmla="*/ 1 w 104"/>
                  <a:gd name="T43" fmla="*/ 1 h 629"/>
                  <a:gd name="T44" fmla="*/ 1 w 104"/>
                  <a:gd name="T45" fmla="*/ 1 h 629"/>
                  <a:gd name="T46" fmla="*/ 1 w 104"/>
                  <a:gd name="T47" fmla="*/ 1 h 629"/>
                  <a:gd name="T48" fmla="*/ 1 w 104"/>
                  <a:gd name="T49" fmla="*/ 1 h 629"/>
                  <a:gd name="T50" fmla="*/ 1 w 104"/>
                  <a:gd name="T51" fmla="*/ 1 h 629"/>
                  <a:gd name="T52" fmla="*/ 1 w 104"/>
                  <a:gd name="T53" fmla="*/ 1 h 629"/>
                  <a:gd name="T54" fmla="*/ 1 w 104"/>
                  <a:gd name="T55" fmla="*/ 1 h 629"/>
                  <a:gd name="T56" fmla="*/ 1 w 104"/>
                  <a:gd name="T57" fmla="*/ 1 h 629"/>
                  <a:gd name="T58" fmla="*/ 1 w 104"/>
                  <a:gd name="T59" fmla="*/ 1 h 629"/>
                  <a:gd name="T60" fmla="*/ 1 w 104"/>
                  <a:gd name="T61" fmla="*/ 0 h 629"/>
                  <a:gd name="T62" fmla="*/ 1 w 104"/>
                  <a:gd name="T63" fmla="*/ 1 h 6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4" h="629">
                    <a:moveTo>
                      <a:pt x="30" y="11"/>
                    </a:moveTo>
                    <a:lnTo>
                      <a:pt x="30" y="56"/>
                    </a:lnTo>
                    <a:lnTo>
                      <a:pt x="5" y="89"/>
                    </a:lnTo>
                    <a:lnTo>
                      <a:pt x="0" y="131"/>
                    </a:lnTo>
                    <a:lnTo>
                      <a:pt x="30" y="147"/>
                    </a:lnTo>
                    <a:lnTo>
                      <a:pt x="30" y="171"/>
                    </a:lnTo>
                    <a:lnTo>
                      <a:pt x="23" y="174"/>
                    </a:lnTo>
                    <a:lnTo>
                      <a:pt x="26" y="201"/>
                    </a:lnTo>
                    <a:lnTo>
                      <a:pt x="29" y="207"/>
                    </a:lnTo>
                    <a:lnTo>
                      <a:pt x="34" y="234"/>
                    </a:lnTo>
                    <a:lnTo>
                      <a:pt x="22" y="258"/>
                    </a:lnTo>
                    <a:lnTo>
                      <a:pt x="40" y="386"/>
                    </a:lnTo>
                    <a:lnTo>
                      <a:pt x="40" y="440"/>
                    </a:lnTo>
                    <a:lnTo>
                      <a:pt x="55" y="550"/>
                    </a:lnTo>
                    <a:lnTo>
                      <a:pt x="50" y="625"/>
                    </a:lnTo>
                    <a:lnTo>
                      <a:pt x="74" y="629"/>
                    </a:lnTo>
                    <a:lnTo>
                      <a:pt x="104" y="620"/>
                    </a:lnTo>
                    <a:lnTo>
                      <a:pt x="104" y="569"/>
                    </a:lnTo>
                    <a:lnTo>
                      <a:pt x="104" y="454"/>
                    </a:lnTo>
                    <a:lnTo>
                      <a:pt x="89" y="341"/>
                    </a:lnTo>
                    <a:lnTo>
                      <a:pt x="89" y="262"/>
                    </a:lnTo>
                    <a:lnTo>
                      <a:pt x="74" y="237"/>
                    </a:lnTo>
                    <a:lnTo>
                      <a:pt x="74" y="201"/>
                    </a:lnTo>
                    <a:lnTo>
                      <a:pt x="64" y="187"/>
                    </a:lnTo>
                    <a:lnTo>
                      <a:pt x="59" y="181"/>
                    </a:lnTo>
                    <a:lnTo>
                      <a:pt x="58" y="179"/>
                    </a:lnTo>
                    <a:lnTo>
                      <a:pt x="51" y="144"/>
                    </a:lnTo>
                    <a:lnTo>
                      <a:pt x="60" y="98"/>
                    </a:lnTo>
                    <a:lnTo>
                      <a:pt x="68" y="60"/>
                    </a:lnTo>
                    <a:lnTo>
                      <a:pt x="70" y="0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2" name="Freeform 36">
                <a:extLst>
                  <a:ext uri="{FF2B5EF4-FFF2-40B4-BE49-F238E27FC236}">
                    <a16:creationId xmlns:a16="http://schemas.microsoft.com/office/drawing/2014/main" id="{7C9151BE-4616-3E59-EA62-D7B075DC6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1780"/>
                <a:ext cx="79" cy="290"/>
              </a:xfrm>
              <a:custGeom>
                <a:avLst/>
                <a:gdLst>
                  <a:gd name="T0" fmla="*/ 0 w 159"/>
                  <a:gd name="T1" fmla="*/ 0 h 581"/>
                  <a:gd name="T2" fmla="*/ 0 w 159"/>
                  <a:gd name="T3" fmla="*/ 0 h 581"/>
                  <a:gd name="T4" fmla="*/ 0 w 159"/>
                  <a:gd name="T5" fmla="*/ 0 h 581"/>
                  <a:gd name="T6" fmla="*/ 0 w 159"/>
                  <a:gd name="T7" fmla="*/ 0 h 581"/>
                  <a:gd name="T8" fmla="*/ 0 w 159"/>
                  <a:gd name="T9" fmla="*/ 0 h 581"/>
                  <a:gd name="T10" fmla="*/ 0 w 159"/>
                  <a:gd name="T11" fmla="*/ 0 h 581"/>
                  <a:gd name="T12" fmla="*/ 0 w 159"/>
                  <a:gd name="T13" fmla="*/ 0 h 581"/>
                  <a:gd name="T14" fmla="*/ 0 w 159"/>
                  <a:gd name="T15" fmla="*/ 0 h 581"/>
                  <a:gd name="T16" fmla="*/ 0 w 159"/>
                  <a:gd name="T17" fmla="*/ 0 h 581"/>
                  <a:gd name="T18" fmla="*/ 0 w 159"/>
                  <a:gd name="T19" fmla="*/ 0 h 581"/>
                  <a:gd name="T20" fmla="*/ 0 w 159"/>
                  <a:gd name="T21" fmla="*/ 0 h 581"/>
                  <a:gd name="T22" fmla="*/ 0 w 159"/>
                  <a:gd name="T23" fmla="*/ 0 h 581"/>
                  <a:gd name="T24" fmla="*/ 0 w 159"/>
                  <a:gd name="T25" fmla="*/ 0 h 581"/>
                  <a:gd name="T26" fmla="*/ 0 w 159"/>
                  <a:gd name="T27" fmla="*/ 0 h 581"/>
                  <a:gd name="T28" fmla="*/ 0 w 159"/>
                  <a:gd name="T29" fmla="*/ 0 h 581"/>
                  <a:gd name="T30" fmla="*/ 0 w 159"/>
                  <a:gd name="T31" fmla="*/ 0 h 581"/>
                  <a:gd name="T32" fmla="*/ 0 w 159"/>
                  <a:gd name="T33" fmla="*/ 0 h 581"/>
                  <a:gd name="T34" fmla="*/ 0 w 159"/>
                  <a:gd name="T35" fmla="*/ 0 h 581"/>
                  <a:gd name="T36" fmla="*/ 0 w 159"/>
                  <a:gd name="T37" fmla="*/ 0 h 581"/>
                  <a:gd name="T38" fmla="*/ 0 w 159"/>
                  <a:gd name="T39" fmla="*/ 0 h 581"/>
                  <a:gd name="T40" fmla="*/ 0 w 159"/>
                  <a:gd name="T41" fmla="*/ 0 h 581"/>
                  <a:gd name="T42" fmla="*/ 0 w 159"/>
                  <a:gd name="T43" fmla="*/ 0 h 581"/>
                  <a:gd name="T44" fmla="*/ 0 w 159"/>
                  <a:gd name="T45" fmla="*/ 0 h 581"/>
                  <a:gd name="T46" fmla="*/ 0 w 159"/>
                  <a:gd name="T47" fmla="*/ 0 h 581"/>
                  <a:gd name="T48" fmla="*/ 0 w 159"/>
                  <a:gd name="T49" fmla="*/ 0 h 581"/>
                  <a:gd name="T50" fmla="*/ 0 w 159"/>
                  <a:gd name="T51" fmla="*/ 0 h 581"/>
                  <a:gd name="T52" fmla="*/ 0 w 159"/>
                  <a:gd name="T53" fmla="*/ 0 h 581"/>
                  <a:gd name="T54" fmla="*/ 0 w 159"/>
                  <a:gd name="T55" fmla="*/ 0 h 581"/>
                  <a:gd name="T56" fmla="*/ 0 w 159"/>
                  <a:gd name="T57" fmla="*/ 0 h 581"/>
                  <a:gd name="T58" fmla="*/ 0 w 159"/>
                  <a:gd name="T59" fmla="*/ 0 h 581"/>
                  <a:gd name="T60" fmla="*/ 0 w 159"/>
                  <a:gd name="T61" fmla="*/ 0 h 581"/>
                  <a:gd name="T62" fmla="*/ 0 w 159"/>
                  <a:gd name="T63" fmla="*/ 0 h 581"/>
                  <a:gd name="T64" fmla="*/ 0 w 159"/>
                  <a:gd name="T65" fmla="*/ 0 h 581"/>
                  <a:gd name="T66" fmla="*/ 0 w 159"/>
                  <a:gd name="T67" fmla="*/ 0 h 581"/>
                  <a:gd name="T68" fmla="*/ 0 w 159"/>
                  <a:gd name="T69" fmla="*/ 0 h 581"/>
                  <a:gd name="T70" fmla="*/ 0 w 159"/>
                  <a:gd name="T71" fmla="*/ 0 h 581"/>
                  <a:gd name="T72" fmla="*/ 0 w 159"/>
                  <a:gd name="T73" fmla="*/ 0 h 581"/>
                  <a:gd name="T74" fmla="*/ 0 w 159"/>
                  <a:gd name="T75" fmla="*/ 0 h 581"/>
                  <a:gd name="T76" fmla="*/ 0 w 159"/>
                  <a:gd name="T77" fmla="*/ 0 h 581"/>
                  <a:gd name="T78" fmla="*/ 0 w 159"/>
                  <a:gd name="T79" fmla="*/ 0 h 581"/>
                  <a:gd name="T80" fmla="*/ 0 w 159"/>
                  <a:gd name="T81" fmla="*/ 0 h 581"/>
                  <a:gd name="T82" fmla="*/ 0 w 159"/>
                  <a:gd name="T83" fmla="*/ 0 h 581"/>
                  <a:gd name="T84" fmla="*/ 0 w 159"/>
                  <a:gd name="T85" fmla="*/ 0 h 581"/>
                  <a:gd name="T86" fmla="*/ 0 w 159"/>
                  <a:gd name="T87" fmla="*/ 0 h 581"/>
                  <a:gd name="T88" fmla="*/ 0 w 159"/>
                  <a:gd name="T89" fmla="*/ 0 h 581"/>
                  <a:gd name="T90" fmla="*/ 0 w 159"/>
                  <a:gd name="T91" fmla="*/ 0 h 581"/>
                  <a:gd name="T92" fmla="*/ 0 w 159"/>
                  <a:gd name="T93" fmla="*/ 0 h 581"/>
                  <a:gd name="T94" fmla="*/ 0 w 159"/>
                  <a:gd name="T95" fmla="*/ 0 h 581"/>
                  <a:gd name="T96" fmla="*/ 0 w 159"/>
                  <a:gd name="T97" fmla="*/ 0 h 581"/>
                  <a:gd name="T98" fmla="*/ 0 w 159"/>
                  <a:gd name="T99" fmla="*/ 0 h 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9" h="581">
                    <a:moveTo>
                      <a:pt x="31" y="48"/>
                    </a:moveTo>
                    <a:lnTo>
                      <a:pt x="40" y="39"/>
                    </a:lnTo>
                    <a:lnTo>
                      <a:pt x="50" y="33"/>
                    </a:lnTo>
                    <a:lnTo>
                      <a:pt x="58" y="26"/>
                    </a:lnTo>
                    <a:lnTo>
                      <a:pt x="68" y="20"/>
                    </a:lnTo>
                    <a:lnTo>
                      <a:pt x="78" y="15"/>
                    </a:lnTo>
                    <a:lnTo>
                      <a:pt x="90" y="11"/>
                    </a:lnTo>
                    <a:lnTo>
                      <a:pt x="103" y="5"/>
                    </a:lnTo>
                    <a:lnTo>
                      <a:pt x="116" y="0"/>
                    </a:lnTo>
                    <a:lnTo>
                      <a:pt x="130" y="8"/>
                    </a:lnTo>
                    <a:lnTo>
                      <a:pt x="149" y="56"/>
                    </a:lnTo>
                    <a:lnTo>
                      <a:pt x="138" y="84"/>
                    </a:lnTo>
                    <a:lnTo>
                      <a:pt x="156" y="87"/>
                    </a:lnTo>
                    <a:lnTo>
                      <a:pt x="159" y="102"/>
                    </a:lnTo>
                    <a:lnTo>
                      <a:pt x="156" y="118"/>
                    </a:lnTo>
                    <a:lnTo>
                      <a:pt x="141" y="122"/>
                    </a:lnTo>
                    <a:lnTo>
                      <a:pt x="135" y="155"/>
                    </a:lnTo>
                    <a:lnTo>
                      <a:pt x="147" y="139"/>
                    </a:lnTo>
                    <a:lnTo>
                      <a:pt x="151" y="155"/>
                    </a:lnTo>
                    <a:lnTo>
                      <a:pt x="149" y="183"/>
                    </a:lnTo>
                    <a:lnTo>
                      <a:pt x="146" y="209"/>
                    </a:lnTo>
                    <a:lnTo>
                      <a:pt x="143" y="231"/>
                    </a:lnTo>
                    <a:lnTo>
                      <a:pt x="138" y="249"/>
                    </a:lnTo>
                    <a:lnTo>
                      <a:pt x="131" y="269"/>
                    </a:lnTo>
                    <a:lnTo>
                      <a:pt x="123" y="288"/>
                    </a:lnTo>
                    <a:lnTo>
                      <a:pt x="113" y="310"/>
                    </a:lnTo>
                    <a:lnTo>
                      <a:pt x="99" y="334"/>
                    </a:lnTo>
                    <a:lnTo>
                      <a:pt x="85" y="383"/>
                    </a:lnTo>
                    <a:lnTo>
                      <a:pt x="77" y="420"/>
                    </a:lnTo>
                    <a:lnTo>
                      <a:pt x="92" y="480"/>
                    </a:lnTo>
                    <a:lnTo>
                      <a:pt x="82" y="496"/>
                    </a:lnTo>
                    <a:lnTo>
                      <a:pt x="71" y="498"/>
                    </a:lnTo>
                    <a:lnTo>
                      <a:pt x="66" y="516"/>
                    </a:lnTo>
                    <a:lnTo>
                      <a:pt x="35" y="521"/>
                    </a:lnTo>
                    <a:lnTo>
                      <a:pt x="37" y="579"/>
                    </a:lnTo>
                    <a:lnTo>
                      <a:pt x="21" y="581"/>
                    </a:lnTo>
                    <a:lnTo>
                      <a:pt x="4" y="531"/>
                    </a:lnTo>
                    <a:lnTo>
                      <a:pt x="0" y="490"/>
                    </a:lnTo>
                    <a:lnTo>
                      <a:pt x="2" y="445"/>
                    </a:lnTo>
                    <a:lnTo>
                      <a:pt x="16" y="400"/>
                    </a:lnTo>
                    <a:lnTo>
                      <a:pt x="45" y="253"/>
                    </a:lnTo>
                    <a:lnTo>
                      <a:pt x="48" y="172"/>
                    </a:lnTo>
                    <a:lnTo>
                      <a:pt x="66" y="114"/>
                    </a:lnTo>
                    <a:lnTo>
                      <a:pt x="83" y="99"/>
                    </a:lnTo>
                    <a:lnTo>
                      <a:pt x="75" y="81"/>
                    </a:lnTo>
                    <a:lnTo>
                      <a:pt x="55" y="83"/>
                    </a:lnTo>
                    <a:lnTo>
                      <a:pt x="52" y="78"/>
                    </a:lnTo>
                    <a:lnTo>
                      <a:pt x="44" y="65"/>
                    </a:lnTo>
                    <a:lnTo>
                      <a:pt x="36" y="52"/>
                    </a:lnTo>
                    <a:lnTo>
                      <a:pt x="31" y="48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3" name="Freeform 37">
                <a:extLst>
                  <a:ext uri="{FF2B5EF4-FFF2-40B4-BE49-F238E27FC236}">
                    <a16:creationId xmlns:a16="http://schemas.microsoft.com/office/drawing/2014/main" id="{00E5C2DF-8A02-6CC8-63BE-70CA29B4E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" y="1782"/>
                <a:ext cx="42" cy="28"/>
              </a:xfrm>
              <a:custGeom>
                <a:avLst/>
                <a:gdLst>
                  <a:gd name="T0" fmla="*/ 0 w 84"/>
                  <a:gd name="T1" fmla="*/ 1 h 55"/>
                  <a:gd name="T2" fmla="*/ 1 w 84"/>
                  <a:gd name="T3" fmla="*/ 1 h 55"/>
                  <a:gd name="T4" fmla="*/ 1 w 84"/>
                  <a:gd name="T5" fmla="*/ 1 h 55"/>
                  <a:gd name="T6" fmla="*/ 1 w 84"/>
                  <a:gd name="T7" fmla="*/ 1 h 55"/>
                  <a:gd name="T8" fmla="*/ 1 w 84"/>
                  <a:gd name="T9" fmla="*/ 1 h 55"/>
                  <a:gd name="T10" fmla="*/ 1 w 84"/>
                  <a:gd name="T11" fmla="*/ 1 h 55"/>
                  <a:gd name="T12" fmla="*/ 1 w 84"/>
                  <a:gd name="T13" fmla="*/ 1 h 55"/>
                  <a:gd name="T14" fmla="*/ 1 w 84"/>
                  <a:gd name="T15" fmla="*/ 0 h 55"/>
                  <a:gd name="T16" fmla="*/ 1 w 84"/>
                  <a:gd name="T17" fmla="*/ 0 h 55"/>
                  <a:gd name="T18" fmla="*/ 1 w 84"/>
                  <a:gd name="T19" fmla="*/ 1 h 55"/>
                  <a:gd name="T20" fmla="*/ 1 w 84"/>
                  <a:gd name="T21" fmla="*/ 1 h 55"/>
                  <a:gd name="T22" fmla="*/ 1 w 84"/>
                  <a:gd name="T23" fmla="*/ 1 h 55"/>
                  <a:gd name="T24" fmla="*/ 1 w 84"/>
                  <a:gd name="T25" fmla="*/ 1 h 55"/>
                  <a:gd name="T26" fmla="*/ 1 w 84"/>
                  <a:gd name="T27" fmla="*/ 1 h 55"/>
                  <a:gd name="T28" fmla="*/ 1 w 84"/>
                  <a:gd name="T29" fmla="*/ 1 h 55"/>
                  <a:gd name="T30" fmla="*/ 1 w 84"/>
                  <a:gd name="T31" fmla="*/ 1 h 55"/>
                  <a:gd name="T32" fmla="*/ 1 w 84"/>
                  <a:gd name="T33" fmla="*/ 1 h 55"/>
                  <a:gd name="T34" fmla="*/ 1 w 84"/>
                  <a:gd name="T35" fmla="*/ 1 h 55"/>
                  <a:gd name="T36" fmla="*/ 1 w 84"/>
                  <a:gd name="T37" fmla="*/ 1 h 55"/>
                  <a:gd name="T38" fmla="*/ 0 w 84"/>
                  <a:gd name="T39" fmla="*/ 1 h 5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4" h="55">
                    <a:moveTo>
                      <a:pt x="0" y="29"/>
                    </a:moveTo>
                    <a:lnTo>
                      <a:pt x="13" y="21"/>
                    </a:lnTo>
                    <a:lnTo>
                      <a:pt x="22" y="15"/>
                    </a:lnTo>
                    <a:lnTo>
                      <a:pt x="30" y="10"/>
                    </a:lnTo>
                    <a:lnTo>
                      <a:pt x="37" y="6"/>
                    </a:lnTo>
                    <a:lnTo>
                      <a:pt x="43" y="3"/>
                    </a:lnTo>
                    <a:lnTo>
                      <a:pt x="49" y="1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80" y="18"/>
                    </a:lnTo>
                    <a:lnTo>
                      <a:pt x="80" y="34"/>
                    </a:lnTo>
                    <a:lnTo>
                      <a:pt x="84" y="49"/>
                    </a:lnTo>
                    <a:lnTo>
                      <a:pt x="72" y="55"/>
                    </a:lnTo>
                    <a:lnTo>
                      <a:pt x="56" y="53"/>
                    </a:lnTo>
                    <a:lnTo>
                      <a:pt x="35" y="45"/>
                    </a:lnTo>
                    <a:lnTo>
                      <a:pt x="18" y="45"/>
                    </a:lnTo>
                    <a:lnTo>
                      <a:pt x="15" y="43"/>
                    </a:lnTo>
                    <a:lnTo>
                      <a:pt x="10" y="37"/>
                    </a:lnTo>
                    <a:lnTo>
                      <a:pt x="3" y="3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4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4" name="Freeform 38">
                <a:extLst>
                  <a:ext uri="{FF2B5EF4-FFF2-40B4-BE49-F238E27FC236}">
                    <a16:creationId xmlns:a16="http://schemas.microsoft.com/office/drawing/2014/main" id="{8CC19E16-C65A-991B-C907-6E81B6526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" y="1918"/>
                <a:ext cx="34" cy="189"/>
              </a:xfrm>
              <a:custGeom>
                <a:avLst/>
                <a:gdLst>
                  <a:gd name="T0" fmla="*/ 0 w 67"/>
                  <a:gd name="T1" fmla="*/ 1 h 378"/>
                  <a:gd name="T2" fmla="*/ 1 w 67"/>
                  <a:gd name="T3" fmla="*/ 1 h 378"/>
                  <a:gd name="T4" fmla="*/ 1 w 67"/>
                  <a:gd name="T5" fmla="*/ 1 h 378"/>
                  <a:gd name="T6" fmla="*/ 1 w 67"/>
                  <a:gd name="T7" fmla="*/ 1 h 378"/>
                  <a:gd name="T8" fmla="*/ 1 w 67"/>
                  <a:gd name="T9" fmla="*/ 1 h 378"/>
                  <a:gd name="T10" fmla="*/ 1 w 67"/>
                  <a:gd name="T11" fmla="*/ 1 h 378"/>
                  <a:gd name="T12" fmla="*/ 1 w 67"/>
                  <a:gd name="T13" fmla="*/ 1 h 378"/>
                  <a:gd name="T14" fmla="*/ 1 w 67"/>
                  <a:gd name="T15" fmla="*/ 1 h 378"/>
                  <a:gd name="T16" fmla="*/ 1 w 67"/>
                  <a:gd name="T17" fmla="*/ 1 h 378"/>
                  <a:gd name="T18" fmla="*/ 1 w 67"/>
                  <a:gd name="T19" fmla="*/ 1 h 378"/>
                  <a:gd name="T20" fmla="*/ 1 w 67"/>
                  <a:gd name="T21" fmla="*/ 1 h 378"/>
                  <a:gd name="T22" fmla="*/ 1 w 67"/>
                  <a:gd name="T23" fmla="*/ 1 h 378"/>
                  <a:gd name="T24" fmla="*/ 1 w 67"/>
                  <a:gd name="T25" fmla="*/ 1 h 378"/>
                  <a:gd name="T26" fmla="*/ 1 w 67"/>
                  <a:gd name="T27" fmla="*/ 1 h 378"/>
                  <a:gd name="T28" fmla="*/ 1 w 67"/>
                  <a:gd name="T29" fmla="*/ 1 h 378"/>
                  <a:gd name="T30" fmla="*/ 1 w 67"/>
                  <a:gd name="T31" fmla="*/ 1 h 378"/>
                  <a:gd name="T32" fmla="*/ 1 w 67"/>
                  <a:gd name="T33" fmla="*/ 1 h 378"/>
                  <a:gd name="T34" fmla="*/ 1 w 67"/>
                  <a:gd name="T35" fmla="*/ 1 h 378"/>
                  <a:gd name="T36" fmla="*/ 1 w 67"/>
                  <a:gd name="T37" fmla="*/ 1 h 378"/>
                  <a:gd name="T38" fmla="*/ 1 w 67"/>
                  <a:gd name="T39" fmla="*/ 1 h 378"/>
                  <a:gd name="T40" fmla="*/ 1 w 67"/>
                  <a:gd name="T41" fmla="*/ 1 h 378"/>
                  <a:gd name="T42" fmla="*/ 1 w 67"/>
                  <a:gd name="T43" fmla="*/ 0 h 378"/>
                  <a:gd name="T44" fmla="*/ 1 w 67"/>
                  <a:gd name="T45" fmla="*/ 0 h 378"/>
                  <a:gd name="T46" fmla="*/ 0 w 67"/>
                  <a:gd name="T47" fmla="*/ 1 h 37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7" h="378">
                    <a:moveTo>
                      <a:pt x="0" y="21"/>
                    </a:moveTo>
                    <a:lnTo>
                      <a:pt x="13" y="50"/>
                    </a:lnTo>
                    <a:lnTo>
                      <a:pt x="10" y="101"/>
                    </a:lnTo>
                    <a:lnTo>
                      <a:pt x="13" y="162"/>
                    </a:lnTo>
                    <a:lnTo>
                      <a:pt x="16" y="206"/>
                    </a:lnTo>
                    <a:lnTo>
                      <a:pt x="16" y="260"/>
                    </a:lnTo>
                    <a:lnTo>
                      <a:pt x="3" y="290"/>
                    </a:lnTo>
                    <a:lnTo>
                      <a:pt x="3" y="320"/>
                    </a:lnTo>
                    <a:lnTo>
                      <a:pt x="3" y="355"/>
                    </a:lnTo>
                    <a:lnTo>
                      <a:pt x="30" y="378"/>
                    </a:lnTo>
                    <a:lnTo>
                      <a:pt x="30" y="351"/>
                    </a:lnTo>
                    <a:lnTo>
                      <a:pt x="23" y="323"/>
                    </a:lnTo>
                    <a:lnTo>
                      <a:pt x="23" y="304"/>
                    </a:lnTo>
                    <a:lnTo>
                      <a:pt x="33" y="287"/>
                    </a:lnTo>
                    <a:lnTo>
                      <a:pt x="33" y="253"/>
                    </a:lnTo>
                    <a:lnTo>
                      <a:pt x="37" y="206"/>
                    </a:lnTo>
                    <a:lnTo>
                      <a:pt x="49" y="152"/>
                    </a:lnTo>
                    <a:lnTo>
                      <a:pt x="67" y="108"/>
                    </a:lnTo>
                    <a:lnTo>
                      <a:pt x="67" y="54"/>
                    </a:lnTo>
                    <a:lnTo>
                      <a:pt x="39" y="54"/>
                    </a:lnTo>
                    <a:lnTo>
                      <a:pt x="39" y="34"/>
                    </a:lnTo>
                    <a:lnTo>
                      <a:pt x="46" y="0"/>
                    </a:lnTo>
                    <a:lnTo>
                      <a:pt x="2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5" name="Freeform 39">
                <a:extLst>
                  <a:ext uri="{FF2B5EF4-FFF2-40B4-BE49-F238E27FC236}">
                    <a16:creationId xmlns:a16="http://schemas.microsoft.com/office/drawing/2014/main" id="{46D6C753-FAAD-79CE-F7DF-832A9A27C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103"/>
                <a:ext cx="18" cy="24"/>
              </a:xfrm>
              <a:custGeom>
                <a:avLst/>
                <a:gdLst>
                  <a:gd name="T0" fmla="*/ 0 w 37"/>
                  <a:gd name="T1" fmla="*/ 0 h 47"/>
                  <a:gd name="T2" fmla="*/ 0 w 37"/>
                  <a:gd name="T3" fmla="*/ 1 h 47"/>
                  <a:gd name="T4" fmla="*/ 0 w 37"/>
                  <a:gd name="T5" fmla="*/ 1 h 47"/>
                  <a:gd name="T6" fmla="*/ 0 w 37"/>
                  <a:gd name="T7" fmla="*/ 1 h 47"/>
                  <a:gd name="T8" fmla="*/ 0 w 37"/>
                  <a:gd name="T9" fmla="*/ 0 h 47"/>
                  <a:gd name="T10" fmla="*/ 0 w 37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47">
                    <a:moveTo>
                      <a:pt x="7" y="0"/>
                    </a:moveTo>
                    <a:lnTo>
                      <a:pt x="0" y="20"/>
                    </a:lnTo>
                    <a:lnTo>
                      <a:pt x="18" y="47"/>
                    </a:lnTo>
                    <a:lnTo>
                      <a:pt x="37" y="27"/>
                    </a:lnTo>
                    <a:lnTo>
                      <a:pt x="2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6" name="Freeform 40">
                <a:extLst>
                  <a:ext uri="{FF2B5EF4-FFF2-40B4-BE49-F238E27FC236}">
                    <a16:creationId xmlns:a16="http://schemas.microsoft.com/office/drawing/2014/main" id="{5318570D-2CBA-77C8-B245-4847AAC66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2068"/>
                <a:ext cx="14" cy="24"/>
              </a:xfrm>
              <a:custGeom>
                <a:avLst/>
                <a:gdLst>
                  <a:gd name="T0" fmla="*/ 0 w 28"/>
                  <a:gd name="T1" fmla="*/ 0 h 49"/>
                  <a:gd name="T2" fmla="*/ 0 w 28"/>
                  <a:gd name="T3" fmla="*/ 0 h 49"/>
                  <a:gd name="T4" fmla="*/ 1 w 28"/>
                  <a:gd name="T5" fmla="*/ 0 h 49"/>
                  <a:gd name="T6" fmla="*/ 1 w 28"/>
                  <a:gd name="T7" fmla="*/ 0 h 49"/>
                  <a:gd name="T8" fmla="*/ 1 w 28"/>
                  <a:gd name="T9" fmla="*/ 0 h 49"/>
                  <a:gd name="T10" fmla="*/ 1 w 28"/>
                  <a:gd name="T11" fmla="*/ 0 h 49"/>
                  <a:gd name="T12" fmla="*/ 0 w 28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49">
                    <a:moveTo>
                      <a:pt x="0" y="0"/>
                    </a:moveTo>
                    <a:lnTo>
                      <a:pt x="0" y="18"/>
                    </a:lnTo>
                    <a:lnTo>
                      <a:pt x="10" y="49"/>
                    </a:lnTo>
                    <a:lnTo>
                      <a:pt x="28" y="49"/>
                    </a:lnTo>
                    <a:lnTo>
                      <a:pt x="28" y="26"/>
                    </a:lnTo>
                    <a:lnTo>
                      <a:pt x="1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7" name="Freeform 41">
                <a:extLst>
                  <a:ext uri="{FF2B5EF4-FFF2-40B4-BE49-F238E27FC236}">
                    <a16:creationId xmlns:a16="http://schemas.microsoft.com/office/drawing/2014/main" id="{6EF860B2-8245-0BFB-85B8-34784A9D5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" y="2069"/>
                <a:ext cx="13" cy="18"/>
              </a:xfrm>
              <a:custGeom>
                <a:avLst/>
                <a:gdLst>
                  <a:gd name="T0" fmla="*/ 0 w 25"/>
                  <a:gd name="T1" fmla="*/ 1 h 35"/>
                  <a:gd name="T2" fmla="*/ 0 w 25"/>
                  <a:gd name="T3" fmla="*/ 1 h 35"/>
                  <a:gd name="T4" fmla="*/ 1 w 25"/>
                  <a:gd name="T5" fmla="*/ 1 h 35"/>
                  <a:gd name="T6" fmla="*/ 1 w 25"/>
                  <a:gd name="T7" fmla="*/ 1 h 35"/>
                  <a:gd name="T8" fmla="*/ 1 w 25"/>
                  <a:gd name="T9" fmla="*/ 0 h 35"/>
                  <a:gd name="T10" fmla="*/ 0 w 25"/>
                  <a:gd name="T11" fmla="*/ 1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35">
                    <a:moveTo>
                      <a:pt x="0" y="8"/>
                    </a:moveTo>
                    <a:lnTo>
                      <a:pt x="0" y="34"/>
                    </a:lnTo>
                    <a:lnTo>
                      <a:pt x="15" y="35"/>
                    </a:lnTo>
                    <a:lnTo>
                      <a:pt x="25" y="22"/>
                    </a:lnTo>
                    <a:lnTo>
                      <a:pt x="2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8" name="Freeform 42">
                <a:extLst>
                  <a:ext uri="{FF2B5EF4-FFF2-40B4-BE49-F238E27FC236}">
                    <a16:creationId xmlns:a16="http://schemas.microsoft.com/office/drawing/2014/main" id="{D20BD633-71E4-BB8A-14F2-2EF164EFB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" y="1782"/>
                <a:ext cx="59" cy="202"/>
              </a:xfrm>
              <a:custGeom>
                <a:avLst/>
                <a:gdLst>
                  <a:gd name="T0" fmla="*/ 1 w 118"/>
                  <a:gd name="T1" fmla="*/ 1 h 404"/>
                  <a:gd name="T2" fmla="*/ 1 w 118"/>
                  <a:gd name="T3" fmla="*/ 1 h 404"/>
                  <a:gd name="T4" fmla="*/ 1 w 118"/>
                  <a:gd name="T5" fmla="*/ 1 h 404"/>
                  <a:gd name="T6" fmla="*/ 1 w 118"/>
                  <a:gd name="T7" fmla="*/ 1 h 404"/>
                  <a:gd name="T8" fmla="*/ 1 w 118"/>
                  <a:gd name="T9" fmla="*/ 1 h 404"/>
                  <a:gd name="T10" fmla="*/ 1 w 118"/>
                  <a:gd name="T11" fmla="*/ 1 h 404"/>
                  <a:gd name="T12" fmla="*/ 1 w 118"/>
                  <a:gd name="T13" fmla="*/ 1 h 404"/>
                  <a:gd name="T14" fmla="*/ 1 w 118"/>
                  <a:gd name="T15" fmla="*/ 1 h 404"/>
                  <a:gd name="T16" fmla="*/ 1 w 118"/>
                  <a:gd name="T17" fmla="*/ 1 h 404"/>
                  <a:gd name="T18" fmla="*/ 1 w 118"/>
                  <a:gd name="T19" fmla="*/ 1 h 404"/>
                  <a:gd name="T20" fmla="*/ 1 w 118"/>
                  <a:gd name="T21" fmla="*/ 1 h 404"/>
                  <a:gd name="T22" fmla="*/ 1 w 118"/>
                  <a:gd name="T23" fmla="*/ 1 h 404"/>
                  <a:gd name="T24" fmla="*/ 1 w 118"/>
                  <a:gd name="T25" fmla="*/ 1 h 404"/>
                  <a:gd name="T26" fmla="*/ 1 w 118"/>
                  <a:gd name="T27" fmla="*/ 1 h 404"/>
                  <a:gd name="T28" fmla="*/ 1 w 118"/>
                  <a:gd name="T29" fmla="*/ 1 h 404"/>
                  <a:gd name="T30" fmla="*/ 0 w 118"/>
                  <a:gd name="T31" fmla="*/ 1 h 404"/>
                  <a:gd name="T32" fmla="*/ 1 w 118"/>
                  <a:gd name="T33" fmla="*/ 1 h 404"/>
                  <a:gd name="T34" fmla="*/ 1 w 118"/>
                  <a:gd name="T35" fmla="*/ 1 h 404"/>
                  <a:gd name="T36" fmla="*/ 1 w 118"/>
                  <a:gd name="T37" fmla="*/ 1 h 404"/>
                  <a:gd name="T38" fmla="*/ 1 w 118"/>
                  <a:gd name="T39" fmla="*/ 1 h 404"/>
                  <a:gd name="T40" fmla="*/ 1 w 118"/>
                  <a:gd name="T41" fmla="*/ 1 h 404"/>
                  <a:gd name="T42" fmla="*/ 1 w 118"/>
                  <a:gd name="T43" fmla="*/ 1 h 404"/>
                  <a:gd name="T44" fmla="*/ 1 w 118"/>
                  <a:gd name="T45" fmla="*/ 1 h 404"/>
                  <a:gd name="T46" fmla="*/ 1 w 118"/>
                  <a:gd name="T47" fmla="*/ 1 h 404"/>
                  <a:gd name="T48" fmla="*/ 1 w 118"/>
                  <a:gd name="T49" fmla="*/ 1 h 404"/>
                  <a:gd name="T50" fmla="*/ 1 w 118"/>
                  <a:gd name="T51" fmla="*/ 1 h 404"/>
                  <a:gd name="T52" fmla="*/ 1 w 118"/>
                  <a:gd name="T53" fmla="*/ 1 h 404"/>
                  <a:gd name="T54" fmla="*/ 1 w 118"/>
                  <a:gd name="T55" fmla="*/ 1 h 404"/>
                  <a:gd name="T56" fmla="*/ 1 w 118"/>
                  <a:gd name="T57" fmla="*/ 1 h 404"/>
                  <a:gd name="T58" fmla="*/ 1 w 118"/>
                  <a:gd name="T59" fmla="*/ 1 h 404"/>
                  <a:gd name="T60" fmla="*/ 1 w 118"/>
                  <a:gd name="T61" fmla="*/ 1 h 404"/>
                  <a:gd name="T62" fmla="*/ 1 w 118"/>
                  <a:gd name="T63" fmla="*/ 1 h 404"/>
                  <a:gd name="T64" fmla="*/ 1 w 118"/>
                  <a:gd name="T65" fmla="*/ 1 h 404"/>
                  <a:gd name="T66" fmla="*/ 1 w 118"/>
                  <a:gd name="T67" fmla="*/ 1 h 404"/>
                  <a:gd name="T68" fmla="*/ 1 w 118"/>
                  <a:gd name="T69" fmla="*/ 1 h 404"/>
                  <a:gd name="T70" fmla="*/ 1 w 118"/>
                  <a:gd name="T71" fmla="*/ 1 h 404"/>
                  <a:gd name="T72" fmla="*/ 1 w 118"/>
                  <a:gd name="T73" fmla="*/ 1 h 404"/>
                  <a:gd name="T74" fmla="*/ 1 w 118"/>
                  <a:gd name="T75" fmla="*/ 1 h 404"/>
                  <a:gd name="T76" fmla="*/ 1 w 118"/>
                  <a:gd name="T77" fmla="*/ 1 h 404"/>
                  <a:gd name="T78" fmla="*/ 1 w 118"/>
                  <a:gd name="T79" fmla="*/ 1 h 404"/>
                  <a:gd name="T80" fmla="*/ 1 w 118"/>
                  <a:gd name="T81" fmla="*/ 0 h 404"/>
                  <a:gd name="T82" fmla="*/ 1 w 118"/>
                  <a:gd name="T83" fmla="*/ 1 h 404"/>
                  <a:gd name="T84" fmla="*/ 1 w 118"/>
                  <a:gd name="T85" fmla="*/ 1 h 404"/>
                  <a:gd name="T86" fmla="*/ 1 w 118"/>
                  <a:gd name="T87" fmla="*/ 1 h 404"/>
                  <a:gd name="T88" fmla="*/ 1 w 118"/>
                  <a:gd name="T89" fmla="*/ 1 h 4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404">
                    <a:moveTo>
                      <a:pt x="83" y="6"/>
                    </a:moveTo>
                    <a:lnTo>
                      <a:pt x="96" y="43"/>
                    </a:lnTo>
                    <a:lnTo>
                      <a:pt x="96" y="63"/>
                    </a:lnTo>
                    <a:lnTo>
                      <a:pt x="80" y="83"/>
                    </a:lnTo>
                    <a:lnTo>
                      <a:pt x="80" y="100"/>
                    </a:lnTo>
                    <a:lnTo>
                      <a:pt x="105" y="100"/>
                    </a:lnTo>
                    <a:lnTo>
                      <a:pt x="100" y="114"/>
                    </a:lnTo>
                    <a:lnTo>
                      <a:pt x="86" y="130"/>
                    </a:lnTo>
                    <a:lnTo>
                      <a:pt x="80" y="144"/>
                    </a:lnTo>
                    <a:lnTo>
                      <a:pt x="69" y="173"/>
                    </a:lnTo>
                    <a:lnTo>
                      <a:pt x="69" y="205"/>
                    </a:lnTo>
                    <a:lnTo>
                      <a:pt x="54" y="273"/>
                    </a:lnTo>
                    <a:lnTo>
                      <a:pt x="34" y="316"/>
                    </a:lnTo>
                    <a:lnTo>
                      <a:pt x="34" y="346"/>
                    </a:lnTo>
                    <a:lnTo>
                      <a:pt x="18" y="366"/>
                    </a:lnTo>
                    <a:lnTo>
                      <a:pt x="0" y="380"/>
                    </a:lnTo>
                    <a:lnTo>
                      <a:pt x="16" y="380"/>
                    </a:lnTo>
                    <a:lnTo>
                      <a:pt x="29" y="385"/>
                    </a:lnTo>
                    <a:lnTo>
                      <a:pt x="29" y="401"/>
                    </a:lnTo>
                    <a:lnTo>
                      <a:pt x="38" y="404"/>
                    </a:lnTo>
                    <a:lnTo>
                      <a:pt x="50" y="382"/>
                    </a:lnTo>
                    <a:lnTo>
                      <a:pt x="60" y="337"/>
                    </a:lnTo>
                    <a:lnTo>
                      <a:pt x="78" y="305"/>
                    </a:lnTo>
                    <a:lnTo>
                      <a:pt x="96" y="264"/>
                    </a:lnTo>
                    <a:lnTo>
                      <a:pt x="113" y="193"/>
                    </a:lnTo>
                    <a:lnTo>
                      <a:pt x="118" y="178"/>
                    </a:lnTo>
                    <a:lnTo>
                      <a:pt x="116" y="135"/>
                    </a:lnTo>
                    <a:lnTo>
                      <a:pt x="110" y="144"/>
                    </a:lnTo>
                    <a:lnTo>
                      <a:pt x="110" y="167"/>
                    </a:lnTo>
                    <a:lnTo>
                      <a:pt x="102" y="202"/>
                    </a:lnTo>
                    <a:lnTo>
                      <a:pt x="93" y="234"/>
                    </a:lnTo>
                    <a:lnTo>
                      <a:pt x="64" y="260"/>
                    </a:lnTo>
                    <a:lnTo>
                      <a:pt x="83" y="213"/>
                    </a:lnTo>
                    <a:lnTo>
                      <a:pt x="93" y="178"/>
                    </a:lnTo>
                    <a:lnTo>
                      <a:pt x="102" y="130"/>
                    </a:lnTo>
                    <a:lnTo>
                      <a:pt x="108" y="116"/>
                    </a:lnTo>
                    <a:lnTo>
                      <a:pt x="116" y="101"/>
                    </a:lnTo>
                    <a:lnTo>
                      <a:pt x="110" y="82"/>
                    </a:lnTo>
                    <a:lnTo>
                      <a:pt x="113" y="63"/>
                    </a:lnTo>
                    <a:lnTo>
                      <a:pt x="113" y="45"/>
                    </a:lnTo>
                    <a:lnTo>
                      <a:pt x="102" y="0"/>
                    </a:lnTo>
                    <a:lnTo>
                      <a:pt x="99" y="1"/>
                    </a:lnTo>
                    <a:lnTo>
                      <a:pt x="93" y="2"/>
                    </a:lnTo>
                    <a:lnTo>
                      <a:pt x="86" y="5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19" name="Freeform 43">
                <a:extLst>
                  <a:ext uri="{FF2B5EF4-FFF2-40B4-BE49-F238E27FC236}">
                    <a16:creationId xmlns:a16="http://schemas.microsoft.com/office/drawing/2014/main" id="{BE61B3AE-D595-F65A-4532-EF00D3175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" y="1802"/>
                <a:ext cx="34" cy="177"/>
              </a:xfrm>
              <a:custGeom>
                <a:avLst/>
                <a:gdLst>
                  <a:gd name="T0" fmla="*/ 1 w 68"/>
                  <a:gd name="T1" fmla="*/ 0 h 355"/>
                  <a:gd name="T2" fmla="*/ 1 w 68"/>
                  <a:gd name="T3" fmla="*/ 0 h 355"/>
                  <a:gd name="T4" fmla="*/ 1 w 68"/>
                  <a:gd name="T5" fmla="*/ 0 h 355"/>
                  <a:gd name="T6" fmla="*/ 1 w 68"/>
                  <a:gd name="T7" fmla="*/ 0 h 355"/>
                  <a:gd name="T8" fmla="*/ 1 w 68"/>
                  <a:gd name="T9" fmla="*/ 0 h 355"/>
                  <a:gd name="T10" fmla="*/ 1 w 68"/>
                  <a:gd name="T11" fmla="*/ 0 h 355"/>
                  <a:gd name="T12" fmla="*/ 1 w 68"/>
                  <a:gd name="T13" fmla="*/ 0 h 355"/>
                  <a:gd name="T14" fmla="*/ 1 w 68"/>
                  <a:gd name="T15" fmla="*/ 0 h 355"/>
                  <a:gd name="T16" fmla="*/ 1 w 68"/>
                  <a:gd name="T17" fmla="*/ 0 h 355"/>
                  <a:gd name="T18" fmla="*/ 1 w 68"/>
                  <a:gd name="T19" fmla="*/ 0 h 355"/>
                  <a:gd name="T20" fmla="*/ 1 w 68"/>
                  <a:gd name="T21" fmla="*/ 0 h 355"/>
                  <a:gd name="T22" fmla="*/ 1 w 68"/>
                  <a:gd name="T23" fmla="*/ 0 h 355"/>
                  <a:gd name="T24" fmla="*/ 0 w 68"/>
                  <a:gd name="T25" fmla="*/ 0 h 355"/>
                  <a:gd name="T26" fmla="*/ 1 w 68"/>
                  <a:gd name="T27" fmla="*/ 0 h 355"/>
                  <a:gd name="T28" fmla="*/ 1 w 68"/>
                  <a:gd name="T29" fmla="*/ 0 h 355"/>
                  <a:gd name="T30" fmla="*/ 1 w 68"/>
                  <a:gd name="T31" fmla="*/ 0 h 355"/>
                  <a:gd name="T32" fmla="*/ 1 w 68"/>
                  <a:gd name="T33" fmla="*/ 0 h 355"/>
                  <a:gd name="T34" fmla="*/ 1 w 68"/>
                  <a:gd name="T35" fmla="*/ 0 h 355"/>
                  <a:gd name="T36" fmla="*/ 1 w 68"/>
                  <a:gd name="T37" fmla="*/ 0 h 355"/>
                  <a:gd name="T38" fmla="*/ 1 w 68"/>
                  <a:gd name="T39" fmla="*/ 0 h 355"/>
                  <a:gd name="T40" fmla="*/ 1 w 68"/>
                  <a:gd name="T41" fmla="*/ 0 h 355"/>
                  <a:gd name="T42" fmla="*/ 1 w 68"/>
                  <a:gd name="T43" fmla="*/ 0 h 355"/>
                  <a:gd name="T44" fmla="*/ 1 w 68"/>
                  <a:gd name="T45" fmla="*/ 0 h 3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" h="355">
                    <a:moveTo>
                      <a:pt x="22" y="0"/>
                    </a:moveTo>
                    <a:lnTo>
                      <a:pt x="34" y="20"/>
                    </a:lnTo>
                    <a:lnTo>
                      <a:pt x="47" y="32"/>
                    </a:lnTo>
                    <a:lnTo>
                      <a:pt x="60" y="35"/>
                    </a:lnTo>
                    <a:lnTo>
                      <a:pt x="68" y="48"/>
                    </a:lnTo>
                    <a:lnTo>
                      <a:pt x="48" y="81"/>
                    </a:lnTo>
                    <a:lnTo>
                      <a:pt x="36" y="130"/>
                    </a:lnTo>
                    <a:lnTo>
                      <a:pt x="34" y="168"/>
                    </a:lnTo>
                    <a:lnTo>
                      <a:pt x="28" y="235"/>
                    </a:lnTo>
                    <a:lnTo>
                      <a:pt x="28" y="259"/>
                    </a:lnTo>
                    <a:lnTo>
                      <a:pt x="26" y="298"/>
                    </a:lnTo>
                    <a:lnTo>
                      <a:pt x="18" y="339"/>
                    </a:lnTo>
                    <a:lnTo>
                      <a:pt x="0" y="355"/>
                    </a:lnTo>
                    <a:lnTo>
                      <a:pt x="12" y="319"/>
                    </a:lnTo>
                    <a:lnTo>
                      <a:pt x="14" y="270"/>
                    </a:lnTo>
                    <a:lnTo>
                      <a:pt x="24" y="203"/>
                    </a:lnTo>
                    <a:lnTo>
                      <a:pt x="24" y="160"/>
                    </a:lnTo>
                    <a:lnTo>
                      <a:pt x="34" y="105"/>
                    </a:lnTo>
                    <a:lnTo>
                      <a:pt x="44" y="73"/>
                    </a:lnTo>
                    <a:lnTo>
                      <a:pt x="52" y="51"/>
                    </a:lnTo>
                    <a:lnTo>
                      <a:pt x="26" y="40"/>
                    </a:lnTo>
                    <a:lnTo>
                      <a:pt x="9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0" name="Freeform 44">
                <a:extLst>
                  <a:ext uri="{FF2B5EF4-FFF2-40B4-BE49-F238E27FC236}">
                    <a16:creationId xmlns:a16="http://schemas.microsoft.com/office/drawing/2014/main" id="{450A6E55-DE4A-148B-F14E-AF8E5C2E1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1984"/>
                <a:ext cx="38" cy="76"/>
              </a:xfrm>
              <a:custGeom>
                <a:avLst/>
                <a:gdLst>
                  <a:gd name="T0" fmla="*/ 1 w 76"/>
                  <a:gd name="T1" fmla="*/ 1 h 152"/>
                  <a:gd name="T2" fmla="*/ 1 w 76"/>
                  <a:gd name="T3" fmla="*/ 1 h 152"/>
                  <a:gd name="T4" fmla="*/ 1 w 76"/>
                  <a:gd name="T5" fmla="*/ 1 h 152"/>
                  <a:gd name="T6" fmla="*/ 0 w 76"/>
                  <a:gd name="T7" fmla="*/ 1 h 152"/>
                  <a:gd name="T8" fmla="*/ 0 w 76"/>
                  <a:gd name="T9" fmla="*/ 1 h 152"/>
                  <a:gd name="T10" fmla="*/ 1 w 76"/>
                  <a:gd name="T11" fmla="*/ 1 h 152"/>
                  <a:gd name="T12" fmla="*/ 1 w 76"/>
                  <a:gd name="T13" fmla="*/ 1 h 152"/>
                  <a:gd name="T14" fmla="*/ 1 w 76"/>
                  <a:gd name="T15" fmla="*/ 1 h 152"/>
                  <a:gd name="T16" fmla="*/ 1 w 76"/>
                  <a:gd name="T17" fmla="*/ 1 h 152"/>
                  <a:gd name="T18" fmla="*/ 1 w 76"/>
                  <a:gd name="T19" fmla="*/ 1 h 152"/>
                  <a:gd name="T20" fmla="*/ 1 w 76"/>
                  <a:gd name="T21" fmla="*/ 1 h 152"/>
                  <a:gd name="T22" fmla="*/ 1 w 76"/>
                  <a:gd name="T23" fmla="*/ 1 h 152"/>
                  <a:gd name="T24" fmla="*/ 1 w 76"/>
                  <a:gd name="T25" fmla="*/ 1 h 152"/>
                  <a:gd name="T26" fmla="*/ 1 w 76"/>
                  <a:gd name="T27" fmla="*/ 1 h 152"/>
                  <a:gd name="T28" fmla="*/ 1 w 76"/>
                  <a:gd name="T29" fmla="*/ 1 h 152"/>
                  <a:gd name="T30" fmla="*/ 1 w 76"/>
                  <a:gd name="T31" fmla="*/ 1 h 152"/>
                  <a:gd name="T32" fmla="*/ 1 w 76"/>
                  <a:gd name="T33" fmla="*/ 1 h 152"/>
                  <a:gd name="T34" fmla="*/ 1 w 76"/>
                  <a:gd name="T35" fmla="*/ 1 h 152"/>
                  <a:gd name="T36" fmla="*/ 1 w 76"/>
                  <a:gd name="T37" fmla="*/ 1 h 152"/>
                  <a:gd name="T38" fmla="*/ 1 w 76"/>
                  <a:gd name="T39" fmla="*/ 1 h 152"/>
                  <a:gd name="T40" fmla="*/ 1 w 76"/>
                  <a:gd name="T41" fmla="*/ 1 h 152"/>
                  <a:gd name="T42" fmla="*/ 1 w 76"/>
                  <a:gd name="T43" fmla="*/ 0 h 152"/>
                  <a:gd name="T44" fmla="*/ 1 w 76"/>
                  <a:gd name="T45" fmla="*/ 1 h 152"/>
                  <a:gd name="T46" fmla="*/ 1 w 76"/>
                  <a:gd name="T47" fmla="*/ 1 h 152"/>
                  <a:gd name="T48" fmla="*/ 1 w 76"/>
                  <a:gd name="T49" fmla="*/ 1 h 152"/>
                  <a:gd name="T50" fmla="*/ 1 w 76"/>
                  <a:gd name="T51" fmla="*/ 1 h 1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6" h="152">
                    <a:moveTo>
                      <a:pt x="26" y="12"/>
                    </a:moveTo>
                    <a:lnTo>
                      <a:pt x="14" y="17"/>
                    </a:lnTo>
                    <a:lnTo>
                      <a:pt x="5" y="34"/>
                    </a:lnTo>
                    <a:lnTo>
                      <a:pt x="0" y="78"/>
                    </a:lnTo>
                    <a:lnTo>
                      <a:pt x="0" y="100"/>
                    </a:lnTo>
                    <a:lnTo>
                      <a:pt x="5" y="129"/>
                    </a:lnTo>
                    <a:lnTo>
                      <a:pt x="11" y="152"/>
                    </a:lnTo>
                    <a:lnTo>
                      <a:pt x="22" y="152"/>
                    </a:lnTo>
                    <a:lnTo>
                      <a:pt x="22" y="136"/>
                    </a:lnTo>
                    <a:lnTo>
                      <a:pt x="16" y="108"/>
                    </a:lnTo>
                    <a:lnTo>
                      <a:pt x="23" y="100"/>
                    </a:lnTo>
                    <a:lnTo>
                      <a:pt x="33" y="100"/>
                    </a:lnTo>
                    <a:lnTo>
                      <a:pt x="44" y="100"/>
                    </a:lnTo>
                    <a:lnTo>
                      <a:pt x="45" y="74"/>
                    </a:lnTo>
                    <a:lnTo>
                      <a:pt x="56" y="95"/>
                    </a:lnTo>
                    <a:lnTo>
                      <a:pt x="64" y="83"/>
                    </a:lnTo>
                    <a:lnTo>
                      <a:pt x="64" y="63"/>
                    </a:lnTo>
                    <a:lnTo>
                      <a:pt x="76" y="67"/>
                    </a:lnTo>
                    <a:lnTo>
                      <a:pt x="74" y="47"/>
                    </a:lnTo>
                    <a:lnTo>
                      <a:pt x="51" y="40"/>
                    </a:lnTo>
                    <a:lnTo>
                      <a:pt x="48" y="7"/>
                    </a:lnTo>
                    <a:lnTo>
                      <a:pt x="41" y="0"/>
                    </a:lnTo>
                    <a:lnTo>
                      <a:pt x="39" y="2"/>
                    </a:lnTo>
                    <a:lnTo>
                      <a:pt x="34" y="6"/>
                    </a:lnTo>
                    <a:lnTo>
                      <a:pt x="29" y="9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4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1" name="Freeform 45">
                <a:extLst>
                  <a:ext uri="{FF2B5EF4-FFF2-40B4-BE49-F238E27FC236}">
                    <a16:creationId xmlns:a16="http://schemas.microsoft.com/office/drawing/2014/main" id="{3ED4129B-A569-886E-E0C8-D2A599C70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" y="1924"/>
                <a:ext cx="21" cy="152"/>
              </a:xfrm>
              <a:custGeom>
                <a:avLst/>
                <a:gdLst>
                  <a:gd name="T0" fmla="*/ 1 w 41"/>
                  <a:gd name="T1" fmla="*/ 1 h 304"/>
                  <a:gd name="T2" fmla="*/ 1 w 41"/>
                  <a:gd name="T3" fmla="*/ 1 h 304"/>
                  <a:gd name="T4" fmla="*/ 1 w 41"/>
                  <a:gd name="T5" fmla="*/ 1 h 304"/>
                  <a:gd name="T6" fmla="*/ 1 w 41"/>
                  <a:gd name="T7" fmla="*/ 1 h 304"/>
                  <a:gd name="T8" fmla="*/ 1 w 41"/>
                  <a:gd name="T9" fmla="*/ 1 h 304"/>
                  <a:gd name="T10" fmla="*/ 1 w 41"/>
                  <a:gd name="T11" fmla="*/ 1 h 304"/>
                  <a:gd name="T12" fmla="*/ 1 w 41"/>
                  <a:gd name="T13" fmla="*/ 1 h 304"/>
                  <a:gd name="T14" fmla="*/ 1 w 41"/>
                  <a:gd name="T15" fmla="*/ 1 h 304"/>
                  <a:gd name="T16" fmla="*/ 1 w 41"/>
                  <a:gd name="T17" fmla="*/ 1 h 304"/>
                  <a:gd name="T18" fmla="*/ 1 w 41"/>
                  <a:gd name="T19" fmla="*/ 1 h 304"/>
                  <a:gd name="T20" fmla="*/ 1 w 41"/>
                  <a:gd name="T21" fmla="*/ 1 h 304"/>
                  <a:gd name="T22" fmla="*/ 1 w 41"/>
                  <a:gd name="T23" fmla="*/ 1 h 304"/>
                  <a:gd name="T24" fmla="*/ 1 w 41"/>
                  <a:gd name="T25" fmla="*/ 1 h 304"/>
                  <a:gd name="T26" fmla="*/ 1 w 41"/>
                  <a:gd name="T27" fmla="*/ 1 h 304"/>
                  <a:gd name="T28" fmla="*/ 1 w 41"/>
                  <a:gd name="T29" fmla="*/ 1 h 304"/>
                  <a:gd name="T30" fmla="*/ 1 w 41"/>
                  <a:gd name="T31" fmla="*/ 1 h 304"/>
                  <a:gd name="T32" fmla="*/ 1 w 41"/>
                  <a:gd name="T33" fmla="*/ 1 h 304"/>
                  <a:gd name="T34" fmla="*/ 1 w 41"/>
                  <a:gd name="T35" fmla="*/ 1 h 304"/>
                  <a:gd name="T36" fmla="*/ 1 w 41"/>
                  <a:gd name="T37" fmla="*/ 1 h 304"/>
                  <a:gd name="T38" fmla="*/ 1 w 41"/>
                  <a:gd name="T39" fmla="*/ 1 h 304"/>
                  <a:gd name="T40" fmla="*/ 1 w 41"/>
                  <a:gd name="T41" fmla="*/ 1 h 304"/>
                  <a:gd name="T42" fmla="*/ 1 w 41"/>
                  <a:gd name="T43" fmla="*/ 1 h 304"/>
                  <a:gd name="T44" fmla="*/ 0 w 41"/>
                  <a:gd name="T45" fmla="*/ 0 h 304"/>
                  <a:gd name="T46" fmla="*/ 1 w 41"/>
                  <a:gd name="T47" fmla="*/ 1 h 3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1" h="304">
                    <a:moveTo>
                      <a:pt x="12" y="1"/>
                    </a:moveTo>
                    <a:lnTo>
                      <a:pt x="12" y="20"/>
                    </a:lnTo>
                    <a:lnTo>
                      <a:pt x="21" y="34"/>
                    </a:lnTo>
                    <a:lnTo>
                      <a:pt x="37" y="34"/>
                    </a:lnTo>
                    <a:lnTo>
                      <a:pt x="27" y="50"/>
                    </a:lnTo>
                    <a:lnTo>
                      <a:pt x="21" y="82"/>
                    </a:lnTo>
                    <a:lnTo>
                      <a:pt x="30" y="128"/>
                    </a:lnTo>
                    <a:lnTo>
                      <a:pt x="32" y="152"/>
                    </a:lnTo>
                    <a:lnTo>
                      <a:pt x="41" y="155"/>
                    </a:lnTo>
                    <a:lnTo>
                      <a:pt x="41" y="165"/>
                    </a:lnTo>
                    <a:lnTo>
                      <a:pt x="35" y="197"/>
                    </a:lnTo>
                    <a:lnTo>
                      <a:pt x="35" y="240"/>
                    </a:lnTo>
                    <a:lnTo>
                      <a:pt x="27" y="265"/>
                    </a:lnTo>
                    <a:lnTo>
                      <a:pt x="14" y="281"/>
                    </a:lnTo>
                    <a:lnTo>
                      <a:pt x="6" y="304"/>
                    </a:lnTo>
                    <a:lnTo>
                      <a:pt x="10" y="269"/>
                    </a:lnTo>
                    <a:lnTo>
                      <a:pt x="23" y="230"/>
                    </a:lnTo>
                    <a:lnTo>
                      <a:pt x="23" y="192"/>
                    </a:lnTo>
                    <a:lnTo>
                      <a:pt x="17" y="144"/>
                    </a:lnTo>
                    <a:lnTo>
                      <a:pt x="17" y="106"/>
                    </a:lnTo>
                    <a:lnTo>
                      <a:pt x="18" y="63"/>
                    </a:lnTo>
                    <a:lnTo>
                      <a:pt x="7" y="36"/>
                    </a:lnTo>
                    <a:lnTo>
                      <a:pt x="0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2" name="Freeform 46">
                <a:extLst>
                  <a:ext uri="{FF2B5EF4-FFF2-40B4-BE49-F238E27FC236}">
                    <a16:creationId xmlns:a16="http://schemas.microsoft.com/office/drawing/2014/main" id="{6F91BA52-130C-0865-00A8-882926387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1931"/>
                <a:ext cx="18" cy="55"/>
              </a:xfrm>
              <a:custGeom>
                <a:avLst/>
                <a:gdLst>
                  <a:gd name="T0" fmla="*/ 0 w 37"/>
                  <a:gd name="T1" fmla="*/ 0 h 112"/>
                  <a:gd name="T2" fmla="*/ 0 w 37"/>
                  <a:gd name="T3" fmla="*/ 0 h 112"/>
                  <a:gd name="T4" fmla="*/ 0 w 37"/>
                  <a:gd name="T5" fmla="*/ 0 h 112"/>
                  <a:gd name="T6" fmla="*/ 0 w 37"/>
                  <a:gd name="T7" fmla="*/ 0 h 112"/>
                  <a:gd name="T8" fmla="*/ 0 w 37"/>
                  <a:gd name="T9" fmla="*/ 0 h 112"/>
                  <a:gd name="T10" fmla="*/ 0 w 37"/>
                  <a:gd name="T11" fmla="*/ 0 h 112"/>
                  <a:gd name="T12" fmla="*/ 0 w 37"/>
                  <a:gd name="T13" fmla="*/ 0 h 112"/>
                  <a:gd name="T14" fmla="*/ 0 w 37"/>
                  <a:gd name="T15" fmla="*/ 0 h 112"/>
                  <a:gd name="T16" fmla="*/ 0 w 37"/>
                  <a:gd name="T17" fmla="*/ 0 h 112"/>
                  <a:gd name="T18" fmla="*/ 0 w 37"/>
                  <a:gd name="T19" fmla="*/ 0 h 112"/>
                  <a:gd name="T20" fmla="*/ 0 w 37"/>
                  <a:gd name="T21" fmla="*/ 0 h 1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" h="112">
                    <a:moveTo>
                      <a:pt x="15" y="0"/>
                    </a:moveTo>
                    <a:lnTo>
                      <a:pt x="0" y="7"/>
                    </a:lnTo>
                    <a:lnTo>
                      <a:pt x="0" y="27"/>
                    </a:lnTo>
                    <a:lnTo>
                      <a:pt x="17" y="36"/>
                    </a:lnTo>
                    <a:lnTo>
                      <a:pt x="21" y="66"/>
                    </a:lnTo>
                    <a:lnTo>
                      <a:pt x="24" y="112"/>
                    </a:lnTo>
                    <a:lnTo>
                      <a:pt x="37" y="78"/>
                    </a:lnTo>
                    <a:lnTo>
                      <a:pt x="37" y="45"/>
                    </a:lnTo>
                    <a:lnTo>
                      <a:pt x="37" y="22"/>
                    </a:lnTo>
                    <a:lnTo>
                      <a:pt x="18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3" name="Freeform 47">
                <a:extLst>
                  <a:ext uri="{FF2B5EF4-FFF2-40B4-BE49-F238E27FC236}">
                    <a16:creationId xmlns:a16="http://schemas.microsoft.com/office/drawing/2014/main" id="{FCBB03CE-EBE3-169A-4D48-448B09327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1918"/>
                <a:ext cx="15" cy="11"/>
              </a:xfrm>
              <a:custGeom>
                <a:avLst/>
                <a:gdLst>
                  <a:gd name="T0" fmla="*/ 0 w 30"/>
                  <a:gd name="T1" fmla="*/ 0 h 23"/>
                  <a:gd name="T2" fmla="*/ 1 w 30"/>
                  <a:gd name="T3" fmla="*/ 0 h 23"/>
                  <a:gd name="T4" fmla="*/ 1 w 30"/>
                  <a:gd name="T5" fmla="*/ 0 h 23"/>
                  <a:gd name="T6" fmla="*/ 1 w 30"/>
                  <a:gd name="T7" fmla="*/ 0 h 23"/>
                  <a:gd name="T8" fmla="*/ 1 w 30"/>
                  <a:gd name="T9" fmla="*/ 0 h 23"/>
                  <a:gd name="T10" fmla="*/ 1 w 30"/>
                  <a:gd name="T11" fmla="*/ 0 h 23"/>
                  <a:gd name="T12" fmla="*/ 0 w 3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3">
                    <a:moveTo>
                      <a:pt x="0" y="8"/>
                    </a:moveTo>
                    <a:lnTo>
                      <a:pt x="18" y="0"/>
                    </a:lnTo>
                    <a:lnTo>
                      <a:pt x="30" y="0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4" y="2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4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4" name="Freeform 48">
                <a:extLst>
                  <a:ext uri="{FF2B5EF4-FFF2-40B4-BE49-F238E27FC236}">
                    <a16:creationId xmlns:a16="http://schemas.microsoft.com/office/drawing/2014/main" id="{4BDFAB95-9607-F37D-F3BB-D113B671D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" y="1652"/>
                <a:ext cx="36" cy="71"/>
              </a:xfrm>
              <a:custGeom>
                <a:avLst/>
                <a:gdLst>
                  <a:gd name="T0" fmla="*/ 0 w 73"/>
                  <a:gd name="T1" fmla="*/ 1 h 140"/>
                  <a:gd name="T2" fmla="*/ 0 w 73"/>
                  <a:gd name="T3" fmla="*/ 1 h 140"/>
                  <a:gd name="T4" fmla="*/ 0 w 73"/>
                  <a:gd name="T5" fmla="*/ 1 h 140"/>
                  <a:gd name="T6" fmla="*/ 0 w 73"/>
                  <a:gd name="T7" fmla="*/ 1 h 140"/>
                  <a:gd name="T8" fmla="*/ 0 w 73"/>
                  <a:gd name="T9" fmla="*/ 1 h 140"/>
                  <a:gd name="T10" fmla="*/ 0 w 73"/>
                  <a:gd name="T11" fmla="*/ 1 h 140"/>
                  <a:gd name="T12" fmla="*/ 0 w 73"/>
                  <a:gd name="T13" fmla="*/ 1 h 140"/>
                  <a:gd name="T14" fmla="*/ 0 w 73"/>
                  <a:gd name="T15" fmla="*/ 1 h 140"/>
                  <a:gd name="T16" fmla="*/ 0 w 73"/>
                  <a:gd name="T17" fmla="*/ 1 h 140"/>
                  <a:gd name="T18" fmla="*/ 0 w 73"/>
                  <a:gd name="T19" fmla="*/ 1 h 140"/>
                  <a:gd name="T20" fmla="*/ 0 w 73"/>
                  <a:gd name="T21" fmla="*/ 1 h 140"/>
                  <a:gd name="T22" fmla="*/ 0 w 73"/>
                  <a:gd name="T23" fmla="*/ 1 h 140"/>
                  <a:gd name="T24" fmla="*/ 0 w 73"/>
                  <a:gd name="T25" fmla="*/ 1 h 140"/>
                  <a:gd name="T26" fmla="*/ 0 w 73"/>
                  <a:gd name="T27" fmla="*/ 0 h 140"/>
                  <a:gd name="T28" fmla="*/ 0 w 73"/>
                  <a:gd name="T29" fmla="*/ 0 h 140"/>
                  <a:gd name="T30" fmla="*/ 0 w 73"/>
                  <a:gd name="T31" fmla="*/ 1 h 140"/>
                  <a:gd name="T32" fmla="*/ 0 w 73"/>
                  <a:gd name="T33" fmla="*/ 1 h 140"/>
                  <a:gd name="T34" fmla="*/ 0 w 73"/>
                  <a:gd name="T35" fmla="*/ 1 h 1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" h="140">
                    <a:moveTo>
                      <a:pt x="71" y="40"/>
                    </a:moveTo>
                    <a:lnTo>
                      <a:pt x="43" y="27"/>
                    </a:lnTo>
                    <a:lnTo>
                      <a:pt x="25" y="27"/>
                    </a:lnTo>
                    <a:lnTo>
                      <a:pt x="26" y="38"/>
                    </a:lnTo>
                    <a:lnTo>
                      <a:pt x="31" y="53"/>
                    </a:lnTo>
                    <a:lnTo>
                      <a:pt x="36" y="83"/>
                    </a:lnTo>
                    <a:lnTo>
                      <a:pt x="42" y="124"/>
                    </a:lnTo>
                    <a:lnTo>
                      <a:pt x="54" y="140"/>
                    </a:lnTo>
                    <a:lnTo>
                      <a:pt x="34" y="136"/>
                    </a:lnTo>
                    <a:lnTo>
                      <a:pt x="16" y="90"/>
                    </a:lnTo>
                    <a:lnTo>
                      <a:pt x="13" y="59"/>
                    </a:lnTo>
                    <a:lnTo>
                      <a:pt x="0" y="29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3" y="3"/>
                    </a:lnTo>
                    <a:lnTo>
                      <a:pt x="73" y="22"/>
                    </a:lnTo>
                    <a:lnTo>
                      <a:pt x="71" y="4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5" name="Freeform 49">
                <a:extLst>
                  <a:ext uri="{FF2B5EF4-FFF2-40B4-BE49-F238E27FC236}">
                    <a16:creationId xmlns:a16="http://schemas.microsoft.com/office/drawing/2014/main" id="{FA0B872C-770C-221F-2959-5694DC5AB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" y="1644"/>
                <a:ext cx="15" cy="12"/>
              </a:xfrm>
              <a:custGeom>
                <a:avLst/>
                <a:gdLst>
                  <a:gd name="T0" fmla="*/ 0 w 30"/>
                  <a:gd name="T1" fmla="*/ 1 h 23"/>
                  <a:gd name="T2" fmla="*/ 1 w 30"/>
                  <a:gd name="T3" fmla="*/ 1 h 23"/>
                  <a:gd name="T4" fmla="*/ 1 w 30"/>
                  <a:gd name="T5" fmla="*/ 0 h 23"/>
                  <a:gd name="T6" fmla="*/ 1 w 30"/>
                  <a:gd name="T7" fmla="*/ 1 h 23"/>
                  <a:gd name="T8" fmla="*/ 1 w 30"/>
                  <a:gd name="T9" fmla="*/ 1 h 23"/>
                  <a:gd name="T10" fmla="*/ 1 w 30"/>
                  <a:gd name="T11" fmla="*/ 1 h 23"/>
                  <a:gd name="T12" fmla="*/ 1 w 30"/>
                  <a:gd name="T13" fmla="*/ 1 h 23"/>
                  <a:gd name="T14" fmla="*/ 1 w 30"/>
                  <a:gd name="T15" fmla="*/ 1 h 23"/>
                  <a:gd name="T16" fmla="*/ 1 w 30"/>
                  <a:gd name="T17" fmla="*/ 1 h 23"/>
                  <a:gd name="T18" fmla="*/ 1 w 30"/>
                  <a:gd name="T19" fmla="*/ 1 h 23"/>
                  <a:gd name="T20" fmla="*/ 1 w 30"/>
                  <a:gd name="T21" fmla="*/ 1 h 23"/>
                  <a:gd name="T22" fmla="*/ 1 w 30"/>
                  <a:gd name="T23" fmla="*/ 1 h 23"/>
                  <a:gd name="T24" fmla="*/ 0 w 30"/>
                  <a:gd name="T25" fmla="*/ 1 h 23"/>
                  <a:gd name="T26" fmla="*/ 0 w 30"/>
                  <a:gd name="T27" fmla="*/ 1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23">
                    <a:moveTo>
                      <a:pt x="0" y="5"/>
                    </a:moveTo>
                    <a:lnTo>
                      <a:pt x="3" y="1"/>
                    </a:lnTo>
                    <a:lnTo>
                      <a:pt x="14" y="0"/>
                    </a:lnTo>
                    <a:lnTo>
                      <a:pt x="23" y="3"/>
                    </a:lnTo>
                    <a:lnTo>
                      <a:pt x="30" y="18"/>
                    </a:lnTo>
                    <a:lnTo>
                      <a:pt x="18" y="11"/>
                    </a:lnTo>
                    <a:lnTo>
                      <a:pt x="10" y="10"/>
                    </a:lnTo>
                    <a:lnTo>
                      <a:pt x="10" y="17"/>
                    </a:lnTo>
                    <a:lnTo>
                      <a:pt x="14" y="20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1" y="15"/>
                    </a:lnTo>
                    <a:lnTo>
                      <a:pt x="0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2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6" name="Freeform 50">
                <a:extLst>
                  <a:ext uri="{FF2B5EF4-FFF2-40B4-BE49-F238E27FC236}">
                    <a16:creationId xmlns:a16="http://schemas.microsoft.com/office/drawing/2014/main" id="{0178FFC9-D061-7498-B984-20D0CF8A6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" y="1693"/>
                <a:ext cx="45" cy="23"/>
              </a:xfrm>
              <a:custGeom>
                <a:avLst/>
                <a:gdLst>
                  <a:gd name="T0" fmla="*/ 1 w 90"/>
                  <a:gd name="T1" fmla="*/ 0 h 48"/>
                  <a:gd name="T2" fmla="*/ 1 w 90"/>
                  <a:gd name="T3" fmla="*/ 0 h 48"/>
                  <a:gd name="T4" fmla="*/ 1 w 90"/>
                  <a:gd name="T5" fmla="*/ 0 h 48"/>
                  <a:gd name="T6" fmla="*/ 1 w 90"/>
                  <a:gd name="T7" fmla="*/ 0 h 48"/>
                  <a:gd name="T8" fmla="*/ 1 w 90"/>
                  <a:gd name="T9" fmla="*/ 0 h 48"/>
                  <a:gd name="T10" fmla="*/ 1 w 90"/>
                  <a:gd name="T11" fmla="*/ 0 h 48"/>
                  <a:gd name="T12" fmla="*/ 1 w 90"/>
                  <a:gd name="T13" fmla="*/ 0 h 48"/>
                  <a:gd name="T14" fmla="*/ 1 w 90"/>
                  <a:gd name="T15" fmla="*/ 0 h 48"/>
                  <a:gd name="T16" fmla="*/ 1 w 90"/>
                  <a:gd name="T17" fmla="*/ 0 h 48"/>
                  <a:gd name="T18" fmla="*/ 1 w 90"/>
                  <a:gd name="T19" fmla="*/ 0 h 48"/>
                  <a:gd name="T20" fmla="*/ 1 w 90"/>
                  <a:gd name="T21" fmla="*/ 0 h 48"/>
                  <a:gd name="T22" fmla="*/ 1 w 90"/>
                  <a:gd name="T23" fmla="*/ 0 h 48"/>
                  <a:gd name="T24" fmla="*/ 0 w 90"/>
                  <a:gd name="T25" fmla="*/ 0 h 48"/>
                  <a:gd name="T26" fmla="*/ 0 w 90"/>
                  <a:gd name="T27" fmla="*/ 0 h 48"/>
                  <a:gd name="T28" fmla="*/ 1 w 90"/>
                  <a:gd name="T29" fmla="*/ 0 h 48"/>
                  <a:gd name="T30" fmla="*/ 1 w 90"/>
                  <a:gd name="T31" fmla="*/ 0 h 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0" h="48">
                    <a:moveTo>
                      <a:pt x="7" y="12"/>
                    </a:moveTo>
                    <a:lnTo>
                      <a:pt x="11" y="20"/>
                    </a:lnTo>
                    <a:lnTo>
                      <a:pt x="24" y="20"/>
                    </a:lnTo>
                    <a:lnTo>
                      <a:pt x="36" y="29"/>
                    </a:lnTo>
                    <a:lnTo>
                      <a:pt x="47" y="33"/>
                    </a:lnTo>
                    <a:lnTo>
                      <a:pt x="65" y="33"/>
                    </a:lnTo>
                    <a:lnTo>
                      <a:pt x="75" y="40"/>
                    </a:lnTo>
                    <a:lnTo>
                      <a:pt x="90" y="48"/>
                    </a:lnTo>
                    <a:lnTo>
                      <a:pt x="74" y="45"/>
                    </a:lnTo>
                    <a:lnTo>
                      <a:pt x="60" y="41"/>
                    </a:lnTo>
                    <a:lnTo>
                      <a:pt x="34" y="41"/>
                    </a:lnTo>
                    <a:lnTo>
                      <a:pt x="19" y="33"/>
                    </a:lnTo>
                    <a:lnTo>
                      <a:pt x="0" y="21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7" name="Freeform 51">
                <a:extLst>
                  <a:ext uri="{FF2B5EF4-FFF2-40B4-BE49-F238E27FC236}">
                    <a16:creationId xmlns:a16="http://schemas.microsoft.com/office/drawing/2014/main" id="{6BB6CB88-4BE8-7E34-48D6-6EB25D744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1660"/>
                <a:ext cx="32" cy="31"/>
              </a:xfrm>
              <a:custGeom>
                <a:avLst/>
                <a:gdLst>
                  <a:gd name="T0" fmla="*/ 1 w 64"/>
                  <a:gd name="T1" fmla="*/ 0 h 62"/>
                  <a:gd name="T2" fmla="*/ 1 w 64"/>
                  <a:gd name="T3" fmla="*/ 1 h 62"/>
                  <a:gd name="T4" fmla="*/ 1 w 64"/>
                  <a:gd name="T5" fmla="*/ 1 h 62"/>
                  <a:gd name="T6" fmla="*/ 0 w 64"/>
                  <a:gd name="T7" fmla="*/ 1 h 62"/>
                  <a:gd name="T8" fmla="*/ 0 w 64"/>
                  <a:gd name="T9" fmla="*/ 1 h 62"/>
                  <a:gd name="T10" fmla="*/ 1 w 64"/>
                  <a:gd name="T11" fmla="*/ 1 h 62"/>
                  <a:gd name="T12" fmla="*/ 1 w 64"/>
                  <a:gd name="T13" fmla="*/ 1 h 62"/>
                  <a:gd name="T14" fmla="*/ 1 w 64"/>
                  <a:gd name="T15" fmla="*/ 1 h 62"/>
                  <a:gd name="T16" fmla="*/ 1 w 64"/>
                  <a:gd name="T17" fmla="*/ 1 h 62"/>
                  <a:gd name="T18" fmla="*/ 1 w 64"/>
                  <a:gd name="T19" fmla="*/ 1 h 62"/>
                  <a:gd name="T20" fmla="*/ 1 w 64"/>
                  <a:gd name="T21" fmla="*/ 1 h 62"/>
                  <a:gd name="T22" fmla="*/ 1 w 64"/>
                  <a:gd name="T23" fmla="*/ 1 h 62"/>
                  <a:gd name="T24" fmla="*/ 1 w 64"/>
                  <a:gd name="T25" fmla="*/ 1 h 62"/>
                  <a:gd name="T26" fmla="*/ 1 w 64"/>
                  <a:gd name="T27" fmla="*/ 1 h 62"/>
                  <a:gd name="T28" fmla="*/ 1 w 64"/>
                  <a:gd name="T29" fmla="*/ 1 h 62"/>
                  <a:gd name="T30" fmla="*/ 1 w 64"/>
                  <a:gd name="T31" fmla="*/ 1 h 62"/>
                  <a:gd name="T32" fmla="*/ 1 w 64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62">
                    <a:moveTo>
                      <a:pt x="29" y="0"/>
                    </a:moveTo>
                    <a:lnTo>
                      <a:pt x="23" y="9"/>
                    </a:lnTo>
                    <a:lnTo>
                      <a:pt x="12" y="25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14" y="34"/>
                    </a:lnTo>
                    <a:lnTo>
                      <a:pt x="28" y="30"/>
                    </a:lnTo>
                    <a:lnTo>
                      <a:pt x="44" y="34"/>
                    </a:lnTo>
                    <a:lnTo>
                      <a:pt x="52" y="44"/>
                    </a:lnTo>
                    <a:lnTo>
                      <a:pt x="52" y="53"/>
                    </a:lnTo>
                    <a:lnTo>
                      <a:pt x="60" y="62"/>
                    </a:lnTo>
                    <a:lnTo>
                      <a:pt x="64" y="50"/>
                    </a:lnTo>
                    <a:lnTo>
                      <a:pt x="64" y="34"/>
                    </a:lnTo>
                    <a:lnTo>
                      <a:pt x="55" y="25"/>
                    </a:lnTo>
                    <a:lnTo>
                      <a:pt x="62" y="10"/>
                    </a:lnTo>
                    <a:lnTo>
                      <a:pt x="4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4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8" name="Freeform 52">
                <a:extLst>
                  <a:ext uri="{FF2B5EF4-FFF2-40B4-BE49-F238E27FC236}">
                    <a16:creationId xmlns:a16="http://schemas.microsoft.com/office/drawing/2014/main" id="{96A10A5F-B42F-6161-D75B-F7A2ACDCB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1710"/>
                <a:ext cx="12" cy="9"/>
              </a:xfrm>
              <a:custGeom>
                <a:avLst/>
                <a:gdLst>
                  <a:gd name="T0" fmla="*/ 0 w 24"/>
                  <a:gd name="T1" fmla="*/ 1 h 18"/>
                  <a:gd name="T2" fmla="*/ 1 w 24"/>
                  <a:gd name="T3" fmla="*/ 0 h 18"/>
                  <a:gd name="T4" fmla="*/ 1 w 24"/>
                  <a:gd name="T5" fmla="*/ 1 h 18"/>
                  <a:gd name="T6" fmla="*/ 1 w 24"/>
                  <a:gd name="T7" fmla="*/ 1 h 18"/>
                  <a:gd name="T8" fmla="*/ 1 w 24"/>
                  <a:gd name="T9" fmla="*/ 1 h 18"/>
                  <a:gd name="T10" fmla="*/ 1 w 24"/>
                  <a:gd name="T11" fmla="*/ 1 h 18"/>
                  <a:gd name="T12" fmla="*/ 1 w 24"/>
                  <a:gd name="T13" fmla="*/ 1 h 18"/>
                  <a:gd name="T14" fmla="*/ 1 w 24"/>
                  <a:gd name="T15" fmla="*/ 1 h 18"/>
                  <a:gd name="T16" fmla="*/ 0 w 24"/>
                  <a:gd name="T17" fmla="*/ 1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8">
                    <a:moveTo>
                      <a:pt x="0" y="9"/>
                    </a:moveTo>
                    <a:lnTo>
                      <a:pt x="7" y="0"/>
                    </a:lnTo>
                    <a:lnTo>
                      <a:pt x="16" y="2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5" y="18"/>
                    </a:lnTo>
                    <a:lnTo>
                      <a:pt x="10" y="14"/>
                    </a:lnTo>
                    <a:lnTo>
                      <a:pt x="3" y="1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29" name="Freeform 53">
                <a:extLst>
                  <a:ext uri="{FF2B5EF4-FFF2-40B4-BE49-F238E27FC236}">
                    <a16:creationId xmlns:a16="http://schemas.microsoft.com/office/drawing/2014/main" id="{44C6C20E-1AC1-2AC2-45A6-EF7A0120F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1688"/>
                <a:ext cx="20" cy="16"/>
              </a:xfrm>
              <a:custGeom>
                <a:avLst/>
                <a:gdLst>
                  <a:gd name="T0" fmla="*/ 0 w 41"/>
                  <a:gd name="T1" fmla="*/ 0 h 32"/>
                  <a:gd name="T2" fmla="*/ 0 w 41"/>
                  <a:gd name="T3" fmla="*/ 1 h 32"/>
                  <a:gd name="T4" fmla="*/ 0 w 41"/>
                  <a:gd name="T5" fmla="*/ 1 h 32"/>
                  <a:gd name="T6" fmla="*/ 0 w 41"/>
                  <a:gd name="T7" fmla="*/ 1 h 32"/>
                  <a:gd name="T8" fmla="*/ 0 w 41"/>
                  <a:gd name="T9" fmla="*/ 1 h 32"/>
                  <a:gd name="T10" fmla="*/ 0 w 41"/>
                  <a:gd name="T11" fmla="*/ 1 h 32"/>
                  <a:gd name="T12" fmla="*/ 0 w 41"/>
                  <a:gd name="T13" fmla="*/ 1 h 32"/>
                  <a:gd name="T14" fmla="*/ 0 w 41"/>
                  <a:gd name="T15" fmla="*/ 1 h 32"/>
                  <a:gd name="T16" fmla="*/ 0 w 41"/>
                  <a:gd name="T17" fmla="*/ 1 h 32"/>
                  <a:gd name="T18" fmla="*/ 0 w 41"/>
                  <a:gd name="T19" fmla="*/ 1 h 32"/>
                  <a:gd name="T20" fmla="*/ 0 w 41"/>
                  <a:gd name="T21" fmla="*/ 1 h 32"/>
                  <a:gd name="T22" fmla="*/ 0 w 4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32">
                    <a:moveTo>
                      <a:pt x="12" y="0"/>
                    </a:moveTo>
                    <a:lnTo>
                      <a:pt x="0" y="18"/>
                    </a:lnTo>
                    <a:lnTo>
                      <a:pt x="0" y="23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21" y="32"/>
                    </a:lnTo>
                    <a:lnTo>
                      <a:pt x="26" y="24"/>
                    </a:lnTo>
                    <a:lnTo>
                      <a:pt x="30" y="16"/>
                    </a:lnTo>
                    <a:lnTo>
                      <a:pt x="41" y="1"/>
                    </a:lnTo>
                    <a:lnTo>
                      <a:pt x="24" y="7"/>
                    </a:lnTo>
                    <a:lnTo>
                      <a:pt x="16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0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0" name="Freeform 54">
                <a:extLst>
                  <a:ext uri="{FF2B5EF4-FFF2-40B4-BE49-F238E27FC236}">
                    <a16:creationId xmlns:a16="http://schemas.microsoft.com/office/drawing/2014/main" id="{6C567F64-F886-6D58-35D2-31130A093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" y="1647"/>
                <a:ext cx="38" cy="68"/>
              </a:xfrm>
              <a:custGeom>
                <a:avLst/>
                <a:gdLst>
                  <a:gd name="T0" fmla="*/ 0 w 77"/>
                  <a:gd name="T1" fmla="*/ 1 h 135"/>
                  <a:gd name="T2" fmla="*/ 0 w 77"/>
                  <a:gd name="T3" fmla="*/ 1 h 135"/>
                  <a:gd name="T4" fmla="*/ 0 w 77"/>
                  <a:gd name="T5" fmla="*/ 1 h 135"/>
                  <a:gd name="T6" fmla="*/ 0 w 77"/>
                  <a:gd name="T7" fmla="*/ 1 h 135"/>
                  <a:gd name="T8" fmla="*/ 0 w 77"/>
                  <a:gd name="T9" fmla="*/ 1 h 135"/>
                  <a:gd name="T10" fmla="*/ 0 w 77"/>
                  <a:gd name="T11" fmla="*/ 1 h 135"/>
                  <a:gd name="T12" fmla="*/ 0 w 77"/>
                  <a:gd name="T13" fmla="*/ 1 h 135"/>
                  <a:gd name="T14" fmla="*/ 0 w 77"/>
                  <a:gd name="T15" fmla="*/ 1 h 135"/>
                  <a:gd name="T16" fmla="*/ 0 w 77"/>
                  <a:gd name="T17" fmla="*/ 1 h 135"/>
                  <a:gd name="T18" fmla="*/ 0 w 77"/>
                  <a:gd name="T19" fmla="*/ 1 h 135"/>
                  <a:gd name="T20" fmla="*/ 0 w 77"/>
                  <a:gd name="T21" fmla="*/ 1 h 135"/>
                  <a:gd name="T22" fmla="*/ 0 w 77"/>
                  <a:gd name="T23" fmla="*/ 1 h 135"/>
                  <a:gd name="T24" fmla="*/ 0 w 77"/>
                  <a:gd name="T25" fmla="*/ 1 h 135"/>
                  <a:gd name="T26" fmla="*/ 0 w 77"/>
                  <a:gd name="T27" fmla="*/ 0 h 135"/>
                  <a:gd name="T28" fmla="*/ 0 w 77"/>
                  <a:gd name="T29" fmla="*/ 1 h 135"/>
                  <a:gd name="T30" fmla="*/ 0 w 77"/>
                  <a:gd name="T31" fmla="*/ 1 h 135"/>
                  <a:gd name="T32" fmla="*/ 0 w 77"/>
                  <a:gd name="T33" fmla="*/ 1 h 1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35">
                    <a:moveTo>
                      <a:pt x="67" y="11"/>
                    </a:moveTo>
                    <a:lnTo>
                      <a:pt x="51" y="43"/>
                    </a:lnTo>
                    <a:lnTo>
                      <a:pt x="37" y="81"/>
                    </a:lnTo>
                    <a:lnTo>
                      <a:pt x="35" y="101"/>
                    </a:lnTo>
                    <a:lnTo>
                      <a:pt x="43" y="118"/>
                    </a:lnTo>
                    <a:lnTo>
                      <a:pt x="33" y="126"/>
                    </a:lnTo>
                    <a:lnTo>
                      <a:pt x="26" y="135"/>
                    </a:lnTo>
                    <a:lnTo>
                      <a:pt x="12" y="126"/>
                    </a:lnTo>
                    <a:lnTo>
                      <a:pt x="0" y="112"/>
                    </a:lnTo>
                    <a:lnTo>
                      <a:pt x="14" y="99"/>
                    </a:lnTo>
                    <a:lnTo>
                      <a:pt x="26" y="79"/>
                    </a:lnTo>
                    <a:lnTo>
                      <a:pt x="39" y="52"/>
                    </a:lnTo>
                    <a:lnTo>
                      <a:pt x="45" y="20"/>
                    </a:lnTo>
                    <a:lnTo>
                      <a:pt x="77" y="0"/>
                    </a:lnTo>
                    <a:lnTo>
                      <a:pt x="77" y="11"/>
                    </a:lnTo>
                    <a:lnTo>
                      <a:pt x="67" y="17"/>
                    </a:ln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60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1" name="Freeform 55">
                <a:extLst>
                  <a:ext uri="{FF2B5EF4-FFF2-40B4-BE49-F238E27FC236}">
                    <a16:creationId xmlns:a16="http://schemas.microsoft.com/office/drawing/2014/main" id="{F89FE68C-6DAE-6E11-A326-986673E25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" y="1605"/>
                <a:ext cx="18" cy="13"/>
              </a:xfrm>
              <a:custGeom>
                <a:avLst/>
                <a:gdLst>
                  <a:gd name="T0" fmla="*/ 0 w 37"/>
                  <a:gd name="T1" fmla="*/ 0 h 28"/>
                  <a:gd name="T2" fmla="*/ 0 w 37"/>
                  <a:gd name="T3" fmla="*/ 0 h 28"/>
                  <a:gd name="T4" fmla="*/ 0 w 37"/>
                  <a:gd name="T5" fmla="*/ 0 h 28"/>
                  <a:gd name="T6" fmla="*/ 0 w 37"/>
                  <a:gd name="T7" fmla="*/ 0 h 28"/>
                  <a:gd name="T8" fmla="*/ 0 w 3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lnTo>
                      <a:pt x="9" y="24"/>
                    </a:lnTo>
                    <a:lnTo>
                      <a:pt x="37" y="28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2" name="Freeform 56">
                <a:extLst>
                  <a:ext uri="{FF2B5EF4-FFF2-40B4-BE49-F238E27FC236}">
                    <a16:creationId xmlns:a16="http://schemas.microsoft.com/office/drawing/2014/main" id="{9BE27C3A-B879-9F66-D3C1-C610211E2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1593"/>
                <a:ext cx="82" cy="86"/>
              </a:xfrm>
              <a:custGeom>
                <a:avLst/>
                <a:gdLst>
                  <a:gd name="T0" fmla="*/ 1 w 163"/>
                  <a:gd name="T1" fmla="*/ 1 h 172"/>
                  <a:gd name="T2" fmla="*/ 1 w 163"/>
                  <a:gd name="T3" fmla="*/ 1 h 172"/>
                  <a:gd name="T4" fmla="*/ 1 w 163"/>
                  <a:gd name="T5" fmla="*/ 1 h 172"/>
                  <a:gd name="T6" fmla="*/ 1 w 163"/>
                  <a:gd name="T7" fmla="*/ 1 h 172"/>
                  <a:gd name="T8" fmla="*/ 1 w 163"/>
                  <a:gd name="T9" fmla="*/ 1 h 172"/>
                  <a:gd name="T10" fmla="*/ 1 w 163"/>
                  <a:gd name="T11" fmla="*/ 1 h 172"/>
                  <a:gd name="T12" fmla="*/ 1 w 163"/>
                  <a:gd name="T13" fmla="*/ 1 h 172"/>
                  <a:gd name="T14" fmla="*/ 1 w 163"/>
                  <a:gd name="T15" fmla="*/ 1 h 172"/>
                  <a:gd name="T16" fmla="*/ 1 w 163"/>
                  <a:gd name="T17" fmla="*/ 1 h 172"/>
                  <a:gd name="T18" fmla="*/ 0 w 163"/>
                  <a:gd name="T19" fmla="*/ 1 h 172"/>
                  <a:gd name="T20" fmla="*/ 1 w 163"/>
                  <a:gd name="T21" fmla="*/ 1 h 172"/>
                  <a:gd name="T22" fmla="*/ 1 w 163"/>
                  <a:gd name="T23" fmla="*/ 1 h 172"/>
                  <a:gd name="T24" fmla="*/ 1 w 163"/>
                  <a:gd name="T25" fmla="*/ 1 h 172"/>
                  <a:gd name="T26" fmla="*/ 1 w 163"/>
                  <a:gd name="T27" fmla="*/ 1 h 172"/>
                  <a:gd name="T28" fmla="*/ 1 w 163"/>
                  <a:gd name="T29" fmla="*/ 0 h 172"/>
                  <a:gd name="T30" fmla="*/ 1 w 163"/>
                  <a:gd name="T31" fmla="*/ 0 h 172"/>
                  <a:gd name="T32" fmla="*/ 1 w 163"/>
                  <a:gd name="T33" fmla="*/ 1 h 172"/>
                  <a:gd name="T34" fmla="*/ 1 w 163"/>
                  <a:gd name="T35" fmla="*/ 1 h 172"/>
                  <a:gd name="T36" fmla="*/ 1 w 163"/>
                  <a:gd name="T37" fmla="*/ 1 h 172"/>
                  <a:gd name="T38" fmla="*/ 1 w 163"/>
                  <a:gd name="T39" fmla="*/ 1 h 172"/>
                  <a:gd name="T40" fmla="*/ 1 w 163"/>
                  <a:gd name="T41" fmla="*/ 1 h 1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3" h="172">
                    <a:moveTo>
                      <a:pt x="163" y="47"/>
                    </a:moveTo>
                    <a:lnTo>
                      <a:pt x="133" y="70"/>
                    </a:lnTo>
                    <a:lnTo>
                      <a:pt x="110" y="104"/>
                    </a:lnTo>
                    <a:lnTo>
                      <a:pt x="80" y="125"/>
                    </a:lnTo>
                    <a:lnTo>
                      <a:pt x="47" y="145"/>
                    </a:lnTo>
                    <a:lnTo>
                      <a:pt x="23" y="172"/>
                    </a:lnTo>
                    <a:lnTo>
                      <a:pt x="33" y="125"/>
                    </a:lnTo>
                    <a:lnTo>
                      <a:pt x="66" y="107"/>
                    </a:lnTo>
                    <a:lnTo>
                      <a:pt x="36" y="98"/>
                    </a:lnTo>
                    <a:lnTo>
                      <a:pt x="0" y="84"/>
                    </a:lnTo>
                    <a:lnTo>
                      <a:pt x="23" y="81"/>
                    </a:lnTo>
                    <a:lnTo>
                      <a:pt x="70" y="81"/>
                    </a:lnTo>
                    <a:lnTo>
                      <a:pt x="66" y="51"/>
                    </a:lnTo>
                    <a:lnTo>
                      <a:pt x="40" y="30"/>
                    </a:lnTo>
                    <a:lnTo>
                      <a:pt x="63" y="0"/>
                    </a:lnTo>
                    <a:lnTo>
                      <a:pt x="110" y="0"/>
                    </a:lnTo>
                    <a:lnTo>
                      <a:pt x="140" y="20"/>
                    </a:lnTo>
                    <a:lnTo>
                      <a:pt x="145" y="25"/>
                    </a:lnTo>
                    <a:lnTo>
                      <a:pt x="153" y="36"/>
                    </a:lnTo>
                    <a:lnTo>
                      <a:pt x="161" y="46"/>
                    </a:lnTo>
                    <a:lnTo>
                      <a:pt x="163" y="47"/>
                    </a:lnTo>
                    <a:close/>
                  </a:path>
                </a:pathLst>
              </a:custGeom>
              <a:solidFill>
                <a:srgbClr val="FF5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3" name="Freeform 57">
                <a:extLst>
                  <a:ext uri="{FF2B5EF4-FFF2-40B4-BE49-F238E27FC236}">
                    <a16:creationId xmlns:a16="http://schemas.microsoft.com/office/drawing/2014/main" id="{0C55E85C-1720-AC81-AD15-E7319DD6C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1670"/>
                <a:ext cx="45" cy="56"/>
              </a:xfrm>
              <a:custGeom>
                <a:avLst/>
                <a:gdLst>
                  <a:gd name="T0" fmla="*/ 1 w 90"/>
                  <a:gd name="T1" fmla="*/ 0 h 112"/>
                  <a:gd name="T2" fmla="*/ 1 w 90"/>
                  <a:gd name="T3" fmla="*/ 1 h 112"/>
                  <a:gd name="T4" fmla="*/ 1 w 90"/>
                  <a:gd name="T5" fmla="*/ 1 h 112"/>
                  <a:gd name="T6" fmla="*/ 1 w 90"/>
                  <a:gd name="T7" fmla="*/ 1 h 112"/>
                  <a:gd name="T8" fmla="*/ 0 w 90"/>
                  <a:gd name="T9" fmla="*/ 1 h 112"/>
                  <a:gd name="T10" fmla="*/ 1 w 90"/>
                  <a:gd name="T11" fmla="*/ 1 h 112"/>
                  <a:gd name="T12" fmla="*/ 1 w 90"/>
                  <a:gd name="T13" fmla="*/ 1 h 112"/>
                  <a:gd name="T14" fmla="*/ 1 w 90"/>
                  <a:gd name="T15" fmla="*/ 0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0" h="112">
                    <a:moveTo>
                      <a:pt x="90" y="0"/>
                    </a:moveTo>
                    <a:lnTo>
                      <a:pt x="83" y="35"/>
                    </a:lnTo>
                    <a:lnTo>
                      <a:pt x="64" y="65"/>
                    </a:lnTo>
                    <a:lnTo>
                      <a:pt x="20" y="88"/>
                    </a:lnTo>
                    <a:lnTo>
                      <a:pt x="0" y="112"/>
                    </a:lnTo>
                    <a:lnTo>
                      <a:pt x="17" y="68"/>
                    </a:lnTo>
                    <a:lnTo>
                      <a:pt x="60" y="2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5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4" name="Freeform 58">
                <a:extLst>
                  <a:ext uri="{FF2B5EF4-FFF2-40B4-BE49-F238E27FC236}">
                    <a16:creationId xmlns:a16="http://schemas.microsoft.com/office/drawing/2014/main" id="{FAF69FCF-FBEF-AEA2-C643-C03D0260C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2172"/>
                <a:ext cx="50" cy="342"/>
              </a:xfrm>
              <a:custGeom>
                <a:avLst/>
                <a:gdLst>
                  <a:gd name="T0" fmla="*/ 0 w 101"/>
                  <a:gd name="T1" fmla="*/ 0 h 683"/>
                  <a:gd name="T2" fmla="*/ 0 w 101"/>
                  <a:gd name="T3" fmla="*/ 1 h 683"/>
                  <a:gd name="T4" fmla="*/ 0 w 101"/>
                  <a:gd name="T5" fmla="*/ 1 h 683"/>
                  <a:gd name="T6" fmla="*/ 0 w 101"/>
                  <a:gd name="T7" fmla="*/ 1 h 683"/>
                  <a:gd name="T8" fmla="*/ 0 w 101"/>
                  <a:gd name="T9" fmla="*/ 1 h 683"/>
                  <a:gd name="T10" fmla="*/ 0 w 101"/>
                  <a:gd name="T11" fmla="*/ 1 h 683"/>
                  <a:gd name="T12" fmla="*/ 0 w 101"/>
                  <a:gd name="T13" fmla="*/ 1 h 683"/>
                  <a:gd name="T14" fmla="*/ 0 w 101"/>
                  <a:gd name="T15" fmla="*/ 1 h 683"/>
                  <a:gd name="T16" fmla="*/ 0 w 101"/>
                  <a:gd name="T17" fmla="*/ 1 h 683"/>
                  <a:gd name="T18" fmla="*/ 0 w 101"/>
                  <a:gd name="T19" fmla="*/ 1 h 683"/>
                  <a:gd name="T20" fmla="*/ 0 w 101"/>
                  <a:gd name="T21" fmla="*/ 1 h 683"/>
                  <a:gd name="T22" fmla="*/ 0 w 101"/>
                  <a:gd name="T23" fmla="*/ 1 h 683"/>
                  <a:gd name="T24" fmla="*/ 0 w 101"/>
                  <a:gd name="T25" fmla="*/ 1 h 683"/>
                  <a:gd name="T26" fmla="*/ 0 w 101"/>
                  <a:gd name="T27" fmla="*/ 1 h 683"/>
                  <a:gd name="T28" fmla="*/ 0 w 101"/>
                  <a:gd name="T29" fmla="*/ 1 h 683"/>
                  <a:gd name="T30" fmla="*/ 0 w 101"/>
                  <a:gd name="T31" fmla="*/ 1 h 683"/>
                  <a:gd name="T32" fmla="*/ 0 w 101"/>
                  <a:gd name="T33" fmla="*/ 1 h 683"/>
                  <a:gd name="T34" fmla="*/ 0 w 101"/>
                  <a:gd name="T35" fmla="*/ 1 h 683"/>
                  <a:gd name="T36" fmla="*/ 0 w 101"/>
                  <a:gd name="T37" fmla="*/ 1 h 683"/>
                  <a:gd name="T38" fmla="*/ 0 w 101"/>
                  <a:gd name="T39" fmla="*/ 1 h 683"/>
                  <a:gd name="T40" fmla="*/ 0 w 101"/>
                  <a:gd name="T41" fmla="*/ 1 h 683"/>
                  <a:gd name="T42" fmla="*/ 0 w 101"/>
                  <a:gd name="T43" fmla="*/ 1 h 683"/>
                  <a:gd name="T44" fmla="*/ 0 w 101"/>
                  <a:gd name="T45" fmla="*/ 1 h 683"/>
                  <a:gd name="T46" fmla="*/ 0 w 101"/>
                  <a:gd name="T47" fmla="*/ 1 h 683"/>
                  <a:gd name="T48" fmla="*/ 0 w 101"/>
                  <a:gd name="T49" fmla="*/ 1 h 683"/>
                  <a:gd name="T50" fmla="*/ 0 w 101"/>
                  <a:gd name="T51" fmla="*/ 1 h 683"/>
                  <a:gd name="T52" fmla="*/ 0 w 101"/>
                  <a:gd name="T53" fmla="*/ 1 h 683"/>
                  <a:gd name="T54" fmla="*/ 0 w 101"/>
                  <a:gd name="T55" fmla="*/ 1 h 683"/>
                  <a:gd name="T56" fmla="*/ 0 w 101"/>
                  <a:gd name="T57" fmla="*/ 1 h 683"/>
                  <a:gd name="T58" fmla="*/ 0 w 101"/>
                  <a:gd name="T59" fmla="*/ 1 h 683"/>
                  <a:gd name="T60" fmla="*/ 0 w 101"/>
                  <a:gd name="T61" fmla="*/ 1 h 683"/>
                  <a:gd name="T62" fmla="*/ 0 w 101"/>
                  <a:gd name="T63" fmla="*/ 1 h 683"/>
                  <a:gd name="T64" fmla="*/ 0 w 101"/>
                  <a:gd name="T65" fmla="*/ 1 h 683"/>
                  <a:gd name="T66" fmla="*/ 0 w 101"/>
                  <a:gd name="T67" fmla="*/ 1 h 683"/>
                  <a:gd name="T68" fmla="*/ 0 w 101"/>
                  <a:gd name="T69" fmla="*/ 1 h 683"/>
                  <a:gd name="T70" fmla="*/ 0 w 101"/>
                  <a:gd name="T71" fmla="*/ 1 h 683"/>
                  <a:gd name="T72" fmla="*/ 0 w 101"/>
                  <a:gd name="T73" fmla="*/ 1 h 683"/>
                  <a:gd name="T74" fmla="*/ 0 w 101"/>
                  <a:gd name="T75" fmla="*/ 1 h 683"/>
                  <a:gd name="T76" fmla="*/ 0 w 101"/>
                  <a:gd name="T77" fmla="*/ 1 h 683"/>
                  <a:gd name="T78" fmla="*/ 0 w 101"/>
                  <a:gd name="T79" fmla="*/ 0 h 68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1" h="683">
                    <a:moveTo>
                      <a:pt x="39" y="0"/>
                    </a:moveTo>
                    <a:lnTo>
                      <a:pt x="66" y="16"/>
                    </a:lnTo>
                    <a:lnTo>
                      <a:pt x="43" y="70"/>
                    </a:lnTo>
                    <a:lnTo>
                      <a:pt x="27" y="109"/>
                    </a:lnTo>
                    <a:lnTo>
                      <a:pt x="0" y="155"/>
                    </a:lnTo>
                    <a:lnTo>
                      <a:pt x="0" y="189"/>
                    </a:lnTo>
                    <a:lnTo>
                      <a:pt x="3" y="207"/>
                    </a:lnTo>
                    <a:lnTo>
                      <a:pt x="12" y="225"/>
                    </a:lnTo>
                    <a:lnTo>
                      <a:pt x="23" y="252"/>
                    </a:lnTo>
                    <a:lnTo>
                      <a:pt x="23" y="316"/>
                    </a:lnTo>
                    <a:lnTo>
                      <a:pt x="26" y="416"/>
                    </a:lnTo>
                    <a:lnTo>
                      <a:pt x="21" y="509"/>
                    </a:lnTo>
                    <a:lnTo>
                      <a:pt x="19" y="577"/>
                    </a:lnTo>
                    <a:lnTo>
                      <a:pt x="19" y="602"/>
                    </a:lnTo>
                    <a:lnTo>
                      <a:pt x="21" y="628"/>
                    </a:lnTo>
                    <a:lnTo>
                      <a:pt x="23" y="660"/>
                    </a:lnTo>
                    <a:lnTo>
                      <a:pt x="13" y="683"/>
                    </a:lnTo>
                    <a:lnTo>
                      <a:pt x="30" y="678"/>
                    </a:lnTo>
                    <a:lnTo>
                      <a:pt x="36" y="654"/>
                    </a:lnTo>
                    <a:lnTo>
                      <a:pt x="35" y="627"/>
                    </a:lnTo>
                    <a:lnTo>
                      <a:pt x="58" y="502"/>
                    </a:lnTo>
                    <a:lnTo>
                      <a:pt x="73" y="411"/>
                    </a:lnTo>
                    <a:lnTo>
                      <a:pt x="66" y="328"/>
                    </a:lnTo>
                    <a:lnTo>
                      <a:pt x="53" y="265"/>
                    </a:lnTo>
                    <a:lnTo>
                      <a:pt x="42" y="203"/>
                    </a:lnTo>
                    <a:lnTo>
                      <a:pt x="38" y="228"/>
                    </a:lnTo>
                    <a:lnTo>
                      <a:pt x="45" y="307"/>
                    </a:lnTo>
                    <a:lnTo>
                      <a:pt x="56" y="379"/>
                    </a:lnTo>
                    <a:lnTo>
                      <a:pt x="56" y="419"/>
                    </a:lnTo>
                    <a:lnTo>
                      <a:pt x="53" y="454"/>
                    </a:lnTo>
                    <a:lnTo>
                      <a:pt x="43" y="477"/>
                    </a:lnTo>
                    <a:lnTo>
                      <a:pt x="43" y="388"/>
                    </a:lnTo>
                    <a:lnTo>
                      <a:pt x="30" y="271"/>
                    </a:lnTo>
                    <a:lnTo>
                      <a:pt x="23" y="205"/>
                    </a:lnTo>
                    <a:lnTo>
                      <a:pt x="13" y="180"/>
                    </a:lnTo>
                    <a:lnTo>
                      <a:pt x="28" y="152"/>
                    </a:lnTo>
                    <a:lnTo>
                      <a:pt x="64" y="105"/>
                    </a:lnTo>
                    <a:lnTo>
                      <a:pt x="90" y="44"/>
                    </a:lnTo>
                    <a:lnTo>
                      <a:pt x="101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5" name="Freeform 59">
                <a:extLst>
                  <a:ext uri="{FF2B5EF4-FFF2-40B4-BE49-F238E27FC236}">
                    <a16:creationId xmlns:a16="http://schemas.microsoft.com/office/drawing/2014/main" id="{E922B1A0-2838-D26F-3A21-0EE0E56AC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2271"/>
                <a:ext cx="19" cy="39"/>
              </a:xfrm>
              <a:custGeom>
                <a:avLst/>
                <a:gdLst>
                  <a:gd name="T0" fmla="*/ 0 w 38"/>
                  <a:gd name="T1" fmla="*/ 0 h 78"/>
                  <a:gd name="T2" fmla="*/ 1 w 38"/>
                  <a:gd name="T3" fmla="*/ 1 h 78"/>
                  <a:gd name="T4" fmla="*/ 1 w 38"/>
                  <a:gd name="T5" fmla="*/ 1 h 78"/>
                  <a:gd name="T6" fmla="*/ 1 w 38"/>
                  <a:gd name="T7" fmla="*/ 1 h 78"/>
                  <a:gd name="T8" fmla="*/ 0 w 38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78">
                    <a:moveTo>
                      <a:pt x="0" y="0"/>
                    </a:moveTo>
                    <a:lnTo>
                      <a:pt x="23" y="10"/>
                    </a:lnTo>
                    <a:lnTo>
                      <a:pt x="38" y="78"/>
                    </a:lnTo>
                    <a:lnTo>
                      <a:pt x="13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6" name="Freeform 60">
                <a:extLst>
                  <a:ext uri="{FF2B5EF4-FFF2-40B4-BE49-F238E27FC236}">
                    <a16:creationId xmlns:a16="http://schemas.microsoft.com/office/drawing/2014/main" id="{90F90F6F-0637-B581-E253-38F77839E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2175"/>
                <a:ext cx="44" cy="331"/>
              </a:xfrm>
              <a:custGeom>
                <a:avLst/>
                <a:gdLst>
                  <a:gd name="T0" fmla="*/ 1 w 88"/>
                  <a:gd name="T1" fmla="*/ 0 h 661"/>
                  <a:gd name="T2" fmla="*/ 1 w 88"/>
                  <a:gd name="T3" fmla="*/ 1 h 661"/>
                  <a:gd name="T4" fmla="*/ 1 w 88"/>
                  <a:gd name="T5" fmla="*/ 1 h 661"/>
                  <a:gd name="T6" fmla="*/ 1 w 88"/>
                  <a:gd name="T7" fmla="*/ 1 h 661"/>
                  <a:gd name="T8" fmla="*/ 1 w 88"/>
                  <a:gd name="T9" fmla="*/ 1 h 661"/>
                  <a:gd name="T10" fmla="*/ 1 w 88"/>
                  <a:gd name="T11" fmla="*/ 1 h 661"/>
                  <a:gd name="T12" fmla="*/ 1 w 88"/>
                  <a:gd name="T13" fmla="*/ 1 h 661"/>
                  <a:gd name="T14" fmla="*/ 1 w 88"/>
                  <a:gd name="T15" fmla="*/ 1 h 661"/>
                  <a:gd name="T16" fmla="*/ 1 w 88"/>
                  <a:gd name="T17" fmla="*/ 1 h 661"/>
                  <a:gd name="T18" fmla="*/ 1 w 88"/>
                  <a:gd name="T19" fmla="*/ 1 h 661"/>
                  <a:gd name="T20" fmla="*/ 1 w 88"/>
                  <a:gd name="T21" fmla="*/ 1 h 661"/>
                  <a:gd name="T22" fmla="*/ 1 w 88"/>
                  <a:gd name="T23" fmla="*/ 1 h 661"/>
                  <a:gd name="T24" fmla="*/ 1 w 88"/>
                  <a:gd name="T25" fmla="*/ 1 h 661"/>
                  <a:gd name="T26" fmla="*/ 1 w 88"/>
                  <a:gd name="T27" fmla="*/ 1 h 661"/>
                  <a:gd name="T28" fmla="*/ 1 w 88"/>
                  <a:gd name="T29" fmla="*/ 1 h 661"/>
                  <a:gd name="T30" fmla="*/ 1 w 88"/>
                  <a:gd name="T31" fmla="*/ 1 h 661"/>
                  <a:gd name="T32" fmla="*/ 1 w 88"/>
                  <a:gd name="T33" fmla="*/ 1 h 661"/>
                  <a:gd name="T34" fmla="*/ 1 w 88"/>
                  <a:gd name="T35" fmla="*/ 1 h 661"/>
                  <a:gd name="T36" fmla="*/ 1 w 88"/>
                  <a:gd name="T37" fmla="*/ 1 h 661"/>
                  <a:gd name="T38" fmla="*/ 1 w 88"/>
                  <a:gd name="T39" fmla="*/ 1 h 661"/>
                  <a:gd name="T40" fmla="*/ 1 w 88"/>
                  <a:gd name="T41" fmla="*/ 1 h 661"/>
                  <a:gd name="T42" fmla="*/ 1 w 88"/>
                  <a:gd name="T43" fmla="*/ 1 h 661"/>
                  <a:gd name="T44" fmla="*/ 1 w 88"/>
                  <a:gd name="T45" fmla="*/ 1 h 661"/>
                  <a:gd name="T46" fmla="*/ 1 w 88"/>
                  <a:gd name="T47" fmla="*/ 1 h 661"/>
                  <a:gd name="T48" fmla="*/ 1 w 88"/>
                  <a:gd name="T49" fmla="*/ 1 h 661"/>
                  <a:gd name="T50" fmla="*/ 1 w 88"/>
                  <a:gd name="T51" fmla="*/ 1 h 661"/>
                  <a:gd name="T52" fmla="*/ 1 w 88"/>
                  <a:gd name="T53" fmla="*/ 1 h 661"/>
                  <a:gd name="T54" fmla="*/ 1 w 88"/>
                  <a:gd name="T55" fmla="*/ 1 h 661"/>
                  <a:gd name="T56" fmla="*/ 1 w 88"/>
                  <a:gd name="T57" fmla="*/ 1 h 661"/>
                  <a:gd name="T58" fmla="*/ 1 w 88"/>
                  <a:gd name="T59" fmla="*/ 1 h 661"/>
                  <a:gd name="T60" fmla="*/ 1 w 88"/>
                  <a:gd name="T61" fmla="*/ 1 h 661"/>
                  <a:gd name="T62" fmla="*/ 1 w 88"/>
                  <a:gd name="T63" fmla="*/ 1 h 661"/>
                  <a:gd name="T64" fmla="*/ 1 w 88"/>
                  <a:gd name="T65" fmla="*/ 1 h 661"/>
                  <a:gd name="T66" fmla="*/ 1 w 88"/>
                  <a:gd name="T67" fmla="*/ 1 h 661"/>
                  <a:gd name="T68" fmla="*/ 1 w 88"/>
                  <a:gd name="T69" fmla="*/ 1 h 661"/>
                  <a:gd name="T70" fmla="*/ 1 w 88"/>
                  <a:gd name="T71" fmla="*/ 1 h 661"/>
                  <a:gd name="T72" fmla="*/ 1 w 88"/>
                  <a:gd name="T73" fmla="*/ 1 h 661"/>
                  <a:gd name="T74" fmla="*/ 1 w 88"/>
                  <a:gd name="T75" fmla="*/ 1 h 661"/>
                  <a:gd name="T76" fmla="*/ 1 w 88"/>
                  <a:gd name="T77" fmla="*/ 1 h 661"/>
                  <a:gd name="T78" fmla="*/ 0 w 88"/>
                  <a:gd name="T79" fmla="*/ 1 h 661"/>
                  <a:gd name="T80" fmla="*/ 1 w 88"/>
                  <a:gd name="T81" fmla="*/ 1 h 661"/>
                  <a:gd name="T82" fmla="*/ 1 w 88"/>
                  <a:gd name="T83" fmla="*/ 1 h 661"/>
                  <a:gd name="T84" fmla="*/ 1 w 88"/>
                  <a:gd name="T85" fmla="*/ 1 h 661"/>
                  <a:gd name="T86" fmla="*/ 1 w 88"/>
                  <a:gd name="T87" fmla="*/ 1 h 661"/>
                  <a:gd name="T88" fmla="*/ 1 w 88"/>
                  <a:gd name="T89" fmla="*/ 0 h 661"/>
                  <a:gd name="T90" fmla="*/ 1 w 88"/>
                  <a:gd name="T91" fmla="*/ 0 h 6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8" h="661">
                    <a:moveTo>
                      <a:pt x="35" y="0"/>
                    </a:moveTo>
                    <a:lnTo>
                      <a:pt x="30" y="33"/>
                    </a:lnTo>
                    <a:lnTo>
                      <a:pt x="30" y="71"/>
                    </a:lnTo>
                    <a:lnTo>
                      <a:pt x="43" y="86"/>
                    </a:lnTo>
                    <a:lnTo>
                      <a:pt x="60" y="88"/>
                    </a:lnTo>
                    <a:lnTo>
                      <a:pt x="58" y="106"/>
                    </a:lnTo>
                    <a:lnTo>
                      <a:pt x="30" y="106"/>
                    </a:lnTo>
                    <a:lnTo>
                      <a:pt x="21" y="118"/>
                    </a:lnTo>
                    <a:lnTo>
                      <a:pt x="21" y="139"/>
                    </a:lnTo>
                    <a:lnTo>
                      <a:pt x="35" y="146"/>
                    </a:lnTo>
                    <a:lnTo>
                      <a:pt x="58" y="146"/>
                    </a:lnTo>
                    <a:lnTo>
                      <a:pt x="60" y="167"/>
                    </a:lnTo>
                    <a:lnTo>
                      <a:pt x="43" y="176"/>
                    </a:lnTo>
                    <a:lnTo>
                      <a:pt x="37" y="197"/>
                    </a:lnTo>
                    <a:lnTo>
                      <a:pt x="43" y="212"/>
                    </a:lnTo>
                    <a:lnTo>
                      <a:pt x="62" y="191"/>
                    </a:lnTo>
                    <a:lnTo>
                      <a:pt x="82" y="204"/>
                    </a:lnTo>
                    <a:lnTo>
                      <a:pt x="84" y="216"/>
                    </a:lnTo>
                    <a:lnTo>
                      <a:pt x="88" y="237"/>
                    </a:lnTo>
                    <a:lnTo>
                      <a:pt x="65" y="272"/>
                    </a:lnTo>
                    <a:lnTo>
                      <a:pt x="65" y="307"/>
                    </a:lnTo>
                    <a:lnTo>
                      <a:pt x="77" y="377"/>
                    </a:lnTo>
                    <a:lnTo>
                      <a:pt x="74" y="435"/>
                    </a:lnTo>
                    <a:lnTo>
                      <a:pt x="74" y="494"/>
                    </a:lnTo>
                    <a:lnTo>
                      <a:pt x="77" y="593"/>
                    </a:lnTo>
                    <a:lnTo>
                      <a:pt x="77" y="661"/>
                    </a:lnTo>
                    <a:lnTo>
                      <a:pt x="56" y="638"/>
                    </a:lnTo>
                    <a:lnTo>
                      <a:pt x="62" y="539"/>
                    </a:lnTo>
                    <a:lnTo>
                      <a:pt x="44" y="427"/>
                    </a:lnTo>
                    <a:lnTo>
                      <a:pt x="44" y="348"/>
                    </a:lnTo>
                    <a:lnTo>
                      <a:pt x="41" y="252"/>
                    </a:lnTo>
                    <a:lnTo>
                      <a:pt x="51" y="232"/>
                    </a:lnTo>
                    <a:lnTo>
                      <a:pt x="38" y="231"/>
                    </a:lnTo>
                    <a:lnTo>
                      <a:pt x="27" y="213"/>
                    </a:lnTo>
                    <a:lnTo>
                      <a:pt x="27" y="163"/>
                    </a:lnTo>
                    <a:lnTo>
                      <a:pt x="38" y="154"/>
                    </a:lnTo>
                    <a:lnTo>
                      <a:pt x="21" y="153"/>
                    </a:lnTo>
                    <a:lnTo>
                      <a:pt x="10" y="149"/>
                    </a:lnTo>
                    <a:lnTo>
                      <a:pt x="3" y="144"/>
                    </a:lnTo>
                    <a:lnTo>
                      <a:pt x="0" y="134"/>
                    </a:lnTo>
                    <a:lnTo>
                      <a:pt x="1" y="124"/>
                    </a:lnTo>
                    <a:lnTo>
                      <a:pt x="4" y="111"/>
                    </a:lnTo>
                    <a:lnTo>
                      <a:pt x="7" y="98"/>
                    </a:lnTo>
                    <a:lnTo>
                      <a:pt x="12" y="83"/>
                    </a:lnTo>
                    <a:lnTo>
                      <a:pt x="1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7" name="Freeform 61">
                <a:extLst>
                  <a:ext uri="{FF2B5EF4-FFF2-40B4-BE49-F238E27FC236}">
                    <a16:creationId xmlns:a16="http://schemas.microsoft.com/office/drawing/2014/main" id="{E832217F-54DB-714C-3C66-4E36AC99B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2172"/>
                <a:ext cx="46" cy="32"/>
              </a:xfrm>
              <a:custGeom>
                <a:avLst/>
                <a:gdLst>
                  <a:gd name="T0" fmla="*/ 0 w 93"/>
                  <a:gd name="T1" fmla="*/ 1 h 64"/>
                  <a:gd name="T2" fmla="*/ 0 w 93"/>
                  <a:gd name="T3" fmla="*/ 0 h 64"/>
                  <a:gd name="T4" fmla="*/ 0 w 93"/>
                  <a:gd name="T5" fmla="*/ 1 h 64"/>
                  <a:gd name="T6" fmla="*/ 0 w 93"/>
                  <a:gd name="T7" fmla="*/ 1 h 64"/>
                  <a:gd name="T8" fmla="*/ 0 w 93"/>
                  <a:gd name="T9" fmla="*/ 1 h 64"/>
                  <a:gd name="T10" fmla="*/ 0 w 93"/>
                  <a:gd name="T11" fmla="*/ 1 h 64"/>
                  <a:gd name="T12" fmla="*/ 0 w 93"/>
                  <a:gd name="T13" fmla="*/ 1 h 64"/>
                  <a:gd name="T14" fmla="*/ 0 w 93"/>
                  <a:gd name="T15" fmla="*/ 1 h 64"/>
                  <a:gd name="T16" fmla="*/ 0 w 93"/>
                  <a:gd name="T17" fmla="*/ 1 h 64"/>
                  <a:gd name="T18" fmla="*/ 0 w 93"/>
                  <a:gd name="T19" fmla="*/ 1 h 64"/>
                  <a:gd name="T20" fmla="*/ 0 w 93"/>
                  <a:gd name="T21" fmla="*/ 1 h 64"/>
                  <a:gd name="T22" fmla="*/ 0 w 93"/>
                  <a:gd name="T23" fmla="*/ 1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3" h="64">
                    <a:moveTo>
                      <a:pt x="0" y="6"/>
                    </a:moveTo>
                    <a:lnTo>
                      <a:pt x="76" y="0"/>
                    </a:lnTo>
                    <a:lnTo>
                      <a:pt x="93" y="11"/>
                    </a:lnTo>
                    <a:lnTo>
                      <a:pt x="90" y="27"/>
                    </a:lnTo>
                    <a:lnTo>
                      <a:pt x="74" y="45"/>
                    </a:lnTo>
                    <a:lnTo>
                      <a:pt x="60" y="62"/>
                    </a:lnTo>
                    <a:lnTo>
                      <a:pt x="42" y="64"/>
                    </a:lnTo>
                    <a:lnTo>
                      <a:pt x="6" y="64"/>
                    </a:lnTo>
                    <a:lnTo>
                      <a:pt x="6" y="48"/>
                    </a:lnTo>
                    <a:lnTo>
                      <a:pt x="20" y="37"/>
                    </a:lnTo>
                    <a:lnTo>
                      <a:pt x="3" y="2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A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8" name="Freeform 62">
                <a:extLst>
                  <a:ext uri="{FF2B5EF4-FFF2-40B4-BE49-F238E27FC236}">
                    <a16:creationId xmlns:a16="http://schemas.microsoft.com/office/drawing/2014/main" id="{9CB65449-9170-A643-1100-314473D36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2236"/>
                <a:ext cx="22" cy="38"/>
              </a:xfrm>
              <a:custGeom>
                <a:avLst/>
                <a:gdLst>
                  <a:gd name="T0" fmla="*/ 0 w 45"/>
                  <a:gd name="T1" fmla="*/ 1 h 76"/>
                  <a:gd name="T2" fmla="*/ 0 w 45"/>
                  <a:gd name="T3" fmla="*/ 0 h 76"/>
                  <a:gd name="T4" fmla="*/ 0 w 45"/>
                  <a:gd name="T5" fmla="*/ 1 h 76"/>
                  <a:gd name="T6" fmla="*/ 0 w 45"/>
                  <a:gd name="T7" fmla="*/ 1 h 76"/>
                  <a:gd name="T8" fmla="*/ 0 w 45"/>
                  <a:gd name="T9" fmla="*/ 1 h 76"/>
                  <a:gd name="T10" fmla="*/ 0 w 45"/>
                  <a:gd name="T11" fmla="*/ 1 h 76"/>
                  <a:gd name="T12" fmla="*/ 0 w 45"/>
                  <a:gd name="T13" fmla="*/ 1 h 76"/>
                  <a:gd name="T14" fmla="*/ 0 w 45"/>
                  <a:gd name="T15" fmla="*/ 1 h 76"/>
                  <a:gd name="T16" fmla="*/ 0 w 45"/>
                  <a:gd name="T17" fmla="*/ 1 h 76"/>
                  <a:gd name="T18" fmla="*/ 0 w 45"/>
                  <a:gd name="T19" fmla="*/ 1 h 76"/>
                  <a:gd name="T20" fmla="*/ 0 w 45"/>
                  <a:gd name="T21" fmla="*/ 1 h 76"/>
                  <a:gd name="T22" fmla="*/ 0 w 45"/>
                  <a:gd name="T23" fmla="*/ 1 h 76"/>
                  <a:gd name="T24" fmla="*/ 0 w 45"/>
                  <a:gd name="T25" fmla="*/ 1 h 76"/>
                  <a:gd name="T26" fmla="*/ 0 w 45"/>
                  <a:gd name="T27" fmla="*/ 1 h 76"/>
                  <a:gd name="T28" fmla="*/ 0 w 45"/>
                  <a:gd name="T29" fmla="*/ 1 h 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" h="76">
                    <a:moveTo>
                      <a:pt x="3" y="9"/>
                    </a:moveTo>
                    <a:lnTo>
                      <a:pt x="23" y="0"/>
                    </a:lnTo>
                    <a:lnTo>
                      <a:pt x="37" y="6"/>
                    </a:lnTo>
                    <a:lnTo>
                      <a:pt x="39" y="23"/>
                    </a:lnTo>
                    <a:lnTo>
                      <a:pt x="28" y="37"/>
                    </a:lnTo>
                    <a:lnTo>
                      <a:pt x="45" y="60"/>
                    </a:lnTo>
                    <a:lnTo>
                      <a:pt x="45" y="76"/>
                    </a:lnTo>
                    <a:lnTo>
                      <a:pt x="31" y="71"/>
                    </a:lnTo>
                    <a:lnTo>
                      <a:pt x="24" y="56"/>
                    </a:lnTo>
                    <a:lnTo>
                      <a:pt x="5" y="63"/>
                    </a:lnTo>
                    <a:lnTo>
                      <a:pt x="13" y="48"/>
                    </a:lnTo>
                    <a:lnTo>
                      <a:pt x="20" y="31"/>
                    </a:lnTo>
                    <a:lnTo>
                      <a:pt x="20" y="15"/>
                    </a:lnTo>
                    <a:lnTo>
                      <a:pt x="0" y="2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F4A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39" name="Freeform 63">
                <a:extLst>
                  <a:ext uri="{FF2B5EF4-FFF2-40B4-BE49-F238E27FC236}">
                    <a16:creationId xmlns:a16="http://schemas.microsoft.com/office/drawing/2014/main" id="{7219CB7F-813E-B2AC-C661-4F310B9A2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175"/>
                <a:ext cx="58" cy="315"/>
              </a:xfrm>
              <a:custGeom>
                <a:avLst/>
                <a:gdLst>
                  <a:gd name="T0" fmla="*/ 1 w 115"/>
                  <a:gd name="T1" fmla="*/ 0 h 631"/>
                  <a:gd name="T2" fmla="*/ 1 w 115"/>
                  <a:gd name="T3" fmla="*/ 0 h 631"/>
                  <a:gd name="T4" fmla="*/ 0 w 115"/>
                  <a:gd name="T5" fmla="*/ 0 h 631"/>
                  <a:gd name="T6" fmla="*/ 1 w 115"/>
                  <a:gd name="T7" fmla="*/ 0 h 631"/>
                  <a:gd name="T8" fmla="*/ 1 w 115"/>
                  <a:gd name="T9" fmla="*/ 0 h 631"/>
                  <a:gd name="T10" fmla="*/ 1 w 115"/>
                  <a:gd name="T11" fmla="*/ 0 h 631"/>
                  <a:gd name="T12" fmla="*/ 1 w 115"/>
                  <a:gd name="T13" fmla="*/ 0 h 631"/>
                  <a:gd name="T14" fmla="*/ 1 w 115"/>
                  <a:gd name="T15" fmla="*/ 0 h 631"/>
                  <a:gd name="T16" fmla="*/ 1 w 115"/>
                  <a:gd name="T17" fmla="*/ 0 h 631"/>
                  <a:gd name="T18" fmla="*/ 1 w 115"/>
                  <a:gd name="T19" fmla="*/ 0 h 631"/>
                  <a:gd name="T20" fmla="*/ 1 w 115"/>
                  <a:gd name="T21" fmla="*/ 0 h 631"/>
                  <a:gd name="T22" fmla="*/ 1 w 115"/>
                  <a:gd name="T23" fmla="*/ 0 h 631"/>
                  <a:gd name="T24" fmla="*/ 1 w 115"/>
                  <a:gd name="T25" fmla="*/ 0 h 631"/>
                  <a:gd name="T26" fmla="*/ 1 w 115"/>
                  <a:gd name="T27" fmla="*/ 0 h 631"/>
                  <a:gd name="T28" fmla="*/ 1 w 115"/>
                  <a:gd name="T29" fmla="*/ 0 h 631"/>
                  <a:gd name="T30" fmla="*/ 1 w 115"/>
                  <a:gd name="T31" fmla="*/ 0 h 631"/>
                  <a:gd name="T32" fmla="*/ 1 w 115"/>
                  <a:gd name="T33" fmla="*/ 0 h 631"/>
                  <a:gd name="T34" fmla="*/ 1 w 115"/>
                  <a:gd name="T35" fmla="*/ 0 h 631"/>
                  <a:gd name="T36" fmla="*/ 1 w 115"/>
                  <a:gd name="T37" fmla="*/ 0 h 631"/>
                  <a:gd name="T38" fmla="*/ 1 w 115"/>
                  <a:gd name="T39" fmla="*/ 0 h 631"/>
                  <a:gd name="T40" fmla="*/ 1 w 115"/>
                  <a:gd name="T41" fmla="*/ 0 h 631"/>
                  <a:gd name="T42" fmla="*/ 1 w 115"/>
                  <a:gd name="T43" fmla="*/ 0 h 631"/>
                  <a:gd name="T44" fmla="*/ 1 w 115"/>
                  <a:gd name="T45" fmla="*/ 0 h 631"/>
                  <a:gd name="T46" fmla="*/ 1 w 115"/>
                  <a:gd name="T47" fmla="*/ 0 h 631"/>
                  <a:gd name="T48" fmla="*/ 1 w 115"/>
                  <a:gd name="T49" fmla="*/ 0 h 631"/>
                  <a:gd name="T50" fmla="*/ 1 w 115"/>
                  <a:gd name="T51" fmla="*/ 0 h 631"/>
                  <a:gd name="T52" fmla="*/ 1 w 115"/>
                  <a:gd name="T53" fmla="*/ 0 h 631"/>
                  <a:gd name="T54" fmla="*/ 1 w 115"/>
                  <a:gd name="T55" fmla="*/ 0 h 631"/>
                  <a:gd name="T56" fmla="*/ 1 w 115"/>
                  <a:gd name="T57" fmla="*/ 0 h 631"/>
                  <a:gd name="T58" fmla="*/ 1 w 115"/>
                  <a:gd name="T59" fmla="*/ 0 h 631"/>
                  <a:gd name="T60" fmla="*/ 1 w 115"/>
                  <a:gd name="T61" fmla="*/ 0 h 631"/>
                  <a:gd name="T62" fmla="*/ 1 w 115"/>
                  <a:gd name="T63" fmla="*/ 0 h 631"/>
                  <a:gd name="T64" fmla="*/ 1 w 115"/>
                  <a:gd name="T65" fmla="*/ 0 h 631"/>
                  <a:gd name="T66" fmla="*/ 1 w 115"/>
                  <a:gd name="T67" fmla="*/ 0 h 631"/>
                  <a:gd name="T68" fmla="*/ 1 w 115"/>
                  <a:gd name="T69" fmla="*/ 0 h 631"/>
                  <a:gd name="T70" fmla="*/ 1 w 115"/>
                  <a:gd name="T71" fmla="*/ 0 h 631"/>
                  <a:gd name="T72" fmla="*/ 1 w 115"/>
                  <a:gd name="T73" fmla="*/ 0 h 6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5" h="631">
                    <a:moveTo>
                      <a:pt x="32" y="9"/>
                    </a:moveTo>
                    <a:lnTo>
                      <a:pt x="27" y="33"/>
                    </a:lnTo>
                    <a:lnTo>
                      <a:pt x="24" y="49"/>
                    </a:lnTo>
                    <a:lnTo>
                      <a:pt x="16" y="65"/>
                    </a:lnTo>
                    <a:lnTo>
                      <a:pt x="5" y="84"/>
                    </a:lnTo>
                    <a:lnTo>
                      <a:pt x="0" y="102"/>
                    </a:lnTo>
                    <a:lnTo>
                      <a:pt x="1" y="120"/>
                    </a:lnTo>
                    <a:lnTo>
                      <a:pt x="7" y="142"/>
                    </a:lnTo>
                    <a:lnTo>
                      <a:pt x="23" y="154"/>
                    </a:lnTo>
                    <a:lnTo>
                      <a:pt x="23" y="167"/>
                    </a:lnTo>
                    <a:lnTo>
                      <a:pt x="19" y="192"/>
                    </a:lnTo>
                    <a:lnTo>
                      <a:pt x="29" y="221"/>
                    </a:lnTo>
                    <a:lnTo>
                      <a:pt x="29" y="243"/>
                    </a:lnTo>
                    <a:lnTo>
                      <a:pt x="27" y="270"/>
                    </a:lnTo>
                    <a:lnTo>
                      <a:pt x="30" y="337"/>
                    </a:lnTo>
                    <a:lnTo>
                      <a:pt x="34" y="400"/>
                    </a:lnTo>
                    <a:lnTo>
                      <a:pt x="39" y="463"/>
                    </a:lnTo>
                    <a:lnTo>
                      <a:pt x="48" y="527"/>
                    </a:lnTo>
                    <a:lnTo>
                      <a:pt x="48" y="611"/>
                    </a:lnTo>
                    <a:lnTo>
                      <a:pt x="57" y="631"/>
                    </a:lnTo>
                    <a:lnTo>
                      <a:pt x="80" y="631"/>
                    </a:lnTo>
                    <a:lnTo>
                      <a:pt x="107" y="618"/>
                    </a:lnTo>
                    <a:lnTo>
                      <a:pt x="115" y="527"/>
                    </a:lnTo>
                    <a:lnTo>
                      <a:pt x="106" y="459"/>
                    </a:lnTo>
                    <a:lnTo>
                      <a:pt x="98" y="385"/>
                    </a:lnTo>
                    <a:lnTo>
                      <a:pt x="98" y="346"/>
                    </a:lnTo>
                    <a:lnTo>
                      <a:pt x="93" y="266"/>
                    </a:lnTo>
                    <a:lnTo>
                      <a:pt x="76" y="246"/>
                    </a:lnTo>
                    <a:lnTo>
                      <a:pt x="76" y="222"/>
                    </a:lnTo>
                    <a:lnTo>
                      <a:pt x="83" y="199"/>
                    </a:lnTo>
                    <a:lnTo>
                      <a:pt x="68" y="177"/>
                    </a:lnTo>
                    <a:lnTo>
                      <a:pt x="58" y="152"/>
                    </a:lnTo>
                    <a:lnTo>
                      <a:pt x="57" y="130"/>
                    </a:lnTo>
                    <a:lnTo>
                      <a:pt x="60" y="105"/>
                    </a:lnTo>
                    <a:lnTo>
                      <a:pt x="66" y="73"/>
                    </a:lnTo>
                    <a:lnTo>
                      <a:pt x="74" y="0"/>
                    </a:lnTo>
                    <a:lnTo>
                      <a:pt x="60" y="0"/>
                    </a:lnTo>
                    <a:lnTo>
                      <a:pt x="60" y="31"/>
                    </a:lnTo>
                    <a:lnTo>
                      <a:pt x="59" y="69"/>
                    </a:lnTo>
                    <a:lnTo>
                      <a:pt x="57" y="93"/>
                    </a:lnTo>
                    <a:lnTo>
                      <a:pt x="43" y="96"/>
                    </a:lnTo>
                    <a:lnTo>
                      <a:pt x="40" y="110"/>
                    </a:lnTo>
                    <a:lnTo>
                      <a:pt x="40" y="131"/>
                    </a:lnTo>
                    <a:lnTo>
                      <a:pt x="48" y="178"/>
                    </a:lnTo>
                    <a:lnTo>
                      <a:pt x="60" y="196"/>
                    </a:lnTo>
                    <a:lnTo>
                      <a:pt x="60" y="210"/>
                    </a:lnTo>
                    <a:lnTo>
                      <a:pt x="48" y="232"/>
                    </a:lnTo>
                    <a:lnTo>
                      <a:pt x="48" y="244"/>
                    </a:lnTo>
                    <a:lnTo>
                      <a:pt x="60" y="230"/>
                    </a:lnTo>
                    <a:lnTo>
                      <a:pt x="72" y="244"/>
                    </a:lnTo>
                    <a:lnTo>
                      <a:pt x="72" y="268"/>
                    </a:lnTo>
                    <a:lnTo>
                      <a:pt x="78" y="350"/>
                    </a:lnTo>
                    <a:lnTo>
                      <a:pt x="84" y="423"/>
                    </a:lnTo>
                    <a:lnTo>
                      <a:pt x="88" y="499"/>
                    </a:lnTo>
                    <a:lnTo>
                      <a:pt x="98" y="571"/>
                    </a:lnTo>
                    <a:lnTo>
                      <a:pt x="92" y="596"/>
                    </a:lnTo>
                    <a:lnTo>
                      <a:pt x="76" y="607"/>
                    </a:lnTo>
                    <a:lnTo>
                      <a:pt x="72" y="560"/>
                    </a:lnTo>
                    <a:lnTo>
                      <a:pt x="68" y="380"/>
                    </a:lnTo>
                    <a:lnTo>
                      <a:pt x="66" y="317"/>
                    </a:lnTo>
                    <a:lnTo>
                      <a:pt x="44" y="284"/>
                    </a:lnTo>
                    <a:lnTo>
                      <a:pt x="40" y="258"/>
                    </a:lnTo>
                    <a:lnTo>
                      <a:pt x="38" y="213"/>
                    </a:lnTo>
                    <a:lnTo>
                      <a:pt x="38" y="177"/>
                    </a:lnTo>
                    <a:lnTo>
                      <a:pt x="32" y="140"/>
                    </a:lnTo>
                    <a:lnTo>
                      <a:pt x="24" y="130"/>
                    </a:lnTo>
                    <a:lnTo>
                      <a:pt x="19" y="122"/>
                    </a:lnTo>
                    <a:lnTo>
                      <a:pt x="16" y="114"/>
                    </a:lnTo>
                    <a:lnTo>
                      <a:pt x="16" y="107"/>
                    </a:lnTo>
                    <a:lnTo>
                      <a:pt x="19" y="100"/>
                    </a:lnTo>
                    <a:lnTo>
                      <a:pt x="23" y="93"/>
                    </a:lnTo>
                    <a:lnTo>
                      <a:pt x="31" y="86"/>
                    </a:lnTo>
                    <a:lnTo>
                      <a:pt x="43" y="79"/>
                    </a:lnTo>
                    <a:lnTo>
                      <a:pt x="51" y="3"/>
                    </a:lnTo>
                    <a:lnTo>
                      <a:pt x="32" y="9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40" name="Freeform 64">
                <a:extLst>
                  <a:ext uri="{FF2B5EF4-FFF2-40B4-BE49-F238E27FC236}">
                    <a16:creationId xmlns:a16="http://schemas.microsoft.com/office/drawing/2014/main" id="{09C0E7B5-FC5D-AFA1-F218-ECD524D3D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504"/>
                <a:ext cx="86" cy="68"/>
              </a:xfrm>
              <a:custGeom>
                <a:avLst/>
                <a:gdLst>
                  <a:gd name="T0" fmla="*/ 1 w 171"/>
                  <a:gd name="T1" fmla="*/ 0 h 137"/>
                  <a:gd name="T2" fmla="*/ 1 w 171"/>
                  <a:gd name="T3" fmla="*/ 0 h 137"/>
                  <a:gd name="T4" fmla="*/ 1 w 171"/>
                  <a:gd name="T5" fmla="*/ 0 h 137"/>
                  <a:gd name="T6" fmla="*/ 1 w 171"/>
                  <a:gd name="T7" fmla="*/ 0 h 137"/>
                  <a:gd name="T8" fmla="*/ 1 w 171"/>
                  <a:gd name="T9" fmla="*/ 0 h 137"/>
                  <a:gd name="T10" fmla="*/ 1 w 171"/>
                  <a:gd name="T11" fmla="*/ 0 h 137"/>
                  <a:gd name="T12" fmla="*/ 1 w 171"/>
                  <a:gd name="T13" fmla="*/ 0 h 137"/>
                  <a:gd name="T14" fmla="*/ 1 w 171"/>
                  <a:gd name="T15" fmla="*/ 0 h 137"/>
                  <a:gd name="T16" fmla="*/ 1 w 171"/>
                  <a:gd name="T17" fmla="*/ 0 h 137"/>
                  <a:gd name="T18" fmla="*/ 0 w 171"/>
                  <a:gd name="T19" fmla="*/ 0 h 137"/>
                  <a:gd name="T20" fmla="*/ 0 w 171"/>
                  <a:gd name="T21" fmla="*/ 0 h 137"/>
                  <a:gd name="T22" fmla="*/ 1 w 171"/>
                  <a:gd name="T23" fmla="*/ 0 h 137"/>
                  <a:gd name="T24" fmla="*/ 1 w 171"/>
                  <a:gd name="T25" fmla="*/ 0 h 137"/>
                  <a:gd name="T26" fmla="*/ 1 w 171"/>
                  <a:gd name="T27" fmla="*/ 0 h 137"/>
                  <a:gd name="T28" fmla="*/ 1 w 171"/>
                  <a:gd name="T29" fmla="*/ 0 h 137"/>
                  <a:gd name="T30" fmla="*/ 1 w 171"/>
                  <a:gd name="T31" fmla="*/ 0 h 137"/>
                  <a:gd name="T32" fmla="*/ 1 w 171"/>
                  <a:gd name="T33" fmla="*/ 0 h 137"/>
                  <a:gd name="T34" fmla="*/ 1 w 171"/>
                  <a:gd name="T35" fmla="*/ 0 h 137"/>
                  <a:gd name="T36" fmla="*/ 1 w 171"/>
                  <a:gd name="T37" fmla="*/ 0 h 137"/>
                  <a:gd name="T38" fmla="*/ 1 w 171"/>
                  <a:gd name="T39" fmla="*/ 0 h 137"/>
                  <a:gd name="T40" fmla="*/ 1 w 171"/>
                  <a:gd name="T41" fmla="*/ 0 h 137"/>
                  <a:gd name="T42" fmla="*/ 1 w 171"/>
                  <a:gd name="T43" fmla="*/ 0 h 137"/>
                  <a:gd name="T44" fmla="*/ 1 w 171"/>
                  <a:gd name="T45" fmla="*/ 0 h 137"/>
                  <a:gd name="T46" fmla="*/ 1 w 171"/>
                  <a:gd name="T47" fmla="*/ 0 h 137"/>
                  <a:gd name="T48" fmla="*/ 1 w 171"/>
                  <a:gd name="T49" fmla="*/ 0 h 137"/>
                  <a:gd name="T50" fmla="*/ 1 w 171"/>
                  <a:gd name="T51" fmla="*/ 0 h 137"/>
                  <a:gd name="T52" fmla="*/ 1 w 171"/>
                  <a:gd name="T53" fmla="*/ 0 h 137"/>
                  <a:gd name="T54" fmla="*/ 1 w 171"/>
                  <a:gd name="T55" fmla="*/ 0 h 13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137">
                    <a:moveTo>
                      <a:pt x="54" y="0"/>
                    </a:moveTo>
                    <a:lnTo>
                      <a:pt x="37" y="7"/>
                    </a:lnTo>
                    <a:lnTo>
                      <a:pt x="37" y="22"/>
                    </a:lnTo>
                    <a:lnTo>
                      <a:pt x="48" y="37"/>
                    </a:lnTo>
                    <a:lnTo>
                      <a:pt x="36" y="52"/>
                    </a:lnTo>
                    <a:lnTo>
                      <a:pt x="27" y="30"/>
                    </a:lnTo>
                    <a:lnTo>
                      <a:pt x="13" y="36"/>
                    </a:lnTo>
                    <a:lnTo>
                      <a:pt x="13" y="52"/>
                    </a:lnTo>
                    <a:lnTo>
                      <a:pt x="24" y="66"/>
                    </a:lnTo>
                    <a:lnTo>
                      <a:pt x="0" y="62"/>
                    </a:lnTo>
                    <a:lnTo>
                      <a:pt x="0" y="75"/>
                    </a:lnTo>
                    <a:lnTo>
                      <a:pt x="21" y="96"/>
                    </a:lnTo>
                    <a:lnTo>
                      <a:pt x="90" y="103"/>
                    </a:lnTo>
                    <a:lnTo>
                      <a:pt x="99" y="137"/>
                    </a:lnTo>
                    <a:lnTo>
                      <a:pt x="168" y="135"/>
                    </a:lnTo>
                    <a:lnTo>
                      <a:pt x="171" y="114"/>
                    </a:lnTo>
                    <a:lnTo>
                      <a:pt x="160" y="34"/>
                    </a:lnTo>
                    <a:lnTo>
                      <a:pt x="136" y="39"/>
                    </a:lnTo>
                    <a:lnTo>
                      <a:pt x="117" y="39"/>
                    </a:lnTo>
                    <a:lnTo>
                      <a:pt x="100" y="34"/>
                    </a:lnTo>
                    <a:lnTo>
                      <a:pt x="87" y="30"/>
                    </a:lnTo>
                    <a:lnTo>
                      <a:pt x="97" y="43"/>
                    </a:lnTo>
                    <a:lnTo>
                      <a:pt x="124" y="54"/>
                    </a:lnTo>
                    <a:lnTo>
                      <a:pt x="106" y="69"/>
                    </a:lnTo>
                    <a:lnTo>
                      <a:pt x="78" y="54"/>
                    </a:lnTo>
                    <a:lnTo>
                      <a:pt x="69" y="24"/>
                    </a:lnTo>
                    <a:lnTo>
                      <a:pt x="69" y="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2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41" name="Freeform 65">
                <a:extLst>
                  <a:ext uri="{FF2B5EF4-FFF2-40B4-BE49-F238E27FC236}">
                    <a16:creationId xmlns:a16="http://schemas.microsoft.com/office/drawing/2014/main" id="{4D97AAA4-3091-EE9F-6DA8-99435849E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2543"/>
                <a:ext cx="114" cy="34"/>
              </a:xfrm>
              <a:custGeom>
                <a:avLst/>
                <a:gdLst>
                  <a:gd name="T0" fmla="*/ 1 w 228"/>
                  <a:gd name="T1" fmla="*/ 0 h 68"/>
                  <a:gd name="T2" fmla="*/ 1 w 228"/>
                  <a:gd name="T3" fmla="*/ 1 h 68"/>
                  <a:gd name="T4" fmla="*/ 1 w 228"/>
                  <a:gd name="T5" fmla="*/ 1 h 68"/>
                  <a:gd name="T6" fmla="*/ 1 w 228"/>
                  <a:gd name="T7" fmla="*/ 1 h 68"/>
                  <a:gd name="T8" fmla="*/ 0 w 228"/>
                  <a:gd name="T9" fmla="*/ 1 h 68"/>
                  <a:gd name="T10" fmla="*/ 1 w 228"/>
                  <a:gd name="T11" fmla="*/ 1 h 68"/>
                  <a:gd name="T12" fmla="*/ 1 w 228"/>
                  <a:gd name="T13" fmla="*/ 1 h 68"/>
                  <a:gd name="T14" fmla="*/ 1 w 228"/>
                  <a:gd name="T15" fmla="*/ 1 h 68"/>
                  <a:gd name="T16" fmla="*/ 1 w 228"/>
                  <a:gd name="T17" fmla="*/ 1 h 68"/>
                  <a:gd name="T18" fmla="*/ 1 w 228"/>
                  <a:gd name="T19" fmla="*/ 1 h 68"/>
                  <a:gd name="T20" fmla="*/ 1 w 228"/>
                  <a:gd name="T21" fmla="*/ 1 h 68"/>
                  <a:gd name="T22" fmla="*/ 1 w 228"/>
                  <a:gd name="T23" fmla="*/ 1 h 68"/>
                  <a:gd name="T24" fmla="*/ 1 w 228"/>
                  <a:gd name="T25" fmla="*/ 0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8" h="68">
                    <a:moveTo>
                      <a:pt x="125" y="0"/>
                    </a:moveTo>
                    <a:lnTo>
                      <a:pt x="101" y="13"/>
                    </a:lnTo>
                    <a:lnTo>
                      <a:pt x="50" y="20"/>
                    </a:lnTo>
                    <a:lnTo>
                      <a:pt x="8" y="30"/>
                    </a:lnTo>
                    <a:lnTo>
                      <a:pt x="0" y="56"/>
                    </a:lnTo>
                    <a:lnTo>
                      <a:pt x="36" y="58"/>
                    </a:lnTo>
                    <a:lnTo>
                      <a:pt x="118" y="68"/>
                    </a:lnTo>
                    <a:lnTo>
                      <a:pt x="188" y="62"/>
                    </a:lnTo>
                    <a:lnTo>
                      <a:pt x="228" y="56"/>
                    </a:lnTo>
                    <a:lnTo>
                      <a:pt x="221" y="38"/>
                    </a:lnTo>
                    <a:lnTo>
                      <a:pt x="187" y="34"/>
                    </a:lnTo>
                    <a:lnTo>
                      <a:pt x="139" y="17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2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42" name="Freeform 66">
                <a:extLst>
                  <a:ext uri="{FF2B5EF4-FFF2-40B4-BE49-F238E27FC236}">
                    <a16:creationId xmlns:a16="http://schemas.microsoft.com/office/drawing/2014/main" id="{0246D349-B6EC-8E13-77DE-FD4B3AD75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2574"/>
                <a:ext cx="167" cy="11"/>
              </a:xfrm>
              <a:custGeom>
                <a:avLst/>
                <a:gdLst>
                  <a:gd name="T0" fmla="*/ 0 w 334"/>
                  <a:gd name="T1" fmla="*/ 0 h 23"/>
                  <a:gd name="T2" fmla="*/ 0 w 334"/>
                  <a:gd name="T3" fmla="*/ 0 h 23"/>
                  <a:gd name="T4" fmla="*/ 1 w 334"/>
                  <a:gd name="T5" fmla="*/ 0 h 23"/>
                  <a:gd name="T6" fmla="*/ 1 w 334"/>
                  <a:gd name="T7" fmla="*/ 0 h 23"/>
                  <a:gd name="T8" fmla="*/ 1 w 334"/>
                  <a:gd name="T9" fmla="*/ 0 h 23"/>
                  <a:gd name="T10" fmla="*/ 1 w 334"/>
                  <a:gd name="T11" fmla="*/ 0 h 23"/>
                  <a:gd name="T12" fmla="*/ 1 w 334"/>
                  <a:gd name="T13" fmla="*/ 0 h 23"/>
                  <a:gd name="T14" fmla="*/ 1 w 334"/>
                  <a:gd name="T15" fmla="*/ 0 h 23"/>
                  <a:gd name="T16" fmla="*/ 1 w 334"/>
                  <a:gd name="T17" fmla="*/ 0 h 23"/>
                  <a:gd name="T18" fmla="*/ 1 w 334"/>
                  <a:gd name="T19" fmla="*/ 0 h 23"/>
                  <a:gd name="T20" fmla="*/ 0 w 334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4" h="23">
                    <a:moveTo>
                      <a:pt x="0" y="2"/>
                    </a:moveTo>
                    <a:lnTo>
                      <a:pt x="0" y="15"/>
                    </a:lnTo>
                    <a:lnTo>
                      <a:pt x="73" y="23"/>
                    </a:lnTo>
                    <a:lnTo>
                      <a:pt x="156" y="23"/>
                    </a:lnTo>
                    <a:lnTo>
                      <a:pt x="214" y="22"/>
                    </a:lnTo>
                    <a:lnTo>
                      <a:pt x="330" y="17"/>
                    </a:lnTo>
                    <a:lnTo>
                      <a:pt x="334" y="0"/>
                    </a:lnTo>
                    <a:lnTo>
                      <a:pt x="236" y="6"/>
                    </a:lnTo>
                    <a:lnTo>
                      <a:pt x="148" y="11"/>
                    </a:lnTo>
                    <a:lnTo>
                      <a:pt x="4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A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43" name="Freeform 67">
                <a:extLst>
                  <a:ext uri="{FF2B5EF4-FFF2-40B4-BE49-F238E27FC236}">
                    <a16:creationId xmlns:a16="http://schemas.microsoft.com/office/drawing/2014/main" id="{DE71C751-1A63-56B7-F01C-DB6A2240A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" y="2489"/>
                <a:ext cx="55" cy="43"/>
              </a:xfrm>
              <a:custGeom>
                <a:avLst/>
                <a:gdLst>
                  <a:gd name="T0" fmla="*/ 1 w 109"/>
                  <a:gd name="T1" fmla="*/ 0 h 87"/>
                  <a:gd name="T2" fmla="*/ 1 w 109"/>
                  <a:gd name="T3" fmla="*/ 0 h 87"/>
                  <a:gd name="T4" fmla="*/ 1 w 109"/>
                  <a:gd name="T5" fmla="*/ 0 h 87"/>
                  <a:gd name="T6" fmla="*/ 1 w 109"/>
                  <a:gd name="T7" fmla="*/ 0 h 87"/>
                  <a:gd name="T8" fmla="*/ 1 w 109"/>
                  <a:gd name="T9" fmla="*/ 0 h 87"/>
                  <a:gd name="T10" fmla="*/ 1 w 109"/>
                  <a:gd name="T11" fmla="*/ 0 h 87"/>
                  <a:gd name="T12" fmla="*/ 0 w 109"/>
                  <a:gd name="T13" fmla="*/ 0 h 87"/>
                  <a:gd name="T14" fmla="*/ 1 w 109"/>
                  <a:gd name="T15" fmla="*/ 0 h 87"/>
                  <a:gd name="T16" fmla="*/ 1 w 109"/>
                  <a:gd name="T17" fmla="*/ 0 h 87"/>
                  <a:gd name="T18" fmla="*/ 1 w 109"/>
                  <a:gd name="T19" fmla="*/ 0 h 87"/>
                  <a:gd name="T20" fmla="*/ 1 w 109"/>
                  <a:gd name="T21" fmla="*/ 0 h 87"/>
                  <a:gd name="T22" fmla="*/ 1 w 109"/>
                  <a:gd name="T23" fmla="*/ 0 h 87"/>
                  <a:gd name="T24" fmla="*/ 1 w 109"/>
                  <a:gd name="T25" fmla="*/ 0 h 87"/>
                  <a:gd name="T26" fmla="*/ 1 w 109"/>
                  <a:gd name="T27" fmla="*/ 0 h 87"/>
                  <a:gd name="T28" fmla="*/ 1 w 109"/>
                  <a:gd name="T29" fmla="*/ 0 h 87"/>
                  <a:gd name="T30" fmla="*/ 1 w 109"/>
                  <a:gd name="T31" fmla="*/ 0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9" h="87">
                    <a:moveTo>
                      <a:pt x="56" y="0"/>
                    </a:moveTo>
                    <a:lnTo>
                      <a:pt x="38" y="18"/>
                    </a:lnTo>
                    <a:lnTo>
                      <a:pt x="46" y="35"/>
                    </a:lnTo>
                    <a:lnTo>
                      <a:pt x="46" y="48"/>
                    </a:lnTo>
                    <a:lnTo>
                      <a:pt x="30" y="45"/>
                    </a:lnTo>
                    <a:lnTo>
                      <a:pt x="19" y="35"/>
                    </a:lnTo>
                    <a:lnTo>
                      <a:pt x="0" y="41"/>
                    </a:lnTo>
                    <a:lnTo>
                      <a:pt x="10" y="63"/>
                    </a:lnTo>
                    <a:lnTo>
                      <a:pt x="54" y="87"/>
                    </a:lnTo>
                    <a:lnTo>
                      <a:pt x="62" y="74"/>
                    </a:lnTo>
                    <a:lnTo>
                      <a:pt x="64" y="59"/>
                    </a:lnTo>
                    <a:lnTo>
                      <a:pt x="80" y="59"/>
                    </a:lnTo>
                    <a:lnTo>
                      <a:pt x="94" y="38"/>
                    </a:lnTo>
                    <a:lnTo>
                      <a:pt x="109" y="15"/>
                    </a:lnTo>
                    <a:lnTo>
                      <a:pt x="79" y="1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2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44" name="Freeform 68">
                <a:extLst>
                  <a:ext uri="{FF2B5EF4-FFF2-40B4-BE49-F238E27FC236}">
                    <a16:creationId xmlns:a16="http://schemas.microsoft.com/office/drawing/2014/main" id="{A05A84FB-38F4-B79D-4EB8-C04374E4F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517"/>
                <a:ext cx="87" cy="28"/>
              </a:xfrm>
              <a:custGeom>
                <a:avLst/>
                <a:gdLst>
                  <a:gd name="T0" fmla="*/ 0 w 175"/>
                  <a:gd name="T1" fmla="*/ 0 h 55"/>
                  <a:gd name="T2" fmla="*/ 0 w 175"/>
                  <a:gd name="T3" fmla="*/ 1 h 55"/>
                  <a:gd name="T4" fmla="*/ 0 w 175"/>
                  <a:gd name="T5" fmla="*/ 1 h 55"/>
                  <a:gd name="T6" fmla="*/ 0 w 175"/>
                  <a:gd name="T7" fmla="*/ 1 h 55"/>
                  <a:gd name="T8" fmla="*/ 0 w 175"/>
                  <a:gd name="T9" fmla="*/ 1 h 55"/>
                  <a:gd name="T10" fmla="*/ 0 w 175"/>
                  <a:gd name="T11" fmla="*/ 1 h 55"/>
                  <a:gd name="T12" fmla="*/ 0 w 175"/>
                  <a:gd name="T13" fmla="*/ 1 h 55"/>
                  <a:gd name="T14" fmla="*/ 0 w 175"/>
                  <a:gd name="T15" fmla="*/ 1 h 55"/>
                  <a:gd name="T16" fmla="*/ 0 w 175"/>
                  <a:gd name="T17" fmla="*/ 1 h 55"/>
                  <a:gd name="T18" fmla="*/ 0 w 175"/>
                  <a:gd name="T19" fmla="*/ 1 h 55"/>
                  <a:gd name="T20" fmla="*/ 0 w 175"/>
                  <a:gd name="T21" fmla="*/ 1 h 55"/>
                  <a:gd name="T22" fmla="*/ 0 w 175"/>
                  <a:gd name="T23" fmla="*/ 0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5" h="55">
                    <a:moveTo>
                      <a:pt x="123" y="0"/>
                    </a:moveTo>
                    <a:lnTo>
                      <a:pt x="90" y="17"/>
                    </a:lnTo>
                    <a:lnTo>
                      <a:pt x="63" y="17"/>
                    </a:lnTo>
                    <a:lnTo>
                      <a:pt x="25" y="21"/>
                    </a:lnTo>
                    <a:lnTo>
                      <a:pt x="4" y="30"/>
                    </a:lnTo>
                    <a:lnTo>
                      <a:pt x="0" y="51"/>
                    </a:lnTo>
                    <a:lnTo>
                      <a:pt x="80" y="53"/>
                    </a:lnTo>
                    <a:lnTo>
                      <a:pt x="117" y="53"/>
                    </a:lnTo>
                    <a:lnTo>
                      <a:pt x="150" y="55"/>
                    </a:lnTo>
                    <a:lnTo>
                      <a:pt x="175" y="39"/>
                    </a:lnTo>
                    <a:lnTo>
                      <a:pt x="150" y="17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2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345" name="Freeform 69">
                <a:extLst>
                  <a:ext uri="{FF2B5EF4-FFF2-40B4-BE49-F238E27FC236}">
                    <a16:creationId xmlns:a16="http://schemas.microsoft.com/office/drawing/2014/main" id="{4B4874AD-9107-511A-05BC-76A05B7B3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2547"/>
                <a:ext cx="71" cy="10"/>
              </a:xfrm>
              <a:custGeom>
                <a:avLst/>
                <a:gdLst>
                  <a:gd name="T0" fmla="*/ 1 w 140"/>
                  <a:gd name="T1" fmla="*/ 0 h 19"/>
                  <a:gd name="T2" fmla="*/ 1 w 140"/>
                  <a:gd name="T3" fmla="*/ 1 h 19"/>
                  <a:gd name="T4" fmla="*/ 1 w 140"/>
                  <a:gd name="T5" fmla="*/ 1 h 19"/>
                  <a:gd name="T6" fmla="*/ 1 w 140"/>
                  <a:gd name="T7" fmla="*/ 1 h 19"/>
                  <a:gd name="T8" fmla="*/ 1 w 140"/>
                  <a:gd name="T9" fmla="*/ 1 h 19"/>
                  <a:gd name="T10" fmla="*/ 1 w 140"/>
                  <a:gd name="T11" fmla="*/ 1 h 19"/>
                  <a:gd name="T12" fmla="*/ 1 w 140"/>
                  <a:gd name="T13" fmla="*/ 1 h 19"/>
                  <a:gd name="T14" fmla="*/ 0 w 140"/>
                  <a:gd name="T15" fmla="*/ 1 h 19"/>
                  <a:gd name="T16" fmla="*/ 1 w 140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0" h="19">
                    <a:moveTo>
                      <a:pt x="1" y="0"/>
                    </a:moveTo>
                    <a:lnTo>
                      <a:pt x="140" y="1"/>
                    </a:lnTo>
                    <a:lnTo>
                      <a:pt x="107" y="14"/>
                    </a:lnTo>
                    <a:lnTo>
                      <a:pt x="84" y="19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A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8223" name="Group 70">
              <a:extLst>
                <a:ext uri="{FF2B5EF4-FFF2-40B4-BE49-F238E27FC236}">
                  <a16:creationId xmlns:a16="http://schemas.microsoft.com/office/drawing/2014/main" id="{907A9855-E2EA-772A-B88A-B07F60D9A2CE}"/>
                </a:ext>
              </a:extLst>
            </p:cNvPr>
            <p:cNvGrpSpPr>
              <a:grpSpLocks/>
            </p:cNvGrpSpPr>
            <p:nvPr/>
          </p:nvGrpSpPr>
          <p:grpSpPr bwMode="auto">
            <a:xfrm rot="1551926">
              <a:off x="3650" y="144"/>
              <a:ext cx="463" cy="996"/>
              <a:chOff x="889" y="1589"/>
              <a:chExt cx="463" cy="996"/>
            </a:xfrm>
          </p:grpSpPr>
          <p:sp>
            <p:nvSpPr>
              <p:cNvPr id="8226" name="Freeform 71">
                <a:extLst>
                  <a:ext uri="{FF2B5EF4-FFF2-40B4-BE49-F238E27FC236}">
                    <a16:creationId xmlns:a16="http://schemas.microsoft.com/office/drawing/2014/main" id="{2AE1FB65-9042-EAF5-0B61-BF47AAC4A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" y="2154"/>
                <a:ext cx="90" cy="351"/>
              </a:xfrm>
              <a:custGeom>
                <a:avLst/>
                <a:gdLst>
                  <a:gd name="T0" fmla="*/ 1 w 180"/>
                  <a:gd name="T1" fmla="*/ 0 h 703"/>
                  <a:gd name="T2" fmla="*/ 1 w 180"/>
                  <a:gd name="T3" fmla="*/ 0 h 703"/>
                  <a:gd name="T4" fmla="*/ 1 w 180"/>
                  <a:gd name="T5" fmla="*/ 0 h 703"/>
                  <a:gd name="T6" fmla="*/ 0 w 180"/>
                  <a:gd name="T7" fmla="*/ 0 h 703"/>
                  <a:gd name="T8" fmla="*/ 1 w 180"/>
                  <a:gd name="T9" fmla="*/ 0 h 703"/>
                  <a:gd name="T10" fmla="*/ 1 w 180"/>
                  <a:gd name="T11" fmla="*/ 0 h 703"/>
                  <a:gd name="T12" fmla="*/ 1 w 180"/>
                  <a:gd name="T13" fmla="*/ 0 h 703"/>
                  <a:gd name="T14" fmla="*/ 1 w 180"/>
                  <a:gd name="T15" fmla="*/ 0 h 703"/>
                  <a:gd name="T16" fmla="*/ 1 w 180"/>
                  <a:gd name="T17" fmla="*/ 0 h 703"/>
                  <a:gd name="T18" fmla="*/ 1 w 180"/>
                  <a:gd name="T19" fmla="*/ 0 h 703"/>
                  <a:gd name="T20" fmla="*/ 1 w 180"/>
                  <a:gd name="T21" fmla="*/ 0 h 703"/>
                  <a:gd name="T22" fmla="*/ 1 w 180"/>
                  <a:gd name="T23" fmla="*/ 0 h 703"/>
                  <a:gd name="T24" fmla="*/ 1 w 180"/>
                  <a:gd name="T25" fmla="*/ 0 h 703"/>
                  <a:gd name="T26" fmla="*/ 1 w 180"/>
                  <a:gd name="T27" fmla="*/ 0 h 703"/>
                  <a:gd name="T28" fmla="*/ 1 w 180"/>
                  <a:gd name="T29" fmla="*/ 0 h 703"/>
                  <a:gd name="T30" fmla="*/ 1 w 180"/>
                  <a:gd name="T31" fmla="*/ 0 h 7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0" h="703">
                    <a:moveTo>
                      <a:pt x="14" y="24"/>
                    </a:moveTo>
                    <a:lnTo>
                      <a:pt x="14" y="70"/>
                    </a:lnTo>
                    <a:lnTo>
                      <a:pt x="4" y="108"/>
                    </a:lnTo>
                    <a:lnTo>
                      <a:pt x="0" y="146"/>
                    </a:lnTo>
                    <a:lnTo>
                      <a:pt x="6" y="182"/>
                    </a:lnTo>
                    <a:lnTo>
                      <a:pt x="23" y="212"/>
                    </a:lnTo>
                    <a:lnTo>
                      <a:pt x="29" y="283"/>
                    </a:lnTo>
                    <a:lnTo>
                      <a:pt x="28" y="365"/>
                    </a:lnTo>
                    <a:lnTo>
                      <a:pt x="30" y="446"/>
                    </a:lnTo>
                    <a:lnTo>
                      <a:pt x="36" y="528"/>
                    </a:lnTo>
                    <a:lnTo>
                      <a:pt x="46" y="609"/>
                    </a:lnTo>
                    <a:lnTo>
                      <a:pt x="46" y="680"/>
                    </a:lnTo>
                    <a:lnTo>
                      <a:pt x="94" y="703"/>
                    </a:lnTo>
                    <a:lnTo>
                      <a:pt x="163" y="685"/>
                    </a:lnTo>
                    <a:lnTo>
                      <a:pt x="180" y="0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27" name="Freeform 72">
                <a:extLst>
                  <a:ext uri="{FF2B5EF4-FFF2-40B4-BE49-F238E27FC236}">
                    <a16:creationId xmlns:a16="http://schemas.microsoft.com/office/drawing/2014/main" id="{05FD10F2-77EF-A498-531A-9F61004CB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1590"/>
                <a:ext cx="119" cy="162"/>
              </a:xfrm>
              <a:custGeom>
                <a:avLst/>
                <a:gdLst>
                  <a:gd name="T0" fmla="*/ 0 w 240"/>
                  <a:gd name="T1" fmla="*/ 1 h 324"/>
                  <a:gd name="T2" fmla="*/ 0 w 240"/>
                  <a:gd name="T3" fmla="*/ 0 h 324"/>
                  <a:gd name="T4" fmla="*/ 0 w 240"/>
                  <a:gd name="T5" fmla="*/ 1 h 324"/>
                  <a:gd name="T6" fmla="*/ 0 w 240"/>
                  <a:gd name="T7" fmla="*/ 1 h 324"/>
                  <a:gd name="T8" fmla="*/ 0 w 240"/>
                  <a:gd name="T9" fmla="*/ 1 h 324"/>
                  <a:gd name="T10" fmla="*/ 0 w 240"/>
                  <a:gd name="T11" fmla="*/ 1 h 324"/>
                  <a:gd name="T12" fmla="*/ 0 w 240"/>
                  <a:gd name="T13" fmla="*/ 1 h 324"/>
                  <a:gd name="T14" fmla="*/ 0 w 240"/>
                  <a:gd name="T15" fmla="*/ 1 h 324"/>
                  <a:gd name="T16" fmla="*/ 0 w 240"/>
                  <a:gd name="T17" fmla="*/ 1 h 324"/>
                  <a:gd name="T18" fmla="*/ 0 w 240"/>
                  <a:gd name="T19" fmla="*/ 1 h 324"/>
                  <a:gd name="T20" fmla="*/ 0 w 240"/>
                  <a:gd name="T21" fmla="*/ 1 h 324"/>
                  <a:gd name="T22" fmla="*/ 0 w 240"/>
                  <a:gd name="T23" fmla="*/ 1 h 324"/>
                  <a:gd name="T24" fmla="*/ 0 w 240"/>
                  <a:gd name="T25" fmla="*/ 1 h 324"/>
                  <a:gd name="T26" fmla="*/ 0 w 240"/>
                  <a:gd name="T27" fmla="*/ 1 h 324"/>
                  <a:gd name="T28" fmla="*/ 0 w 240"/>
                  <a:gd name="T29" fmla="*/ 1 h 324"/>
                  <a:gd name="T30" fmla="*/ 0 w 240"/>
                  <a:gd name="T31" fmla="*/ 1 h 3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0" h="324">
                    <a:moveTo>
                      <a:pt x="198" y="36"/>
                    </a:moveTo>
                    <a:lnTo>
                      <a:pt x="143" y="0"/>
                    </a:lnTo>
                    <a:lnTo>
                      <a:pt x="83" y="5"/>
                    </a:lnTo>
                    <a:lnTo>
                      <a:pt x="31" y="53"/>
                    </a:lnTo>
                    <a:lnTo>
                      <a:pt x="11" y="80"/>
                    </a:lnTo>
                    <a:lnTo>
                      <a:pt x="0" y="131"/>
                    </a:lnTo>
                    <a:lnTo>
                      <a:pt x="43" y="211"/>
                    </a:lnTo>
                    <a:lnTo>
                      <a:pt x="31" y="237"/>
                    </a:lnTo>
                    <a:lnTo>
                      <a:pt x="14" y="307"/>
                    </a:lnTo>
                    <a:lnTo>
                      <a:pt x="35" y="324"/>
                    </a:lnTo>
                    <a:lnTo>
                      <a:pt x="67" y="300"/>
                    </a:lnTo>
                    <a:lnTo>
                      <a:pt x="99" y="262"/>
                    </a:lnTo>
                    <a:lnTo>
                      <a:pt x="188" y="113"/>
                    </a:lnTo>
                    <a:lnTo>
                      <a:pt x="240" y="79"/>
                    </a:lnTo>
                    <a:lnTo>
                      <a:pt x="226" y="43"/>
                    </a:lnTo>
                    <a:lnTo>
                      <a:pt x="198" y="36"/>
                    </a:lnTo>
                    <a:close/>
                  </a:path>
                </a:pathLst>
              </a:custGeom>
              <a:solidFill>
                <a:srgbClr val="770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28" name="Freeform 73">
                <a:extLst>
                  <a:ext uri="{FF2B5EF4-FFF2-40B4-BE49-F238E27FC236}">
                    <a16:creationId xmlns:a16="http://schemas.microsoft.com/office/drawing/2014/main" id="{B05D201E-890C-51FC-A83B-7EACA9969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163"/>
                <a:ext cx="113" cy="363"/>
              </a:xfrm>
              <a:custGeom>
                <a:avLst/>
                <a:gdLst>
                  <a:gd name="T0" fmla="*/ 1 w 226"/>
                  <a:gd name="T1" fmla="*/ 0 h 726"/>
                  <a:gd name="T2" fmla="*/ 1 w 226"/>
                  <a:gd name="T3" fmla="*/ 1 h 726"/>
                  <a:gd name="T4" fmla="*/ 1 w 226"/>
                  <a:gd name="T5" fmla="*/ 1 h 726"/>
                  <a:gd name="T6" fmla="*/ 1 w 226"/>
                  <a:gd name="T7" fmla="*/ 1 h 726"/>
                  <a:gd name="T8" fmla="*/ 1 w 226"/>
                  <a:gd name="T9" fmla="*/ 1 h 726"/>
                  <a:gd name="T10" fmla="*/ 1 w 226"/>
                  <a:gd name="T11" fmla="*/ 1 h 726"/>
                  <a:gd name="T12" fmla="*/ 1 w 226"/>
                  <a:gd name="T13" fmla="*/ 1 h 726"/>
                  <a:gd name="T14" fmla="*/ 1 w 226"/>
                  <a:gd name="T15" fmla="*/ 1 h 726"/>
                  <a:gd name="T16" fmla="*/ 1 w 226"/>
                  <a:gd name="T17" fmla="*/ 1 h 726"/>
                  <a:gd name="T18" fmla="*/ 1 w 226"/>
                  <a:gd name="T19" fmla="*/ 1 h 726"/>
                  <a:gd name="T20" fmla="*/ 1 w 226"/>
                  <a:gd name="T21" fmla="*/ 1 h 726"/>
                  <a:gd name="T22" fmla="*/ 1 w 226"/>
                  <a:gd name="T23" fmla="*/ 1 h 726"/>
                  <a:gd name="T24" fmla="*/ 1 w 226"/>
                  <a:gd name="T25" fmla="*/ 1 h 726"/>
                  <a:gd name="T26" fmla="*/ 1 w 226"/>
                  <a:gd name="T27" fmla="*/ 1 h 726"/>
                  <a:gd name="T28" fmla="*/ 1 w 226"/>
                  <a:gd name="T29" fmla="*/ 1 h 726"/>
                  <a:gd name="T30" fmla="*/ 1 w 226"/>
                  <a:gd name="T31" fmla="*/ 1 h 726"/>
                  <a:gd name="T32" fmla="*/ 1 w 226"/>
                  <a:gd name="T33" fmla="*/ 1 h 726"/>
                  <a:gd name="T34" fmla="*/ 1 w 226"/>
                  <a:gd name="T35" fmla="*/ 1 h 726"/>
                  <a:gd name="T36" fmla="*/ 1 w 226"/>
                  <a:gd name="T37" fmla="*/ 1 h 726"/>
                  <a:gd name="T38" fmla="*/ 1 w 226"/>
                  <a:gd name="T39" fmla="*/ 1 h 726"/>
                  <a:gd name="T40" fmla="*/ 1 w 226"/>
                  <a:gd name="T41" fmla="*/ 1 h 726"/>
                  <a:gd name="T42" fmla="*/ 1 w 226"/>
                  <a:gd name="T43" fmla="*/ 1 h 726"/>
                  <a:gd name="T44" fmla="*/ 0 w 226"/>
                  <a:gd name="T45" fmla="*/ 1 h 726"/>
                  <a:gd name="T46" fmla="*/ 1 w 226"/>
                  <a:gd name="T47" fmla="*/ 1 h 726"/>
                  <a:gd name="T48" fmla="*/ 1 w 226"/>
                  <a:gd name="T49" fmla="*/ 1 h 726"/>
                  <a:gd name="T50" fmla="*/ 1 w 226"/>
                  <a:gd name="T51" fmla="*/ 1 h 726"/>
                  <a:gd name="T52" fmla="*/ 1 w 226"/>
                  <a:gd name="T53" fmla="*/ 0 h 7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6" h="726">
                    <a:moveTo>
                      <a:pt x="226" y="0"/>
                    </a:moveTo>
                    <a:lnTo>
                      <a:pt x="203" y="82"/>
                    </a:lnTo>
                    <a:lnTo>
                      <a:pt x="174" y="153"/>
                    </a:lnTo>
                    <a:lnTo>
                      <a:pt x="156" y="188"/>
                    </a:lnTo>
                    <a:lnTo>
                      <a:pt x="156" y="235"/>
                    </a:lnTo>
                    <a:lnTo>
                      <a:pt x="171" y="280"/>
                    </a:lnTo>
                    <a:lnTo>
                      <a:pt x="181" y="324"/>
                    </a:lnTo>
                    <a:lnTo>
                      <a:pt x="184" y="368"/>
                    </a:lnTo>
                    <a:lnTo>
                      <a:pt x="184" y="411"/>
                    </a:lnTo>
                    <a:lnTo>
                      <a:pt x="180" y="453"/>
                    </a:lnTo>
                    <a:lnTo>
                      <a:pt x="174" y="496"/>
                    </a:lnTo>
                    <a:lnTo>
                      <a:pt x="166" y="541"/>
                    </a:lnTo>
                    <a:lnTo>
                      <a:pt x="156" y="586"/>
                    </a:lnTo>
                    <a:lnTo>
                      <a:pt x="156" y="650"/>
                    </a:lnTo>
                    <a:lnTo>
                      <a:pt x="156" y="726"/>
                    </a:lnTo>
                    <a:lnTo>
                      <a:pt x="103" y="726"/>
                    </a:lnTo>
                    <a:lnTo>
                      <a:pt x="46" y="679"/>
                    </a:lnTo>
                    <a:lnTo>
                      <a:pt x="57" y="591"/>
                    </a:lnTo>
                    <a:lnTo>
                      <a:pt x="46" y="458"/>
                    </a:lnTo>
                    <a:lnTo>
                      <a:pt x="40" y="353"/>
                    </a:lnTo>
                    <a:lnTo>
                      <a:pt x="40" y="253"/>
                    </a:lnTo>
                    <a:lnTo>
                      <a:pt x="17" y="217"/>
                    </a:lnTo>
                    <a:lnTo>
                      <a:pt x="0" y="147"/>
                    </a:lnTo>
                    <a:lnTo>
                      <a:pt x="17" y="100"/>
                    </a:lnTo>
                    <a:lnTo>
                      <a:pt x="17" y="24"/>
                    </a:lnTo>
                    <a:lnTo>
                      <a:pt x="103" y="12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29" name="Freeform 74">
                <a:extLst>
                  <a:ext uri="{FF2B5EF4-FFF2-40B4-BE49-F238E27FC236}">
                    <a16:creationId xmlns:a16="http://schemas.microsoft.com/office/drawing/2014/main" id="{29D87E7E-468A-3244-E6B6-5CADD09EB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2481"/>
                <a:ext cx="158" cy="77"/>
              </a:xfrm>
              <a:custGeom>
                <a:avLst/>
                <a:gdLst>
                  <a:gd name="T0" fmla="*/ 1 w 314"/>
                  <a:gd name="T1" fmla="*/ 0 h 155"/>
                  <a:gd name="T2" fmla="*/ 1 w 314"/>
                  <a:gd name="T3" fmla="*/ 0 h 155"/>
                  <a:gd name="T4" fmla="*/ 1 w 314"/>
                  <a:gd name="T5" fmla="*/ 0 h 155"/>
                  <a:gd name="T6" fmla="*/ 1 w 314"/>
                  <a:gd name="T7" fmla="*/ 0 h 155"/>
                  <a:gd name="T8" fmla="*/ 1 w 314"/>
                  <a:gd name="T9" fmla="*/ 0 h 155"/>
                  <a:gd name="T10" fmla="*/ 1 w 314"/>
                  <a:gd name="T11" fmla="*/ 0 h 155"/>
                  <a:gd name="T12" fmla="*/ 0 w 314"/>
                  <a:gd name="T13" fmla="*/ 0 h 155"/>
                  <a:gd name="T14" fmla="*/ 1 w 314"/>
                  <a:gd name="T15" fmla="*/ 0 h 155"/>
                  <a:gd name="T16" fmla="*/ 1 w 314"/>
                  <a:gd name="T17" fmla="*/ 0 h 155"/>
                  <a:gd name="T18" fmla="*/ 1 w 314"/>
                  <a:gd name="T19" fmla="*/ 0 h 155"/>
                  <a:gd name="T20" fmla="*/ 1 w 314"/>
                  <a:gd name="T21" fmla="*/ 0 h 155"/>
                  <a:gd name="T22" fmla="*/ 1 w 314"/>
                  <a:gd name="T23" fmla="*/ 0 h 155"/>
                  <a:gd name="T24" fmla="*/ 1 w 314"/>
                  <a:gd name="T25" fmla="*/ 0 h 1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4" h="155">
                    <a:moveTo>
                      <a:pt x="198" y="0"/>
                    </a:moveTo>
                    <a:lnTo>
                      <a:pt x="173" y="15"/>
                    </a:lnTo>
                    <a:lnTo>
                      <a:pt x="130" y="60"/>
                    </a:lnTo>
                    <a:lnTo>
                      <a:pt x="84" y="82"/>
                    </a:lnTo>
                    <a:lnTo>
                      <a:pt x="26" y="91"/>
                    </a:lnTo>
                    <a:lnTo>
                      <a:pt x="5" y="104"/>
                    </a:lnTo>
                    <a:lnTo>
                      <a:pt x="0" y="139"/>
                    </a:lnTo>
                    <a:lnTo>
                      <a:pt x="167" y="155"/>
                    </a:lnTo>
                    <a:lnTo>
                      <a:pt x="314" y="139"/>
                    </a:lnTo>
                    <a:lnTo>
                      <a:pt x="310" y="33"/>
                    </a:lnTo>
                    <a:lnTo>
                      <a:pt x="257" y="33"/>
                    </a:lnTo>
                    <a:lnTo>
                      <a:pt x="216" y="19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C1C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0" name="Freeform 75">
                <a:extLst>
                  <a:ext uri="{FF2B5EF4-FFF2-40B4-BE49-F238E27FC236}">
                    <a16:creationId xmlns:a16="http://schemas.microsoft.com/office/drawing/2014/main" id="{57F12D9A-E0D3-121E-50C3-D8B5D3A8C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901"/>
                <a:ext cx="62" cy="227"/>
              </a:xfrm>
              <a:custGeom>
                <a:avLst/>
                <a:gdLst>
                  <a:gd name="T0" fmla="*/ 0 w 126"/>
                  <a:gd name="T1" fmla="*/ 1 h 454"/>
                  <a:gd name="T2" fmla="*/ 0 w 126"/>
                  <a:gd name="T3" fmla="*/ 1 h 454"/>
                  <a:gd name="T4" fmla="*/ 0 w 126"/>
                  <a:gd name="T5" fmla="*/ 1 h 454"/>
                  <a:gd name="T6" fmla="*/ 0 w 126"/>
                  <a:gd name="T7" fmla="*/ 1 h 454"/>
                  <a:gd name="T8" fmla="*/ 0 w 126"/>
                  <a:gd name="T9" fmla="*/ 1 h 454"/>
                  <a:gd name="T10" fmla="*/ 0 w 126"/>
                  <a:gd name="T11" fmla="*/ 1 h 454"/>
                  <a:gd name="T12" fmla="*/ 0 w 126"/>
                  <a:gd name="T13" fmla="*/ 1 h 454"/>
                  <a:gd name="T14" fmla="*/ 0 w 126"/>
                  <a:gd name="T15" fmla="*/ 1 h 454"/>
                  <a:gd name="T16" fmla="*/ 0 w 126"/>
                  <a:gd name="T17" fmla="*/ 1 h 454"/>
                  <a:gd name="T18" fmla="*/ 0 w 126"/>
                  <a:gd name="T19" fmla="*/ 1 h 454"/>
                  <a:gd name="T20" fmla="*/ 0 w 126"/>
                  <a:gd name="T21" fmla="*/ 1 h 454"/>
                  <a:gd name="T22" fmla="*/ 0 w 126"/>
                  <a:gd name="T23" fmla="*/ 1 h 454"/>
                  <a:gd name="T24" fmla="*/ 0 w 126"/>
                  <a:gd name="T25" fmla="*/ 1 h 454"/>
                  <a:gd name="T26" fmla="*/ 0 w 126"/>
                  <a:gd name="T27" fmla="*/ 1 h 454"/>
                  <a:gd name="T28" fmla="*/ 0 w 126"/>
                  <a:gd name="T29" fmla="*/ 1 h 454"/>
                  <a:gd name="T30" fmla="*/ 0 w 126"/>
                  <a:gd name="T31" fmla="*/ 1 h 454"/>
                  <a:gd name="T32" fmla="*/ 0 w 126"/>
                  <a:gd name="T33" fmla="*/ 1 h 454"/>
                  <a:gd name="T34" fmla="*/ 0 w 126"/>
                  <a:gd name="T35" fmla="*/ 0 h 454"/>
                  <a:gd name="T36" fmla="*/ 0 w 126"/>
                  <a:gd name="T37" fmla="*/ 1 h 454"/>
                  <a:gd name="T38" fmla="*/ 0 w 126"/>
                  <a:gd name="T39" fmla="*/ 1 h 4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6" h="454">
                    <a:moveTo>
                      <a:pt x="0" y="35"/>
                    </a:moveTo>
                    <a:lnTo>
                      <a:pt x="6" y="79"/>
                    </a:lnTo>
                    <a:lnTo>
                      <a:pt x="14" y="122"/>
                    </a:lnTo>
                    <a:lnTo>
                      <a:pt x="22" y="166"/>
                    </a:lnTo>
                    <a:lnTo>
                      <a:pt x="30" y="210"/>
                    </a:lnTo>
                    <a:lnTo>
                      <a:pt x="27" y="270"/>
                    </a:lnTo>
                    <a:lnTo>
                      <a:pt x="13" y="326"/>
                    </a:lnTo>
                    <a:lnTo>
                      <a:pt x="10" y="365"/>
                    </a:lnTo>
                    <a:lnTo>
                      <a:pt x="10" y="386"/>
                    </a:lnTo>
                    <a:lnTo>
                      <a:pt x="30" y="432"/>
                    </a:lnTo>
                    <a:lnTo>
                      <a:pt x="61" y="454"/>
                    </a:lnTo>
                    <a:lnTo>
                      <a:pt x="90" y="447"/>
                    </a:lnTo>
                    <a:lnTo>
                      <a:pt x="80" y="415"/>
                    </a:lnTo>
                    <a:lnTo>
                      <a:pt x="105" y="401"/>
                    </a:lnTo>
                    <a:lnTo>
                      <a:pt x="112" y="362"/>
                    </a:lnTo>
                    <a:lnTo>
                      <a:pt x="109" y="312"/>
                    </a:lnTo>
                    <a:lnTo>
                      <a:pt x="91" y="164"/>
                    </a:lnTo>
                    <a:lnTo>
                      <a:pt x="126" y="0"/>
                    </a:lnTo>
                    <a:lnTo>
                      <a:pt x="27" y="2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1" name="Freeform 76">
                <a:extLst>
                  <a:ext uri="{FF2B5EF4-FFF2-40B4-BE49-F238E27FC236}">
                    <a16:creationId xmlns:a16="http://schemas.microsoft.com/office/drawing/2014/main" id="{3F93D701-1D33-6A9F-8C00-3BFA5DDA3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" y="1853"/>
                <a:ext cx="224" cy="325"/>
              </a:xfrm>
              <a:custGeom>
                <a:avLst/>
                <a:gdLst>
                  <a:gd name="T0" fmla="*/ 1 w 448"/>
                  <a:gd name="T1" fmla="*/ 1 h 648"/>
                  <a:gd name="T2" fmla="*/ 1 w 448"/>
                  <a:gd name="T3" fmla="*/ 1 h 648"/>
                  <a:gd name="T4" fmla="*/ 1 w 448"/>
                  <a:gd name="T5" fmla="*/ 0 h 648"/>
                  <a:gd name="T6" fmla="*/ 1 w 448"/>
                  <a:gd name="T7" fmla="*/ 1 h 648"/>
                  <a:gd name="T8" fmla="*/ 1 w 448"/>
                  <a:gd name="T9" fmla="*/ 1 h 648"/>
                  <a:gd name="T10" fmla="*/ 1 w 448"/>
                  <a:gd name="T11" fmla="*/ 1 h 648"/>
                  <a:gd name="T12" fmla="*/ 1 w 448"/>
                  <a:gd name="T13" fmla="*/ 1 h 648"/>
                  <a:gd name="T14" fmla="*/ 1 w 448"/>
                  <a:gd name="T15" fmla="*/ 1 h 648"/>
                  <a:gd name="T16" fmla="*/ 1 w 448"/>
                  <a:gd name="T17" fmla="*/ 1 h 648"/>
                  <a:gd name="T18" fmla="*/ 1 w 448"/>
                  <a:gd name="T19" fmla="*/ 1 h 648"/>
                  <a:gd name="T20" fmla="*/ 1 w 448"/>
                  <a:gd name="T21" fmla="*/ 1 h 648"/>
                  <a:gd name="T22" fmla="*/ 1 w 448"/>
                  <a:gd name="T23" fmla="*/ 1 h 648"/>
                  <a:gd name="T24" fmla="*/ 1 w 448"/>
                  <a:gd name="T25" fmla="*/ 1 h 648"/>
                  <a:gd name="T26" fmla="*/ 1 w 448"/>
                  <a:gd name="T27" fmla="*/ 1 h 648"/>
                  <a:gd name="T28" fmla="*/ 1 w 448"/>
                  <a:gd name="T29" fmla="*/ 1 h 648"/>
                  <a:gd name="T30" fmla="*/ 1 w 448"/>
                  <a:gd name="T31" fmla="*/ 1 h 648"/>
                  <a:gd name="T32" fmla="*/ 0 w 448"/>
                  <a:gd name="T33" fmla="*/ 1 h 648"/>
                  <a:gd name="T34" fmla="*/ 0 w 448"/>
                  <a:gd name="T35" fmla="*/ 1 h 648"/>
                  <a:gd name="T36" fmla="*/ 1 w 448"/>
                  <a:gd name="T37" fmla="*/ 1 h 648"/>
                  <a:gd name="T38" fmla="*/ 1 w 448"/>
                  <a:gd name="T39" fmla="*/ 1 h 648"/>
                  <a:gd name="T40" fmla="*/ 1 w 448"/>
                  <a:gd name="T41" fmla="*/ 1 h 648"/>
                  <a:gd name="T42" fmla="*/ 1 w 448"/>
                  <a:gd name="T43" fmla="*/ 1 h 648"/>
                  <a:gd name="T44" fmla="*/ 1 w 448"/>
                  <a:gd name="T45" fmla="*/ 1 h 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8" h="648">
                    <a:moveTo>
                      <a:pt x="116" y="94"/>
                    </a:moveTo>
                    <a:lnTo>
                      <a:pt x="178" y="62"/>
                    </a:lnTo>
                    <a:lnTo>
                      <a:pt x="280" y="0"/>
                    </a:lnTo>
                    <a:lnTo>
                      <a:pt x="294" y="55"/>
                    </a:lnTo>
                    <a:lnTo>
                      <a:pt x="335" y="90"/>
                    </a:lnTo>
                    <a:lnTo>
                      <a:pt x="364" y="123"/>
                    </a:lnTo>
                    <a:lnTo>
                      <a:pt x="385" y="158"/>
                    </a:lnTo>
                    <a:lnTo>
                      <a:pt x="398" y="193"/>
                    </a:lnTo>
                    <a:lnTo>
                      <a:pt x="405" y="232"/>
                    </a:lnTo>
                    <a:lnTo>
                      <a:pt x="409" y="275"/>
                    </a:lnTo>
                    <a:lnTo>
                      <a:pt x="413" y="322"/>
                    </a:lnTo>
                    <a:lnTo>
                      <a:pt x="418" y="375"/>
                    </a:lnTo>
                    <a:lnTo>
                      <a:pt x="448" y="601"/>
                    </a:lnTo>
                    <a:lnTo>
                      <a:pt x="364" y="625"/>
                    </a:lnTo>
                    <a:lnTo>
                      <a:pt x="217" y="648"/>
                    </a:lnTo>
                    <a:lnTo>
                      <a:pt x="116" y="648"/>
                    </a:lnTo>
                    <a:lnTo>
                      <a:pt x="0" y="648"/>
                    </a:lnTo>
                    <a:lnTo>
                      <a:pt x="0" y="531"/>
                    </a:lnTo>
                    <a:lnTo>
                      <a:pt x="23" y="454"/>
                    </a:lnTo>
                    <a:lnTo>
                      <a:pt x="15" y="359"/>
                    </a:lnTo>
                    <a:lnTo>
                      <a:pt x="15" y="196"/>
                    </a:lnTo>
                    <a:lnTo>
                      <a:pt x="15" y="78"/>
                    </a:lnTo>
                    <a:lnTo>
                      <a:pt x="116" y="94"/>
                    </a:lnTo>
                    <a:close/>
                  </a:path>
                </a:pathLst>
              </a:custGeom>
              <a:solidFill>
                <a:srgbClr val="1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2" name="Freeform 77">
                <a:extLst>
                  <a:ext uri="{FF2B5EF4-FFF2-40B4-BE49-F238E27FC236}">
                    <a16:creationId xmlns:a16="http://schemas.microsoft.com/office/drawing/2014/main" id="{9B160DC5-D2D8-ACB7-C974-182199E9C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1655"/>
                <a:ext cx="265" cy="273"/>
              </a:xfrm>
              <a:custGeom>
                <a:avLst/>
                <a:gdLst>
                  <a:gd name="T0" fmla="*/ 0 w 531"/>
                  <a:gd name="T1" fmla="*/ 1 h 544"/>
                  <a:gd name="T2" fmla="*/ 0 w 531"/>
                  <a:gd name="T3" fmla="*/ 1 h 544"/>
                  <a:gd name="T4" fmla="*/ 0 w 531"/>
                  <a:gd name="T5" fmla="*/ 1 h 544"/>
                  <a:gd name="T6" fmla="*/ 0 w 531"/>
                  <a:gd name="T7" fmla="*/ 1 h 544"/>
                  <a:gd name="T8" fmla="*/ 0 w 531"/>
                  <a:gd name="T9" fmla="*/ 1 h 544"/>
                  <a:gd name="T10" fmla="*/ 0 w 531"/>
                  <a:gd name="T11" fmla="*/ 1 h 544"/>
                  <a:gd name="T12" fmla="*/ 0 w 531"/>
                  <a:gd name="T13" fmla="*/ 1 h 544"/>
                  <a:gd name="T14" fmla="*/ 0 w 531"/>
                  <a:gd name="T15" fmla="*/ 1 h 544"/>
                  <a:gd name="T16" fmla="*/ 0 w 531"/>
                  <a:gd name="T17" fmla="*/ 1 h 544"/>
                  <a:gd name="T18" fmla="*/ 0 w 531"/>
                  <a:gd name="T19" fmla="*/ 1 h 544"/>
                  <a:gd name="T20" fmla="*/ 0 w 531"/>
                  <a:gd name="T21" fmla="*/ 1 h 544"/>
                  <a:gd name="T22" fmla="*/ 0 w 531"/>
                  <a:gd name="T23" fmla="*/ 1 h 544"/>
                  <a:gd name="T24" fmla="*/ 0 w 531"/>
                  <a:gd name="T25" fmla="*/ 1 h 544"/>
                  <a:gd name="T26" fmla="*/ 0 w 531"/>
                  <a:gd name="T27" fmla="*/ 1 h 544"/>
                  <a:gd name="T28" fmla="*/ 0 w 531"/>
                  <a:gd name="T29" fmla="*/ 1 h 544"/>
                  <a:gd name="T30" fmla="*/ 0 w 531"/>
                  <a:gd name="T31" fmla="*/ 1 h 544"/>
                  <a:gd name="T32" fmla="*/ 0 w 531"/>
                  <a:gd name="T33" fmla="*/ 1 h 544"/>
                  <a:gd name="T34" fmla="*/ 0 w 531"/>
                  <a:gd name="T35" fmla="*/ 1 h 544"/>
                  <a:gd name="T36" fmla="*/ 0 w 531"/>
                  <a:gd name="T37" fmla="*/ 1 h 544"/>
                  <a:gd name="T38" fmla="*/ 0 w 531"/>
                  <a:gd name="T39" fmla="*/ 1 h 544"/>
                  <a:gd name="T40" fmla="*/ 0 w 531"/>
                  <a:gd name="T41" fmla="*/ 1 h 544"/>
                  <a:gd name="T42" fmla="*/ 0 w 531"/>
                  <a:gd name="T43" fmla="*/ 1 h 544"/>
                  <a:gd name="T44" fmla="*/ 0 w 531"/>
                  <a:gd name="T45" fmla="*/ 1 h 544"/>
                  <a:gd name="T46" fmla="*/ 0 w 531"/>
                  <a:gd name="T47" fmla="*/ 1 h 544"/>
                  <a:gd name="T48" fmla="*/ 0 w 531"/>
                  <a:gd name="T49" fmla="*/ 1 h 544"/>
                  <a:gd name="T50" fmla="*/ 0 w 531"/>
                  <a:gd name="T51" fmla="*/ 1 h 544"/>
                  <a:gd name="T52" fmla="*/ 0 w 531"/>
                  <a:gd name="T53" fmla="*/ 1 h 544"/>
                  <a:gd name="T54" fmla="*/ 0 w 531"/>
                  <a:gd name="T55" fmla="*/ 1 h 544"/>
                  <a:gd name="T56" fmla="*/ 0 w 531"/>
                  <a:gd name="T57" fmla="*/ 1 h 544"/>
                  <a:gd name="T58" fmla="*/ 0 w 531"/>
                  <a:gd name="T59" fmla="*/ 1 h 544"/>
                  <a:gd name="T60" fmla="*/ 0 w 531"/>
                  <a:gd name="T61" fmla="*/ 1 h 544"/>
                  <a:gd name="T62" fmla="*/ 0 w 531"/>
                  <a:gd name="T63" fmla="*/ 1 h 544"/>
                  <a:gd name="T64" fmla="*/ 0 w 531"/>
                  <a:gd name="T65" fmla="*/ 1 h 544"/>
                  <a:gd name="T66" fmla="*/ 0 w 531"/>
                  <a:gd name="T67" fmla="*/ 1 h 544"/>
                  <a:gd name="T68" fmla="*/ 0 w 531"/>
                  <a:gd name="T69" fmla="*/ 1 h 544"/>
                  <a:gd name="T70" fmla="*/ 0 w 531"/>
                  <a:gd name="T71" fmla="*/ 1 h 544"/>
                  <a:gd name="T72" fmla="*/ 0 w 531"/>
                  <a:gd name="T73" fmla="*/ 1 h 544"/>
                  <a:gd name="T74" fmla="*/ 0 w 531"/>
                  <a:gd name="T75" fmla="*/ 1 h 544"/>
                  <a:gd name="T76" fmla="*/ 0 w 531"/>
                  <a:gd name="T77" fmla="*/ 1 h 544"/>
                  <a:gd name="T78" fmla="*/ 0 w 531"/>
                  <a:gd name="T79" fmla="*/ 1 h 544"/>
                  <a:gd name="T80" fmla="*/ 0 w 531"/>
                  <a:gd name="T81" fmla="*/ 1 h 544"/>
                  <a:gd name="T82" fmla="*/ 0 w 531"/>
                  <a:gd name="T83" fmla="*/ 1 h 544"/>
                  <a:gd name="T84" fmla="*/ 0 w 531"/>
                  <a:gd name="T85" fmla="*/ 1 h 544"/>
                  <a:gd name="T86" fmla="*/ 0 w 531"/>
                  <a:gd name="T87" fmla="*/ 1 h 544"/>
                  <a:gd name="T88" fmla="*/ 0 w 531"/>
                  <a:gd name="T89" fmla="*/ 1 h 544"/>
                  <a:gd name="T90" fmla="*/ 0 w 531"/>
                  <a:gd name="T91" fmla="*/ 1 h 544"/>
                  <a:gd name="T92" fmla="*/ 0 w 531"/>
                  <a:gd name="T93" fmla="*/ 0 h 544"/>
                  <a:gd name="T94" fmla="*/ 0 w 531"/>
                  <a:gd name="T95" fmla="*/ 1 h 544"/>
                  <a:gd name="T96" fmla="*/ 0 w 531"/>
                  <a:gd name="T97" fmla="*/ 1 h 544"/>
                  <a:gd name="T98" fmla="*/ 0 w 531"/>
                  <a:gd name="T99" fmla="*/ 1 h 544"/>
                  <a:gd name="T100" fmla="*/ 0 w 531"/>
                  <a:gd name="T101" fmla="*/ 1 h 5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31" h="544">
                    <a:moveTo>
                      <a:pt x="21" y="155"/>
                    </a:moveTo>
                    <a:lnTo>
                      <a:pt x="21" y="191"/>
                    </a:lnTo>
                    <a:lnTo>
                      <a:pt x="0" y="246"/>
                    </a:lnTo>
                    <a:lnTo>
                      <a:pt x="21" y="256"/>
                    </a:lnTo>
                    <a:lnTo>
                      <a:pt x="24" y="284"/>
                    </a:lnTo>
                    <a:lnTo>
                      <a:pt x="24" y="306"/>
                    </a:lnTo>
                    <a:lnTo>
                      <a:pt x="25" y="324"/>
                    </a:lnTo>
                    <a:lnTo>
                      <a:pt x="27" y="339"/>
                    </a:lnTo>
                    <a:lnTo>
                      <a:pt x="30" y="353"/>
                    </a:lnTo>
                    <a:lnTo>
                      <a:pt x="35" y="366"/>
                    </a:lnTo>
                    <a:lnTo>
                      <a:pt x="41" y="380"/>
                    </a:lnTo>
                    <a:lnTo>
                      <a:pt x="51" y="396"/>
                    </a:lnTo>
                    <a:lnTo>
                      <a:pt x="63" y="414"/>
                    </a:lnTo>
                    <a:lnTo>
                      <a:pt x="63" y="446"/>
                    </a:lnTo>
                    <a:lnTo>
                      <a:pt x="81" y="464"/>
                    </a:lnTo>
                    <a:lnTo>
                      <a:pt x="105" y="544"/>
                    </a:lnTo>
                    <a:lnTo>
                      <a:pt x="139" y="534"/>
                    </a:lnTo>
                    <a:lnTo>
                      <a:pt x="196" y="524"/>
                    </a:lnTo>
                    <a:lnTo>
                      <a:pt x="221" y="541"/>
                    </a:lnTo>
                    <a:lnTo>
                      <a:pt x="259" y="541"/>
                    </a:lnTo>
                    <a:lnTo>
                      <a:pt x="328" y="513"/>
                    </a:lnTo>
                    <a:lnTo>
                      <a:pt x="398" y="471"/>
                    </a:lnTo>
                    <a:lnTo>
                      <a:pt x="474" y="457"/>
                    </a:lnTo>
                    <a:lnTo>
                      <a:pt x="506" y="431"/>
                    </a:lnTo>
                    <a:lnTo>
                      <a:pt x="521" y="400"/>
                    </a:lnTo>
                    <a:lnTo>
                      <a:pt x="531" y="358"/>
                    </a:lnTo>
                    <a:lnTo>
                      <a:pt x="502" y="323"/>
                    </a:lnTo>
                    <a:lnTo>
                      <a:pt x="454" y="277"/>
                    </a:lnTo>
                    <a:lnTo>
                      <a:pt x="357" y="137"/>
                    </a:lnTo>
                    <a:lnTo>
                      <a:pt x="318" y="102"/>
                    </a:lnTo>
                    <a:lnTo>
                      <a:pt x="305" y="89"/>
                    </a:lnTo>
                    <a:lnTo>
                      <a:pt x="294" y="78"/>
                    </a:lnTo>
                    <a:lnTo>
                      <a:pt x="282" y="69"/>
                    </a:lnTo>
                    <a:lnTo>
                      <a:pt x="272" y="59"/>
                    </a:lnTo>
                    <a:lnTo>
                      <a:pt x="261" y="53"/>
                    </a:lnTo>
                    <a:lnTo>
                      <a:pt x="252" y="47"/>
                    </a:lnTo>
                    <a:lnTo>
                      <a:pt x="242" y="41"/>
                    </a:lnTo>
                    <a:lnTo>
                      <a:pt x="233" y="36"/>
                    </a:lnTo>
                    <a:lnTo>
                      <a:pt x="222" y="33"/>
                    </a:lnTo>
                    <a:lnTo>
                      <a:pt x="212" y="31"/>
                    </a:lnTo>
                    <a:lnTo>
                      <a:pt x="200" y="28"/>
                    </a:lnTo>
                    <a:lnTo>
                      <a:pt x="189" y="27"/>
                    </a:lnTo>
                    <a:lnTo>
                      <a:pt x="176" y="26"/>
                    </a:lnTo>
                    <a:lnTo>
                      <a:pt x="161" y="25"/>
                    </a:lnTo>
                    <a:lnTo>
                      <a:pt x="146" y="25"/>
                    </a:lnTo>
                    <a:lnTo>
                      <a:pt x="129" y="25"/>
                    </a:lnTo>
                    <a:lnTo>
                      <a:pt x="61" y="0"/>
                    </a:lnTo>
                    <a:lnTo>
                      <a:pt x="46" y="41"/>
                    </a:lnTo>
                    <a:lnTo>
                      <a:pt x="39" y="130"/>
                    </a:lnTo>
                    <a:lnTo>
                      <a:pt x="21" y="130"/>
                    </a:lnTo>
                    <a:lnTo>
                      <a:pt x="21" y="155"/>
                    </a:lnTo>
                    <a:close/>
                  </a:path>
                </a:pathLst>
              </a:custGeom>
              <a:solidFill>
                <a:srgbClr val="AD8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3" name="Freeform 78">
                <a:extLst>
                  <a:ext uri="{FF2B5EF4-FFF2-40B4-BE49-F238E27FC236}">
                    <a16:creationId xmlns:a16="http://schemas.microsoft.com/office/drawing/2014/main" id="{934738F0-3B38-3066-1DC8-7CB3F99CC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1629"/>
                <a:ext cx="128" cy="109"/>
              </a:xfrm>
              <a:custGeom>
                <a:avLst/>
                <a:gdLst>
                  <a:gd name="T0" fmla="*/ 1 w 256"/>
                  <a:gd name="T1" fmla="*/ 1 h 218"/>
                  <a:gd name="T2" fmla="*/ 1 w 256"/>
                  <a:gd name="T3" fmla="*/ 1 h 218"/>
                  <a:gd name="T4" fmla="*/ 1 w 256"/>
                  <a:gd name="T5" fmla="*/ 1 h 218"/>
                  <a:gd name="T6" fmla="*/ 1 w 256"/>
                  <a:gd name="T7" fmla="*/ 1 h 218"/>
                  <a:gd name="T8" fmla="*/ 1 w 256"/>
                  <a:gd name="T9" fmla="*/ 1 h 218"/>
                  <a:gd name="T10" fmla="*/ 1 w 256"/>
                  <a:gd name="T11" fmla="*/ 1 h 218"/>
                  <a:gd name="T12" fmla="*/ 1 w 256"/>
                  <a:gd name="T13" fmla="*/ 1 h 218"/>
                  <a:gd name="T14" fmla="*/ 1 w 256"/>
                  <a:gd name="T15" fmla="*/ 1 h 218"/>
                  <a:gd name="T16" fmla="*/ 1 w 256"/>
                  <a:gd name="T17" fmla="*/ 1 h 218"/>
                  <a:gd name="T18" fmla="*/ 1 w 256"/>
                  <a:gd name="T19" fmla="*/ 1 h 218"/>
                  <a:gd name="T20" fmla="*/ 1 w 256"/>
                  <a:gd name="T21" fmla="*/ 1 h 218"/>
                  <a:gd name="T22" fmla="*/ 1 w 256"/>
                  <a:gd name="T23" fmla="*/ 1 h 218"/>
                  <a:gd name="T24" fmla="*/ 1 w 256"/>
                  <a:gd name="T25" fmla="*/ 1 h 218"/>
                  <a:gd name="T26" fmla="*/ 1 w 256"/>
                  <a:gd name="T27" fmla="*/ 1 h 218"/>
                  <a:gd name="T28" fmla="*/ 1 w 256"/>
                  <a:gd name="T29" fmla="*/ 1 h 218"/>
                  <a:gd name="T30" fmla="*/ 1 w 256"/>
                  <a:gd name="T31" fmla="*/ 1 h 218"/>
                  <a:gd name="T32" fmla="*/ 1 w 256"/>
                  <a:gd name="T33" fmla="*/ 1 h 218"/>
                  <a:gd name="T34" fmla="*/ 1 w 256"/>
                  <a:gd name="T35" fmla="*/ 1 h 218"/>
                  <a:gd name="T36" fmla="*/ 1 w 256"/>
                  <a:gd name="T37" fmla="*/ 1 h 218"/>
                  <a:gd name="T38" fmla="*/ 1 w 256"/>
                  <a:gd name="T39" fmla="*/ 1 h 218"/>
                  <a:gd name="T40" fmla="*/ 1 w 256"/>
                  <a:gd name="T41" fmla="*/ 1 h 218"/>
                  <a:gd name="T42" fmla="*/ 1 w 256"/>
                  <a:gd name="T43" fmla="*/ 1 h 218"/>
                  <a:gd name="T44" fmla="*/ 1 w 256"/>
                  <a:gd name="T45" fmla="*/ 1 h 218"/>
                  <a:gd name="T46" fmla="*/ 1 w 256"/>
                  <a:gd name="T47" fmla="*/ 1 h 218"/>
                  <a:gd name="T48" fmla="*/ 1 w 256"/>
                  <a:gd name="T49" fmla="*/ 1 h 218"/>
                  <a:gd name="T50" fmla="*/ 1 w 256"/>
                  <a:gd name="T51" fmla="*/ 1 h 218"/>
                  <a:gd name="T52" fmla="*/ 1 w 256"/>
                  <a:gd name="T53" fmla="*/ 1 h 218"/>
                  <a:gd name="T54" fmla="*/ 1 w 256"/>
                  <a:gd name="T55" fmla="*/ 1 h 218"/>
                  <a:gd name="T56" fmla="*/ 1 w 256"/>
                  <a:gd name="T57" fmla="*/ 1 h 218"/>
                  <a:gd name="T58" fmla="*/ 1 w 256"/>
                  <a:gd name="T59" fmla="*/ 1 h 218"/>
                  <a:gd name="T60" fmla="*/ 1 w 256"/>
                  <a:gd name="T61" fmla="*/ 1 h 218"/>
                  <a:gd name="T62" fmla="*/ 1 w 256"/>
                  <a:gd name="T63" fmla="*/ 0 h 218"/>
                  <a:gd name="T64" fmla="*/ 1 w 256"/>
                  <a:gd name="T65" fmla="*/ 1 h 218"/>
                  <a:gd name="T66" fmla="*/ 0 w 256"/>
                  <a:gd name="T67" fmla="*/ 1 h 218"/>
                  <a:gd name="T68" fmla="*/ 1 w 256"/>
                  <a:gd name="T69" fmla="*/ 1 h 2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6" h="218">
                    <a:moveTo>
                      <a:pt x="15" y="161"/>
                    </a:moveTo>
                    <a:lnTo>
                      <a:pt x="50" y="184"/>
                    </a:lnTo>
                    <a:lnTo>
                      <a:pt x="63" y="178"/>
                    </a:lnTo>
                    <a:lnTo>
                      <a:pt x="69" y="179"/>
                    </a:lnTo>
                    <a:lnTo>
                      <a:pt x="75" y="187"/>
                    </a:lnTo>
                    <a:lnTo>
                      <a:pt x="82" y="199"/>
                    </a:lnTo>
                    <a:lnTo>
                      <a:pt x="84" y="207"/>
                    </a:lnTo>
                    <a:lnTo>
                      <a:pt x="90" y="210"/>
                    </a:lnTo>
                    <a:lnTo>
                      <a:pt x="98" y="210"/>
                    </a:lnTo>
                    <a:lnTo>
                      <a:pt x="107" y="203"/>
                    </a:lnTo>
                    <a:lnTo>
                      <a:pt x="122" y="211"/>
                    </a:lnTo>
                    <a:lnTo>
                      <a:pt x="134" y="211"/>
                    </a:lnTo>
                    <a:lnTo>
                      <a:pt x="141" y="215"/>
                    </a:lnTo>
                    <a:lnTo>
                      <a:pt x="147" y="211"/>
                    </a:lnTo>
                    <a:lnTo>
                      <a:pt x="155" y="214"/>
                    </a:lnTo>
                    <a:lnTo>
                      <a:pt x="162" y="216"/>
                    </a:lnTo>
                    <a:lnTo>
                      <a:pt x="167" y="217"/>
                    </a:lnTo>
                    <a:lnTo>
                      <a:pt x="173" y="218"/>
                    </a:lnTo>
                    <a:lnTo>
                      <a:pt x="177" y="217"/>
                    </a:lnTo>
                    <a:lnTo>
                      <a:pt x="181" y="216"/>
                    </a:lnTo>
                    <a:lnTo>
                      <a:pt x="186" y="213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6" y="199"/>
                    </a:lnTo>
                    <a:lnTo>
                      <a:pt x="197" y="192"/>
                    </a:lnTo>
                    <a:lnTo>
                      <a:pt x="200" y="183"/>
                    </a:lnTo>
                    <a:lnTo>
                      <a:pt x="251" y="200"/>
                    </a:lnTo>
                    <a:lnTo>
                      <a:pt x="256" y="123"/>
                    </a:lnTo>
                    <a:lnTo>
                      <a:pt x="256" y="65"/>
                    </a:lnTo>
                    <a:lnTo>
                      <a:pt x="213" y="46"/>
                    </a:lnTo>
                    <a:lnTo>
                      <a:pt x="178" y="15"/>
                    </a:lnTo>
                    <a:lnTo>
                      <a:pt x="118" y="0"/>
                    </a:lnTo>
                    <a:lnTo>
                      <a:pt x="44" y="49"/>
                    </a:lnTo>
                    <a:lnTo>
                      <a:pt x="0" y="145"/>
                    </a:lnTo>
                    <a:lnTo>
                      <a:pt x="15" y="161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4" name="Freeform 79">
                <a:extLst>
                  <a:ext uri="{FF2B5EF4-FFF2-40B4-BE49-F238E27FC236}">
                    <a16:creationId xmlns:a16="http://schemas.microsoft.com/office/drawing/2014/main" id="{907DADCC-A9B2-CA0F-A288-6608381FE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" y="1590"/>
                <a:ext cx="109" cy="153"/>
              </a:xfrm>
              <a:custGeom>
                <a:avLst/>
                <a:gdLst>
                  <a:gd name="T0" fmla="*/ 1 w 218"/>
                  <a:gd name="T1" fmla="*/ 0 h 307"/>
                  <a:gd name="T2" fmla="*/ 1 w 218"/>
                  <a:gd name="T3" fmla="*/ 0 h 307"/>
                  <a:gd name="T4" fmla="*/ 1 w 218"/>
                  <a:gd name="T5" fmla="*/ 0 h 307"/>
                  <a:gd name="T6" fmla="*/ 1 w 218"/>
                  <a:gd name="T7" fmla="*/ 0 h 307"/>
                  <a:gd name="T8" fmla="*/ 1 w 218"/>
                  <a:gd name="T9" fmla="*/ 0 h 307"/>
                  <a:gd name="T10" fmla="*/ 1 w 218"/>
                  <a:gd name="T11" fmla="*/ 0 h 307"/>
                  <a:gd name="T12" fmla="*/ 1 w 218"/>
                  <a:gd name="T13" fmla="*/ 0 h 307"/>
                  <a:gd name="T14" fmla="*/ 0 w 218"/>
                  <a:gd name="T15" fmla="*/ 0 h 307"/>
                  <a:gd name="T16" fmla="*/ 1 w 218"/>
                  <a:gd name="T17" fmla="*/ 0 h 307"/>
                  <a:gd name="T18" fmla="*/ 1 w 218"/>
                  <a:gd name="T19" fmla="*/ 0 h 307"/>
                  <a:gd name="T20" fmla="*/ 1 w 218"/>
                  <a:gd name="T21" fmla="*/ 0 h 307"/>
                  <a:gd name="T22" fmla="*/ 1 w 218"/>
                  <a:gd name="T23" fmla="*/ 0 h 307"/>
                  <a:gd name="T24" fmla="*/ 1 w 218"/>
                  <a:gd name="T25" fmla="*/ 0 h 307"/>
                  <a:gd name="T26" fmla="*/ 1 w 218"/>
                  <a:gd name="T27" fmla="*/ 0 h 307"/>
                  <a:gd name="T28" fmla="*/ 1 w 218"/>
                  <a:gd name="T29" fmla="*/ 0 h 307"/>
                  <a:gd name="T30" fmla="*/ 1 w 218"/>
                  <a:gd name="T31" fmla="*/ 0 h 307"/>
                  <a:gd name="T32" fmla="*/ 0 w 218"/>
                  <a:gd name="T33" fmla="*/ 0 h 307"/>
                  <a:gd name="T34" fmla="*/ 0 w 218"/>
                  <a:gd name="T35" fmla="*/ 0 h 307"/>
                  <a:gd name="T36" fmla="*/ 1 w 218"/>
                  <a:gd name="T37" fmla="*/ 0 h 307"/>
                  <a:gd name="T38" fmla="*/ 1 w 218"/>
                  <a:gd name="T39" fmla="*/ 0 h 307"/>
                  <a:gd name="T40" fmla="*/ 1 w 218"/>
                  <a:gd name="T41" fmla="*/ 0 h 307"/>
                  <a:gd name="T42" fmla="*/ 1 w 218"/>
                  <a:gd name="T43" fmla="*/ 0 h 307"/>
                  <a:gd name="T44" fmla="*/ 1 w 218"/>
                  <a:gd name="T45" fmla="*/ 0 h 307"/>
                  <a:gd name="T46" fmla="*/ 1 w 218"/>
                  <a:gd name="T47" fmla="*/ 0 h 307"/>
                  <a:gd name="T48" fmla="*/ 1 w 218"/>
                  <a:gd name="T49" fmla="*/ 0 h 307"/>
                  <a:gd name="T50" fmla="*/ 1 w 218"/>
                  <a:gd name="T51" fmla="*/ 0 h 307"/>
                  <a:gd name="T52" fmla="*/ 1 w 218"/>
                  <a:gd name="T53" fmla="*/ 0 h 307"/>
                  <a:gd name="T54" fmla="*/ 1 w 218"/>
                  <a:gd name="T55" fmla="*/ 0 h 307"/>
                  <a:gd name="T56" fmla="*/ 1 w 218"/>
                  <a:gd name="T57" fmla="*/ 0 h 307"/>
                  <a:gd name="T58" fmla="*/ 1 w 218"/>
                  <a:gd name="T59" fmla="*/ 0 h 307"/>
                  <a:gd name="T60" fmla="*/ 1 w 218"/>
                  <a:gd name="T61" fmla="*/ 0 h 307"/>
                  <a:gd name="T62" fmla="*/ 1 w 218"/>
                  <a:gd name="T63" fmla="*/ 0 h 307"/>
                  <a:gd name="T64" fmla="*/ 1 w 218"/>
                  <a:gd name="T65" fmla="*/ 0 h 307"/>
                  <a:gd name="T66" fmla="*/ 1 w 218"/>
                  <a:gd name="T67" fmla="*/ 0 h 3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8" h="307">
                    <a:moveTo>
                      <a:pt x="198" y="64"/>
                    </a:moveTo>
                    <a:lnTo>
                      <a:pt x="151" y="100"/>
                    </a:lnTo>
                    <a:lnTo>
                      <a:pt x="107" y="137"/>
                    </a:lnTo>
                    <a:lnTo>
                      <a:pt x="97" y="181"/>
                    </a:lnTo>
                    <a:lnTo>
                      <a:pt x="79" y="213"/>
                    </a:lnTo>
                    <a:lnTo>
                      <a:pt x="45" y="243"/>
                    </a:lnTo>
                    <a:lnTo>
                      <a:pt x="11" y="278"/>
                    </a:lnTo>
                    <a:lnTo>
                      <a:pt x="0" y="307"/>
                    </a:lnTo>
                    <a:lnTo>
                      <a:pt x="14" y="243"/>
                    </a:lnTo>
                    <a:lnTo>
                      <a:pt x="32" y="206"/>
                    </a:lnTo>
                    <a:lnTo>
                      <a:pt x="58" y="181"/>
                    </a:lnTo>
                    <a:lnTo>
                      <a:pt x="53" y="164"/>
                    </a:lnTo>
                    <a:lnTo>
                      <a:pt x="35" y="178"/>
                    </a:lnTo>
                    <a:lnTo>
                      <a:pt x="21" y="158"/>
                    </a:lnTo>
                    <a:lnTo>
                      <a:pt x="10" y="143"/>
                    </a:lnTo>
                    <a:lnTo>
                      <a:pt x="3" y="129"/>
                    </a:lnTo>
                    <a:lnTo>
                      <a:pt x="0" y="118"/>
                    </a:lnTo>
                    <a:lnTo>
                      <a:pt x="0" y="105"/>
                    </a:lnTo>
                    <a:lnTo>
                      <a:pt x="5" y="91"/>
                    </a:lnTo>
                    <a:lnTo>
                      <a:pt x="11" y="74"/>
                    </a:lnTo>
                    <a:lnTo>
                      <a:pt x="22" y="51"/>
                    </a:lnTo>
                    <a:lnTo>
                      <a:pt x="40" y="32"/>
                    </a:lnTo>
                    <a:lnTo>
                      <a:pt x="55" y="19"/>
                    </a:lnTo>
                    <a:lnTo>
                      <a:pt x="68" y="9"/>
                    </a:lnTo>
                    <a:lnTo>
                      <a:pt x="81" y="4"/>
                    </a:lnTo>
                    <a:lnTo>
                      <a:pt x="94" y="0"/>
                    </a:lnTo>
                    <a:lnTo>
                      <a:pt x="111" y="0"/>
                    </a:lnTo>
                    <a:lnTo>
                      <a:pt x="131" y="1"/>
                    </a:lnTo>
                    <a:lnTo>
                      <a:pt x="157" y="4"/>
                    </a:lnTo>
                    <a:lnTo>
                      <a:pt x="192" y="23"/>
                    </a:lnTo>
                    <a:lnTo>
                      <a:pt x="198" y="34"/>
                    </a:lnTo>
                    <a:lnTo>
                      <a:pt x="218" y="60"/>
                    </a:lnTo>
                    <a:lnTo>
                      <a:pt x="190" y="65"/>
                    </a:lnTo>
                    <a:lnTo>
                      <a:pt x="198" y="64"/>
                    </a:lnTo>
                    <a:close/>
                  </a:path>
                </a:pathLst>
              </a:custGeom>
              <a:solidFill>
                <a:srgbClr val="FF2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5" name="Freeform 80">
                <a:extLst>
                  <a:ext uri="{FF2B5EF4-FFF2-40B4-BE49-F238E27FC236}">
                    <a16:creationId xmlns:a16="http://schemas.microsoft.com/office/drawing/2014/main" id="{A0678D05-47D6-898F-55CF-7A2E03CBA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589"/>
                <a:ext cx="121" cy="70"/>
              </a:xfrm>
              <a:custGeom>
                <a:avLst/>
                <a:gdLst>
                  <a:gd name="T0" fmla="*/ 1 w 241"/>
                  <a:gd name="T1" fmla="*/ 0 h 141"/>
                  <a:gd name="T2" fmla="*/ 1 w 241"/>
                  <a:gd name="T3" fmla="*/ 0 h 141"/>
                  <a:gd name="T4" fmla="*/ 1 w 241"/>
                  <a:gd name="T5" fmla="*/ 0 h 141"/>
                  <a:gd name="T6" fmla="*/ 1 w 241"/>
                  <a:gd name="T7" fmla="*/ 0 h 141"/>
                  <a:gd name="T8" fmla="*/ 1 w 241"/>
                  <a:gd name="T9" fmla="*/ 0 h 141"/>
                  <a:gd name="T10" fmla="*/ 1 w 241"/>
                  <a:gd name="T11" fmla="*/ 0 h 141"/>
                  <a:gd name="T12" fmla="*/ 1 w 241"/>
                  <a:gd name="T13" fmla="*/ 0 h 141"/>
                  <a:gd name="T14" fmla="*/ 1 w 241"/>
                  <a:gd name="T15" fmla="*/ 0 h 141"/>
                  <a:gd name="T16" fmla="*/ 1 w 241"/>
                  <a:gd name="T17" fmla="*/ 0 h 141"/>
                  <a:gd name="T18" fmla="*/ 1 w 241"/>
                  <a:gd name="T19" fmla="*/ 0 h 141"/>
                  <a:gd name="T20" fmla="*/ 1 w 241"/>
                  <a:gd name="T21" fmla="*/ 0 h 141"/>
                  <a:gd name="T22" fmla="*/ 1 w 241"/>
                  <a:gd name="T23" fmla="*/ 0 h 141"/>
                  <a:gd name="T24" fmla="*/ 1 w 241"/>
                  <a:gd name="T25" fmla="*/ 0 h 141"/>
                  <a:gd name="T26" fmla="*/ 1 w 241"/>
                  <a:gd name="T27" fmla="*/ 0 h 141"/>
                  <a:gd name="T28" fmla="*/ 1 w 241"/>
                  <a:gd name="T29" fmla="*/ 0 h 141"/>
                  <a:gd name="T30" fmla="*/ 1 w 241"/>
                  <a:gd name="T31" fmla="*/ 0 h 141"/>
                  <a:gd name="T32" fmla="*/ 1 w 241"/>
                  <a:gd name="T33" fmla="*/ 0 h 141"/>
                  <a:gd name="T34" fmla="*/ 1 w 241"/>
                  <a:gd name="T35" fmla="*/ 0 h 141"/>
                  <a:gd name="T36" fmla="*/ 1 w 241"/>
                  <a:gd name="T37" fmla="*/ 0 h 141"/>
                  <a:gd name="T38" fmla="*/ 1 w 241"/>
                  <a:gd name="T39" fmla="*/ 0 h 141"/>
                  <a:gd name="T40" fmla="*/ 1 w 241"/>
                  <a:gd name="T41" fmla="*/ 0 h 141"/>
                  <a:gd name="T42" fmla="*/ 1 w 241"/>
                  <a:gd name="T43" fmla="*/ 0 h 141"/>
                  <a:gd name="T44" fmla="*/ 1 w 241"/>
                  <a:gd name="T45" fmla="*/ 0 h 141"/>
                  <a:gd name="T46" fmla="*/ 1 w 241"/>
                  <a:gd name="T47" fmla="*/ 0 h 141"/>
                  <a:gd name="T48" fmla="*/ 1 w 241"/>
                  <a:gd name="T49" fmla="*/ 0 h 141"/>
                  <a:gd name="T50" fmla="*/ 1 w 241"/>
                  <a:gd name="T51" fmla="*/ 0 h 141"/>
                  <a:gd name="T52" fmla="*/ 1 w 241"/>
                  <a:gd name="T53" fmla="*/ 0 h 141"/>
                  <a:gd name="T54" fmla="*/ 1 w 241"/>
                  <a:gd name="T55" fmla="*/ 0 h 141"/>
                  <a:gd name="T56" fmla="*/ 1 w 241"/>
                  <a:gd name="T57" fmla="*/ 0 h 141"/>
                  <a:gd name="T58" fmla="*/ 1 w 241"/>
                  <a:gd name="T59" fmla="*/ 0 h 141"/>
                  <a:gd name="T60" fmla="*/ 1 w 241"/>
                  <a:gd name="T61" fmla="*/ 0 h 141"/>
                  <a:gd name="T62" fmla="*/ 1 w 241"/>
                  <a:gd name="T63" fmla="*/ 0 h 141"/>
                  <a:gd name="T64" fmla="*/ 0 w 241"/>
                  <a:gd name="T65" fmla="*/ 0 h 141"/>
                  <a:gd name="T66" fmla="*/ 1 w 241"/>
                  <a:gd name="T67" fmla="*/ 0 h 141"/>
                  <a:gd name="T68" fmla="*/ 1 w 241"/>
                  <a:gd name="T69" fmla="*/ 0 h 141"/>
                  <a:gd name="T70" fmla="*/ 1 w 241"/>
                  <a:gd name="T71" fmla="*/ 0 h 141"/>
                  <a:gd name="T72" fmla="*/ 1 w 241"/>
                  <a:gd name="T73" fmla="*/ 0 h 1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41" h="141">
                    <a:moveTo>
                      <a:pt x="55" y="27"/>
                    </a:moveTo>
                    <a:lnTo>
                      <a:pt x="86" y="20"/>
                    </a:lnTo>
                    <a:lnTo>
                      <a:pt x="108" y="25"/>
                    </a:lnTo>
                    <a:lnTo>
                      <a:pt x="114" y="15"/>
                    </a:lnTo>
                    <a:lnTo>
                      <a:pt x="121" y="7"/>
                    </a:lnTo>
                    <a:lnTo>
                      <a:pt x="128" y="2"/>
                    </a:lnTo>
                    <a:lnTo>
                      <a:pt x="136" y="0"/>
                    </a:lnTo>
                    <a:lnTo>
                      <a:pt x="144" y="0"/>
                    </a:lnTo>
                    <a:lnTo>
                      <a:pt x="153" y="2"/>
                    </a:lnTo>
                    <a:lnTo>
                      <a:pt x="163" y="7"/>
                    </a:lnTo>
                    <a:lnTo>
                      <a:pt x="174" y="13"/>
                    </a:lnTo>
                    <a:lnTo>
                      <a:pt x="203" y="23"/>
                    </a:lnTo>
                    <a:lnTo>
                      <a:pt x="228" y="78"/>
                    </a:lnTo>
                    <a:lnTo>
                      <a:pt x="236" y="103"/>
                    </a:lnTo>
                    <a:lnTo>
                      <a:pt x="241" y="120"/>
                    </a:lnTo>
                    <a:lnTo>
                      <a:pt x="241" y="131"/>
                    </a:lnTo>
                    <a:lnTo>
                      <a:pt x="236" y="138"/>
                    </a:lnTo>
                    <a:lnTo>
                      <a:pt x="226" y="141"/>
                    </a:lnTo>
                    <a:lnTo>
                      <a:pt x="212" y="141"/>
                    </a:lnTo>
                    <a:lnTo>
                      <a:pt x="192" y="139"/>
                    </a:lnTo>
                    <a:lnTo>
                      <a:pt x="167" y="136"/>
                    </a:lnTo>
                    <a:lnTo>
                      <a:pt x="139" y="118"/>
                    </a:lnTo>
                    <a:lnTo>
                      <a:pt x="137" y="76"/>
                    </a:lnTo>
                    <a:lnTo>
                      <a:pt x="112" y="68"/>
                    </a:lnTo>
                    <a:lnTo>
                      <a:pt x="116" y="101"/>
                    </a:lnTo>
                    <a:lnTo>
                      <a:pt x="125" y="112"/>
                    </a:lnTo>
                    <a:lnTo>
                      <a:pt x="109" y="112"/>
                    </a:lnTo>
                    <a:lnTo>
                      <a:pt x="78" y="91"/>
                    </a:lnTo>
                    <a:lnTo>
                      <a:pt x="47" y="92"/>
                    </a:lnTo>
                    <a:lnTo>
                      <a:pt x="45" y="109"/>
                    </a:lnTo>
                    <a:lnTo>
                      <a:pt x="59" y="138"/>
                    </a:lnTo>
                    <a:lnTo>
                      <a:pt x="31" y="138"/>
                    </a:lnTo>
                    <a:lnTo>
                      <a:pt x="0" y="126"/>
                    </a:lnTo>
                    <a:lnTo>
                      <a:pt x="58" y="68"/>
                    </a:lnTo>
                    <a:lnTo>
                      <a:pt x="78" y="55"/>
                    </a:lnTo>
                    <a:lnTo>
                      <a:pt x="61" y="38"/>
                    </a:lnTo>
                    <a:lnTo>
                      <a:pt x="55" y="27"/>
                    </a:lnTo>
                    <a:close/>
                  </a:path>
                </a:pathLst>
              </a:custGeom>
              <a:solidFill>
                <a:srgbClr val="632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6" name="Freeform 81">
                <a:extLst>
                  <a:ext uri="{FF2B5EF4-FFF2-40B4-BE49-F238E27FC236}">
                    <a16:creationId xmlns:a16="http://schemas.microsoft.com/office/drawing/2014/main" id="{C918CC47-3317-48FF-488D-AFF7CC211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" y="1637"/>
                <a:ext cx="75" cy="97"/>
              </a:xfrm>
              <a:custGeom>
                <a:avLst/>
                <a:gdLst>
                  <a:gd name="T0" fmla="*/ 1 w 149"/>
                  <a:gd name="T1" fmla="*/ 1 h 194"/>
                  <a:gd name="T2" fmla="*/ 1 w 149"/>
                  <a:gd name="T3" fmla="*/ 1 h 194"/>
                  <a:gd name="T4" fmla="*/ 1 w 149"/>
                  <a:gd name="T5" fmla="*/ 1 h 194"/>
                  <a:gd name="T6" fmla="*/ 0 w 149"/>
                  <a:gd name="T7" fmla="*/ 1 h 194"/>
                  <a:gd name="T8" fmla="*/ 1 w 149"/>
                  <a:gd name="T9" fmla="*/ 1 h 194"/>
                  <a:gd name="T10" fmla="*/ 1 w 149"/>
                  <a:gd name="T11" fmla="*/ 1 h 194"/>
                  <a:gd name="T12" fmla="*/ 1 w 149"/>
                  <a:gd name="T13" fmla="*/ 1 h 194"/>
                  <a:gd name="T14" fmla="*/ 1 w 149"/>
                  <a:gd name="T15" fmla="*/ 1 h 194"/>
                  <a:gd name="T16" fmla="*/ 1 w 149"/>
                  <a:gd name="T17" fmla="*/ 1 h 194"/>
                  <a:gd name="T18" fmla="*/ 1 w 149"/>
                  <a:gd name="T19" fmla="*/ 1 h 194"/>
                  <a:gd name="T20" fmla="*/ 1 w 149"/>
                  <a:gd name="T21" fmla="*/ 1 h 194"/>
                  <a:gd name="T22" fmla="*/ 1 w 149"/>
                  <a:gd name="T23" fmla="*/ 1 h 194"/>
                  <a:gd name="T24" fmla="*/ 1 w 149"/>
                  <a:gd name="T25" fmla="*/ 1 h 194"/>
                  <a:gd name="T26" fmla="*/ 1 w 149"/>
                  <a:gd name="T27" fmla="*/ 1 h 194"/>
                  <a:gd name="T28" fmla="*/ 1 w 149"/>
                  <a:gd name="T29" fmla="*/ 1 h 194"/>
                  <a:gd name="T30" fmla="*/ 1 w 149"/>
                  <a:gd name="T31" fmla="*/ 1 h 194"/>
                  <a:gd name="T32" fmla="*/ 1 w 149"/>
                  <a:gd name="T33" fmla="*/ 1 h 194"/>
                  <a:gd name="T34" fmla="*/ 1 w 149"/>
                  <a:gd name="T35" fmla="*/ 1 h 194"/>
                  <a:gd name="T36" fmla="*/ 1 w 149"/>
                  <a:gd name="T37" fmla="*/ 1 h 194"/>
                  <a:gd name="T38" fmla="*/ 1 w 149"/>
                  <a:gd name="T39" fmla="*/ 1 h 194"/>
                  <a:gd name="T40" fmla="*/ 1 w 149"/>
                  <a:gd name="T41" fmla="*/ 1 h 194"/>
                  <a:gd name="T42" fmla="*/ 1 w 149"/>
                  <a:gd name="T43" fmla="*/ 1 h 194"/>
                  <a:gd name="T44" fmla="*/ 1 w 149"/>
                  <a:gd name="T45" fmla="*/ 1 h 194"/>
                  <a:gd name="T46" fmla="*/ 1 w 149"/>
                  <a:gd name="T47" fmla="*/ 1 h 194"/>
                  <a:gd name="T48" fmla="*/ 1 w 149"/>
                  <a:gd name="T49" fmla="*/ 1 h 194"/>
                  <a:gd name="T50" fmla="*/ 1 w 149"/>
                  <a:gd name="T51" fmla="*/ 1 h 194"/>
                  <a:gd name="T52" fmla="*/ 1 w 149"/>
                  <a:gd name="T53" fmla="*/ 1 h 194"/>
                  <a:gd name="T54" fmla="*/ 1 w 149"/>
                  <a:gd name="T55" fmla="*/ 1 h 194"/>
                  <a:gd name="T56" fmla="*/ 1 w 149"/>
                  <a:gd name="T57" fmla="*/ 1 h 194"/>
                  <a:gd name="T58" fmla="*/ 1 w 149"/>
                  <a:gd name="T59" fmla="*/ 1 h 194"/>
                  <a:gd name="T60" fmla="*/ 1 w 149"/>
                  <a:gd name="T61" fmla="*/ 1 h 194"/>
                  <a:gd name="T62" fmla="*/ 1 w 149"/>
                  <a:gd name="T63" fmla="*/ 1 h 194"/>
                  <a:gd name="T64" fmla="*/ 1 w 149"/>
                  <a:gd name="T65" fmla="*/ 1 h 194"/>
                  <a:gd name="T66" fmla="*/ 1 w 149"/>
                  <a:gd name="T67" fmla="*/ 0 h 194"/>
                  <a:gd name="T68" fmla="*/ 1 w 149"/>
                  <a:gd name="T69" fmla="*/ 1 h 194"/>
                  <a:gd name="T70" fmla="*/ 1 w 149"/>
                  <a:gd name="T71" fmla="*/ 1 h 194"/>
                  <a:gd name="T72" fmla="*/ 1 w 149"/>
                  <a:gd name="T73" fmla="*/ 1 h 194"/>
                  <a:gd name="T74" fmla="*/ 1 w 149"/>
                  <a:gd name="T75" fmla="*/ 1 h 194"/>
                  <a:gd name="T76" fmla="*/ 1 w 149"/>
                  <a:gd name="T77" fmla="*/ 1 h 1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9" h="194">
                    <a:moveTo>
                      <a:pt x="33" y="42"/>
                    </a:moveTo>
                    <a:lnTo>
                      <a:pt x="20" y="72"/>
                    </a:lnTo>
                    <a:lnTo>
                      <a:pt x="2" y="96"/>
                    </a:lnTo>
                    <a:lnTo>
                      <a:pt x="0" y="118"/>
                    </a:lnTo>
                    <a:lnTo>
                      <a:pt x="11" y="109"/>
                    </a:lnTo>
                    <a:lnTo>
                      <a:pt x="23" y="93"/>
                    </a:lnTo>
                    <a:lnTo>
                      <a:pt x="23" y="106"/>
                    </a:lnTo>
                    <a:lnTo>
                      <a:pt x="36" y="100"/>
                    </a:lnTo>
                    <a:lnTo>
                      <a:pt x="49" y="96"/>
                    </a:lnTo>
                    <a:lnTo>
                      <a:pt x="42" y="106"/>
                    </a:lnTo>
                    <a:lnTo>
                      <a:pt x="39" y="123"/>
                    </a:lnTo>
                    <a:lnTo>
                      <a:pt x="43" y="133"/>
                    </a:lnTo>
                    <a:lnTo>
                      <a:pt x="56" y="133"/>
                    </a:lnTo>
                    <a:lnTo>
                      <a:pt x="77" y="148"/>
                    </a:lnTo>
                    <a:lnTo>
                      <a:pt x="94" y="146"/>
                    </a:lnTo>
                    <a:lnTo>
                      <a:pt x="103" y="152"/>
                    </a:lnTo>
                    <a:lnTo>
                      <a:pt x="109" y="155"/>
                    </a:lnTo>
                    <a:lnTo>
                      <a:pt x="100" y="172"/>
                    </a:lnTo>
                    <a:lnTo>
                      <a:pt x="94" y="187"/>
                    </a:lnTo>
                    <a:lnTo>
                      <a:pt x="103" y="190"/>
                    </a:lnTo>
                    <a:lnTo>
                      <a:pt x="110" y="178"/>
                    </a:lnTo>
                    <a:lnTo>
                      <a:pt x="114" y="187"/>
                    </a:lnTo>
                    <a:lnTo>
                      <a:pt x="118" y="193"/>
                    </a:lnTo>
                    <a:lnTo>
                      <a:pt x="124" y="194"/>
                    </a:lnTo>
                    <a:lnTo>
                      <a:pt x="137" y="190"/>
                    </a:lnTo>
                    <a:lnTo>
                      <a:pt x="144" y="164"/>
                    </a:lnTo>
                    <a:lnTo>
                      <a:pt x="149" y="132"/>
                    </a:lnTo>
                    <a:lnTo>
                      <a:pt x="146" y="106"/>
                    </a:lnTo>
                    <a:lnTo>
                      <a:pt x="142" y="88"/>
                    </a:lnTo>
                    <a:lnTo>
                      <a:pt x="133" y="73"/>
                    </a:lnTo>
                    <a:lnTo>
                      <a:pt x="117" y="53"/>
                    </a:lnTo>
                    <a:lnTo>
                      <a:pt x="126" y="37"/>
                    </a:lnTo>
                    <a:lnTo>
                      <a:pt x="117" y="13"/>
                    </a:lnTo>
                    <a:lnTo>
                      <a:pt x="94" y="0"/>
                    </a:lnTo>
                    <a:lnTo>
                      <a:pt x="76" y="10"/>
                    </a:lnTo>
                    <a:lnTo>
                      <a:pt x="77" y="37"/>
                    </a:lnTo>
                    <a:lnTo>
                      <a:pt x="91" y="52"/>
                    </a:lnTo>
                    <a:lnTo>
                      <a:pt x="65" y="52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7" name="Freeform 82">
                <a:extLst>
                  <a:ext uri="{FF2B5EF4-FFF2-40B4-BE49-F238E27FC236}">
                    <a16:creationId xmlns:a16="http://schemas.microsoft.com/office/drawing/2014/main" id="{1FAA6969-C0FC-93E0-BB97-4262E6D4A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1712"/>
                <a:ext cx="23" cy="21"/>
              </a:xfrm>
              <a:custGeom>
                <a:avLst/>
                <a:gdLst>
                  <a:gd name="T0" fmla="*/ 0 w 45"/>
                  <a:gd name="T1" fmla="*/ 0 h 43"/>
                  <a:gd name="T2" fmla="*/ 1 w 45"/>
                  <a:gd name="T3" fmla="*/ 0 h 43"/>
                  <a:gd name="T4" fmla="*/ 1 w 45"/>
                  <a:gd name="T5" fmla="*/ 0 h 43"/>
                  <a:gd name="T6" fmla="*/ 1 w 45"/>
                  <a:gd name="T7" fmla="*/ 0 h 43"/>
                  <a:gd name="T8" fmla="*/ 1 w 45"/>
                  <a:gd name="T9" fmla="*/ 0 h 43"/>
                  <a:gd name="T10" fmla="*/ 1 w 45"/>
                  <a:gd name="T11" fmla="*/ 0 h 43"/>
                  <a:gd name="T12" fmla="*/ 1 w 45"/>
                  <a:gd name="T13" fmla="*/ 0 h 43"/>
                  <a:gd name="T14" fmla="*/ 1 w 45"/>
                  <a:gd name="T15" fmla="*/ 0 h 43"/>
                  <a:gd name="T16" fmla="*/ 1 w 45"/>
                  <a:gd name="T17" fmla="*/ 0 h 43"/>
                  <a:gd name="T18" fmla="*/ 1 w 45"/>
                  <a:gd name="T19" fmla="*/ 0 h 43"/>
                  <a:gd name="T20" fmla="*/ 1 w 45"/>
                  <a:gd name="T21" fmla="*/ 0 h 43"/>
                  <a:gd name="T22" fmla="*/ 1 w 45"/>
                  <a:gd name="T23" fmla="*/ 0 h 43"/>
                  <a:gd name="T24" fmla="*/ 1 w 45"/>
                  <a:gd name="T25" fmla="*/ 0 h 43"/>
                  <a:gd name="T26" fmla="*/ 1 w 45"/>
                  <a:gd name="T27" fmla="*/ 0 h 43"/>
                  <a:gd name="T28" fmla="*/ 0 w 45"/>
                  <a:gd name="T29" fmla="*/ 0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" h="43">
                    <a:moveTo>
                      <a:pt x="0" y="10"/>
                    </a:moveTo>
                    <a:lnTo>
                      <a:pt x="12" y="26"/>
                    </a:lnTo>
                    <a:lnTo>
                      <a:pt x="13" y="30"/>
                    </a:lnTo>
                    <a:lnTo>
                      <a:pt x="13" y="34"/>
                    </a:lnTo>
                    <a:lnTo>
                      <a:pt x="15" y="38"/>
                    </a:lnTo>
                    <a:lnTo>
                      <a:pt x="16" y="43"/>
                    </a:lnTo>
                    <a:lnTo>
                      <a:pt x="22" y="42"/>
                    </a:lnTo>
                    <a:lnTo>
                      <a:pt x="25" y="41"/>
                    </a:lnTo>
                    <a:lnTo>
                      <a:pt x="27" y="37"/>
                    </a:lnTo>
                    <a:lnTo>
                      <a:pt x="30" y="33"/>
                    </a:lnTo>
                    <a:lnTo>
                      <a:pt x="45" y="17"/>
                    </a:lnTo>
                    <a:lnTo>
                      <a:pt x="36" y="7"/>
                    </a:lnTo>
                    <a:lnTo>
                      <a:pt x="20" y="10"/>
                    </a:lnTo>
                    <a:lnTo>
                      <a:pt x="1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8" name="Freeform 83">
                <a:extLst>
                  <a:ext uri="{FF2B5EF4-FFF2-40B4-BE49-F238E27FC236}">
                    <a16:creationId xmlns:a16="http://schemas.microsoft.com/office/drawing/2014/main" id="{CFCED6D4-DBC7-F0AC-39D0-CEDB01561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1717"/>
                <a:ext cx="16" cy="13"/>
              </a:xfrm>
              <a:custGeom>
                <a:avLst/>
                <a:gdLst>
                  <a:gd name="T0" fmla="*/ 1 w 32"/>
                  <a:gd name="T1" fmla="*/ 1 h 26"/>
                  <a:gd name="T2" fmla="*/ 1 w 32"/>
                  <a:gd name="T3" fmla="*/ 1 h 26"/>
                  <a:gd name="T4" fmla="*/ 0 w 32"/>
                  <a:gd name="T5" fmla="*/ 1 h 26"/>
                  <a:gd name="T6" fmla="*/ 1 w 32"/>
                  <a:gd name="T7" fmla="*/ 1 h 26"/>
                  <a:gd name="T8" fmla="*/ 1 w 32"/>
                  <a:gd name="T9" fmla="*/ 1 h 26"/>
                  <a:gd name="T10" fmla="*/ 1 w 32"/>
                  <a:gd name="T11" fmla="*/ 1 h 26"/>
                  <a:gd name="T12" fmla="*/ 1 w 32"/>
                  <a:gd name="T13" fmla="*/ 0 h 26"/>
                  <a:gd name="T14" fmla="*/ 1 w 32"/>
                  <a:gd name="T15" fmla="*/ 1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6" y="2"/>
                    </a:moveTo>
                    <a:lnTo>
                      <a:pt x="8" y="7"/>
                    </a:lnTo>
                    <a:lnTo>
                      <a:pt x="0" y="21"/>
                    </a:lnTo>
                    <a:lnTo>
                      <a:pt x="13" y="26"/>
                    </a:lnTo>
                    <a:lnTo>
                      <a:pt x="14" y="23"/>
                    </a:lnTo>
                    <a:lnTo>
                      <a:pt x="21" y="12"/>
                    </a:lnTo>
                    <a:lnTo>
                      <a:pt x="3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39" name="Freeform 84">
                <a:extLst>
                  <a:ext uri="{FF2B5EF4-FFF2-40B4-BE49-F238E27FC236}">
                    <a16:creationId xmlns:a16="http://schemas.microsoft.com/office/drawing/2014/main" id="{BDE36206-76D6-2B1B-7C61-19C049417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" y="1655"/>
                <a:ext cx="34" cy="70"/>
              </a:xfrm>
              <a:custGeom>
                <a:avLst/>
                <a:gdLst>
                  <a:gd name="T0" fmla="*/ 0 w 68"/>
                  <a:gd name="T1" fmla="*/ 0 h 141"/>
                  <a:gd name="T2" fmla="*/ 0 w 68"/>
                  <a:gd name="T3" fmla="*/ 0 h 141"/>
                  <a:gd name="T4" fmla="*/ 1 w 68"/>
                  <a:gd name="T5" fmla="*/ 0 h 141"/>
                  <a:gd name="T6" fmla="*/ 1 w 68"/>
                  <a:gd name="T7" fmla="*/ 0 h 141"/>
                  <a:gd name="T8" fmla="*/ 1 w 68"/>
                  <a:gd name="T9" fmla="*/ 0 h 141"/>
                  <a:gd name="T10" fmla="*/ 1 w 68"/>
                  <a:gd name="T11" fmla="*/ 0 h 141"/>
                  <a:gd name="T12" fmla="*/ 1 w 68"/>
                  <a:gd name="T13" fmla="*/ 0 h 141"/>
                  <a:gd name="T14" fmla="*/ 1 w 68"/>
                  <a:gd name="T15" fmla="*/ 0 h 141"/>
                  <a:gd name="T16" fmla="*/ 1 w 68"/>
                  <a:gd name="T17" fmla="*/ 0 h 141"/>
                  <a:gd name="T18" fmla="*/ 0 w 68"/>
                  <a:gd name="T19" fmla="*/ 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141">
                    <a:moveTo>
                      <a:pt x="0" y="0"/>
                    </a:moveTo>
                    <a:lnTo>
                      <a:pt x="0" y="21"/>
                    </a:lnTo>
                    <a:lnTo>
                      <a:pt x="27" y="67"/>
                    </a:lnTo>
                    <a:lnTo>
                      <a:pt x="27" y="95"/>
                    </a:lnTo>
                    <a:lnTo>
                      <a:pt x="36" y="125"/>
                    </a:lnTo>
                    <a:lnTo>
                      <a:pt x="56" y="141"/>
                    </a:lnTo>
                    <a:lnTo>
                      <a:pt x="56" y="101"/>
                    </a:lnTo>
                    <a:lnTo>
                      <a:pt x="68" y="23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0" name="Freeform 85">
                <a:extLst>
                  <a:ext uri="{FF2B5EF4-FFF2-40B4-BE49-F238E27FC236}">
                    <a16:creationId xmlns:a16="http://schemas.microsoft.com/office/drawing/2014/main" id="{94241D3B-99D9-C5B0-0D2B-FD8DE1B0C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" y="1667"/>
                <a:ext cx="29" cy="135"/>
              </a:xfrm>
              <a:custGeom>
                <a:avLst/>
                <a:gdLst>
                  <a:gd name="T0" fmla="*/ 0 w 59"/>
                  <a:gd name="T1" fmla="*/ 0 h 269"/>
                  <a:gd name="T2" fmla="*/ 0 w 59"/>
                  <a:gd name="T3" fmla="*/ 1 h 269"/>
                  <a:gd name="T4" fmla="*/ 0 w 59"/>
                  <a:gd name="T5" fmla="*/ 1 h 269"/>
                  <a:gd name="T6" fmla="*/ 0 w 59"/>
                  <a:gd name="T7" fmla="*/ 1 h 269"/>
                  <a:gd name="T8" fmla="*/ 0 w 59"/>
                  <a:gd name="T9" fmla="*/ 1 h 269"/>
                  <a:gd name="T10" fmla="*/ 0 w 59"/>
                  <a:gd name="T11" fmla="*/ 1 h 269"/>
                  <a:gd name="T12" fmla="*/ 0 w 59"/>
                  <a:gd name="T13" fmla="*/ 1 h 269"/>
                  <a:gd name="T14" fmla="*/ 0 w 59"/>
                  <a:gd name="T15" fmla="*/ 1 h 269"/>
                  <a:gd name="T16" fmla="*/ 0 w 59"/>
                  <a:gd name="T17" fmla="*/ 1 h 269"/>
                  <a:gd name="T18" fmla="*/ 0 w 59"/>
                  <a:gd name="T19" fmla="*/ 1 h 269"/>
                  <a:gd name="T20" fmla="*/ 0 w 59"/>
                  <a:gd name="T21" fmla="*/ 1 h 269"/>
                  <a:gd name="T22" fmla="*/ 0 w 59"/>
                  <a:gd name="T23" fmla="*/ 1 h 269"/>
                  <a:gd name="T24" fmla="*/ 0 w 59"/>
                  <a:gd name="T25" fmla="*/ 0 h 2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269">
                    <a:moveTo>
                      <a:pt x="8" y="0"/>
                    </a:moveTo>
                    <a:lnTo>
                      <a:pt x="0" y="64"/>
                    </a:lnTo>
                    <a:lnTo>
                      <a:pt x="0" y="115"/>
                    </a:lnTo>
                    <a:lnTo>
                      <a:pt x="14" y="154"/>
                    </a:lnTo>
                    <a:lnTo>
                      <a:pt x="14" y="200"/>
                    </a:lnTo>
                    <a:lnTo>
                      <a:pt x="21" y="269"/>
                    </a:lnTo>
                    <a:lnTo>
                      <a:pt x="21" y="167"/>
                    </a:lnTo>
                    <a:lnTo>
                      <a:pt x="16" y="119"/>
                    </a:lnTo>
                    <a:lnTo>
                      <a:pt x="59" y="119"/>
                    </a:lnTo>
                    <a:lnTo>
                      <a:pt x="38" y="89"/>
                    </a:lnTo>
                    <a:lnTo>
                      <a:pt x="33" y="47"/>
                    </a:lnTo>
                    <a:lnTo>
                      <a:pt x="43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1" name="Freeform 86">
                <a:extLst>
                  <a:ext uri="{FF2B5EF4-FFF2-40B4-BE49-F238E27FC236}">
                    <a16:creationId xmlns:a16="http://schemas.microsoft.com/office/drawing/2014/main" id="{6DA5FDAA-B400-47A8-D065-A1487C810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" y="1665"/>
                <a:ext cx="141" cy="230"/>
              </a:xfrm>
              <a:custGeom>
                <a:avLst/>
                <a:gdLst>
                  <a:gd name="T0" fmla="*/ 1 w 281"/>
                  <a:gd name="T1" fmla="*/ 0 h 461"/>
                  <a:gd name="T2" fmla="*/ 1 w 281"/>
                  <a:gd name="T3" fmla="*/ 0 h 461"/>
                  <a:gd name="T4" fmla="*/ 1 w 281"/>
                  <a:gd name="T5" fmla="*/ 0 h 461"/>
                  <a:gd name="T6" fmla="*/ 1 w 281"/>
                  <a:gd name="T7" fmla="*/ 0 h 461"/>
                  <a:gd name="T8" fmla="*/ 1 w 281"/>
                  <a:gd name="T9" fmla="*/ 0 h 461"/>
                  <a:gd name="T10" fmla="*/ 1 w 281"/>
                  <a:gd name="T11" fmla="*/ 0 h 461"/>
                  <a:gd name="T12" fmla="*/ 1 w 281"/>
                  <a:gd name="T13" fmla="*/ 0 h 461"/>
                  <a:gd name="T14" fmla="*/ 1 w 281"/>
                  <a:gd name="T15" fmla="*/ 0 h 461"/>
                  <a:gd name="T16" fmla="*/ 1 w 281"/>
                  <a:gd name="T17" fmla="*/ 0 h 461"/>
                  <a:gd name="T18" fmla="*/ 1 w 281"/>
                  <a:gd name="T19" fmla="*/ 0 h 461"/>
                  <a:gd name="T20" fmla="*/ 1 w 281"/>
                  <a:gd name="T21" fmla="*/ 0 h 461"/>
                  <a:gd name="T22" fmla="*/ 1 w 281"/>
                  <a:gd name="T23" fmla="*/ 0 h 461"/>
                  <a:gd name="T24" fmla="*/ 1 w 281"/>
                  <a:gd name="T25" fmla="*/ 0 h 461"/>
                  <a:gd name="T26" fmla="*/ 1 w 281"/>
                  <a:gd name="T27" fmla="*/ 0 h 461"/>
                  <a:gd name="T28" fmla="*/ 1 w 281"/>
                  <a:gd name="T29" fmla="*/ 0 h 461"/>
                  <a:gd name="T30" fmla="*/ 1 w 281"/>
                  <a:gd name="T31" fmla="*/ 0 h 461"/>
                  <a:gd name="T32" fmla="*/ 1 w 281"/>
                  <a:gd name="T33" fmla="*/ 0 h 461"/>
                  <a:gd name="T34" fmla="*/ 1 w 281"/>
                  <a:gd name="T35" fmla="*/ 0 h 461"/>
                  <a:gd name="T36" fmla="*/ 1 w 281"/>
                  <a:gd name="T37" fmla="*/ 0 h 461"/>
                  <a:gd name="T38" fmla="*/ 1 w 281"/>
                  <a:gd name="T39" fmla="*/ 0 h 461"/>
                  <a:gd name="T40" fmla="*/ 1 w 281"/>
                  <a:gd name="T41" fmla="*/ 0 h 461"/>
                  <a:gd name="T42" fmla="*/ 1 w 281"/>
                  <a:gd name="T43" fmla="*/ 0 h 461"/>
                  <a:gd name="T44" fmla="*/ 1 w 281"/>
                  <a:gd name="T45" fmla="*/ 0 h 461"/>
                  <a:gd name="T46" fmla="*/ 1 w 281"/>
                  <a:gd name="T47" fmla="*/ 0 h 461"/>
                  <a:gd name="T48" fmla="*/ 1 w 281"/>
                  <a:gd name="T49" fmla="*/ 0 h 461"/>
                  <a:gd name="T50" fmla="*/ 1 w 281"/>
                  <a:gd name="T51" fmla="*/ 0 h 461"/>
                  <a:gd name="T52" fmla="*/ 1 w 281"/>
                  <a:gd name="T53" fmla="*/ 0 h 461"/>
                  <a:gd name="T54" fmla="*/ 1 w 281"/>
                  <a:gd name="T55" fmla="*/ 0 h 461"/>
                  <a:gd name="T56" fmla="*/ 1 w 281"/>
                  <a:gd name="T57" fmla="*/ 0 h 461"/>
                  <a:gd name="T58" fmla="*/ 1 w 281"/>
                  <a:gd name="T59" fmla="*/ 0 h 461"/>
                  <a:gd name="T60" fmla="*/ 1 w 281"/>
                  <a:gd name="T61" fmla="*/ 0 h 461"/>
                  <a:gd name="T62" fmla="*/ 1 w 281"/>
                  <a:gd name="T63" fmla="*/ 0 h 461"/>
                  <a:gd name="T64" fmla="*/ 1 w 281"/>
                  <a:gd name="T65" fmla="*/ 0 h 461"/>
                  <a:gd name="T66" fmla="*/ 1 w 281"/>
                  <a:gd name="T67" fmla="*/ 0 h 461"/>
                  <a:gd name="T68" fmla="*/ 1 w 281"/>
                  <a:gd name="T69" fmla="*/ 0 h 461"/>
                  <a:gd name="T70" fmla="*/ 1 w 281"/>
                  <a:gd name="T71" fmla="*/ 0 h 461"/>
                  <a:gd name="T72" fmla="*/ 1 w 281"/>
                  <a:gd name="T73" fmla="*/ 0 h 461"/>
                  <a:gd name="T74" fmla="*/ 1 w 281"/>
                  <a:gd name="T75" fmla="*/ 0 h 461"/>
                  <a:gd name="T76" fmla="*/ 1 w 281"/>
                  <a:gd name="T77" fmla="*/ 0 h 461"/>
                  <a:gd name="T78" fmla="*/ 1 w 281"/>
                  <a:gd name="T79" fmla="*/ 0 h 461"/>
                  <a:gd name="T80" fmla="*/ 1 w 281"/>
                  <a:gd name="T81" fmla="*/ 0 h 461"/>
                  <a:gd name="T82" fmla="*/ 1 w 281"/>
                  <a:gd name="T83" fmla="*/ 0 h 461"/>
                  <a:gd name="T84" fmla="*/ 0 w 281"/>
                  <a:gd name="T85" fmla="*/ 0 h 461"/>
                  <a:gd name="T86" fmla="*/ 1 w 281"/>
                  <a:gd name="T87" fmla="*/ 0 h 461"/>
                  <a:gd name="T88" fmla="*/ 1 w 281"/>
                  <a:gd name="T89" fmla="*/ 0 h 461"/>
                  <a:gd name="T90" fmla="*/ 1 w 281"/>
                  <a:gd name="T91" fmla="*/ 0 h 461"/>
                  <a:gd name="T92" fmla="*/ 1 w 281"/>
                  <a:gd name="T93" fmla="*/ 0 h 461"/>
                  <a:gd name="T94" fmla="*/ 1 w 281"/>
                  <a:gd name="T95" fmla="*/ 0 h 461"/>
                  <a:gd name="T96" fmla="*/ 1 w 281"/>
                  <a:gd name="T97" fmla="*/ 0 h 461"/>
                  <a:gd name="T98" fmla="*/ 1 w 281"/>
                  <a:gd name="T99" fmla="*/ 0 h 461"/>
                  <a:gd name="T100" fmla="*/ 1 w 281"/>
                  <a:gd name="T101" fmla="*/ 0 h 461"/>
                  <a:gd name="T102" fmla="*/ 1 w 281"/>
                  <a:gd name="T103" fmla="*/ 0 h 461"/>
                  <a:gd name="T104" fmla="*/ 1 w 281"/>
                  <a:gd name="T105" fmla="*/ 0 h 461"/>
                  <a:gd name="T106" fmla="*/ 1 w 281"/>
                  <a:gd name="T107" fmla="*/ 0 h 4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81" h="461">
                    <a:moveTo>
                      <a:pt x="80" y="0"/>
                    </a:moveTo>
                    <a:lnTo>
                      <a:pt x="109" y="0"/>
                    </a:lnTo>
                    <a:lnTo>
                      <a:pt x="133" y="1"/>
                    </a:lnTo>
                    <a:lnTo>
                      <a:pt x="154" y="2"/>
                    </a:lnTo>
                    <a:lnTo>
                      <a:pt x="174" y="7"/>
                    </a:lnTo>
                    <a:lnTo>
                      <a:pt x="192" y="13"/>
                    </a:lnTo>
                    <a:lnTo>
                      <a:pt x="211" y="23"/>
                    </a:lnTo>
                    <a:lnTo>
                      <a:pt x="229" y="37"/>
                    </a:lnTo>
                    <a:lnTo>
                      <a:pt x="251" y="55"/>
                    </a:lnTo>
                    <a:lnTo>
                      <a:pt x="276" y="103"/>
                    </a:lnTo>
                    <a:lnTo>
                      <a:pt x="277" y="169"/>
                    </a:lnTo>
                    <a:lnTo>
                      <a:pt x="278" y="209"/>
                    </a:lnTo>
                    <a:lnTo>
                      <a:pt x="281" y="243"/>
                    </a:lnTo>
                    <a:lnTo>
                      <a:pt x="252" y="228"/>
                    </a:lnTo>
                    <a:lnTo>
                      <a:pt x="179" y="259"/>
                    </a:lnTo>
                    <a:lnTo>
                      <a:pt x="118" y="307"/>
                    </a:lnTo>
                    <a:lnTo>
                      <a:pt x="113" y="234"/>
                    </a:lnTo>
                    <a:lnTo>
                      <a:pt x="94" y="195"/>
                    </a:lnTo>
                    <a:lnTo>
                      <a:pt x="85" y="128"/>
                    </a:lnTo>
                    <a:lnTo>
                      <a:pt x="76" y="213"/>
                    </a:lnTo>
                    <a:lnTo>
                      <a:pt x="94" y="260"/>
                    </a:lnTo>
                    <a:lnTo>
                      <a:pt x="110" y="319"/>
                    </a:lnTo>
                    <a:lnTo>
                      <a:pt x="118" y="346"/>
                    </a:lnTo>
                    <a:lnTo>
                      <a:pt x="144" y="316"/>
                    </a:lnTo>
                    <a:lnTo>
                      <a:pt x="167" y="341"/>
                    </a:lnTo>
                    <a:lnTo>
                      <a:pt x="163" y="379"/>
                    </a:lnTo>
                    <a:lnTo>
                      <a:pt x="163" y="452"/>
                    </a:lnTo>
                    <a:lnTo>
                      <a:pt x="126" y="452"/>
                    </a:lnTo>
                    <a:lnTo>
                      <a:pt x="88" y="384"/>
                    </a:lnTo>
                    <a:lnTo>
                      <a:pt x="63" y="328"/>
                    </a:lnTo>
                    <a:lnTo>
                      <a:pt x="55" y="286"/>
                    </a:lnTo>
                    <a:lnTo>
                      <a:pt x="55" y="349"/>
                    </a:lnTo>
                    <a:lnTo>
                      <a:pt x="94" y="426"/>
                    </a:lnTo>
                    <a:lnTo>
                      <a:pt x="110" y="461"/>
                    </a:lnTo>
                    <a:lnTo>
                      <a:pt x="72" y="409"/>
                    </a:lnTo>
                    <a:lnTo>
                      <a:pt x="56" y="389"/>
                    </a:lnTo>
                    <a:lnTo>
                      <a:pt x="42" y="371"/>
                    </a:lnTo>
                    <a:lnTo>
                      <a:pt x="30" y="353"/>
                    </a:lnTo>
                    <a:lnTo>
                      <a:pt x="19" y="334"/>
                    </a:lnTo>
                    <a:lnTo>
                      <a:pt x="11" y="316"/>
                    </a:lnTo>
                    <a:lnTo>
                      <a:pt x="6" y="295"/>
                    </a:lnTo>
                    <a:lnTo>
                      <a:pt x="1" y="272"/>
                    </a:lnTo>
                    <a:lnTo>
                      <a:pt x="0" y="247"/>
                    </a:lnTo>
                    <a:lnTo>
                      <a:pt x="38" y="281"/>
                    </a:lnTo>
                    <a:lnTo>
                      <a:pt x="38" y="234"/>
                    </a:lnTo>
                    <a:lnTo>
                      <a:pt x="38" y="201"/>
                    </a:lnTo>
                    <a:lnTo>
                      <a:pt x="60" y="213"/>
                    </a:lnTo>
                    <a:lnTo>
                      <a:pt x="47" y="183"/>
                    </a:lnTo>
                    <a:lnTo>
                      <a:pt x="42" y="145"/>
                    </a:lnTo>
                    <a:lnTo>
                      <a:pt x="68" y="131"/>
                    </a:lnTo>
                    <a:lnTo>
                      <a:pt x="80" y="111"/>
                    </a:lnTo>
                    <a:lnTo>
                      <a:pt x="50" y="81"/>
                    </a:lnTo>
                    <a:lnTo>
                      <a:pt x="63" y="3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2" name="Freeform 87">
                <a:extLst>
                  <a:ext uri="{FF2B5EF4-FFF2-40B4-BE49-F238E27FC236}">
                    <a16:creationId xmlns:a16="http://schemas.microsoft.com/office/drawing/2014/main" id="{FBE4EC61-7BB3-660B-F7EE-7EA22FD01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" y="1727"/>
                <a:ext cx="91" cy="147"/>
              </a:xfrm>
              <a:custGeom>
                <a:avLst/>
                <a:gdLst>
                  <a:gd name="T0" fmla="*/ 1 w 182"/>
                  <a:gd name="T1" fmla="*/ 0 h 295"/>
                  <a:gd name="T2" fmla="*/ 0 w 182"/>
                  <a:gd name="T3" fmla="*/ 0 h 295"/>
                  <a:gd name="T4" fmla="*/ 1 w 182"/>
                  <a:gd name="T5" fmla="*/ 0 h 295"/>
                  <a:gd name="T6" fmla="*/ 1 w 182"/>
                  <a:gd name="T7" fmla="*/ 0 h 295"/>
                  <a:gd name="T8" fmla="*/ 1 w 182"/>
                  <a:gd name="T9" fmla="*/ 0 h 295"/>
                  <a:gd name="T10" fmla="*/ 1 w 182"/>
                  <a:gd name="T11" fmla="*/ 0 h 295"/>
                  <a:gd name="T12" fmla="*/ 1 w 182"/>
                  <a:gd name="T13" fmla="*/ 0 h 295"/>
                  <a:gd name="T14" fmla="*/ 1 w 182"/>
                  <a:gd name="T15" fmla="*/ 0 h 295"/>
                  <a:gd name="T16" fmla="*/ 1 w 182"/>
                  <a:gd name="T17" fmla="*/ 0 h 295"/>
                  <a:gd name="T18" fmla="*/ 1 w 182"/>
                  <a:gd name="T19" fmla="*/ 0 h 295"/>
                  <a:gd name="T20" fmla="*/ 1 w 182"/>
                  <a:gd name="T21" fmla="*/ 0 h 295"/>
                  <a:gd name="T22" fmla="*/ 1 w 182"/>
                  <a:gd name="T23" fmla="*/ 0 h 295"/>
                  <a:gd name="T24" fmla="*/ 1 w 182"/>
                  <a:gd name="T25" fmla="*/ 0 h 295"/>
                  <a:gd name="T26" fmla="*/ 1 w 182"/>
                  <a:gd name="T27" fmla="*/ 0 h 295"/>
                  <a:gd name="T28" fmla="*/ 1 w 182"/>
                  <a:gd name="T29" fmla="*/ 0 h 295"/>
                  <a:gd name="T30" fmla="*/ 1 w 182"/>
                  <a:gd name="T31" fmla="*/ 0 h 295"/>
                  <a:gd name="T32" fmla="*/ 1 w 182"/>
                  <a:gd name="T33" fmla="*/ 0 h 295"/>
                  <a:gd name="T34" fmla="*/ 1 w 182"/>
                  <a:gd name="T35" fmla="*/ 0 h 295"/>
                  <a:gd name="T36" fmla="*/ 1 w 182"/>
                  <a:gd name="T37" fmla="*/ 0 h 295"/>
                  <a:gd name="T38" fmla="*/ 1 w 182"/>
                  <a:gd name="T39" fmla="*/ 0 h 295"/>
                  <a:gd name="T40" fmla="*/ 1 w 182"/>
                  <a:gd name="T41" fmla="*/ 0 h 295"/>
                  <a:gd name="T42" fmla="*/ 1 w 182"/>
                  <a:gd name="T43" fmla="*/ 0 h 295"/>
                  <a:gd name="T44" fmla="*/ 1 w 182"/>
                  <a:gd name="T45" fmla="*/ 0 h 295"/>
                  <a:gd name="T46" fmla="*/ 1 w 182"/>
                  <a:gd name="T47" fmla="*/ 0 h 295"/>
                  <a:gd name="T48" fmla="*/ 1 w 182"/>
                  <a:gd name="T49" fmla="*/ 0 h 295"/>
                  <a:gd name="T50" fmla="*/ 1 w 182"/>
                  <a:gd name="T51" fmla="*/ 0 h 295"/>
                  <a:gd name="T52" fmla="*/ 1 w 182"/>
                  <a:gd name="T53" fmla="*/ 0 h 295"/>
                  <a:gd name="T54" fmla="*/ 1 w 182"/>
                  <a:gd name="T55" fmla="*/ 0 h 295"/>
                  <a:gd name="T56" fmla="*/ 1 w 182"/>
                  <a:gd name="T57" fmla="*/ 0 h 295"/>
                  <a:gd name="T58" fmla="*/ 1 w 182"/>
                  <a:gd name="T59" fmla="*/ 0 h 29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82" h="295">
                    <a:moveTo>
                      <a:pt x="8" y="0"/>
                    </a:moveTo>
                    <a:lnTo>
                      <a:pt x="0" y="38"/>
                    </a:lnTo>
                    <a:lnTo>
                      <a:pt x="4" y="73"/>
                    </a:lnTo>
                    <a:lnTo>
                      <a:pt x="26" y="65"/>
                    </a:lnTo>
                    <a:lnTo>
                      <a:pt x="71" y="124"/>
                    </a:lnTo>
                    <a:lnTo>
                      <a:pt x="42" y="107"/>
                    </a:lnTo>
                    <a:lnTo>
                      <a:pt x="12" y="107"/>
                    </a:lnTo>
                    <a:lnTo>
                      <a:pt x="26" y="133"/>
                    </a:lnTo>
                    <a:lnTo>
                      <a:pt x="76" y="163"/>
                    </a:lnTo>
                    <a:lnTo>
                      <a:pt x="30" y="163"/>
                    </a:lnTo>
                    <a:lnTo>
                      <a:pt x="38" y="196"/>
                    </a:lnTo>
                    <a:lnTo>
                      <a:pt x="38" y="226"/>
                    </a:lnTo>
                    <a:lnTo>
                      <a:pt x="63" y="261"/>
                    </a:lnTo>
                    <a:lnTo>
                      <a:pt x="123" y="295"/>
                    </a:lnTo>
                    <a:lnTo>
                      <a:pt x="164" y="286"/>
                    </a:lnTo>
                    <a:lnTo>
                      <a:pt x="135" y="269"/>
                    </a:lnTo>
                    <a:lnTo>
                      <a:pt x="109" y="248"/>
                    </a:lnTo>
                    <a:lnTo>
                      <a:pt x="147" y="256"/>
                    </a:lnTo>
                    <a:lnTo>
                      <a:pt x="182" y="261"/>
                    </a:lnTo>
                    <a:lnTo>
                      <a:pt x="156" y="239"/>
                    </a:lnTo>
                    <a:lnTo>
                      <a:pt x="109" y="218"/>
                    </a:lnTo>
                    <a:lnTo>
                      <a:pt x="114" y="196"/>
                    </a:lnTo>
                    <a:lnTo>
                      <a:pt x="144" y="223"/>
                    </a:lnTo>
                    <a:lnTo>
                      <a:pt x="177" y="226"/>
                    </a:lnTo>
                    <a:lnTo>
                      <a:pt x="182" y="196"/>
                    </a:lnTo>
                    <a:lnTo>
                      <a:pt x="156" y="180"/>
                    </a:lnTo>
                    <a:lnTo>
                      <a:pt x="123" y="145"/>
                    </a:lnTo>
                    <a:lnTo>
                      <a:pt x="84" y="68"/>
                    </a:lnTo>
                    <a:lnTo>
                      <a:pt x="38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3" name="Freeform 88">
                <a:extLst>
                  <a:ext uri="{FF2B5EF4-FFF2-40B4-BE49-F238E27FC236}">
                    <a16:creationId xmlns:a16="http://schemas.microsoft.com/office/drawing/2014/main" id="{A24144D6-6DE7-99DD-1C94-5DDF4B53F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1861"/>
                <a:ext cx="40" cy="21"/>
              </a:xfrm>
              <a:custGeom>
                <a:avLst/>
                <a:gdLst>
                  <a:gd name="T0" fmla="*/ 1 w 79"/>
                  <a:gd name="T1" fmla="*/ 0 h 42"/>
                  <a:gd name="T2" fmla="*/ 1 w 79"/>
                  <a:gd name="T3" fmla="*/ 1 h 42"/>
                  <a:gd name="T4" fmla="*/ 1 w 79"/>
                  <a:gd name="T5" fmla="*/ 1 h 42"/>
                  <a:gd name="T6" fmla="*/ 1 w 79"/>
                  <a:gd name="T7" fmla="*/ 1 h 42"/>
                  <a:gd name="T8" fmla="*/ 0 w 79"/>
                  <a:gd name="T9" fmla="*/ 1 h 42"/>
                  <a:gd name="T10" fmla="*/ 1 w 79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42">
                    <a:moveTo>
                      <a:pt x="12" y="0"/>
                    </a:moveTo>
                    <a:lnTo>
                      <a:pt x="41" y="22"/>
                    </a:lnTo>
                    <a:lnTo>
                      <a:pt x="79" y="39"/>
                    </a:lnTo>
                    <a:lnTo>
                      <a:pt x="50" y="42"/>
                    </a:lnTo>
                    <a:lnTo>
                      <a:pt x="0" y="3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4" name="Freeform 89">
                <a:extLst>
                  <a:ext uri="{FF2B5EF4-FFF2-40B4-BE49-F238E27FC236}">
                    <a16:creationId xmlns:a16="http://schemas.microsoft.com/office/drawing/2014/main" id="{EB1CABBB-3BAD-2F8F-7E04-0706C0C0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1891"/>
                <a:ext cx="26" cy="12"/>
              </a:xfrm>
              <a:custGeom>
                <a:avLst/>
                <a:gdLst>
                  <a:gd name="T0" fmla="*/ 1 w 51"/>
                  <a:gd name="T1" fmla="*/ 0 h 25"/>
                  <a:gd name="T2" fmla="*/ 1 w 51"/>
                  <a:gd name="T3" fmla="*/ 0 h 25"/>
                  <a:gd name="T4" fmla="*/ 1 w 51"/>
                  <a:gd name="T5" fmla="*/ 0 h 25"/>
                  <a:gd name="T6" fmla="*/ 0 w 51"/>
                  <a:gd name="T7" fmla="*/ 0 h 25"/>
                  <a:gd name="T8" fmla="*/ 1 w 51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5">
                    <a:moveTo>
                      <a:pt x="8" y="0"/>
                    </a:moveTo>
                    <a:lnTo>
                      <a:pt x="51" y="4"/>
                    </a:lnTo>
                    <a:lnTo>
                      <a:pt x="21" y="25"/>
                    </a:lnTo>
                    <a:lnTo>
                      <a:pt x="0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5" name="Freeform 90">
                <a:extLst>
                  <a:ext uri="{FF2B5EF4-FFF2-40B4-BE49-F238E27FC236}">
                    <a16:creationId xmlns:a16="http://schemas.microsoft.com/office/drawing/2014/main" id="{BC47DBCE-F897-8E23-33D0-FEBABA58B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1853"/>
                <a:ext cx="55" cy="70"/>
              </a:xfrm>
              <a:custGeom>
                <a:avLst/>
                <a:gdLst>
                  <a:gd name="T0" fmla="*/ 0 w 109"/>
                  <a:gd name="T1" fmla="*/ 0 h 140"/>
                  <a:gd name="T2" fmla="*/ 1 w 109"/>
                  <a:gd name="T3" fmla="*/ 1 h 140"/>
                  <a:gd name="T4" fmla="*/ 1 w 109"/>
                  <a:gd name="T5" fmla="*/ 1 h 140"/>
                  <a:gd name="T6" fmla="*/ 1 w 109"/>
                  <a:gd name="T7" fmla="*/ 1 h 140"/>
                  <a:gd name="T8" fmla="*/ 1 w 109"/>
                  <a:gd name="T9" fmla="*/ 1 h 140"/>
                  <a:gd name="T10" fmla="*/ 1 w 109"/>
                  <a:gd name="T11" fmla="*/ 1 h 140"/>
                  <a:gd name="T12" fmla="*/ 1 w 109"/>
                  <a:gd name="T13" fmla="*/ 1 h 140"/>
                  <a:gd name="T14" fmla="*/ 1 w 109"/>
                  <a:gd name="T15" fmla="*/ 1 h 140"/>
                  <a:gd name="T16" fmla="*/ 1 w 109"/>
                  <a:gd name="T17" fmla="*/ 1 h 140"/>
                  <a:gd name="T18" fmla="*/ 0 w 109"/>
                  <a:gd name="T19" fmla="*/ 0 h 1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" h="140">
                    <a:moveTo>
                      <a:pt x="0" y="0"/>
                    </a:moveTo>
                    <a:lnTo>
                      <a:pt x="30" y="25"/>
                    </a:lnTo>
                    <a:lnTo>
                      <a:pt x="30" y="55"/>
                    </a:lnTo>
                    <a:lnTo>
                      <a:pt x="38" y="85"/>
                    </a:lnTo>
                    <a:lnTo>
                      <a:pt x="51" y="140"/>
                    </a:lnTo>
                    <a:lnTo>
                      <a:pt x="109" y="123"/>
                    </a:lnTo>
                    <a:lnTo>
                      <a:pt x="77" y="98"/>
                    </a:lnTo>
                    <a:lnTo>
                      <a:pt x="55" y="58"/>
                    </a:lnTo>
                    <a:lnTo>
                      <a:pt x="2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6" name="Freeform 91">
                <a:extLst>
                  <a:ext uri="{FF2B5EF4-FFF2-40B4-BE49-F238E27FC236}">
                    <a16:creationId xmlns:a16="http://schemas.microsoft.com/office/drawing/2014/main" id="{DBA82DA2-1B63-D750-BF1B-801BCEFC1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" y="1884"/>
                <a:ext cx="191" cy="271"/>
              </a:xfrm>
              <a:custGeom>
                <a:avLst/>
                <a:gdLst>
                  <a:gd name="T0" fmla="*/ 1 w 382"/>
                  <a:gd name="T1" fmla="*/ 1 h 541"/>
                  <a:gd name="T2" fmla="*/ 1 w 382"/>
                  <a:gd name="T3" fmla="*/ 1 h 541"/>
                  <a:gd name="T4" fmla="*/ 1 w 382"/>
                  <a:gd name="T5" fmla="*/ 1 h 541"/>
                  <a:gd name="T6" fmla="*/ 1 w 382"/>
                  <a:gd name="T7" fmla="*/ 0 h 541"/>
                  <a:gd name="T8" fmla="*/ 1 w 382"/>
                  <a:gd name="T9" fmla="*/ 1 h 541"/>
                  <a:gd name="T10" fmla="*/ 1 w 382"/>
                  <a:gd name="T11" fmla="*/ 1 h 541"/>
                  <a:gd name="T12" fmla="*/ 1 w 382"/>
                  <a:gd name="T13" fmla="*/ 1 h 541"/>
                  <a:gd name="T14" fmla="*/ 1 w 382"/>
                  <a:gd name="T15" fmla="*/ 1 h 541"/>
                  <a:gd name="T16" fmla="*/ 1 w 382"/>
                  <a:gd name="T17" fmla="*/ 1 h 541"/>
                  <a:gd name="T18" fmla="*/ 1 w 382"/>
                  <a:gd name="T19" fmla="*/ 1 h 541"/>
                  <a:gd name="T20" fmla="*/ 1 w 382"/>
                  <a:gd name="T21" fmla="*/ 1 h 541"/>
                  <a:gd name="T22" fmla="*/ 1 w 382"/>
                  <a:gd name="T23" fmla="*/ 1 h 541"/>
                  <a:gd name="T24" fmla="*/ 1 w 382"/>
                  <a:gd name="T25" fmla="*/ 1 h 541"/>
                  <a:gd name="T26" fmla="*/ 1 w 382"/>
                  <a:gd name="T27" fmla="*/ 1 h 541"/>
                  <a:gd name="T28" fmla="*/ 1 w 382"/>
                  <a:gd name="T29" fmla="*/ 1 h 541"/>
                  <a:gd name="T30" fmla="*/ 1 w 382"/>
                  <a:gd name="T31" fmla="*/ 1 h 541"/>
                  <a:gd name="T32" fmla="*/ 1 w 382"/>
                  <a:gd name="T33" fmla="*/ 1 h 541"/>
                  <a:gd name="T34" fmla="*/ 1 w 382"/>
                  <a:gd name="T35" fmla="*/ 1 h 541"/>
                  <a:gd name="T36" fmla="*/ 1 w 382"/>
                  <a:gd name="T37" fmla="*/ 1 h 541"/>
                  <a:gd name="T38" fmla="*/ 1 w 382"/>
                  <a:gd name="T39" fmla="*/ 1 h 541"/>
                  <a:gd name="T40" fmla="*/ 1 w 382"/>
                  <a:gd name="T41" fmla="*/ 1 h 541"/>
                  <a:gd name="T42" fmla="*/ 1 w 382"/>
                  <a:gd name="T43" fmla="*/ 1 h 541"/>
                  <a:gd name="T44" fmla="*/ 1 w 382"/>
                  <a:gd name="T45" fmla="*/ 1 h 541"/>
                  <a:gd name="T46" fmla="*/ 1 w 382"/>
                  <a:gd name="T47" fmla="*/ 1 h 541"/>
                  <a:gd name="T48" fmla="*/ 1 w 382"/>
                  <a:gd name="T49" fmla="*/ 1 h 541"/>
                  <a:gd name="T50" fmla="*/ 1 w 382"/>
                  <a:gd name="T51" fmla="*/ 1 h 541"/>
                  <a:gd name="T52" fmla="*/ 1 w 382"/>
                  <a:gd name="T53" fmla="*/ 1 h 541"/>
                  <a:gd name="T54" fmla="*/ 1 w 382"/>
                  <a:gd name="T55" fmla="*/ 1 h 541"/>
                  <a:gd name="T56" fmla="*/ 1 w 382"/>
                  <a:gd name="T57" fmla="*/ 1 h 541"/>
                  <a:gd name="T58" fmla="*/ 1 w 382"/>
                  <a:gd name="T59" fmla="*/ 1 h 541"/>
                  <a:gd name="T60" fmla="*/ 1 w 382"/>
                  <a:gd name="T61" fmla="*/ 1 h 541"/>
                  <a:gd name="T62" fmla="*/ 1 w 382"/>
                  <a:gd name="T63" fmla="*/ 1 h 541"/>
                  <a:gd name="T64" fmla="*/ 1 w 382"/>
                  <a:gd name="T65" fmla="*/ 1 h 541"/>
                  <a:gd name="T66" fmla="*/ 1 w 382"/>
                  <a:gd name="T67" fmla="*/ 1 h 541"/>
                  <a:gd name="T68" fmla="*/ 1 w 382"/>
                  <a:gd name="T69" fmla="*/ 1 h 541"/>
                  <a:gd name="T70" fmla="*/ 1 w 382"/>
                  <a:gd name="T71" fmla="*/ 1 h 541"/>
                  <a:gd name="T72" fmla="*/ 1 w 382"/>
                  <a:gd name="T73" fmla="*/ 1 h 541"/>
                  <a:gd name="T74" fmla="*/ 1 w 382"/>
                  <a:gd name="T75" fmla="*/ 1 h 541"/>
                  <a:gd name="T76" fmla="*/ 1 w 382"/>
                  <a:gd name="T77" fmla="*/ 1 h 541"/>
                  <a:gd name="T78" fmla="*/ 1 w 382"/>
                  <a:gd name="T79" fmla="*/ 1 h 541"/>
                  <a:gd name="T80" fmla="*/ 0 w 382"/>
                  <a:gd name="T81" fmla="*/ 1 h 541"/>
                  <a:gd name="T82" fmla="*/ 1 w 382"/>
                  <a:gd name="T83" fmla="*/ 1 h 541"/>
                  <a:gd name="T84" fmla="*/ 1 w 382"/>
                  <a:gd name="T85" fmla="*/ 1 h 541"/>
                  <a:gd name="T86" fmla="*/ 1 w 382"/>
                  <a:gd name="T87" fmla="*/ 1 h 541"/>
                  <a:gd name="T88" fmla="*/ 1 w 382"/>
                  <a:gd name="T89" fmla="*/ 1 h 541"/>
                  <a:gd name="T90" fmla="*/ 1 w 382"/>
                  <a:gd name="T91" fmla="*/ 1 h 541"/>
                  <a:gd name="T92" fmla="*/ 1 w 382"/>
                  <a:gd name="T93" fmla="*/ 1 h 541"/>
                  <a:gd name="T94" fmla="*/ 1 w 382"/>
                  <a:gd name="T95" fmla="*/ 1 h 541"/>
                  <a:gd name="T96" fmla="*/ 1 w 382"/>
                  <a:gd name="T97" fmla="*/ 1 h 541"/>
                  <a:gd name="T98" fmla="*/ 1 w 382"/>
                  <a:gd name="T99" fmla="*/ 1 h 541"/>
                  <a:gd name="T100" fmla="*/ 1 w 382"/>
                  <a:gd name="T101" fmla="*/ 1 h 541"/>
                  <a:gd name="T102" fmla="*/ 1 w 382"/>
                  <a:gd name="T103" fmla="*/ 1 h 5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82" h="541">
                    <a:moveTo>
                      <a:pt x="102" y="55"/>
                    </a:moveTo>
                    <a:lnTo>
                      <a:pt x="140" y="55"/>
                    </a:lnTo>
                    <a:lnTo>
                      <a:pt x="187" y="38"/>
                    </a:lnTo>
                    <a:lnTo>
                      <a:pt x="246" y="0"/>
                    </a:lnTo>
                    <a:lnTo>
                      <a:pt x="283" y="26"/>
                    </a:lnTo>
                    <a:lnTo>
                      <a:pt x="310" y="55"/>
                    </a:lnTo>
                    <a:lnTo>
                      <a:pt x="329" y="86"/>
                    </a:lnTo>
                    <a:lnTo>
                      <a:pt x="343" y="119"/>
                    </a:lnTo>
                    <a:lnTo>
                      <a:pt x="351" y="153"/>
                    </a:lnTo>
                    <a:lnTo>
                      <a:pt x="356" y="191"/>
                    </a:lnTo>
                    <a:lnTo>
                      <a:pt x="360" y="233"/>
                    </a:lnTo>
                    <a:lnTo>
                      <a:pt x="364" y="278"/>
                    </a:lnTo>
                    <a:lnTo>
                      <a:pt x="382" y="529"/>
                    </a:lnTo>
                    <a:lnTo>
                      <a:pt x="334" y="541"/>
                    </a:lnTo>
                    <a:lnTo>
                      <a:pt x="267" y="541"/>
                    </a:lnTo>
                    <a:lnTo>
                      <a:pt x="267" y="478"/>
                    </a:lnTo>
                    <a:lnTo>
                      <a:pt x="267" y="358"/>
                    </a:lnTo>
                    <a:lnTo>
                      <a:pt x="279" y="308"/>
                    </a:lnTo>
                    <a:lnTo>
                      <a:pt x="279" y="273"/>
                    </a:lnTo>
                    <a:lnTo>
                      <a:pt x="252" y="337"/>
                    </a:lnTo>
                    <a:lnTo>
                      <a:pt x="229" y="366"/>
                    </a:lnTo>
                    <a:lnTo>
                      <a:pt x="170" y="405"/>
                    </a:lnTo>
                    <a:lnTo>
                      <a:pt x="114" y="473"/>
                    </a:lnTo>
                    <a:lnTo>
                      <a:pt x="165" y="371"/>
                    </a:lnTo>
                    <a:lnTo>
                      <a:pt x="254" y="308"/>
                    </a:lnTo>
                    <a:lnTo>
                      <a:pt x="276" y="251"/>
                    </a:lnTo>
                    <a:lnTo>
                      <a:pt x="212" y="303"/>
                    </a:lnTo>
                    <a:lnTo>
                      <a:pt x="152" y="366"/>
                    </a:lnTo>
                    <a:lnTo>
                      <a:pt x="111" y="409"/>
                    </a:lnTo>
                    <a:lnTo>
                      <a:pt x="30" y="448"/>
                    </a:lnTo>
                    <a:lnTo>
                      <a:pt x="51" y="366"/>
                    </a:lnTo>
                    <a:lnTo>
                      <a:pt x="111" y="337"/>
                    </a:lnTo>
                    <a:lnTo>
                      <a:pt x="132" y="316"/>
                    </a:lnTo>
                    <a:lnTo>
                      <a:pt x="51" y="341"/>
                    </a:lnTo>
                    <a:lnTo>
                      <a:pt x="51" y="320"/>
                    </a:lnTo>
                    <a:lnTo>
                      <a:pt x="98" y="298"/>
                    </a:lnTo>
                    <a:lnTo>
                      <a:pt x="174" y="265"/>
                    </a:lnTo>
                    <a:lnTo>
                      <a:pt x="114" y="273"/>
                    </a:lnTo>
                    <a:lnTo>
                      <a:pt x="51" y="298"/>
                    </a:lnTo>
                    <a:lnTo>
                      <a:pt x="11" y="308"/>
                    </a:lnTo>
                    <a:lnTo>
                      <a:pt x="0" y="268"/>
                    </a:lnTo>
                    <a:lnTo>
                      <a:pt x="60" y="248"/>
                    </a:lnTo>
                    <a:lnTo>
                      <a:pt x="114" y="235"/>
                    </a:lnTo>
                    <a:lnTo>
                      <a:pt x="114" y="213"/>
                    </a:lnTo>
                    <a:lnTo>
                      <a:pt x="68" y="226"/>
                    </a:lnTo>
                    <a:lnTo>
                      <a:pt x="13" y="226"/>
                    </a:lnTo>
                    <a:lnTo>
                      <a:pt x="43" y="175"/>
                    </a:lnTo>
                    <a:lnTo>
                      <a:pt x="64" y="123"/>
                    </a:lnTo>
                    <a:lnTo>
                      <a:pt x="111" y="123"/>
                    </a:lnTo>
                    <a:lnTo>
                      <a:pt x="108" y="102"/>
                    </a:lnTo>
                    <a:lnTo>
                      <a:pt x="68" y="93"/>
                    </a:lnTo>
                    <a:lnTo>
                      <a:pt x="102" y="55"/>
                    </a:lnTo>
                    <a:close/>
                  </a:path>
                </a:pathLst>
              </a:custGeom>
              <a:solidFill>
                <a:srgbClr val="7247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7" name="Freeform 92">
                <a:extLst>
                  <a:ext uri="{FF2B5EF4-FFF2-40B4-BE49-F238E27FC236}">
                    <a16:creationId xmlns:a16="http://schemas.microsoft.com/office/drawing/2014/main" id="{D92E6A67-8938-BEB7-8937-D946AF374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2075"/>
                <a:ext cx="122" cy="100"/>
              </a:xfrm>
              <a:custGeom>
                <a:avLst/>
                <a:gdLst>
                  <a:gd name="T0" fmla="*/ 1 w 244"/>
                  <a:gd name="T1" fmla="*/ 0 h 201"/>
                  <a:gd name="T2" fmla="*/ 1 w 244"/>
                  <a:gd name="T3" fmla="*/ 0 h 201"/>
                  <a:gd name="T4" fmla="*/ 1 w 244"/>
                  <a:gd name="T5" fmla="*/ 0 h 201"/>
                  <a:gd name="T6" fmla="*/ 1 w 244"/>
                  <a:gd name="T7" fmla="*/ 0 h 201"/>
                  <a:gd name="T8" fmla="*/ 1 w 244"/>
                  <a:gd name="T9" fmla="*/ 0 h 201"/>
                  <a:gd name="T10" fmla="*/ 1 w 244"/>
                  <a:gd name="T11" fmla="*/ 0 h 201"/>
                  <a:gd name="T12" fmla="*/ 1 w 244"/>
                  <a:gd name="T13" fmla="*/ 0 h 201"/>
                  <a:gd name="T14" fmla="*/ 0 w 244"/>
                  <a:gd name="T15" fmla="*/ 0 h 201"/>
                  <a:gd name="T16" fmla="*/ 1 w 244"/>
                  <a:gd name="T17" fmla="*/ 0 h 201"/>
                  <a:gd name="T18" fmla="*/ 1 w 244"/>
                  <a:gd name="T19" fmla="*/ 0 h 201"/>
                  <a:gd name="T20" fmla="*/ 1 w 244"/>
                  <a:gd name="T21" fmla="*/ 0 h 201"/>
                  <a:gd name="T22" fmla="*/ 1 w 244"/>
                  <a:gd name="T23" fmla="*/ 0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4" h="201">
                    <a:moveTo>
                      <a:pt x="244" y="0"/>
                    </a:moveTo>
                    <a:lnTo>
                      <a:pt x="185" y="38"/>
                    </a:lnTo>
                    <a:lnTo>
                      <a:pt x="139" y="89"/>
                    </a:lnTo>
                    <a:lnTo>
                      <a:pt x="89" y="115"/>
                    </a:lnTo>
                    <a:lnTo>
                      <a:pt x="135" y="51"/>
                    </a:lnTo>
                    <a:lnTo>
                      <a:pt x="97" y="63"/>
                    </a:lnTo>
                    <a:lnTo>
                      <a:pt x="14" y="93"/>
                    </a:lnTo>
                    <a:lnTo>
                      <a:pt x="0" y="201"/>
                    </a:lnTo>
                    <a:lnTo>
                      <a:pt x="105" y="187"/>
                    </a:lnTo>
                    <a:lnTo>
                      <a:pt x="215" y="174"/>
                    </a:lnTo>
                    <a:lnTo>
                      <a:pt x="236" y="123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7247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8" name="Freeform 93">
                <a:extLst>
                  <a:ext uri="{FF2B5EF4-FFF2-40B4-BE49-F238E27FC236}">
                    <a16:creationId xmlns:a16="http://schemas.microsoft.com/office/drawing/2014/main" id="{9D9A37AF-194E-3508-9313-AE17254D4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1781"/>
                <a:ext cx="90" cy="284"/>
              </a:xfrm>
              <a:custGeom>
                <a:avLst/>
                <a:gdLst>
                  <a:gd name="T0" fmla="*/ 0 w 181"/>
                  <a:gd name="T1" fmla="*/ 0 h 568"/>
                  <a:gd name="T2" fmla="*/ 0 w 181"/>
                  <a:gd name="T3" fmla="*/ 1 h 568"/>
                  <a:gd name="T4" fmla="*/ 0 w 181"/>
                  <a:gd name="T5" fmla="*/ 1 h 568"/>
                  <a:gd name="T6" fmla="*/ 0 w 181"/>
                  <a:gd name="T7" fmla="*/ 1 h 568"/>
                  <a:gd name="T8" fmla="*/ 0 w 181"/>
                  <a:gd name="T9" fmla="*/ 1 h 568"/>
                  <a:gd name="T10" fmla="*/ 0 w 181"/>
                  <a:gd name="T11" fmla="*/ 1 h 568"/>
                  <a:gd name="T12" fmla="*/ 0 w 181"/>
                  <a:gd name="T13" fmla="*/ 1 h 568"/>
                  <a:gd name="T14" fmla="*/ 0 w 181"/>
                  <a:gd name="T15" fmla="*/ 1 h 568"/>
                  <a:gd name="T16" fmla="*/ 0 w 181"/>
                  <a:gd name="T17" fmla="*/ 1 h 568"/>
                  <a:gd name="T18" fmla="*/ 0 w 181"/>
                  <a:gd name="T19" fmla="*/ 1 h 568"/>
                  <a:gd name="T20" fmla="*/ 0 w 181"/>
                  <a:gd name="T21" fmla="*/ 1 h 568"/>
                  <a:gd name="T22" fmla="*/ 0 w 181"/>
                  <a:gd name="T23" fmla="*/ 1 h 568"/>
                  <a:gd name="T24" fmla="*/ 0 w 181"/>
                  <a:gd name="T25" fmla="*/ 1 h 568"/>
                  <a:gd name="T26" fmla="*/ 0 w 181"/>
                  <a:gd name="T27" fmla="*/ 1 h 568"/>
                  <a:gd name="T28" fmla="*/ 0 w 181"/>
                  <a:gd name="T29" fmla="*/ 1 h 568"/>
                  <a:gd name="T30" fmla="*/ 0 w 181"/>
                  <a:gd name="T31" fmla="*/ 1 h 568"/>
                  <a:gd name="T32" fmla="*/ 0 w 181"/>
                  <a:gd name="T33" fmla="*/ 1 h 568"/>
                  <a:gd name="T34" fmla="*/ 0 w 181"/>
                  <a:gd name="T35" fmla="*/ 1 h 568"/>
                  <a:gd name="T36" fmla="*/ 0 w 181"/>
                  <a:gd name="T37" fmla="*/ 1 h 568"/>
                  <a:gd name="T38" fmla="*/ 0 w 181"/>
                  <a:gd name="T39" fmla="*/ 1 h 568"/>
                  <a:gd name="T40" fmla="*/ 0 w 181"/>
                  <a:gd name="T41" fmla="*/ 1 h 568"/>
                  <a:gd name="T42" fmla="*/ 0 w 181"/>
                  <a:gd name="T43" fmla="*/ 1 h 568"/>
                  <a:gd name="T44" fmla="*/ 0 w 181"/>
                  <a:gd name="T45" fmla="*/ 1 h 568"/>
                  <a:gd name="T46" fmla="*/ 0 w 181"/>
                  <a:gd name="T47" fmla="*/ 1 h 568"/>
                  <a:gd name="T48" fmla="*/ 0 w 181"/>
                  <a:gd name="T49" fmla="*/ 1 h 568"/>
                  <a:gd name="T50" fmla="*/ 0 w 181"/>
                  <a:gd name="T51" fmla="*/ 1 h 568"/>
                  <a:gd name="T52" fmla="*/ 0 w 181"/>
                  <a:gd name="T53" fmla="*/ 1 h 568"/>
                  <a:gd name="T54" fmla="*/ 0 w 181"/>
                  <a:gd name="T55" fmla="*/ 1 h 568"/>
                  <a:gd name="T56" fmla="*/ 0 w 181"/>
                  <a:gd name="T57" fmla="*/ 1 h 568"/>
                  <a:gd name="T58" fmla="*/ 0 w 181"/>
                  <a:gd name="T59" fmla="*/ 1 h 568"/>
                  <a:gd name="T60" fmla="*/ 0 w 181"/>
                  <a:gd name="T61" fmla="*/ 1 h 568"/>
                  <a:gd name="T62" fmla="*/ 0 w 181"/>
                  <a:gd name="T63" fmla="*/ 1 h 568"/>
                  <a:gd name="T64" fmla="*/ 0 w 181"/>
                  <a:gd name="T65" fmla="*/ 1 h 568"/>
                  <a:gd name="T66" fmla="*/ 0 w 181"/>
                  <a:gd name="T67" fmla="*/ 1 h 568"/>
                  <a:gd name="T68" fmla="*/ 0 w 181"/>
                  <a:gd name="T69" fmla="*/ 1 h 568"/>
                  <a:gd name="T70" fmla="*/ 0 w 181"/>
                  <a:gd name="T71" fmla="*/ 1 h 568"/>
                  <a:gd name="T72" fmla="*/ 0 w 181"/>
                  <a:gd name="T73" fmla="*/ 1 h 568"/>
                  <a:gd name="T74" fmla="*/ 0 w 181"/>
                  <a:gd name="T75" fmla="*/ 1 h 568"/>
                  <a:gd name="T76" fmla="*/ 0 w 181"/>
                  <a:gd name="T77" fmla="*/ 1 h 568"/>
                  <a:gd name="T78" fmla="*/ 0 w 181"/>
                  <a:gd name="T79" fmla="*/ 1 h 568"/>
                  <a:gd name="T80" fmla="*/ 0 w 181"/>
                  <a:gd name="T81" fmla="*/ 0 h 5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1" h="568">
                    <a:moveTo>
                      <a:pt x="156" y="0"/>
                    </a:moveTo>
                    <a:lnTo>
                      <a:pt x="162" y="17"/>
                    </a:lnTo>
                    <a:lnTo>
                      <a:pt x="165" y="33"/>
                    </a:lnTo>
                    <a:lnTo>
                      <a:pt x="169" y="49"/>
                    </a:lnTo>
                    <a:lnTo>
                      <a:pt x="171" y="68"/>
                    </a:lnTo>
                    <a:lnTo>
                      <a:pt x="181" y="107"/>
                    </a:lnTo>
                    <a:lnTo>
                      <a:pt x="167" y="156"/>
                    </a:lnTo>
                    <a:lnTo>
                      <a:pt x="163" y="184"/>
                    </a:lnTo>
                    <a:lnTo>
                      <a:pt x="157" y="211"/>
                    </a:lnTo>
                    <a:lnTo>
                      <a:pt x="150" y="235"/>
                    </a:lnTo>
                    <a:lnTo>
                      <a:pt x="142" y="258"/>
                    </a:lnTo>
                    <a:lnTo>
                      <a:pt x="133" y="282"/>
                    </a:lnTo>
                    <a:lnTo>
                      <a:pt x="123" y="305"/>
                    </a:lnTo>
                    <a:lnTo>
                      <a:pt x="112" y="330"/>
                    </a:lnTo>
                    <a:lnTo>
                      <a:pt x="101" y="356"/>
                    </a:lnTo>
                    <a:lnTo>
                      <a:pt x="94" y="390"/>
                    </a:lnTo>
                    <a:lnTo>
                      <a:pt x="94" y="419"/>
                    </a:lnTo>
                    <a:lnTo>
                      <a:pt x="104" y="462"/>
                    </a:lnTo>
                    <a:lnTo>
                      <a:pt x="104" y="497"/>
                    </a:lnTo>
                    <a:lnTo>
                      <a:pt x="82" y="518"/>
                    </a:lnTo>
                    <a:lnTo>
                      <a:pt x="63" y="535"/>
                    </a:lnTo>
                    <a:lnTo>
                      <a:pt x="65" y="568"/>
                    </a:lnTo>
                    <a:lnTo>
                      <a:pt x="37" y="568"/>
                    </a:lnTo>
                    <a:lnTo>
                      <a:pt x="19" y="532"/>
                    </a:lnTo>
                    <a:lnTo>
                      <a:pt x="0" y="504"/>
                    </a:lnTo>
                    <a:lnTo>
                      <a:pt x="0" y="462"/>
                    </a:lnTo>
                    <a:lnTo>
                      <a:pt x="15" y="405"/>
                    </a:lnTo>
                    <a:lnTo>
                      <a:pt x="29" y="363"/>
                    </a:lnTo>
                    <a:lnTo>
                      <a:pt x="34" y="330"/>
                    </a:lnTo>
                    <a:lnTo>
                      <a:pt x="38" y="298"/>
                    </a:lnTo>
                    <a:lnTo>
                      <a:pt x="42" y="267"/>
                    </a:lnTo>
                    <a:lnTo>
                      <a:pt x="45" y="235"/>
                    </a:lnTo>
                    <a:lnTo>
                      <a:pt x="50" y="203"/>
                    </a:lnTo>
                    <a:lnTo>
                      <a:pt x="55" y="170"/>
                    </a:lnTo>
                    <a:lnTo>
                      <a:pt x="59" y="139"/>
                    </a:lnTo>
                    <a:lnTo>
                      <a:pt x="65" y="107"/>
                    </a:lnTo>
                    <a:lnTo>
                      <a:pt x="41" y="79"/>
                    </a:lnTo>
                    <a:lnTo>
                      <a:pt x="19" y="57"/>
                    </a:lnTo>
                    <a:lnTo>
                      <a:pt x="55" y="22"/>
                    </a:lnTo>
                    <a:lnTo>
                      <a:pt x="111" y="1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99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49" name="Freeform 94">
                <a:extLst>
                  <a:ext uri="{FF2B5EF4-FFF2-40B4-BE49-F238E27FC236}">
                    <a16:creationId xmlns:a16="http://schemas.microsoft.com/office/drawing/2014/main" id="{CAC12EBE-CBE1-BBC4-EE9A-06C5C0FA2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" y="2497"/>
                <a:ext cx="166" cy="87"/>
              </a:xfrm>
              <a:custGeom>
                <a:avLst/>
                <a:gdLst>
                  <a:gd name="T0" fmla="*/ 1 w 330"/>
                  <a:gd name="T1" fmla="*/ 0 h 174"/>
                  <a:gd name="T2" fmla="*/ 1 w 330"/>
                  <a:gd name="T3" fmla="*/ 1 h 174"/>
                  <a:gd name="T4" fmla="*/ 1 w 330"/>
                  <a:gd name="T5" fmla="*/ 1 h 174"/>
                  <a:gd name="T6" fmla="*/ 1 w 330"/>
                  <a:gd name="T7" fmla="*/ 1 h 174"/>
                  <a:gd name="T8" fmla="*/ 1 w 330"/>
                  <a:gd name="T9" fmla="*/ 1 h 174"/>
                  <a:gd name="T10" fmla="*/ 1 w 330"/>
                  <a:gd name="T11" fmla="*/ 1 h 174"/>
                  <a:gd name="T12" fmla="*/ 0 w 330"/>
                  <a:gd name="T13" fmla="*/ 1 h 174"/>
                  <a:gd name="T14" fmla="*/ 1 w 330"/>
                  <a:gd name="T15" fmla="*/ 1 h 174"/>
                  <a:gd name="T16" fmla="*/ 1 w 330"/>
                  <a:gd name="T17" fmla="*/ 1 h 174"/>
                  <a:gd name="T18" fmla="*/ 1 w 330"/>
                  <a:gd name="T19" fmla="*/ 1 h 174"/>
                  <a:gd name="T20" fmla="*/ 1 w 330"/>
                  <a:gd name="T21" fmla="*/ 1 h 174"/>
                  <a:gd name="T22" fmla="*/ 1 w 330"/>
                  <a:gd name="T23" fmla="*/ 1 h 174"/>
                  <a:gd name="T24" fmla="*/ 1 w 330"/>
                  <a:gd name="T25" fmla="*/ 1 h 174"/>
                  <a:gd name="T26" fmla="*/ 1 w 330"/>
                  <a:gd name="T27" fmla="*/ 1 h 174"/>
                  <a:gd name="T28" fmla="*/ 1 w 330"/>
                  <a:gd name="T29" fmla="*/ 1 h 174"/>
                  <a:gd name="T30" fmla="*/ 1 w 330"/>
                  <a:gd name="T31" fmla="*/ 1 h 174"/>
                  <a:gd name="T32" fmla="*/ 1 w 330"/>
                  <a:gd name="T33" fmla="*/ 1 h 174"/>
                  <a:gd name="T34" fmla="*/ 1 w 330"/>
                  <a:gd name="T35" fmla="*/ 1 h 174"/>
                  <a:gd name="T36" fmla="*/ 1 w 330"/>
                  <a:gd name="T37" fmla="*/ 1 h 174"/>
                  <a:gd name="T38" fmla="*/ 1 w 330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30" h="174">
                    <a:moveTo>
                      <a:pt x="189" y="0"/>
                    </a:moveTo>
                    <a:lnTo>
                      <a:pt x="165" y="34"/>
                    </a:lnTo>
                    <a:lnTo>
                      <a:pt x="129" y="78"/>
                    </a:lnTo>
                    <a:lnTo>
                      <a:pt x="108" y="97"/>
                    </a:lnTo>
                    <a:lnTo>
                      <a:pt x="55" y="106"/>
                    </a:lnTo>
                    <a:lnTo>
                      <a:pt x="14" y="122"/>
                    </a:lnTo>
                    <a:lnTo>
                      <a:pt x="0" y="161"/>
                    </a:lnTo>
                    <a:lnTo>
                      <a:pt x="72" y="174"/>
                    </a:lnTo>
                    <a:lnTo>
                      <a:pt x="165" y="174"/>
                    </a:lnTo>
                    <a:lnTo>
                      <a:pt x="229" y="163"/>
                    </a:lnTo>
                    <a:lnTo>
                      <a:pt x="288" y="165"/>
                    </a:lnTo>
                    <a:lnTo>
                      <a:pt x="329" y="163"/>
                    </a:lnTo>
                    <a:lnTo>
                      <a:pt x="330" y="129"/>
                    </a:lnTo>
                    <a:lnTo>
                      <a:pt x="328" y="100"/>
                    </a:lnTo>
                    <a:lnTo>
                      <a:pt x="322" y="73"/>
                    </a:lnTo>
                    <a:lnTo>
                      <a:pt x="310" y="43"/>
                    </a:lnTo>
                    <a:lnTo>
                      <a:pt x="273" y="47"/>
                    </a:lnTo>
                    <a:lnTo>
                      <a:pt x="237" y="32"/>
                    </a:lnTo>
                    <a:lnTo>
                      <a:pt x="213" y="5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C1C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0" name="Freeform 95">
                <a:extLst>
                  <a:ext uri="{FF2B5EF4-FFF2-40B4-BE49-F238E27FC236}">
                    <a16:creationId xmlns:a16="http://schemas.microsoft.com/office/drawing/2014/main" id="{58CA416C-1C8F-9A89-7A69-AA8EF5091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2171"/>
                <a:ext cx="93" cy="344"/>
              </a:xfrm>
              <a:custGeom>
                <a:avLst/>
                <a:gdLst>
                  <a:gd name="T0" fmla="*/ 0 w 187"/>
                  <a:gd name="T1" fmla="*/ 1 h 686"/>
                  <a:gd name="T2" fmla="*/ 0 w 187"/>
                  <a:gd name="T3" fmla="*/ 1 h 686"/>
                  <a:gd name="T4" fmla="*/ 0 w 187"/>
                  <a:gd name="T5" fmla="*/ 1 h 686"/>
                  <a:gd name="T6" fmla="*/ 0 w 187"/>
                  <a:gd name="T7" fmla="*/ 1 h 686"/>
                  <a:gd name="T8" fmla="*/ 0 w 187"/>
                  <a:gd name="T9" fmla="*/ 1 h 686"/>
                  <a:gd name="T10" fmla="*/ 0 w 187"/>
                  <a:gd name="T11" fmla="*/ 1 h 686"/>
                  <a:gd name="T12" fmla="*/ 0 w 187"/>
                  <a:gd name="T13" fmla="*/ 1 h 686"/>
                  <a:gd name="T14" fmla="*/ 0 w 187"/>
                  <a:gd name="T15" fmla="*/ 1 h 686"/>
                  <a:gd name="T16" fmla="*/ 0 w 187"/>
                  <a:gd name="T17" fmla="*/ 1 h 686"/>
                  <a:gd name="T18" fmla="*/ 0 w 187"/>
                  <a:gd name="T19" fmla="*/ 1 h 686"/>
                  <a:gd name="T20" fmla="*/ 0 w 187"/>
                  <a:gd name="T21" fmla="*/ 1 h 686"/>
                  <a:gd name="T22" fmla="*/ 0 w 187"/>
                  <a:gd name="T23" fmla="*/ 1 h 686"/>
                  <a:gd name="T24" fmla="*/ 0 w 187"/>
                  <a:gd name="T25" fmla="*/ 1 h 686"/>
                  <a:gd name="T26" fmla="*/ 0 w 187"/>
                  <a:gd name="T27" fmla="*/ 1 h 686"/>
                  <a:gd name="T28" fmla="*/ 0 w 187"/>
                  <a:gd name="T29" fmla="*/ 1 h 686"/>
                  <a:gd name="T30" fmla="*/ 0 w 187"/>
                  <a:gd name="T31" fmla="*/ 1 h 686"/>
                  <a:gd name="T32" fmla="*/ 0 w 187"/>
                  <a:gd name="T33" fmla="*/ 1 h 686"/>
                  <a:gd name="T34" fmla="*/ 0 w 187"/>
                  <a:gd name="T35" fmla="*/ 1 h 686"/>
                  <a:gd name="T36" fmla="*/ 0 w 187"/>
                  <a:gd name="T37" fmla="*/ 1 h 686"/>
                  <a:gd name="T38" fmla="*/ 0 w 187"/>
                  <a:gd name="T39" fmla="*/ 1 h 686"/>
                  <a:gd name="T40" fmla="*/ 0 w 187"/>
                  <a:gd name="T41" fmla="*/ 1 h 686"/>
                  <a:gd name="T42" fmla="*/ 0 w 187"/>
                  <a:gd name="T43" fmla="*/ 1 h 686"/>
                  <a:gd name="T44" fmla="*/ 0 w 187"/>
                  <a:gd name="T45" fmla="*/ 1 h 686"/>
                  <a:gd name="T46" fmla="*/ 0 w 187"/>
                  <a:gd name="T47" fmla="*/ 1 h 686"/>
                  <a:gd name="T48" fmla="*/ 0 w 187"/>
                  <a:gd name="T49" fmla="*/ 1 h 686"/>
                  <a:gd name="T50" fmla="*/ 0 w 187"/>
                  <a:gd name="T51" fmla="*/ 1 h 686"/>
                  <a:gd name="T52" fmla="*/ 0 w 187"/>
                  <a:gd name="T53" fmla="*/ 1 h 686"/>
                  <a:gd name="T54" fmla="*/ 0 w 187"/>
                  <a:gd name="T55" fmla="*/ 1 h 686"/>
                  <a:gd name="T56" fmla="*/ 0 w 187"/>
                  <a:gd name="T57" fmla="*/ 1 h 686"/>
                  <a:gd name="T58" fmla="*/ 0 w 187"/>
                  <a:gd name="T59" fmla="*/ 1 h 686"/>
                  <a:gd name="T60" fmla="*/ 0 w 187"/>
                  <a:gd name="T61" fmla="*/ 1 h 686"/>
                  <a:gd name="T62" fmla="*/ 0 w 187"/>
                  <a:gd name="T63" fmla="*/ 1 h 686"/>
                  <a:gd name="T64" fmla="*/ 0 w 187"/>
                  <a:gd name="T65" fmla="*/ 1 h 686"/>
                  <a:gd name="T66" fmla="*/ 0 w 187"/>
                  <a:gd name="T67" fmla="*/ 1 h 686"/>
                  <a:gd name="T68" fmla="*/ 0 w 187"/>
                  <a:gd name="T69" fmla="*/ 1 h 686"/>
                  <a:gd name="T70" fmla="*/ 0 w 187"/>
                  <a:gd name="T71" fmla="*/ 1 h 686"/>
                  <a:gd name="T72" fmla="*/ 0 w 187"/>
                  <a:gd name="T73" fmla="*/ 1 h 686"/>
                  <a:gd name="T74" fmla="*/ 0 w 187"/>
                  <a:gd name="T75" fmla="*/ 1 h 686"/>
                  <a:gd name="T76" fmla="*/ 0 w 187"/>
                  <a:gd name="T77" fmla="*/ 0 h 686"/>
                  <a:gd name="T78" fmla="*/ 0 w 187"/>
                  <a:gd name="T79" fmla="*/ 1 h 686"/>
                  <a:gd name="T80" fmla="*/ 0 w 187"/>
                  <a:gd name="T81" fmla="*/ 1 h 686"/>
                  <a:gd name="T82" fmla="*/ 0 w 187"/>
                  <a:gd name="T83" fmla="*/ 1 h 686"/>
                  <a:gd name="T84" fmla="*/ 0 w 187"/>
                  <a:gd name="T85" fmla="*/ 1 h 6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87" h="686">
                    <a:moveTo>
                      <a:pt x="12" y="9"/>
                    </a:moveTo>
                    <a:lnTo>
                      <a:pt x="12" y="35"/>
                    </a:lnTo>
                    <a:lnTo>
                      <a:pt x="12" y="96"/>
                    </a:lnTo>
                    <a:lnTo>
                      <a:pt x="0" y="124"/>
                    </a:lnTo>
                    <a:lnTo>
                      <a:pt x="4" y="155"/>
                    </a:lnTo>
                    <a:lnTo>
                      <a:pt x="47" y="163"/>
                    </a:lnTo>
                    <a:lnTo>
                      <a:pt x="47" y="180"/>
                    </a:lnTo>
                    <a:lnTo>
                      <a:pt x="28" y="197"/>
                    </a:lnTo>
                    <a:lnTo>
                      <a:pt x="28" y="218"/>
                    </a:lnTo>
                    <a:lnTo>
                      <a:pt x="36" y="232"/>
                    </a:lnTo>
                    <a:lnTo>
                      <a:pt x="55" y="210"/>
                    </a:lnTo>
                    <a:lnTo>
                      <a:pt x="58" y="238"/>
                    </a:lnTo>
                    <a:lnTo>
                      <a:pt x="44" y="277"/>
                    </a:lnTo>
                    <a:lnTo>
                      <a:pt x="44" y="371"/>
                    </a:lnTo>
                    <a:lnTo>
                      <a:pt x="55" y="452"/>
                    </a:lnTo>
                    <a:lnTo>
                      <a:pt x="62" y="518"/>
                    </a:lnTo>
                    <a:lnTo>
                      <a:pt x="55" y="593"/>
                    </a:lnTo>
                    <a:lnTo>
                      <a:pt x="47" y="654"/>
                    </a:lnTo>
                    <a:lnTo>
                      <a:pt x="69" y="664"/>
                    </a:lnTo>
                    <a:lnTo>
                      <a:pt x="89" y="686"/>
                    </a:lnTo>
                    <a:lnTo>
                      <a:pt x="109" y="685"/>
                    </a:lnTo>
                    <a:lnTo>
                      <a:pt x="115" y="662"/>
                    </a:lnTo>
                    <a:lnTo>
                      <a:pt x="115" y="638"/>
                    </a:lnTo>
                    <a:lnTo>
                      <a:pt x="123" y="582"/>
                    </a:lnTo>
                    <a:lnTo>
                      <a:pt x="151" y="457"/>
                    </a:lnTo>
                    <a:lnTo>
                      <a:pt x="156" y="390"/>
                    </a:lnTo>
                    <a:lnTo>
                      <a:pt x="154" y="331"/>
                    </a:lnTo>
                    <a:lnTo>
                      <a:pt x="145" y="273"/>
                    </a:lnTo>
                    <a:lnTo>
                      <a:pt x="127" y="208"/>
                    </a:lnTo>
                    <a:lnTo>
                      <a:pt x="105" y="205"/>
                    </a:lnTo>
                    <a:lnTo>
                      <a:pt x="99" y="171"/>
                    </a:lnTo>
                    <a:lnTo>
                      <a:pt x="119" y="141"/>
                    </a:lnTo>
                    <a:lnTo>
                      <a:pt x="143" y="110"/>
                    </a:lnTo>
                    <a:lnTo>
                      <a:pt x="171" y="66"/>
                    </a:lnTo>
                    <a:lnTo>
                      <a:pt x="187" y="11"/>
                    </a:lnTo>
                    <a:lnTo>
                      <a:pt x="162" y="5"/>
                    </a:lnTo>
                    <a:lnTo>
                      <a:pt x="141" y="2"/>
                    </a:lnTo>
                    <a:lnTo>
                      <a:pt x="120" y="1"/>
                    </a:lnTo>
                    <a:lnTo>
                      <a:pt x="99" y="0"/>
                    </a:lnTo>
                    <a:lnTo>
                      <a:pt x="80" y="1"/>
                    </a:lnTo>
                    <a:lnTo>
                      <a:pt x="59" y="2"/>
                    </a:lnTo>
                    <a:lnTo>
                      <a:pt x="36" y="5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1" name="Freeform 96">
                <a:extLst>
                  <a:ext uri="{FF2B5EF4-FFF2-40B4-BE49-F238E27FC236}">
                    <a16:creationId xmlns:a16="http://schemas.microsoft.com/office/drawing/2014/main" id="{8DD78D5D-CA17-D04B-99EE-7E2BE4E81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2" y="2174"/>
                <a:ext cx="52" cy="315"/>
              </a:xfrm>
              <a:custGeom>
                <a:avLst/>
                <a:gdLst>
                  <a:gd name="T0" fmla="*/ 1 w 104"/>
                  <a:gd name="T1" fmla="*/ 1 h 629"/>
                  <a:gd name="T2" fmla="*/ 1 w 104"/>
                  <a:gd name="T3" fmla="*/ 1 h 629"/>
                  <a:gd name="T4" fmla="*/ 1 w 104"/>
                  <a:gd name="T5" fmla="*/ 1 h 629"/>
                  <a:gd name="T6" fmla="*/ 0 w 104"/>
                  <a:gd name="T7" fmla="*/ 1 h 629"/>
                  <a:gd name="T8" fmla="*/ 1 w 104"/>
                  <a:gd name="T9" fmla="*/ 1 h 629"/>
                  <a:gd name="T10" fmla="*/ 1 w 104"/>
                  <a:gd name="T11" fmla="*/ 1 h 629"/>
                  <a:gd name="T12" fmla="*/ 1 w 104"/>
                  <a:gd name="T13" fmla="*/ 1 h 629"/>
                  <a:gd name="T14" fmla="*/ 1 w 104"/>
                  <a:gd name="T15" fmla="*/ 1 h 629"/>
                  <a:gd name="T16" fmla="*/ 1 w 104"/>
                  <a:gd name="T17" fmla="*/ 1 h 629"/>
                  <a:gd name="T18" fmla="*/ 1 w 104"/>
                  <a:gd name="T19" fmla="*/ 1 h 629"/>
                  <a:gd name="T20" fmla="*/ 1 w 104"/>
                  <a:gd name="T21" fmla="*/ 1 h 629"/>
                  <a:gd name="T22" fmla="*/ 1 w 104"/>
                  <a:gd name="T23" fmla="*/ 1 h 629"/>
                  <a:gd name="T24" fmla="*/ 1 w 104"/>
                  <a:gd name="T25" fmla="*/ 1 h 629"/>
                  <a:gd name="T26" fmla="*/ 1 w 104"/>
                  <a:gd name="T27" fmla="*/ 1 h 629"/>
                  <a:gd name="T28" fmla="*/ 1 w 104"/>
                  <a:gd name="T29" fmla="*/ 1 h 629"/>
                  <a:gd name="T30" fmla="*/ 1 w 104"/>
                  <a:gd name="T31" fmla="*/ 1 h 629"/>
                  <a:gd name="T32" fmla="*/ 1 w 104"/>
                  <a:gd name="T33" fmla="*/ 1 h 629"/>
                  <a:gd name="T34" fmla="*/ 1 w 104"/>
                  <a:gd name="T35" fmla="*/ 1 h 629"/>
                  <a:gd name="T36" fmla="*/ 1 w 104"/>
                  <a:gd name="T37" fmla="*/ 1 h 629"/>
                  <a:gd name="T38" fmla="*/ 1 w 104"/>
                  <a:gd name="T39" fmla="*/ 1 h 629"/>
                  <a:gd name="T40" fmla="*/ 1 w 104"/>
                  <a:gd name="T41" fmla="*/ 1 h 629"/>
                  <a:gd name="T42" fmla="*/ 1 w 104"/>
                  <a:gd name="T43" fmla="*/ 1 h 629"/>
                  <a:gd name="T44" fmla="*/ 1 w 104"/>
                  <a:gd name="T45" fmla="*/ 1 h 629"/>
                  <a:gd name="T46" fmla="*/ 1 w 104"/>
                  <a:gd name="T47" fmla="*/ 1 h 629"/>
                  <a:gd name="T48" fmla="*/ 1 w 104"/>
                  <a:gd name="T49" fmla="*/ 1 h 629"/>
                  <a:gd name="T50" fmla="*/ 1 w 104"/>
                  <a:gd name="T51" fmla="*/ 1 h 629"/>
                  <a:gd name="T52" fmla="*/ 1 w 104"/>
                  <a:gd name="T53" fmla="*/ 1 h 629"/>
                  <a:gd name="T54" fmla="*/ 1 w 104"/>
                  <a:gd name="T55" fmla="*/ 1 h 629"/>
                  <a:gd name="T56" fmla="*/ 1 w 104"/>
                  <a:gd name="T57" fmla="*/ 1 h 629"/>
                  <a:gd name="T58" fmla="*/ 1 w 104"/>
                  <a:gd name="T59" fmla="*/ 1 h 629"/>
                  <a:gd name="T60" fmla="*/ 1 w 104"/>
                  <a:gd name="T61" fmla="*/ 0 h 629"/>
                  <a:gd name="T62" fmla="*/ 1 w 104"/>
                  <a:gd name="T63" fmla="*/ 1 h 6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4" h="629">
                    <a:moveTo>
                      <a:pt x="30" y="11"/>
                    </a:moveTo>
                    <a:lnTo>
                      <a:pt x="30" y="56"/>
                    </a:lnTo>
                    <a:lnTo>
                      <a:pt x="5" y="89"/>
                    </a:lnTo>
                    <a:lnTo>
                      <a:pt x="0" y="131"/>
                    </a:lnTo>
                    <a:lnTo>
                      <a:pt x="30" y="147"/>
                    </a:lnTo>
                    <a:lnTo>
                      <a:pt x="30" y="171"/>
                    </a:lnTo>
                    <a:lnTo>
                      <a:pt x="23" y="174"/>
                    </a:lnTo>
                    <a:lnTo>
                      <a:pt x="26" y="201"/>
                    </a:lnTo>
                    <a:lnTo>
                      <a:pt x="29" y="207"/>
                    </a:lnTo>
                    <a:lnTo>
                      <a:pt x="34" y="234"/>
                    </a:lnTo>
                    <a:lnTo>
                      <a:pt x="22" y="258"/>
                    </a:lnTo>
                    <a:lnTo>
                      <a:pt x="40" y="386"/>
                    </a:lnTo>
                    <a:lnTo>
                      <a:pt x="40" y="440"/>
                    </a:lnTo>
                    <a:lnTo>
                      <a:pt x="55" y="550"/>
                    </a:lnTo>
                    <a:lnTo>
                      <a:pt x="50" y="625"/>
                    </a:lnTo>
                    <a:lnTo>
                      <a:pt x="74" y="629"/>
                    </a:lnTo>
                    <a:lnTo>
                      <a:pt x="104" y="620"/>
                    </a:lnTo>
                    <a:lnTo>
                      <a:pt x="104" y="569"/>
                    </a:lnTo>
                    <a:lnTo>
                      <a:pt x="104" y="454"/>
                    </a:lnTo>
                    <a:lnTo>
                      <a:pt x="89" y="341"/>
                    </a:lnTo>
                    <a:lnTo>
                      <a:pt x="89" y="262"/>
                    </a:lnTo>
                    <a:lnTo>
                      <a:pt x="74" y="237"/>
                    </a:lnTo>
                    <a:lnTo>
                      <a:pt x="74" y="201"/>
                    </a:lnTo>
                    <a:lnTo>
                      <a:pt x="64" y="187"/>
                    </a:lnTo>
                    <a:lnTo>
                      <a:pt x="59" y="181"/>
                    </a:lnTo>
                    <a:lnTo>
                      <a:pt x="58" y="179"/>
                    </a:lnTo>
                    <a:lnTo>
                      <a:pt x="51" y="144"/>
                    </a:lnTo>
                    <a:lnTo>
                      <a:pt x="60" y="98"/>
                    </a:lnTo>
                    <a:lnTo>
                      <a:pt x="68" y="60"/>
                    </a:lnTo>
                    <a:lnTo>
                      <a:pt x="70" y="0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2" name="Freeform 97">
                <a:extLst>
                  <a:ext uri="{FF2B5EF4-FFF2-40B4-BE49-F238E27FC236}">
                    <a16:creationId xmlns:a16="http://schemas.microsoft.com/office/drawing/2014/main" id="{237938C5-146F-43A9-CA11-488A17E38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1780"/>
                <a:ext cx="79" cy="290"/>
              </a:xfrm>
              <a:custGeom>
                <a:avLst/>
                <a:gdLst>
                  <a:gd name="T0" fmla="*/ 0 w 159"/>
                  <a:gd name="T1" fmla="*/ 0 h 581"/>
                  <a:gd name="T2" fmla="*/ 0 w 159"/>
                  <a:gd name="T3" fmla="*/ 0 h 581"/>
                  <a:gd name="T4" fmla="*/ 0 w 159"/>
                  <a:gd name="T5" fmla="*/ 0 h 581"/>
                  <a:gd name="T6" fmla="*/ 0 w 159"/>
                  <a:gd name="T7" fmla="*/ 0 h 581"/>
                  <a:gd name="T8" fmla="*/ 0 w 159"/>
                  <a:gd name="T9" fmla="*/ 0 h 581"/>
                  <a:gd name="T10" fmla="*/ 0 w 159"/>
                  <a:gd name="T11" fmla="*/ 0 h 581"/>
                  <a:gd name="T12" fmla="*/ 0 w 159"/>
                  <a:gd name="T13" fmla="*/ 0 h 581"/>
                  <a:gd name="T14" fmla="*/ 0 w 159"/>
                  <a:gd name="T15" fmla="*/ 0 h 581"/>
                  <a:gd name="T16" fmla="*/ 0 w 159"/>
                  <a:gd name="T17" fmla="*/ 0 h 581"/>
                  <a:gd name="T18" fmla="*/ 0 w 159"/>
                  <a:gd name="T19" fmla="*/ 0 h 581"/>
                  <a:gd name="T20" fmla="*/ 0 w 159"/>
                  <a:gd name="T21" fmla="*/ 0 h 581"/>
                  <a:gd name="T22" fmla="*/ 0 w 159"/>
                  <a:gd name="T23" fmla="*/ 0 h 581"/>
                  <a:gd name="T24" fmla="*/ 0 w 159"/>
                  <a:gd name="T25" fmla="*/ 0 h 581"/>
                  <a:gd name="T26" fmla="*/ 0 w 159"/>
                  <a:gd name="T27" fmla="*/ 0 h 581"/>
                  <a:gd name="T28" fmla="*/ 0 w 159"/>
                  <a:gd name="T29" fmla="*/ 0 h 581"/>
                  <a:gd name="T30" fmla="*/ 0 w 159"/>
                  <a:gd name="T31" fmla="*/ 0 h 581"/>
                  <a:gd name="T32" fmla="*/ 0 w 159"/>
                  <a:gd name="T33" fmla="*/ 0 h 581"/>
                  <a:gd name="T34" fmla="*/ 0 w 159"/>
                  <a:gd name="T35" fmla="*/ 0 h 581"/>
                  <a:gd name="T36" fmla="*/ 0 w 159"/>
                  <a:gd name="T37" fmla="*/ 0 h 581"/>
                  <a:gd name="T38" fmla="*/ 0 w 159"/>
                  <a:gd name="T39" fmla="*/ 0 h 581"/>
                  <a:gd name="T40" fmla="*/ 0 w 159"/>
                  <a:gd name="T41" fmla="*/ 0 h 581"/>
                  <a:gd name="T42" fmla="*/ 0 w 159"/>
                  <a:gd name="T43" fmla="*/ 0 h 581"/>
                  <a:gd name="T44" fmla="*/ 0 w 159"/>
                  <a:gd name="T45" fmla="*/ 0 h 581"/>
                  <a:gd name="T46" fmla="*/ 0 w 159"/>
                  <a:gd name="T47" fmla="*/ 0 h 581"/>
                  <a:gd name="T48" fmla="*/ 0 w 159"/>
                  <a:gd name="T49" fmla="*/ 0 h 581"/>
                  <a:gd name="T50" fmla="*/ 0 w 159"/>
                  <a:gd name="T51" fmla="*/ 0 h 581"/>
                  <a:gd name="T52" fmla="*/ 0 w 159"/>
                  <a:gd name="T53" fmla="*/ 0 h 581"/>
                  <a:gd name="T54" fmla="*/ 0 w 159"/>
                  <a:gd name="T55" fmla="*/ 0 h 581"/>
                  <a:gd name="T56" fmla="*/ 0 w 159"/>
                  <a:gd name="T57" fmla="*/ 0 h 581"/>
                  <a:gd name="T58" fmla="*/ 0 w 159"/>
                  <a:gd name="T59" fmla="*/ 0 h 581"/>
                  <a:gd name="T60" fmla="*/ 0 w 159"/>
                  <a:gd name="T61" fmla="*/ 0 h 581"/>
                  <a:gd name="T62" fmla="*/ 0 w 159"/>
                  <a:gd name="T63" fmla="*/ 0 h 581"/>
                  <a:gd name="T64" fmla="*/ 0 w 159"/>
                  <a:gd name="T65" fmla="*/ 0 h 581"/>
                  <a:gd name="T66" fmla="*/ 0 w 159"/>
                  <a:gd name="T67" fmla="*/ 0 h 581"/>
                  <a:gd name="T68" fmla="*/ 0 w 159"/>
                  <a:gd name="T69" fmla="*/ 0 h 581"/>
                  <a:gd name="T70" fmla="*/ 0 w 159"/>
                  <a:gd name="T71" fmla="*/ 0 h 581"/>
                  <a:gd name="T72" fmla="*/ 0 w 159"/>
                  <a:gd name="T73" fmla="*/ 0 h 581"/>
                  <a:gd name="T74" fmla="*/ 0 w 159"/>
                  <a:gd name="T75" fmla="*/ 0 h 581"/>
                  <a:gd name="T76" fmla="*/ 0 w 159"/>
                  <a:gd name="T77" fmla="*/ 0 h 581"/>
                  <a:gd name="T78" fmla="*/ 0 w 159"/>
                  <a:gd name="T79" fmla="*/ 0 h 581"/>
                  <a:gd name="T80" fmla="*/ 0 w 159"/>
                  <a:gd name="T81" fmla="*/ 0 h 581"/>
                  <a:gd name="T82" fmla="*/ 0 w 159"/>
                  <a:gd name="T83" fmla="*/ 0 h 581"/>
                  <a:gd name="T84" fmla="*/ 0 w 159"/>
                  <a:gd name="T85" fmla="*/ 0 h 581"/>
                  <a:gd name="T86" fmla="*/ 0 w 159"/>
                  <a:gd name="T87" fmla="*/ 0 h 581"/>
                  <a:gd name="T88" fmla="*/ 0 w 159"/>
                  <a:gd name="T89" fmla="*/ 0 h 581"/>
                  <a:gd name="T90" fmla="*/ 0 w 159"/>
                  <a:gd name="T91" fmla="*/ 0 h 581"/>
                  <a:gd name="T92" fmla="*/ 0 w 159"/>
                  <a:gd name="T93" fmla="*/ 0 h 581"/>
                  <a:gd name="T94" fmla="*/ 0 w 159"/>
                  <a:gd name="T95" fmla="*/ 0 h 581"/>
                  <a:gd name="T96" fmla="*/ 0 w 159"/>
                  <a:gd name="T97" fmla="*/ 0 h 581"/>
                  <a:gd name="T98" fmla="*/ 0 w 159"/>
                  <a:gd name="T99" fmla="*/ 0 h 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9" h="581">
                    <a:moveTo>
                      <a:pt x="31" y="48"/>
                    </a:moveTo>
                    <a:lnTo>
                      <a:pt x="40" y="39"/>
                    </a:lnTo>
                    <a:lnTo>
                      <a:pt x="50" y="33"/>
                    </a:lnTo>
                    <a:lnTo>
                      <a:pt x="58" y="26"/>
                    </a:lnTo>
                    <a:lnTo>
                      <a:pt x="68" y="20"/>
                    </a:lnTo>
                    <a:lnTo>
                      <a:pt x="78" y="15"/>
                    </a:lnTo>
                    <a:lnTo>
                      <a:pt x="90" y="11"/>
                    </a:lnTo>
                    <a:lnTo>
                      <a:pt x="103" y="5"/>
                    </a:lnTo>
                    <a:lnTo>
                      <a:pt x="116" y="0"/>
                    </a:lnTo>
                    <a:lnTo>
                      <a:pt x="130" y="8"/>
                    </a:lnTo>
                    <a:lnTo>
                      <a:pt x="149" y="56"/>
                    </a:lnTo>
                    <a:lnTo>
                      <a:pt x="138" y="84"/>
                    </a:lnTo>
                    <a:lnTo>
                      <a:pt x="156" y="87"/>
                    </a:lnTo>
                    <a:lnTo>
                      <a:pt x="159" y="102"/>
                    </a:lnTo>
                    <a:lnTo>
                      <a:pt x="156" y="118"/>
                    </a:lnTo>
                    <a:lnTo>
                      <a:pt x="141" y="122"/>
                    </a:lnTo>
                    <a:lnTo>
                      <a:pt x="135" y="155"/>
                    </a:lnTo>
                    <a:lnTo>
                      <a:pt x="147" y="139"/>
                    </a:lnTo>
                    <a:lnTo>
                      <a:pt x="151" y="155"/>
                    </a:lnTo>
                    <a:lnTo>
                      <a:pt x="149" y="183"/>
                    </a:lnTo>
                    <a:lnTo>
                      <a:pt x="146" y="209"/>
                    </a:lnTo>
                    <a:lnTo>
                      <a:pt x="143" y="231"/>
                    </a:lnTo>
                    <a:lnTo>
                      <a:pt x="138" y="249"/>
                    </a:lnTo>
                    <a:lnTo>
                      <a:pt x="131" y="269"/>
                    </a:lnTo>
                    <a:lnTo>
                      <a:pt x="123" y="288"/>
                    </a:lnTo>
                    <a:lnTo>
                      <a:pt x="113" y="310"/>
                    </a:lnTo>
                    <a:lnTo>
                      <a:pt x="99" y="334"/>
                    </a:lnTo>
                    <a:lnTo>
                      <a:pt x="85" y="383"/>
                    </a:lnTo>
                    <a:lnTo>
                      <a:pt x="77" y="420"/>
                    </a:lnTo>
                    <a:lnTo>
                      <a:pt x="92" y="480"/>
                    </a:lnTo>
                    <a:lnTo>
                      <a:pt x="82" y="496"/>
                    </a:lnTo>
                    <a:lnTo>
                      <a:pt x="71" y="498"/>
                    </a:lnTo>
                    <a:lnTo>
                      <a:pt x="66" y="516"/>
                    </a:lnTo>
                    <a:lnTo>
                      <a:pt x="35" y="521"/>
                    </a:lnTo>
                    <a:lnTo>
                      <a:pt x="37" y="579"/>
                    </a:lnTo>
                    <a:lnTo>
                      <a:pt x="21" y="581"/>
                    </a:lnTo>
                    <a:lnTo>
                      <a:pt x="4" y="531"/>
                    </a:lnTo>
                    <a:lnTo>
                      <a:pt x="0" y="490"/>
                    </a:lnTo>
                    <a:lnTo>
                      <a:pt x="2" y="445"/>
                    </a:lnTo>
                    <a:lnTo>
                      <a:pt x="16" y="400"/>
                    </a:lnTo>
                    <a:lnTo>
                      <a:pt x="45" y="253"/>
                    </a:lnTo>
                    <a:lnTo>
                      <a:pt x="48" y="172"/>
                    </a:lnTo>
                    <a:lnTo>
                      <a:pt x="66" y="114"/>
                    </a:lnTo>
                    <a:lnTo>
                      <a:pt x="83" y="99"/>
                    </a:lnTo>
                    <a:lnTo>
                      <a:pt x="75" y="81"/>
                    </a:lnTo>
                    <a:lnTo>
                      <a:pt x="55" y="83"/>
                    </a:lnTo>
                    <a:lnTo>
                      <a:pt x="52" y="78"/>
                    </a:lnTo>
                    <a:lnTo>
                      <a:pt x="44" y="65"/>
                    </a:lnTo>
                    <a:lnTo>
                      <a:pt x="36" y="52"/>
                    </a:lnTo>
                    <a:lnTo>
                      <a:pt x="31" y="48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3" name="Freeform 98">
                <a:extLst>
                  <a:ext uri="{FF2B5EF4-FFF2-40B4-BE49-F238E27FC236}">
                    <a16:creationId xmlns:a16="http://schemas.microsoft.com/office/drawing/2014/main" id="{0579F069-3905-7078-1765-0BC69198D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8" y="1782"/>
                <a:ext cx="42" cy="28"/>
              </a:xfrm>
              <a:custGeom>
                <a:avLst/>
                <a:gdLst>
                  <a:gd name="T0" fmla="*/ 0 w 84"/>
                  <a:gd name="T1" fmla="*/ 1 h 55"/>
                  <a:gd name="T2" fmla="*/ 1 w 84"/>
                  <a:gd name="T3" fmla="*/ 1 h 55"/>
                  <a:gd name="T4" fmla="*/ 1 w 84"/>
                  <a:gd name="T5" fmla="*/ 1 h 55"/>
                  <a:gd name="T6" fmla="*/ 1 w 84"/>
                  <a:gd name="T7" fmla="*/ 1 h 55"/>
                  <a:gd name="T8" fmla="*/ 1 w 84"/>
                  <a:gd name="T9" fmla="*/ 1 h 55"/>
                  <a:gd name="T10" fmla="*/ 1 w 84"/>
                  <a:gd name="T11" fmla="*/ 1 h 55"/>
                  <a:gd name="T12" fmla="*/ 1 w 84"/>
                  <a:gd name="T13" fmla="*/ 1 h 55"/>
                  <a:gd name="T14" fmla="*/ 1 w 84"/>
                  <a:gd name="T15" fmla="*/ 0 h 55"/>
                  <a:gd name="T16" fmla="*/ 1 w 84"/>
                  <a:gd name="T17" fmla="*/ 0 h 55"/>
                  <a:gd name="T18" fmla="*/ 1 w 84"/>
                  <a:gd name="T19" fmla="*/ 1 h 55"/>
                  <a:gd name="T20" fmla="*/ 1 w 84"/>
                  <a:gd name="T21" fmla="*/ 1 h 55"/>
                  <a:gd name="T22" fmla="*/ 1 w 84"/>
                  <a:gd name="T23" fmla="*/ 1 h 55"/>
                  <a:gd name="T24" fmla="*/ 1 w 84"/>
                  <a:gd name="T25" fmla="*/ 1 h 55"/>
                  <a:gd name="T26" fmla="*/ 1 w 84"/>
                  <a:gd name="T27" fmla="*/ 1 h 55"/>
                  <a:gd name="T28" fmla="*/ 1 w 84"/>
                  <a:gd name="T29" fmla="*/ 1 h 55"/>
                  <a:gd name="T30" fmla="*/ 1 w 84"/>
                  <a:gd name="T31" fmla="*/ 1 h 55"/>
                  <a:gd name="T32" fmla="*/ 1 w 84"/>
                  <a:gd name="T33" fmla="*/ 1 h 55"/>
                  <a:gd name="T34" fmla="*/ 1 w 84"/>
                  <a:gd name="T35" fmla="*/ 1 h 55"/>
                  <a:gd name="T36" fmla="*/ 1 w 84"/>
                  <a:gd name="T37" fmla="*/ 1 h 55"/>
                  <a:gd name="T38" fmla="*/ 0 w 84"/>
                  <a:gd name="T39" fmla="*/ 1 h 5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4" h="55">
                    <a:moveTo>
                      <a:pt x="0" y="29"/>
                    </a:moveTo>
                    <a:lnTo>
                      <a:pt x="13" y="21"/>
                    </a:lnTo>
                    <a:lnTo>
                      <a:pt x="22" y="15"/>
                    </a:lnTo>
                    <a:lnTo>
                      <a:pt x="30" y="10"/>
                    </a:lnTo>
                    <a:lnTo>
                      <a:pt x="37" y="6"/>
                    </a:lnTo>
                    <a:lnTo>
                      <a:pt x="43" y="3"/>
                    </a:lnTo>
                    <a:lnTo>
                      <a:pt x="49" y="1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80" y="18"/>
                    </a:lnTo>
                    <a:lnTo>
                      <a:pt x="80" y="34"/>
                    </a:lnTo>
                    <a:lnTo>
                      <a:pt x="84" y="49"/>
                    </a:lnTo>
                    <a:lnTo>
                      <a:pt x="72" y="55"/>
                    </a:lnTo>
                    <a:lnTo>
                      <a:pt x="56" y="53"/>
                    </a:lnTo>
                    <a:lnTo>
                      <a:pt x="35" y="45"/>
                    </a:lnTo>
                    <a:lnTo>
                      <a:pt x="18" y="45"/>
                    </a:lnTo>
                    <a:lnTo>
                      <a:pt x="15" y="43"/>
                    </a:lnTo>
                    <a:lnTo>
                      <a:pt x="10" y="37"/>
                    </a:lnTo>
                    <a:lnTo>
                      <a:pt x="3" y="3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4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4" name="Freeform 99">
                <a:extLst>
                  <a:ext uri="{FF2B5EF4-FFF2-40B4-BE49-F238E27FC236}">
                    <a16:creationId xmlns:a16="http://schemas.microsoft.com/office/drawing/2014/main" id="{072FDF25-6100-8CCD-3883-DFBEDCFB6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" y="1918"/>
                <a:ext cx="34" cy="189"/>
              </a:xfrm>
              <a:custGeom>
                <a:avLst/>
                <a:gdLst>
                  <a:gd name="T0" fmla="*/ 0 w 67"/>
                  <a:gd name="T1" fmla="*/ 1 h 378"/>
                  <a:gd name="T2" fmla="*/ 1 w 67"/>
                  <a:gd name="T3" fmla="*/ 1 h 378"/>
                  <a:gd name="T4" fmla="*/ 1 w 67"/>
                  <a:gd name="T5" fmla="*/ 1 h 378"/>
                  <a:gd name="T6" fmla="*/ 1 w 67"/>
                  <a:gd name="T7" fmla="*/ 1 h 378"/>
                  <a:gd name="T8" fmla="*/ 1 w 67"/>
                  <a:gd name="T9" fmla="*/ 1 h 378"/>
                  <a:gd name="T10" fmla="*/ 1 w 67"/>
                  <a:gd name="T11" fmla="*/ 1 h 378"/>
                  <a:gd name="T12" fmla="*/ 1 w 67"/>
                  <a:gd name="T13" fmla="*/ 1 h 378"/>
                  <a:gd name="T14" fmla="*/ 1 w 67"/>
                  <a:gd name="T15" fmla="*/ 1 h 378"/>
                  <a:gd name="T16" fmla="*/ 1 w 67"/>
                  <a:gd name="T17" fmla="*/ 1 h 378"/>
                  <a:gd name="T18" fmla="*/ 1 w 67"/>
                  <a:gd name="T19" fmla="*/ 1 h 378"/>
                  <a:gd name="T20" fmla="*/ 1 w 67"/>
                  <a:gd name="T21" fmla="*/ 1 h 378"/>
                  <a:gd name="T22" fmla="*/ 1 w 67"/>
                  <a:gd name="T23" fmla="*/ 1 h 378"/>
                  <a:gd name="T24" fmla="*/ 1 w 67"/>
                  <a:gd name="T25" fmla="*/ 1 h 378"/>
                  <a:gd name="T26" fmla="*/ 1 w 67"/>
                  <a:gd name="T27" fmla="*/ 1 h 378"/>
                  <a:gd name="T28" fmla="*/ 1 w 67"/>
                  <a:gd name="T29" fmla="*/ 1 h 378"/>
                  <a:gd name="T30" fmla="*/ 1 w 67"/>
                  <a:gd name="T31" fmla="*/ 1 h 378"/>
                  <a:gd name="T32" fmla="*/ 1 w 67"/>
                  <a:gd name="T33" fmla="*/ 1 h 378"/>
                  <a:gd name="T34" fmla="*/ 1 w 67"/>
                  <a:gd name="T35" fmla="*/ 1 h 378"/>
                  <a:gd name="T36" fmla="*/ 1 w 67"/>
                  <a:gd name="T37" fmla="*/ 1 h 378"/>
                  <a:gd name="T38" fmla="*/ 1 w 67"/>
                  <a:gd name="T39" fmla="*/ 1 h 378"/>
                  <a:gd name="T40" fmla="*/ 1 w 67"/>
                  <a:gd name="T41" fmla="*/ 1 h 378"/>
                  <a:gd name="T42" fmla="*/ 1 w 67"/>
                  <a:gd name="T43" fmla="*/ 0 h 378"/>
                  <a:gd name="T44" fmla="*/ 1 w 67"/>
                  <a:gd name="T45" fmla="*/ 0 h 378"/>
                  <a:gd name="T46" fmla="*/ 0 w 67"/>
                  <a:gd name="T47" fmla="*/ 1 h 37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7" h="378">
                    <a:moveTo>
                      <a:pt x="0" y="21"/>
                    </a:moveTo>
                    <a:lnTo>
                      <a:pt x="13" y="50"/>
                    </a:lnTo>
                    <a:lnTo>
                      <a:pt x="10" y="101"/>
                    </a:lnTo>
                    <a:lnTo>
                      <a:pt x="13" y="162"/>
                    </a:lnTo>
                    <a:lnTo>
                      <a:pt x="16" y="206"/>
                    </a:lnTo>
                    <a:lnTo>
                      <a:pt x="16" y="260"/>
                    </a:lnTo>
                    <a:lnTo>
                      <a:pt x="3" y="290"/>
                    </a:lnTo>
                    <a:lnTo>
                      <a:pt x="3" y="320"/>
                    </a:lnTo>
                    <a:lnTo>
                      <a:pt x="3" y="355"/>
                    </a:lnTo>
                    <a:lnTo>
                      <a:pt x="30" y="378"/>
                    </a:lnTo>
                    <a:lnTo>
                      <a:pt x="30" y="351"/>
                    </a:lnTo>
                    <a:lnTo>
                      <a:pt x="23" y="323"/>
                    </a:lnTo>
                    <a:lnTo>
                      <a:pt x="23" y="304"/>
                    </a:lnTo>
                    <a:lnTo>
                      <a:pt x="33" y="287"/>
                    </a:lnTo>
                    <a:lnTo>
                      <a:pt x="33" y="253"/>
                    </a:lnTo>
                    <a:lnTo>
                      <a:pt x="37" y="206"/>
                    </a:lnTo>
                    <a:lnTo>
                      <a:pt x="49" y="152"/>
                    </a:lnTo>
                    <a:lnTo>
                      <a:pt x="67" y="108"/>
                    </a:lnTo>
                    <a:lnTo>
                      <a:pt x="67" y="54"/>
                    </a:lnTo>
                    <a:lnTo>
                      <a:pt x="39" y="54"/>
                    </a:lnTo>
                    <a:lnTo>
                      <a:pt x="39" y="34"/>
                    </a:lnTo>
                    <a:lnTo>
                      <a:pt x="46" y="0"/>
                    </a:lnTo>
                    <a:lnTo>
                      <a:pt x="2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5" name="Freeform 100">
                <a:extLst>
                  <a:ext uri="{FF2B5EF4-FFF2-40B4-BE49-F238E27FC236}">
                    <a16:creationId xmlns:a16="http://schemas.microsoft.com/office/drawing/2014/main" id="{2ABA6EE9-52E2-B2DD-6AAB-EFA4E1D87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103"/>
                <a:ext cx="18" cy="24"/>
              </a:xfrm>
              <a:custGeom>
                <a:avLst/>
                <a:gdLst>
                  <a:gd name="T0" fmla="*/ 0 w 37"/>
                  <a:gd name="T1" fmla="*/ 0 h 47"/>
                  <a:gd name="T2" fmla="*/ 0 w 37"/>
                  <a:gd name="T3" fmla="*/ 1 h 47"/>
                  <a:gd name="T4" fmla="*/ 0 w 37"/>
                  <a:gd name="T5" fmla="*/ 1 h 47"/>
                  <a:gd name="T6" fmla="*/ 0 w 37"/>
                  <a:gd name="T7" fmla="*/ 1 h 47"/>
                  <a:gd name="T8" fmla="*/ 0 w 37"/>
                  <a:gd name="T9" fmla="*/ 0 h 47"/>
                  <a:gd name="T10" fmla="*/ 0 w 37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47">
                    <a:moveTo>
                      <a:pt x="7" y="0"/>
                    </a:moveTo>
                    <a:lnTo>
                      <a:pt x="0" y="20"/>
                    </a:lnTo>
                    <a:lnTo>
                      <a:pt x="18" y="47"/>
                    </a:lnTo>
                    <a:lnTo>
                      <a:pt x="37" y="27"/>
                    </a:lnTo>
                    <a:lnTo>
                      <a:pt x="2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6" name="Freeform 101">
                <a:extLst>
                  <a:ext uri="{FF2B5EF4-FFF2-40B4-BE49-F238E27FC236}">
                    <a16:creationId xmlns:a16="http://schemas.microsoft.com/office/drawing/2014/main" id="{DF065D2F-BABB-B25E-7C81-D517E1B52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2068"/>
                <a:ext cx="14" cy="24"/>
              </a:xfrm>
              <a:custGeom>
                <a:avLst/>
                <a:gdLst>
                  <a:gd name="T0" fmla="*/ 0 w 28"/>
                  <a:gd name="T1" fmla="*/ 0 h 49"/>
                  <a:gd name="T2" fmla="*/ 0 w 28"/>
                  <a:gd name="T3" fmla="*/ 0 h 49"/>
                  <a:gd name="T4" fmla="*/ 1 w 28"/>
                  <a:gd name="T5" fmla="*/ 0 h 49"/>
                  <a:gd name="T6" fmla="*/ 1 w 28"/>
                  <a:gd name="T7" fmla="*/ 0 h 49"/>
                  <a:gd name="T8" fmla="*/ 1 w 28"/>
                  <a:gd name="T9" fmla="*/ 0 h 49"/>
                  <a:gd name="T10" fmla="*/ 1 w 28"/>
                  <a:gd name="T11" fmla="*/ 0 h 49"/>
                  <a:gd name="T12" fmla="*/ 0 w 28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49">
                    <a:moveTo>
                      <a:pt x="0" y="0"/>
                    </a:moveTo>
                    <a:lnTo>
                      <a:pt x="0" y="18"/>
                    </a:lnTo>
                    <a:lnTo>
                      <a:pt x="10" y="49"/>
                    </a:lnTo>
                    <a:lnTo>
                      <a:pt x="28" y="49"/>
                    </a:lnTo>
                    <a:lnTo>
                      <a:pt x="28" y="26"/>
                    </a:lnTo>
                    <a:lnTo>
                      <a:pt x="1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7" name="Freeform 102">
                <a:extLst>
                  <a:ext uri="{FF2B5EF4-FFF2-40B4-BE49-F238E27FC236}">
                    <a16:creationId xmlns:a16="http://schemas.microsoft.com/office/drawing/2014/main" id="{E619C45D-1AFA-7588-B0F8-E3FA39C04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" y="2069"/>
                <a:ext cx="13" cy="18"/>
              </a:xfrm>
              <a:custGeom>
                <a:avLst/>
                <a:gdLst>
                  <a:gd name="T0" fmla="*/ 0 w 25"/>
                  <a:gd name="T1" fmla="*/ 1 h 35"/>
                  <a:gd name="T2" fmla="*/ 0 w 25"/>
                  <a:gd name="T3" fmla="*/ 1 h 35"/>
                  <a:gd name="T4" fmla="*/ 1 w 25"/>
                  <a:gd name="T5" fmla="*/ 1 h 35"/>
                  <a:gd name="T6" fmla="*/ 1 w 25"/>
                  <a:gd name="T7" fmla="*/ 1 h 35"/>
                  <a:gd name="T8" fmla="*/ 1 w 25"/>
                  <a:gd name="T9" fmla="*/ 0 h 35"/>
                  <a:gd name="T10" fmla="*/ 0 w 25"/>
                  <a:gd name="T11" fmla="*/ 1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35">
                    <a:moveTo>
                      <a:pt x="0" y="8"/>
                    </a:moveTo>
                    <a:lnTo>
                      <a:pt x="0" y="34"/>
                    </a:lnTo>
                    <a:lnTo>
                      <a:pt x="15" y="35"/>
                    </a:lnTo>
                    <a:lnTo>
                      <a:pt x="25" y="22"/>
                    </a:lnTo>
                    <a:lnTo>
                      <a:pt x="2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49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8" name="Freeform 103">
                <a:extLst>
                  <a:ext uri="{FF2B5EF4-FFF2-40B4-BE49-F238E27FC236}">
                    <a16:creationId xmlns:a16="http://schemas.microsoft.com/office/drawing/2014/main" id="{1B6428E2-6396-E469-A835-D7C5E2218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" y="1782"/>
                <a:ext cx="59" cy="202"/>
              </a:xfrm>
              <a:custGeom>
                <a:avLst/>
                <a:gdLst>
                  <a:gd name="T0" fmla="*/ 1 w 118"/>
                  <a:gd name="T1" fmla="*/ 1 h 404"/>
                  <a:gd name="T2" fmla="*/ 1 w 118"/>
                  <a:gd name="T3" fmla="*/ 1 h 404"/>
                  <a:gd name="T4" fmla="*/ 1 w 118"/>
                  <a:gd name="T5" fmla="*/ 1 h 404"/>
                  <a:gd name="T6" fmla="*/ 1 w 118"/>
                  <a:gd name="T7" fmla="*/ 1 h 404"/>
                  <a:gd name="T8" fmla="*/ 1 w 118"/>
                  <a:gd name="T9" fmla="*/ 1 h 404"/>
                  <a:gd name="T10" fmla="*/ 1 w 118"/>
                  <a:gd name="T11" fmla="*/ 1 h 404"/>
                  <a:gd name="T12" fmla="*/ 1 w 118"/>
                  <a:gd name="T13" fmla="*/ 1 h 404"/>
                  <a:gd name="T14" fmla="*/ 1 w 118"/>
                  <a:gd name="T15" fmla="*/ 1 h 404"/>
                  <a:gd name="T16" fmla="*/ 1 w 118"/>
                  <a:gd name="T17" fmla="*/ 1 h 404"/>
                  <a:gd name="T18" fmla="*/ 1 w 118"/>
                  <a:gd name="T19" fmla="*/ 1 h 404"/>
                  <a:gd name="T20" fmla="*/ 1 w 118"/>
                  <a:gd name="T21" fmla="*/ 1 h 404"/>
                  <a:gd name="T22" fmla="*/ 1 w 118"/>
                  <a:gd name="T23" fmla="*/ 1 h 404"/>
                  <a:gd name="T24" fmla="*/ 1 w 118"/>
                  <a:gd name="T25" fmla="*/ 1 h 404"/>
                  <a:gd name="T26" fmla="*/ 1 w 118"/>
                  <a:gd name="T27" fmla="*/ 1 h 404"/>
                  <a:gd name="T28" fmla="*/ 1 w 118"/>
                  <a:gd name="T29" fmla="*/ 1 h 404"/>
                  <a:gd name="T30" fmla="*/ 0 w 118"/>
                  <a:gd name="T31" fmla="*/ 1 h 404"/>
                  <a:gd name="T32" fmla="*/ 1 w 118"/>
                  <a:gd name="T33" fmla="*/ 1 h 404"/>
                  <a:gd name="T34" fmla="*/ 1 w 118"/>
                  <a:gd name="T35" fmla="*/ 1 h 404"/>
                  <a:gd name="T36" fmla="*/ 1 w 118"/>
                  <a:gd name="T37" fmla="*/ 1 h 404"/>
                  <a:gd name="T38" fmla="*/ 1 w 118"/>
                  <a:gd name="T39" fmla="*/ 1 h 404"/>
                  <a:gd name="T40" fmla="*/ 1 w 118"/>
                  <a:gd name="T41" fmla="*/ 1 h 404"/>
                  <a:gd name="T42" fmla="*/ 1 w 118"/>
                  <a:gd name="T43" fmla="*/ 1 h 404"/>
                  <a:gd name="T44" fmla="*/ 1 w 118"/>
                  <a:gd name="T45" fmla="*/ 1 h 404"/>
                  <a:gd name="T46" fmla="*/ 1 w 118"/>
                  <a:gd name="T47" fmla="*/ 1 h 404"/>
                  <a:gd name="T48" fmla="*/ 1 w 118"/>
                  <a:gd name="T49" fmla="*/ 1 h 404"/>
                  <a:gd name="T50" fmla="*/ 1 w 118"/>
                  <a:gd name="T51" fmla="*/ 1 h 404"/>
                  <a:gd name="T52" fmla="*/ 1 w 118"/>
                  <a:gd name="T53" fmla="*/ 1 h 404"/>
                  <a:gd name="T54" fmla="*/ 1 w 118"/>
                  <a:gd name="T55" fmla="*/ 1 h 404"/>
                  <a:gd name="T56" fmla="*/ 1 w 118"/>
                  <a:gd name="T57" fmla="*/ 1 h 404"/>
                  <a:gd name="T58" fmla="*/ 1 w 118"/>
                  <a:gd name="T59" fmla="*/ 1 h 404"/>
                  <a:gd name="T60" fmla="*/ 1 w 118"/>
                  <a:gd name="T61" fmla="*/ 1 h 404"/>
                  <a:gd name="T62" fmla="*/ 1 w 118"/>
                  <a:gd name="T63" fmla="*/ 1 h 404"/>
                  <a:gd name="T64" fmla="*/ 1 w 118"/>
                  <a:gd name="T65" fmla="*/ 1 h 404"/>
                  <a:gd name="T66" fmla="*/ 1 w 118"/>
                  <a:gd name="T67" fmla="*/ 1 h 404"/>
                  <a:gd name="T68" fmla="*/ 1 w 118"/>
                  <a:gd name="T69" fmla="*/ 1 h 404"/>
                  <a:gd name="T70" fmla="*/ 1 w 118"/>
                  <a:gd name="T71" fmla="*/ 1 h 404"/>
                  <a:gd name="T72" fmla="*/ 1 w 118"/>
                  <a:gd name="T73" fmla="*/ 1 h 404"/>
                  <a:gd name="T74" fmla="*/ 1 w 118"/>
                  <a:gd name="T75" fmla="*/ 1 h 404"/>
                  <a:gd name="T76" fmla="*/ 1 w 118"/>
                  <a:gd name="T77" fmla="*/ 1 h 404"/>
                  <a:gd name="T78" fmla="*/ 1 w 118"/>
                  <a:gd name="T79" fmla="*/ 1 h 404"/>
                  <a:gd name="T80" fmla="*/ 1 w 118"/>
                  <a:gd name="T81" fmla="*/ 0 h 404"/>
                  <a:gd name="T82" fmla="*/ 1 w 118"/>
                  <a:gd name="T83" fmla="*/ 1 h 404"/>
                  <a:gd name="T84" fmla="*/ 1 w 118"/>
                  <a:gd name="T85" fmla="*/ 1 h 404"/>
                  <a:gd name="T86" fmla="*/ 1 w 118"/>
                  <a:gd name="T87" fmla="*/ 1 h 404"/>
                  <a:gd name="T88" fmla="*/ 1 w 118"/>
                  <a:gd name="T89" fmla="*/ 1 h 4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404">
                    <a:moveTo>
                      <a:pt x="83" y="6"/>
                    </a:moveTo>
                    <a:lnTo>
                      <a:pt x="96" y="43"/>
                    </a:lnTo>
                    <a:lnTo>
                      <a:pt x="96" y="63"/>
                    </a:lnTo>
                    <a:lnTo>
                      <a:pt x="80" y="83"/>
                    </a:lnTo>
                    <a:lnTo>
                      <a:pt x="80" y="100"/>
                    </a:lnTo>
                    <a:lnTo>
                      <a:pt x="105" y="100"/>
                    </a:lnTo>
                    <a:lnTo>
                      <a:pt x="100" y="114"/>
                    </a:lnTo>
                    <a:lnTo>
                      <a:pt x="86" y="130"/>
                    </a:lnTo>
                    <a:lnTo>
                      <a:pt x="80" y="144"/>
                    </a:lnTo>
                    <a:lnTo>
                      <a:pt x="69" y="173"/>
                    </a:lnTo>
                    <a:lnTo>
                      <a:pt x="69" y="205"/>
                    </a:lnTo>
                    <a:lnTo>
                      <a:pt x="54" y="273"/>
                    </a:lnTo>
                    <a:lnTo>
                      <a:pt x="34" y="316"/>
                    </a:lnTo>
                    <a:lnTo>
                      <a:pt x="34" y="346"/>
                    </a:lnTo>
                    <a:lnTo>
                      <a:pt x="18" y="366"/>
                    </a:lnTo>
                    <a:lnTo>
                      <a:pt x="0" y="380"/>
                    </a:lnTo>
                    <a:lnTo>
                      <a:pt x="16" y="380"/>
                    </a:lnTo>
                    <a:lnTo>
                      <a:pt x="29" y="385"/>
                    </a:lnTo>
                    <a:lnTo>
                      <a:pt x="29" y="401"/>
                    </a:lnTo>
                    <a:lnTo>
                      <a:pt x="38" y="404"/>
                    </a:lnTo>
                    <a:lnTo>
                      <a:pt x="50" y="382"/>
                    </a:lnTo>
                    <a:lnTo>
                      <a:pt x="60" y="337"/>
                    </a:lnTo>
                    <a:lnTo>
                      <a:pt x="78" y="305"/>
                    </a:lnTo>
                    <a:lnTo>
                      <a:pt x="96" y="264"/>
                    </a:lnTo>
                    <a:lnTo>
                      <a:pt x="113" y="193"/>
                    </a:lnTo>
                    <a:lnTo>
                      <a:pt x="118" y="178"/>
                    </a:lnTo>
                    <a:lnTo>
                      <a:pt x="116" y="135"/>
                    </a:lnTo>
                    <a:lnTo>
                      <a:pt x="110" y="144"/>
                    </a:lnTo>
                    <a:lnTo>
                      <a:pt x="110" y="167"/>
                    </a:lnTo>
                    <a:lnTo>
                      <a:pt x="102" y="202"/>
                    </a:lnTo>
                    <a:lnTo>
                      <a:pt x="93" y="234"/>
                    </a:lnTo>
                    <a:lnTo>
                      <a:pt x="64" y="260"/>
                    </a:lnTo>
                    <a:lnTo>
                      <a:pt x="83" y="213"/>
                    </a:lnTo>
                    <a:lnTo>
                      <a:pt x="93" y="178"/>
                    </a:lnTo>
                    <a:lnTo>
                      <a:pt x="102" y="130"/>
                    </a:lnTo>
                    <a:lnTo>
                      <a:pt x="108" y="116"/>
                    </a:lnTo>
                    <a:lnTo>
                      <a:pt x="116" y="101"/>
                    </a:lnTo>
                    <a:lnTo>
                      <a:pt x="110" y="82"/>
                    </a:lnTo>
                    <a:lnTo>
                      <a:pt x="113" y="63"/>
                    </a:lnTo>
                    <a:lnTo>
                      <a:pt x="113" y="45"/>
                    </a:lnTo>
                    <a:lnTo>
                      <a:pt x="102" y="0"/>
                    </a:lnTo>
                    <a:lnTo>
                      <a:pt x="99" y="1"/>
                    </a:lnTo>
                    <a:lnTo>
                      <a:pt x="93" y="2"/>
                    </a:lnTo>
                    <a:lnTo>
                      <a:pt x="86" y="5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59" name="Freeform 104">
                <a:extLst>
                  <a:ext uri="{FF2B5EF4-FFF2-40B4-BE49-F238E27FC236}">
                    <a16:creationId xmlns:a16="http://schemas.microsoft.com/office/drawing/2014/main" id="{2E5B265F-0175-888F-4232-C2E50B990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" y="1802"/>
                <a:ext cx="34" cy="177"/>
              </a:xfrm>
              <a:custGeom>
                <a:avLst/>
                <a:gdLst>
                  <a:gd name="T0" fmla="*/ 1 w 68"/>
                  <a:gd name="T1" fmla="*/ 0 h 355"/>
                  <a:gd name="T2" fmla="*/ 1 w 68"/>
                  <a:gd name="T3" fmla="*/ 0 h 355"/>
                  <a:gd name="T4" fmla="*/ 1 w 68"/>
                  <a:gd name="T5" fmla="*/ 0 h 355"/>
                  <a:gd name="T6" fmla="*/ 1 w 68"/>
                  <a:gd name="T7" fmla="*/ 0 h 355"/>
                  <a:gd name="T8" fmla="*/ 1 w 68"/>
                  <a:gd name="T9" fmla="*/ 0 h 355"/>
                  <a:gd name="T10" fmla="*/ 1 w 68"/>
                  <a:gd name="T11" fmla="*/ 0 h 355"/>
                  <a:gd name="T12" fmla="*/ 1 w 68"/>
                  <a:gd name="T13" fmla="*/ 0 h 355"/>
                  <a:gd name="T14" fmla="*/ 1 w 68"/>
                  <a:gd name="T15" fmla="*/ 0 h 355"/>
                  <a:gd name="T16" fmla="*/ 1 w 68"/>
                  <a:gd name="T17" fmla="*/ 0 h 355"/>
                  <a:gd name="T18" fmla="*/ 1 w 68"/>
                  <a:gd name="T19" fmla="*/ 0 h 355"/>
                  <a:gd name="T20" fmla="*/ 1 w 68"/>
                  <a:gd name="T21" fmla="*/ 0 h 355"/>
                  <a:gd name="T22" fmla="*/ 1 w 68"/>
                  <a:gd name="T23" fmla="*/ 0 h 355"/>
                  <a:gd name="T24" fmla="*/ 0 w 68"/>
                  <a:gd name="T25" fmla="*/ 0 h 355"/>
                  <a:gd name="T26" fmla="*/ 1 w 68"/>
                  <a:gd name="T27" fmla="*/ 0 h 355"/>
                  <a:gd name="T28" fmla="*/ 1 w 68"/>
                  <a:gd name="T29" fmla="*/ 0 h 355"/>
                  <a:gd name="T30" fmla="*/ 1 w 68"/>
                  <a:gd name="T31" fmla="*/ 0 h 355"/>
                  <a:gd name="T32" fmla="*/ 1 w 68"/>
                  <a:gd name="T33" fmla="*/ 0 h 355"/>
                  <a:gd name="T34" fmla="*/ 1 w 68"/>
                  <a:gd name="T35" fmla="*/ 0 h 355"/>
                  <a:gd name="T36" fmla="*/ 1 w 68"/>
                  <a:gd name="T37" fmla="*/ 0 h 355"/>
                  <a:gd name="T38" fmla="*/ 1 w 68"/>
                  <a:gd name="T39" fmla="*/ 0 h 355"/>
                  <a:gd name="T40" fmla="*/ 1 w 68"/>
                  <a:gd name="T41" fmla="*/ 0 h 355"/>
                  <a:gd name="T42" fmla="*/ 1 w 68"/>
                  <a:gd name="T43" fmla="*/ 0 h 355"/>
                  <a:gd name="T44" fmla="*/ 1 w 68"/>
                  <a:gd name="T45" fmla="*/ 0 h 3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" h="355">
                    <a:moveTo>
                      <a:pt x="22" y="0"/>
                    </a:moveTo>
                    <a:lnTo>
                      <a:pt x="34" y="20"/>
                    </a:lnTo>
                    <a:lnTo>
                      <a:pt x="47" y="32"/>
                    </a:lnTo>
                    <a:lnTo>
                      <a:pt x="60" y="35"/>
                    </a:lnTo>
                    <a:lnTo>
                      <a:pt x="68" y="48"/>
                    </a:lnTo>
                    <a:lnTo>
                      <a:pt x="48" y="81"/>
                    </a:lnTo>
                    <a:lnTo>
                      <a:pt x="36" y="130"/>
                    </a:lnTo>
                    <a:lnTo>
                      <a:pt x="34" y="168"/>
                    </a:lnTo>
                    <a:lnTo>
                      <a:pt x="28" y="235"/>
                    </a:lnTo>
                    <a:lnTo>
                      <a:pt x="28" y="259"/>
                    </a:lnTo>
                    <a:lnTo>
                      <a:pt x="26" y="298"/>
                    </a:lnTo>
                    <a:lnTo>
                      <a:pt x="18" y="339"/>
                    </a:lnTo>
                    <a:lnTo>
                      <a:pt x="0" y="355"/>
                    </a:lnTo>
                    <a:lnTo>
                      <a:pt x="12" y="319"/>
                    </a:lnTo>
                    <a:lnTo>
                      <a:pt x="14" y="270"/>
                    </a:lnTo>
                    <a:lnTo>
                      <a:pt x="24" y="203"/>
                    </a:lnTo>
                    <a:lnTo>
                      <a:pt x="24" y="160"/>
                    </a:lnTo>
                    <a:lnTo>
                      <a:pt x="34" y="105"/>
                    </a:lnTo>
                    <a:lnTo>
                      <a:pt x="44" y="73"/>
                    </a:lnTo>
                    <a:lnTo>
                      <a:pt x="52" y="51"/>
                    </a:lnTo>
                    <a:lnTo>
                      <a:pt x="26" y="40"/>
                    </a:lnTo>
                    <a:lnTo>
                      <a:pt x="9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0" name="Freeform 105">
                <a:extLst>
                  <a:ext uri="{FF2B5EF4-FFF2-40B4-BE49-F238E27FC236}">
                    <a16:creationId xmlns:a16="http://schemas.microsoft.com/office/drawing/2014/main" id="{3B590E59-F04B-2DD0-E704-055F1711F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1984"/>
                <a:ext cx="38" cy="76"/>
              </a:xfrm>
              <a:custGeom>
                <a:avLst/>
                <a:gdLst>
                  <a:gd name="T0" fmla="*/ 1 w 76"/>
                  <a:gd name="T1" fmla="*/ 1 h 152"/>
                  <a:gd name="T2" fmla="*/ 1 w 76"/>
                  <a:gd name="T3" fmla="*/ 1 h 152"/>
                  <a:gd name="T4" fmla="*/ 1 w 76"/>
                  <a:gd name="T5" fmla="*/ 1 h 152"/>
                  <a:gd name="T6" fmla="*/ 0 w 76"/>
                  <a:gd name="T7" fmla="*/ 1 h 152"/>
                  <a:gd name="T8" fmla="*/ 0 w 76"/>
                  <a:gd name="T9" fmla="*/ 1 h 152"/>
                  <a:gd name="T10" fmla="*/ 1 w 76"/>
                  <a:gd name="T11" fmla="*/ 1 h 152"/>
                  <a:gd name="T12" fmla="*/ 1 w 76"/>
                  <a:gd name="T13" fmla="*/ 1 h 152"/>
                  <a:gd name="T14" fmla="*/ 1 w 76"/>
                  <a:gd name="T15" fmla="*/ 1 h 152"/>
                  <a:gd name="T16" fmla="*/ 1 w 76"/>
                  <a:gd name="T17" fmla="*/ 1 h 152"/>
                  <a:gd name="T18" fmla="*/ 1 w 76"/>
                  <a:gd name="T19" fmla="*/ 1 h 152"/>
                  <a:gd name="T20" fmla="*/ 1 w 76"/>
                  <a:gd name="T21" fmla="*/ 1 h 152"/>
                  <a:gd name="T22" fmla="*/ 1 w 76"/>
                  <a:gd name="T23" fmla="*/ 1 h 152"/>
                  <a:gd name="T24" fmla="*/ 1 w 76"/>
                  <a:gd name="T25" fmla="*/ 1 h 152"/>
                  <a:gd name="T26" fmla="*/ 1 w 76"/>
                  <a:gd name="T27" fmla="*/ 1 h 152"/>
                  <a:gd name="T28" fmla="*/ 1 w 76"/>
                  <a:gd name="T29" fmla="*/ 1 h 152"/>
                  <a:gd name="T30" fmla="*/ 1 w 76"/>
                  <a:gd name="T31" fmla="*/ 1 h 152"/>
                  <a:gd name="T32" fmla="*/ 1 w 76"/>
                  <a:gd name="T33" fmla="*/ 1 h 152"/>
                  <a:gd name="T34" fmla="*/ 1 w 76"/>
                  <a:gd name="T35" fmla="*/ 1 h 152"/>
                  <a:gd name="T36" fmla="*/ 1 w 76"/>
                  <a:gd name="T37" fmla="*/ 1 h 152"/>
                  <a:gd name="T38" fmla="*/ 1 w 76"/>
                  <a:gd name="T39" fmla="*/ 1 h 152"/>
                  <a:gd name="T40" fmla="*/ 1 w 76"/>
                  <a:gd name="T41" fmla="*/ 1 h 152"/>
                  <a:gd name="T42" fmla="*/ 1 w 76"/>
                  <a:gd name="T43" fmla="*/ 0 h 152"/>
                  <a:gd name="T44" fmla="*/ 1 w 76"/>
                  <a:gd name="T45" fmla="*/ 1 h 152"/>
                  <a:gd name="T46" fmla="*/ 1 w 76"/>
                  <a:gd name="T47" fmla="*/ 1 h 152"/>
                  <a:gd name="T48" fmla="*/ 1 w 76"/>
                  <a:gd name="T49" fmla="*/ 1 h 152"/>
                  <a:gd name="T50" fmla="*/ 1 w 76"/>
                  <a:gd name="T51" fmla="*/ 1 h 1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6" h="152">
                    <a:moveTo>
                      <a:pt x="26" y="12"/>
                    </a:moveTo>
                    <a:lnTo>
                      <a:pt x="14" y="17"/>
                    </a:lnTo>
                    <a:lnTo>
                      <a:pt x="5" y="34"/>
                    </a:lnTo>
                    <a:lnTo>
                      <a:pt x="0" y="78"/>
                    </a:lnTo>
                    <a:lnTo>
                      <a:pt x="0" y="100"/>
                    </a:lnTo>
                    <a:lnTo>
                      <a:pt x="5" y="129"/>
                    </a:lnTo>
                    <a:lnTo>
                      <a:pt x="11" y="152"/>
                    </a:lnTo>
                    <a:lnTo>
                      <a:pt x="22" y="152"/>
                    </a:lnTo>
                    <a:lnTo>
                      <a:pt x="22" y="136"/>
                    </a:lnTo>
                    <a:lnTo>
                      <a:pt x="16" y="108"/>
                    </a:lnTo>
                    <a:lnTo>
                      <a:pt x="23" y="100"/>
                    </a:lnTo>
                    <a:lnTo>
                      <a:pt x="33" y="100"/>
                    </a:lnTo>
                    <a:lnTo>
                      <a:pt x="44" y="100"/>
                    </a:lnTo>
                    <a:lnTo>
                      <a:pt x="45" y="74"/>
                    </a:lnTo>
                    <a:lnTo>
                      <a:pt x="56" y="95"/>
                    </a:lnTo>
                    <a:lnTo>
                      <a:pt x="64" y="83"/>
                    </a:lnTo>
                    <a:lnTo>
                      <a:pt x="64" y="63"/>
                    </a:lnTo>
                    <a:lnTo>
                      <a:pt x="76" y="67"/>
                    </a:lnTo>
                    <a:lnTo>
                      <a:pt x="74" y="47"/>
                    </a:lnTo>
                    <a:lnTo>
                      <a:pt x="51" y="40"/>
                    </a:lnTo>
                    <a:lnTo>
                      <a:pt x="48" y="7"/>
                    </a:lnTo>
                    <a:lnTo>
                      <a:pt x="41" y="0"/>
                    </a:lnTo>
                    <a:lnTo>
                      <a:pt x="39" y="2"/>
                    </a:lnTo>
                    <a:lnTo>
                      <a:pt x="34" y="6"/>
                    </a:lnTo>
                    <a:lnTo>
                      <a:pt x="29" y="9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F4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1" name="Freeform 106">
                <a:extLst>
                  <a:ext uri="{FF2B5EF4-FFF2-40B4-BE49-F238E27FC236}">
                    <a16:creationId xmlns:a16="http://schemas.microsoft.com/office/drawing/2014/main" id="{DE187D63-5F93-7A8C-B64A-999130AF0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" y="1924"/>
                <a:ext cx="21" cy="152"/>
              </a:xfrm>
              <a:custGeom>
                <a:avLst/>
                <a:gdLst>
                  <a:gd name="T0" fmla="*/ 1 w 41"/>
                  <a:gd name="T1" fmla="*/ 1 h 304"/>
                  <a:gd name="T2" fmla="*/ 1 w 41"/>
                  <a:gd name="T3" fmla="*/ 1 h 304"/>
                  <a:gd name="T4" fmla="*/ 1 w 41"/>
                  <a:gd name="T5" fmla="*/ 1 h 304"/>
                  <a:gd name="T6" fmla="*/ 1 w 41"/>
                  <a:gd name="T7" fmla="*/ 1 h 304"/>
                  <a:gd name="T8" fmla="*/ 1 w 41"/>
                  <a:gd name="T9" fmla="*/ 1 h 304"/>
                  <a:gd name="T10" fmla="*/ 1 w 41"/>
                  <a:gd name="T11" fmla="*/ 1 h 304"/>
                  <a:gd name="T12" fmla="*/ 1 w 41"/>
                  <a:gd name="T13" fmla="*/ 1 h 304"/>
                  <a:gd name="T14" fmla="*/ 1 w 41"/>
                  <a:gd name="T15" fmla="*/ 1 h 304"/>
                  <a:gd name="T16" fmla="*/ 1 w 41"/>
                  <a:gd name="T17" fmla="*/ 1 h 304"/>
                  <a:gd name="T18" fmla="*/ 1 w 41"/>
                  <a:gd name="T19" fmla="*/ 1 h 304"/>
                  <a:gd name="T20" fmla="*/ 1 w 41"/>
                  <a:gd name="T21" fmla="*/ 1 h 304"/>
                  <a:gd name="T22" fmla="*/ 1 w 41"/>
                  <a:gd name="T23" fmla="*/ 1 h 304"/>
                  <a:gd name="T24" fmla="*/ 1 w 41"/>
                  <a:gd name="T25" fmla="*/ 1 h 304"/>
                  <a:gd name="T26" fmla="*/ 1 w 41"/>
                  <a:gd name="T27" fmla="*/ 1 h 304"/>
                  <a:gd name="T28" fmla="*/ 1 w 41"/>
                  <a:gd name="T29" fmla="*/ 1 h 304"/>
                  <a:gd name="T30" fmla="*/ 1 w 41"/>
                  <a:gd name="T31" fmla="*/ 1 h 304"/>
                  <a:gd name="T32" fmla="*/ 1 w 41"/>
                  <a:gd name="T33" fmla="*/ 1 h 304"/>
                  <a:gd name="T34" fmla="*/ 1 w 41"/>
                  <a:gd name="T35" fmla="*/ 1 h 304"/>
                  <a:gd name="T36" fmla="*/ 1 w 41"/>
                  <a:gd name="T37" fmla="*/ 1 h 304"/>
                  <a:gd name="T38" fmla="*/ 1 w 41"/>
                  <a:gd name="T39" fmla="*/ 1 h 304"/>
                  <a:gd name="T40" fmla="*/ 1 w 41"/>
                  <a:gd name="T41" fmla="*/ 1 h 304"/>
                  <a:gd name="T42" fmla="*/ 1 w 41"/>
                  <a:gd name="T43" fmla="*/ 1 h 304"/>
                  <a:gd name="T44" fmla="*/ 0 w 41"/>
                  <a:gd name="T45" fmla="*/ 0 h 304"/>
                  <a:gd name="T46" fmla="*/ 1 w 41"/>
                  <a:gd name="T47" fmla="*/ 1 h 3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1" h="304">
                    <a:moveTo>
                      <a:pt x="12" y="1"/>
                    </a:moveTo>
                    <a:lnTo>
                      <a:pt x="12" y="20"/>
                    </a:lnTo>
                    <a:lnTo>
                      <a:pt x="21" y="34"/>
                    </a:lnTo>
                    <a:lnTo>
                      <a:pt x="37" y="34"/>
                    </a:lnTo>
                    <a:lnTo>
                      <a:pt x="27" y="50"/>
                    </a:lnTo>
                    <a:lnTo>
                      <a:pt x="21" y="82"/>
                    </a:lnTo>
                    <a:lnTo>
                      <a:pt x="30" y="128"/>
                    </a:lnTo>
                    <a:lnTo>
                      <a:pt x="32" y="152"/>
                    </a:lnTo>
                    <a:lnTo>
                      <a:pt x="41" y="155"/>
                    </a:lnTo>
                    <a:lnTo>
                      <a:pt x="41" y="165"/>
                    </a:lnTo>
                    <a:lnTo>
                      <a:pt x="35" y="197"/>
                    </a:lnTo>
                    <a:lnTo>
                      <a:pt x="35" y="240"/>
                    </a:lnTo>
                    <a:lnTo>
                      <a:pt x="27" y="265"/>
                    </a:lnTo>
                    <a:lnTo>
                      <a:pt x="14" y="281"/>
                    </a:lnTo>
                    <a:lnTo>
                      <a:pt x="6" y="304"/>
                    </a:lnTo>
                    <a:lnTo>
                      <a:pt x="10" y="269"/>
                    </a:lnTo>
                    <a:lnTo>
                      <a:pt x="23" y="230"/>
                    </a:lnTo>
                    <a:lnTo>
                      <a:pt x="23" y="192"/>
                    </a:lnTo>
                    <a:lnTo>
                      <a:pt x="17" y="144"/>
                    </a:lnTo>
                    <a:lnTo>
                      <a:pt x="17" y="106"/>
                    </a:lnTo>
                    <a:lnTo>
                      <a:pt x="18" y="63"/>
                    </a:lnTo>
                    <a:lnTo>
                      <a:pt x="7" y="36"/>
                    </a:lnTo>
                    <a:lnTo>
                      <a:pt x="0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2" name="Freeform 107">
                <a:extLst>
                  <a:ext uri="{FF2B5EF4-FFF2-40B4-BE49-F238E27FC236}">
                    <a16:creationId xmlns:a16="http://schemas.microsoft.com/office/drawing/2014/main" id="{1ED4A48F-4961-D9CE-3DC3-BE2161703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1931"/>
                <a:ext cx="18" cy="55"/>
              </a:xfrm>
              <a:custGeom>
                <a:avLst/>
                <a:gdLst>
                  <a:gd name="T0" fmla="*/ 0 w 37"/>
                  <a:gd name="T1" fmla="*/ 0 h 112"/>
                  <a:gd name="T2" fmla="*/ 0 w 37"/>
                  <a:gd name="T3" fmla="*/ 0 h 112"/>
                  <a:gd name="T4" fmla="*/ 0 w 37"/>
                  <a:gd name="T5" fmla="*/ 0 h 112"/>
                  <a:gd name="T6" fmla="*/ 0 w 37"/>
                  <a:gd name="T7" fmla="*/ 0 h 112"/>
                  <a:gd name="T8" fmla="*/ 0 w 37"/>
                  <a:gd name="T9" fmla="*/ 0 h 112"/>
                  <a:gd name="T10" fmla="*/ 0 w 37"/>
                  <a:gd name="T11" fmla="*/ 0 h 112"/>
                  <a:gd name="T12" fmla="*/ 0 w 37"/>
                  <a:gd name="T13" fmla="*/ 0 h 112"/>
                  <a:gd name="T14" fmla="*/ 0 w 37"/>
                  <a:gd name="T15" fmla="*/ 0 h 112"/>
                  <a:gd name="T16" fmla="*/ 0 w 37"/>
                  <a:gd name="T17" fmla="*/ 0 h 112"/>
                  <a:gd name="T18" fmla="*/ 0 w 37"/>
                  <a:gd name="T19" fmla="*/ 0 h 112"/>
                  <a:gd name="T20" fmla="*/ 0 w 37"/>
                  <a:gd name="T21" fmla="*/ 0 h 1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" h="112">
                    <a:moveTo>
                      <a:pt x="15" y="0"/>
                    </a:moveTo>
                    <a:lnTo>
                      <a:pt x="0" y="7"/>
                    </a:lnTo>
                    <a:lnTo>
                      <a:pt x="0" y="27"/>
                    </a:lnTo>
                    <a:lnTo>
                      <a:pt x="17" y="36"/>
                    </a:lnTo>
                    <a:lnTo>
                      <a:pt x="21" y="66"/>
                    </a:lnTo>
                    <a:lnTo>
                      <a:pt x="24" y="112"/>
                    </a:lnTo>
                    <a:lnTo>
                      <a:pt x="37" y="78"/>
                    </a:lnTo>
                    <a:lnTo>
                      <a:pt x="37" y="45"/>
                    </a:lnTo>
                    <a:lnTo>
                      <a:pt x="37" y="22"/>
                    </a:lnTo>
                    <a:lnTo>
                      <a:pt x="18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3" name="Freeform 108">
                <a:extLst>
                  <a:ext uri="{FF2B5EF4-FFF2-40B4-BE49-F238E27FC236}">
                    <a16:creationId xmlns:a16="http://schemas.microsoft.com/office/drawing/2014/main" id="{8EAAEDB6-5246-ED98-E995-1EEF56E0A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1918"/>
                <a:ext cx="15" cy="11"/>
              </a:xfrm>
              <a:custGeom>
                <a:avLst/>
                <a:gdLst>
                  <a:gd name="T0" fmla="*/ 0 w 30"/>
                  <a:gd name="T1" fmla="*/ 0 h 23"/>
                  <a:gd name="T2" fmla="*/ 1 w 30"/>
                  <a:gd name="T3" fmla="*/ 0 h 23"/>
                  <a:gd name="T4" fmla="*/ 1 w 30"/>
                  <a:gd name="T5" fmla="*/ 0 h 23"/>
                  <a:gd name="T6" fmla="*/ 1 w 30"/>
                  <a:gd name="T7" fmla="*/ 0 h 23"/>
                  <a:gd name="T8" fmla="*/ 1 w 30"/>
                  <a:gd name="T9" fmla="*/ 0 h 23"/>
                  <a:gd name="T10" fmla="*/ 1 w 30"/>
                  <a:gd name="T11" fmla="*/ 0 h 23"/>
                  <a:gd name="T12" fmla="*/ 0 w 3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3">
                    <a:moveTo>
                      <a:pt x="0" y="8"/>
                    </a:moveTo>
                    <a:lnTo>
                      <a:pt x="18" y="0"/>
                    </a:lnTo>
                    <a:lnTo>
                      <a:pt x="30" y="0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4" y="2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4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4" name="Freeform 109">
                <a:extLst>
                  <a:ext uri="{FF2B5EF4-FFF2-40B4-BE49-F238E27FC236}">
                    <a16:creationId xmlns:a16="http://schemas.microsoft.com/office/drawing/2014/main" id="{335343CB-DE8F-1CBA-A948-E0D3DD51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" y="1652"/>
                <a:ext cx="36" cy="71"/>
              </a:xfrm>
              <a:custGeom>
                <a:avLst/>
                <a:gdLst>
                  <a:gd name="T0" fmla="*/ 0 w 73"/>
                  <a:gd name="T1" fmla="*/ 1 h 140"/>
                  <a:gd name="T2" fmla="*/ 0 w 73"/>
                  <a:gd name="T3" fmla="*/ 1 h 140"/>
                  <a:gd name="T4" fmla="*/ 0 w 73"/>
                  <a:gd name="T5" fmla="*/ 1 h 140"/>
                  <a:gd name="T6" fmla="*/ 0 w 73"/>
                  <a:gd name="T7" fmla="*/ 1 h 140"/>
                  <a:gd name="T8" fmla="*/ 0 w 73"/>
                  <a:gd name="T9" fmla="*/ 1 h 140"/>
                  <a:gd name="T10" fmla="*/ 0 w 73"/>
                  <a:gd name="T11" fmla="*/ 1 h 140"/>
                  <a:gd name="T12" fmla="*/ 0 w 73"/>
                  <a:gd name="T13" fmla="*/ 1 h 140"/>
                  <a:gd name="T14" fmla="*/ 0 w 73"/>
                  <a:gd name="T15" fmla="*/ 1 h 140"/>
                  <a:gd name="T16" fmla="*/ 0 w 73"/>
                  <a:gd name="T17" fmla="*/ 1 h 140"/>
                  <a:gd name="T18" fmla="*/ 0 w 73"/>
                  <a:gd name="T19" fmla="*/ 1 h 140"/>
                  <a:gd name="T20" fmla="*/ 0 w 73"/>
                  <a:gd name="T21" fmla="*/ 1 h 140"/>
                  <a:gd name="T22" fmla="*/ 0 w 73"/>
                  <a:gd name="T23" fmla="*/ 1 h 140"/>
                  <a:gd name="T24" fmla="*/ 0 w 73"/>
                  <a:gd name="T25" fmla="*/ 1 h 140"/>
                  <a:gd name="T26" fmla="*/ 0 w 73"/>
                  <a:gd name="T27" fmla="*/ 0 h 140"/>
                  <a:gd name="T28" fmla="*/ 0 w 73"/>
                  <a:gd name="T29" fmla="*/ 0 h 140"/>
                  <a:gd name="T30" fmla="*/ 0 w 73"/>
                  <a:gd name="T31" fmla="*/ 1 h 140"/>
                  <a:gd name="T32" fmla="*/ 0 w 73"/>
                  <a:gd name="T33" fmla="*/ 1 h 140"/>
                  <a:gd name="T34" fmla="*/ 0 w 73"/>
                  <a:gd name="T35" fmla="*/ 1 h 1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" h="140">
                    <a:moveTo>
                      <a:pt x="71" y="40"/>
                    </a:moveTo>
                    <a:lnTo>
                      <a:pt x="43" y="27"/>
                    </a:lnTo>
                    <a:lnTo>
                      <a:pt x="25" y="27"/>
                    </a:lnTo>
                    <a:lnTo>
                      <a:pt x="26" y="38"/>
                    </a:lnTo>
                    <a:lnTo>
                      <a:pt x="31" y="53"/>
                    </a:lnTo>
                    <a:lnTo>
                      <a:pt x="36" y="83"/>
                    </a:lnTo>
                    <a:lnTo>
                      <a:pt x="42" y="124"/>
                    </a:lnTo>
                    <a:lnTo>
                      <a:pt x="54" y="140"/>
                    </a:lnTo>
                    <a:lnTo>
                      <a:pt x="34" y="136"/>
                    </a:lnTo>
                    <a:lnTo>
                      <a:pt x="16" y="90"/>
                    </a:lnTo>
                    <a:lnTo>
                      <a:pt x="13" y="59"/>
                    </a:lnTo>
                    <a:lnTo>
                      <a:pt x="0" y="29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3" y="3"/>
                    </a:lnTo>
                    <a:lnTo>
                      <a:pt x="73" y="22"/>
                    </a:lnTo>
                    <a:lnTo>
                      <a:pt x="71" y="4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5" name="Freeform 110">
                <a:extLst>
                  <a:ext uri="{FF2B5EF4-FFF2-40B4-BE49-F238E27FC236}">
                    <a16:creationId xmlns:a16="http://schemas.microsoft.com/office/drawing/2014/main" id="{2D6072B2-4FB8-1196-3CE0-B9A1A3A29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" y="1644"/>
                <a:ext cx="15" cy="12"/>
              </a:xfrm>
              <a:custGeom>
                <a:avLst/>
                <a:gdLst>
                  <a:gd name="T0" fmla="*/ 0 w 30"/>
                  <a:gd name="T1" fmla="*/ 1 h 23"/>
                  <a:gd name="T2" fmla="*/ 1 w 30"/>
                  <a:gd name="T3" fmla="*/ 1 h 23"/>
                  <a:gd name="T4" fmla="*/ 1 w 30"/>
                  <a:gd name="T5" fmla="*/ 0 h 23"/>
                  <a:gd name="T6" fmla="*/ 1 w 30"/>
                  <a:gd name="T7" fmla="*/ 1 h 23"/>
                  <a:gd name="T8" fmla="*/ 1 w 30"/>
                  <a:gd name="T9" fmla="*/ 1 h 23"/>
                  <a:gd name="T10" fmla="*/ 1 w 30"/>
                  <a:gd name="T11" fmla="*/ 1 h 23"/>
                  <a:gd name="T12" fmla="*/ 1 w 30"/>
                  <a:gd name="T13" fmla="*/ 1 h 23"/>
                  <a:gd name="T14" fmla="*/ 1 w 30"/>
                  <a:gd name="T15" fmla="*/ 1 h 23"/>
                  <a:gd name="T16" fmla="*/ 1 w 30"/>
                  <a:gd name="T17" fmla="*/ 1 h 23"/>
                  <a:gd name="T18" fmla="*/ 1 w 30"/>
                  <a:gd name="T19" fmla="*/ 1 h 23"/>
                  <a:gd name="T20" fmla="*/ 1 w 30"/>
                  <a:gd name="T21" fmla="*/ 1 h 23"/>
                  <a:gd name="T22" fmla="*/ 1 w 30"/>
                  <a:gd name="T23" fmla="*/ 1 h 23"/>
                  <a:gd name="T24" fmla="*/ 0 w 30"/>
                  <a:gd name="T25" fmla="*/ 1 h 23"/>
                  <a:gd name="T26" fmla="*/ 0 w 30"/>
                  <a:gd name="T27" fmla="*/ 1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23">
                    <a:moveTo>
                      <a:pt x="0" y="5"/>
                    </a:moveTo>
                    <a:lnTo>
                      <a:pt x="3" y="1"/>
                    </a:lnTo>
                    <a:lnTo>
                      <a:pt x="14" y="0"/>
                    </a:lnTo>
                    <a:lnTo>
                      <a:pt x="23" y="3"/>
                    </a:lnTo>
                    <a:lnTo>
                      <a:pt x="30" y="18"/>
                    </a:lnTo>
                    <a:lnTo>
                      <a:pt x="18" y="11"/>
                    </a:lnTo>
                    <a:lnTo>
                      <a:pt x="10" y="10"/>
                    </a:lnTo>
                    <a:lnTo>
                      <a:pt x="10" y="17"/>
                    </a:lnTo>
                    <a:lnTo>
                      <a:pt x="14" y="20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1" y="15"/>
                    </a:lnTo>
                    <a:lnTo>
                      <a:pt x="0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2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6" name="Freeform 111">
                <a:extLst>
                  <a:ext uri="{FF2B5EF4-FFF2-40B4-BE49-F238E27FC236}">
                    <a16:creationId xmlns:a16="http://schemas.microsoft.com/office/drawing/2014/main" id="{71581128-E52C-7A19-2854-695F764C1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" y="1693"/>
                <a:ext cx="45" cy="23"/>
              </a:xfrm>
              <a:custGeom>
                <a:avLst/>
                <a:gdLst>
                  <a:gd name="T0" fmla="*/ 1 w 90"/>
                  <a:gd name="T1" fmla="*/ 0 h 48"/>
                  <a:gd name="T2" fmla="*/ 1 w 90"/>
                  <a:gd name="T3" fmla="*/ 0 h 48"/>
                  <a:gd name="T4" fmla="*/ 1 w 90"/>
                  <a:gd name="T5" fmla="*/ 0 h 48"/>
                  <a:gd name="T6" fmla="*/ 1 w 90"/>
                  <a:gd name="T7" fmla="*/ 0 h 48"/>
                  <a:gd name="T8" fmla="*/ 1 w 90"/>
                  <a:gd name="T9" fmla="*/ 0 h 48"/>
                  <a:gd name="T10" fmla="*/ 1 w 90"/>
                  <a:gd name="T11" fmla="*/ 0 h 48"/>
                  <a:gd name="T12" fmla="*/ 1 w 90"/>
                  <a:gd name="T13" fmla="*/ 0 h 48"/>
                  <a:gd name="T14" fmla="*/ 1 w 90"/>
                  <a:gd name="T15" fmla="*/ 0 h 48"/>
                  <a:gd name="T16" fmla="*/ 1 w 90"/>
                  <a:gd name="T17" fmla="*/ 0 h 48"/>
                  <a:gd name="T18" fmla="*/ 1 w 90"/>
                  <a:gd name="T19" fmla="*/ 0 h 48"/>
                  <a:gd name="T20" fmla="*/ 1 w 90"/>
                  <a:gd name="T21" fmla="*/ 0 h 48"/>
                  <a:gd name="T22" fmla="*/ 1 w 90"/>
                  <a:gd name="T23" fmla="*/ 0 h 48"/>
                  <a:gd name="T24" fmla="*/ 0 w 90"/>
                  <a:gd name="T25" fmla="*/ 0 h 48"/>
                  <a:gd name="T26" fmla="*/ 0 w 90"/>
                  <a:gd name="T27" fmla="*/ 0 h 48"/>
                  <a:gd name="T28" fmla="*/ 1 w 90"/>
                  <a:gd name="T29" fmla="*/ 0 h 48"/>
                  <a:gd name="T30" fmla="*/ 1 w 90"/>
                  <a:gd name="T31" fmla="*/ 0 h 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0" h="48">
                    <a:moveTo>
                      <a:pt x="7" y="12"/>
                    </a:moveTo>
                    <a:lnTo>
                      <a:pt x="11" y="20"/>
                    </a:lnTo>
                    <a:lnTo>
                      <a:pt x="24" y="20"/>
                    </a:lnTo>
                    <a:lnTo>
                      <a:pt x="36" y="29"/>
                    </a:lnTo>
                    <a:lnTo>
                      <a:pt x="47" y="33"/>
                    </a:lnTo>
                    <a:lnTo>
                      <a:pt x="65" y="33"/>
                    </a:lnTo>
                    <a:lnTo>
                      <a:pt x="75" y="40"/>
                    </a:lnTo>
                    <a:lnTo>
                      <a:pt x="90" y="48"/>
                    </a:lnTo>
                    <a:lnTo>
                      <a:pt x="74" y="45"/>
                    </a:lnTo>
                    <a:lnTo>
                      <a:pt x="60" y="41"/>
                    </a:lnTo>
                    <a:lnTo>
                      <a:pt x="34" y="41"/>
                    </a:lnTo>
                    <a:lnTo>
                      <a:pt x="19" y="33"/>
                    </a:lnTo>
                    <a:lnTo>
                      <a:pt x="0" y="21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7" name="Freeform 112">
                <a:extLst>
                  <a:ext uri="{FF2B5EF4-FFF2-40B4-BE49-F238E27FC236}">
                    <a16:creationId xmlns:a16="http://schemas.microsoft.com/office/drawing/2014/main" id="{66AB5F9B-CB78-2E33-4606-7465E5BAB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1660"/>
                <a:ext cx="32" cy="31"/>
              </a:xfrm>
              <a:custGeom>
                <a:avLst/>
                <a:gdLst>
                  <a:gd name="T0" fmla="*/ 1 w 64"/>
                  <a:gd name="T1" fmla="*/ 0 h 62"/>
                  <a:gd name="T2" fmla="*/ 1 w 64"/>
                  <a:gd name="T3" fmla="*/ 1 h 62"/>
                  <a:gd name="T4" fmla="*/ 1 w 64"/>
                  <a:gd name="T5" fmla="*/ 1 h 62"/>
                  <a:gd name="T6" fmla="*/ 0 w 64"/>
                  <a:gd name="T7" fmla="*/ 1 h 62"/>
                  <a:gd name="T8" fmla="*/ 0 w 64"/>
                  <a:gd name="T9" fmla="*/ 1 h 62"/>
                  <a:gd name="T10" fmla="*/ 1 w 64"/>
                  <a:gd name="T11" fmla="*/ 1 h 62"/>
                  <a:gd name="T12" fmla="*/ 1 w 64"/>
                  <a:gd name="T13" fmla="*/ 1 h 62"/>
                  <a:gd name="T14" fmla="*/ 1 w 64"/>
                  <a:gd name="T15" fmla="*/ 1 h 62"/>
                  <a:gd name="T16" fmla="*/ 1 w 64"/>
                  <a:gd name="T17" fmla="*/ 1 h 62"/>
                  <a:gd name="T18" fmla="*/ 1 w 64"/>
                  <a:gd name="T19" fmla="*/ 1 h 62"/>
                  <a:gd name="T20" fmla="*/ 1 w 64"/>
                  <a:gd name="T21" fmla="*/ 1 h 62"/>
                  <a:gd name="T22" fmla="*/ 1 w 64"/>
                  <a:gd name="T23" fmla="*/ 1 h 62"/>
                  <a:gd name="T24" fmla="*/ 1 w 64"/>
                  <a:gd name="T25" fmla="*/ 1 h 62"/>
                  <a:gd name="T26" fmla="*/ 1 w 64"/>
                  <a:gd name="T27" fmla="*/ 1 h 62"/>
                  <a:gd name="T28" fmla="*/ 1 w 64"/>
                  <a:gd name="T29" fmla="*/ 1 h 62"/>
                  <a:gd name="T30" fmla="*/ 1 w 64"/>
                  <a:gd name="T31" fmla="*/ 1 h 62"/>
                  <a:gd name="T32" fmla="*/ 1 w 64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62">
                    <a:moveTo>
                      <a:pt x="29" y="0"/>
                    </a:moveTo>
                    <a:lnTo>
                      <a:pt x="23" y="9"/>
                    </a:lnTo>
                    <a:lnTo>
                      <a:pt x="12" y="25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14" y="34"/>
                    </a:lnTo>
                    <a:lnTo>
                      <a:pt x="28" y="30"/>
                    </a:lnTo>
                    <a:lnTo>
                      <a:pt x="44" y="34"/>
                    </a:lnTo>
                    <a:lnTo>
                      <a:pt x="52" y="44"/>
                    </a:lnTo>
                    <a:lnTo>
                      <a:pt x="52" y="53"/>
                    </a:lnTo>
                    <a:lnTo>
                      <a:pt x="60" y="62"/>
                    </a:lnTo>
                    <a:lnTo>
                      <a:pt x="64" y="50"/>
                    </a:lnTo>
                    <a:lnTo>
                      <a:pt x="64" y="34"/>
                    </a:lnTo>
                    <a:lnTo>
                      <a:pt x="55" y="25"/>
                    </a:lnTo>
                    <a:lnTo>
                      <a:pt x="62" y="10"/>
                    </a:lnTo>
                    <a:lnTo>
                      <a:pt x="4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4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8" name="Freeform 113">
                <a:extLst>
                  <a:ext uri="{FF2B5EF4-FFF2-40B4-BE49-F238E27FC236}">
                    <a16:creationId xmlns:a16="http://schemas.microsoft.com/office/drawing/2014/main" id="{4DD95DC8-1482-AF87-034D-69934E4D6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1710"/>
                <a:ext cx="12" cy="9"/>
              </a:xfrm>
              <a:custGeom>
                <a:avLst/>
                <a:gdLst>
                  <a:gd name="T0" fmla="*/ 0 w 24"/>
                  <a:gd name="T1" fmla="*/ 1 h 18"/>
                  <a:gd name="T2" fmla="*/ 1 w 24"/>
                  <a:gd name="T3" fmla="*/ 0 h 18"/>
                  <a:gd name="T4" fmla="*/ 1 w 24"/>
                  <a:gd name="T5" fmla="*/ 1 h 18"/>
                  <a:gd name="T6" fmla="*/ 1 w 24"/>
                  <a:gd name="T7" fmla="*/ 1 h 18"/>
                  <a:gd name="T8" fmla="*/ 1 w 24"/>
                  <a:gd name="T9" fmla="*/ 1 h 18"/>
                  <a:gd name="T10" fmla="*/ 1 w 24"/>
                  <a:gd name="T11" fmla="*/ 1 h 18"/>
                  <a:gd name="T12" fmla="*/ 1 w 24"/>
                  <a:gd name="T13" fmla="*/ 1 h 18"/>
                  <a:gd name="T14" fmla="*/ 1 w 24"/>
                  <a:gd name="T15" fmla="*/ 1 h 18"/>
                  <a:gd name="T16" fmla="*/ 0 w 24"/>
                  <a:gd name="T17" fmla="*/ 1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8">
                    <a:moveTo>
                      <a:pt x="0" y="9"/>
                    </a:moveTo>
                    <a:lnTo>
                      <a:pt x="7" y="0"/>
                    </a:lnTo>
                    <a:lnTo>
                      <a:pt x="16" y="2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5" y="18"/>
                    </a:lnTo>
                    <a:lnTo>
                      <a:pt x="10" y="14"/>
                    </a:lnTo>
                    <a:lnTo>
                      <a:pt x="3" y="1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69" name="Freeform 114">
                <a:extLst>
                  <a:ext uri="{FF2B5EF4-FFF2-40B4-BE49-F238E27FC236}">
                    <a16:creationId xmlns:a16="http://schemas.microsoft.com/office/drawing/2014/main" id="{526704C2-BFB2-7906-E1B5-9C3C217CD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1688"/>
                <a:ext cx="20" cy="16"/>
              </a:xfrm>
              <a:custGeom>
                <a:avLst/>
                <a:gdLst>
                  <a:gd name="T0" fmla="*/ 0 w 41"/>
                  <a:gd name="T1" fmla="*/ 0 h 32"/>
                  <a:gd name="T2" fmla="*/ 0 w 41"/>
                  <a:gd name="T3" fmla="*/ 1 h 32"/>
                  <a:gd name="T4" fmla="*/ 0 w 41"/>
                  <a:gd name="T5" fmla="*/ 1 h 32"/>
                  <a:gd name="T6" fmla="*/ 0 w 41"/>
                  <a:gd name="T7" fmla="*/ 1 h 32"/>
                  <a:gd name="T8" fmla="*/ 0 w 41"/>
                  <a:gd name="T9" fmla="*/ 1 h 32"/>
                  <a:gd name="T10" fmla="*/ 0 w 41"/>
                  <a:gd name="T11" fmla="*/ 1 h 32"/>
                  <a:gd name="T12" fmla="*/ 0 w 41"/>
                  <a:gd name="T13" fmla="*/ 1 h 32"/>
                  <a:gd name="T14" fmla="*/ 0 w 41"/>
                  <a:gd name="T15" fmla="*/ 1 h 32"/>
                  <a:gd name="T16" fmla="*/ 0 w 41"/>
                  <a:gd name="T17" fmla="*/ 1 h 32"/>
                  <a:gd name="T18" fmla="*/ 0 w 41"/>
                  <a:gd name="T19" fmla="*/ 1 h 32"/>
                  <a:gd name="T20" fmla="*/ 0 w 41"/>
                  <a:gd name="T21" fmla="*/ 1 h 32"/>
                  <a:gd name="T22" fmla="*/ 0 w 4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32">
                    <a:moveTo>
                      <a:pt x="12" y="0"/>
                    </a:moveTo>
                    <a:lnTo>
                      <a:pt x="0" y="18"/>
                    </a:lnTo>
                    <a:lnTo>
                      <a:pt x="0" y="23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21" y="32"/>
                    </a:lnTo>
                    <a:lnTo>
                      <a:pt x="26" y="24"/>
                    </a:lnTo>
                    <a:lnTo>
                      <a:pt x="30" y="16"/>
                    </a:lnTo>
                    <a:lnTo>
                      <a:pt x="41" y="1"/>
                    </a:lnTo>
                    <a:lnTo>
                      <a:pt x="24" y="7"/>
                    </a:lnTo>
                    <a:lnTo>
                      <a:pt x="16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0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0" name="Freeform 115">
                <a:extLst>
                  <a:ext uri="{FF2B5EF4-FFF2-40B4-BE49-F238E27FC236}">
                    <a16:creationId xmlns:a16="http://schemas.microsoft.com/office/drawing/2014/main" id="{F611CA47-9BEB-222A-531E-C71290309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" y="1647"/>
                <a:ext cx="38" cy="68"/>
              </a:xfrm>
              <a:custGeom>
                <a:avLst/>
                <a:gdLst>
                  <a:gd name="T0" fmla="*/ 0 w 77"/>
                  <a:gd name="T1" fmla="*/ 1 h 135"/>
                  <a:gd name="T2" fmla="*/ 0 w 77"/>
                  <a:gd name="T3" fmla="*/ 1 h 135"/>
                  <a:gd name="T4" fmla="*/ 0 w 77"/>
                  <a:gd name="T5" fmla="*/ 1 h 135"/>
                  <a:gd name="T6" fmla="*/ 0 w 77"/>
                  <a:gd name="T7" fmla="*/ 1 h 135"/>
                  <a:gd name="T8" fmla="*/ 0 w 77"/>
                  <a:gd name="T9" fmla="*/ 1 h 135"/>
                  <a:gd name="T10" fmla="*/ 0 w 77"/>
                  <a:gd name="T11" fmla="*/ 1 h 135"/>
                  <a:gd name="T12" fmla="*/ 0 w 77"/>
                  <a:gd name="T13" fmla="*/ 1 h 135"/>
                  <a:gd name="T14" fmla="*/ 0 w 77"/>
                  <a:gd name="T15" fmla="*/ 1 h 135"/>
                  <a:gd name="T16" fmla="*/ 0 w 77"/>
                  <a:gd name="T17" fmla="*/ 1 h 135"/>
                  <a:gd name="T18" fmla="*/ 0 w 77"/>
                  <a:gd name="T19" fmla="*/ 1 h 135"/>
                  <a:gd name="T20" fmla="*/ 0 w 77"/>
                  <a:gd name="T21" fmla="*/ 1 h 135"/>
                  <a:gd name="T22" fmla="*/ 0 w 77"/>
                  <a:gd name="T23" fmla="*/ 1 h 135"/>
                  <a:gd name="T24" fmla="*/ 0 w 77"/>
                  <a:gd name="T25" fmla="*/ 1 h 135"/>
                  <a:gd name="T26" fmla="*/ 0 w 77"/>
                  <a:gd name="T27" fmla="*/ 0 h 135"/>
                  <a:gd name="T28" fmla="*/ 0 w 77"/>
                  <a:gd name="T29" fmla="*/ 1 h 135"/>
                  <a:gd name="T30" fmla="*/ 0 w 77"/>
                  <a:gd name="T31" fmla="*/ 1 h 135"/>
                  <a:gd name="T32" fmla="*/ 0 w 77"/>
                  <a:gd name="T33" fmla="*/ 1 h 1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35">
                    <a:moveTo>
                      <a:pt x="67" y="11"/>
                    </a:moveTo>
                    <a:lnTo>
                      <a:pt x="51" y="43"/>
                    </a:lnTo>
                    <a:lnTo>
                      <a:pt x="37" y="81"/>
                    </a:lnTo>
                    <a:lnTo>
                      <a:pt x="35" y="101"/>
                    </a:lnTo>
                    <a:lnTo>
                      <a:pt x="43" y="118"/>
                    </a:lnTo>
                    <a:lnTo>
                      <a:pt x="33" y="126"/>
                    </a:lnTo>
                    <a:lnTo>
                      <a:pt x="26" y="135"/>
                    </a:lnTo>
                    <a:lnTo>
                      <a:pt x="12" y="126"/>
                    </a:lnTo>
                    <a:lnTo>
                      <a:pt x="0" y="112"/>
                    </a:lnTo>
                    <a:lnTo>
                      <a:pt x="14" y="99"/>
                    </a:lnTo>
                    <a:lnTo>
                      <a:pt x="26" y="79"/>
                    </a:lnTo>
                    <a:lnTo>
                      <a:pt x="39" y="52"/>
                    </a:lnTo>
                    <a:lnTo>
                      <a:pt x="45" y="20"/>
                    </a:lnTo>
                    <a:lnTo>
                      <a:pt x="77" y="0"/>
                    </a:lnTo>
                    <a:lnTo>
                      <a:pt x="77" y="11"/>
                    </a:lnTo>
                    <a:lnTo>
                      <a:pt x="67" y="17"/>
                    </a:ln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602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1" name="Freeform 116">
                <a:extLst>
                  <a:ext uri="{FF2B5EF4-FFF2-40B4-BE49-F238E27FC236}">
                    <a16:creationId xmlns:a16="http://schemas.microsoft.com/office/drawing/2014/main" id="{34A8ED0D-6F7E-3653-770E-1928D2C2E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" y="1605"/>
                <a:ext cx="18" cy="13"/>
              </a:xfrm>
              <a:custGeom>
                <a:avLst/>
                <a:gdLst>
                  <a:gd name="T0" fmla="*/ 0 w 37"/>
                  <a:gd name="T1" fmla="*/ 0 h 28"/>
                  <a:gd name="T2" fmla="*/ 0 w 37"/>
                  <a:gd name="T3" fmla="*/ 0 h 28"/>
                  <a:gd name="T4" fmla="*/ 0 w 37"/>
                  <a:gd name="T5" fmla="*/ 0 h 28"/>
                  <a:gd name="T6" fmla="*/ 0 w 37"/>
                  <a:gd name="T7" fmla="*/ 0 h 28"/>
                  <a:gd name="T8" fmla="*/ 0 w 3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28">
                    <a:moveTo>
                      <a:pt x="0" y="0"/>
                    </a:moveTo>
                    <a:lnTo>
                      <a:pt x="9" y="24"/>
                    </a:lnTo>
                    <a:lnTo>
                      <a:pt x="37" y="28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2" name="Freeform 117">
                <a:extLst>
                  <a:ext uri="{FF2B5EF4-FFF2-40B4-BE49-F238E27FC236}">
                    <a16:creationId xmlns:a16="http://schemas.microsoft.com/office/drawing/2014/main" id="{5EAE1A37-3190-6BE7-CF47-38A3E7BC9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1593"/>
                <a:ext cx="82" cy="86"/>
              </a:xfrm>
              <a:custGeom>
                <a:avLst/>
                <a:gdLst>
                  <a:gd name="T0" fmla="*/ 1 w 163"/>
                  <a:gd name="T1" fmla="*/ 1 h 172"/>
                  <a:gd name="T2" fmla="*/ 1 w 163"/>
                  <a:gd name="T3" fmla="*/ 1 h 172"/>
                  <a:gd name="T4" fmla="*/ 1 w 163"/>
                  <a:gd name="T5" fmla="*/ 1 h 172"/>
                  <a:gd name="T6" fmla="*/ 1 w 163"/>
                  <a:gd name="T7" fmla="*/ 1 h 172"/>
                  <a:gd name="T8" fmla="*/ 1 w 163"/>
                  <a:gd name="T9" fmla="*/ 1 h 172"/>
                  <a:gd name="T10" fmla="*/ 1 w 163"/>
                  <a:gd name="T11" fmla="*/ 1 h 172"/>
                  <a:gd name="T12" fmla="*/ 1 w 163"/>
                  <a:gd name="T13" fmla="*/ 1 h 172"/>
                  <a:gd name="T14" fmla="*/ 1 w 163"/>
                  <a:gd name="T15" fmla="*/ 1 h 172"/>
                  <a:gd name="T16" fmla="*/ 1 w 163"/>
                  <a:gd name="T17" fmla="*/ 1 h 172"/>
                  <a:gd name="T18" fmla="*/ 0 w 163"/>
                  <a:gd name="T19" fmla="*/ 1 h 172"/>
                  <a:gd name="T20" fmla="*/ 1 w 163"/>
                  <a:gd name="T21" fmla="*/ 1 h 172"/>
                  <a:gd name="T22" fmla="*/ 1 w 163"/>
                  <a:gd name="T23" fmla="*/ 1 h 172"/>
                  <a:gd name="T24" fmla="*/ 1 w 163"/>
                  <a:gd name="T25" fmla="*/ 1 h 172"/>
                  <a:gd name="T26" fmla="*/ 1 w 163"/>
                  <a:gd name="T27" fmla="*/ 1 h 172"/>
                  <a:gd name="T28" fmla="*/ 1 w 163"/>
                  <a:gd name="T29" fmla="*/ 0 h 172"/>
                  <a:gd name="T30" fmla="*/ 1 w 163"/>
                  <a:gd name="T31" fmla="*/ 0 h 172"/>
                  <a:gd name="T32" fmla="*/ 1 w 163"/>
                  <a:gd name="T33" fmla="*/ 1 h 172"/>
                  <a:gd name="T34" fmla="*/ 1 w 163"/>
                  <a:gd name="T35" fmla="*/ 1 h 172"/>
                  <a:gd name="T36" fmla="*/ 1 w 163"/>
                  <a:gd name="T37" fmla="*/ 1 h 172"/>
                  <a:gd name="T38" fmla="*/ 1 w 163"/>
                  <a:gd name="T39" fmla="*/ 1 h 172"/>
                  <a:gd name="T40" fmla="*/ 1 w 163"/>
                  <a:gd name="T41" fmla="*/ 1 h 1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3" h="172">
                    <a:moveTo>
                      <a:pt x="163" y="47"/>
                    </a:moveTo>
                    <a:lnTo>
                      <a:pt x="133" y="70"/>
                    </a:lnTo>
                    <a:lnTo>
                      <a:pt x="110" y="104"/>
                    </a:lnTo>
                    <a:lnTo>
                      <a:pt x="80" y="125"/>
                    </a:lnTo>
                    <a:lnTo>
                      <a:pt x="47" y="145"/>
                    </a:lnTo>
                    <a:lnTo>
                      <a:pt x="23" y="172"/>
                    </a:lnTo>
                    <a:lnTo>
                      <a:pt x="33" y="125"/>
                    </a:lnTo>
                    <a:lnTo>
                      <a:pt x="66" y="107"/>
                    </a:lnTo>
                    <a:lnTo>
                      <a:pt x="36" y="98"/>
                    </a:lnTo>
                    <a:lnTo>
                      <a:pt x="0" y="84"/>
                    </a:lnTo>
                    <a:lnTo>
                      <a:pt x="23" y="81"/>
                    </a:lnTo>
                    <a:lnTo>
                      <a:pt x="70" y="81"/>
                    </a:lnTo>
                    <a:lnTo>
                      <a:pt x="66" y="51"/>
                    </a:lnTo>
                    <a:lnTo>
                      <a:pt x="40" y="30"/>
                    </a:lnTo>
                    <a:lnTo>
                      <a:pt x="63" y="0"/>
                    </a:lnTo>
                    <a:lnTo>
                      <a:pt x="110" y="0"/>
                    </a:lnTo>
                    <a:lnTo>
                      <a:pt x="140" y="20"/>
                    </a:lnTo>
                    <a:lnTo>
                      <a:pt x="145" y="25"/>
                    </a:lnTo>
                    <a:lnTo>
                      <a:pt x="153" y="36"/>
                    </a:lnTo>
                    <a:lnTo>
                      <a:pt x="161" y="46"/>
                    </a:lnTo>
                    <a:lnTo>
                      <a:pt x="163" y="47"/>
                    </a:lnTo>
                    <a:close/>
                  </a:path>
                </a:pathLst>
              </a:custGeom>
              <a:solidFill>
                <a:srgbClr val="FF5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3" name="Freeform 118">
                <a:extLst>
                  <a:ext uri="{FF2B5EF4-FFF2-40B4-BE49-F238E27FC236}">
                    <a16:creationId xmlns:a16="http://schemas.microsoft.com/office/drawing/2014/main" id="{CB4E9043-950F-82F4-24E0-0DAB03369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1670"/>
                <a:ext cx="45" cy="56"/>
              </a:xfrm>
              <a:custGeom>
                <a:avLst/>
                <a:gdLst>
                  <a:gd name="T0" fmla="*/ 1 w 90"/>
                  <a:gd name="T1" fmla="*/ 0 h 112"/>
                  <a:gd name="T2" fmla="*/ 1 w 90"/>
                  <a:gd name="T3" fmla="*/ 1 h 112"/>
                  <a:gd name="T4" fmla="*/ 1 w 90"/>
                  <a:gd name="T5" fmla="*/ 1 h 112"/>
                  <a:gd name="T6" fmla="*/ 1 w 90"/>
                  <a:gd name="T7" fmla="*/ 1 h 112"/>
                  <a:gd name="T8" fmla="*/ 0 w 90"/>
                  <a:gd name="T9" fmla="*/ 1 h 112"/>
                  <a:gd name="T10" fmla="*/ 1 w 90"/>
                  <a:gd name="T11" fmla="*/ 1 h 112"/>
                  <a:gd name="T12" fmla="*/ 1 w 90"/>
                  <a:gd name="T13" fmla="*/ 1 h 112"/>
                  <a:gd name="T14" fmla="*/ 1 w 90"/>
                  <a:gd name="T15" fmla="*/ 0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0" h="112">
                    <a:moveTo>
                      <a:pt x="90" y="0"/>
                    </a:moveTo>
                    <a:lnTo>
                      <a:pt x="83" y="35"/>
                    </a:lnTo>
                    <a:lnTo>
                      <a:pt x="64" y="65"/>
                    </a:lnTo>
                    <a:lnTo>
                      <a:pt x="20" y="88"/>
                    </a:lnTo>
                    <a:lnTo>
                      <a:pt x="0" y="112"/>
                    </a:lnTo>
                    <a:lnTo>
                      <a:pt x="17" y="68"/>
                    </a:lnTo>
                    <a:lnTo>
                      <a:pt x="60" y="2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5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4" name="Freeform 119">
                <a:extLst>
                  <a:ext uri="{FF2B5EF4-FFF2-40B4-BE49-F238E27FC236}">
                    <a16:creationId xmlns:a16="http://schemas.microsoft.com/office/drawing/2014/main" id="{E9399EDB-862D-D888-7AA4-D547902AA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2172"/>
                <a:ext cx="50" cy="342"/>
              </a:xfrm>
              <a:custGeom>
                <a:avLst/>
                <a:gdLst>
                  <a:gd name="T0" fmla="*/ 0 w 101"/>
                  <a:gd name="T1" fmla="*/ 0 h 683"/>
                  <a:gd name="T2" fmla="*/ 0 w 101"/>
                  <a:gd name="T3" fmla="*/ 1 h 683"/>
                  <a:gd name="T4" fmla="*/ 0 w 101"/>
                  <a:gd name="T5" fmla="*/ 1 h 683"/>
                  <a:gd name="T6" fmla="*/ 0 w 101"/>
                  <a:gd name="T7" fmla="*/ 1 h 683"/>
                  <a:gd name="T8" fmla="*/ 0 w 101"/>
                  <a:gd name="T9" fmla="*/ 1 h 683"/>
                  <a:gd name="T10" fmla="*/ 0 w 101"/>
                  <a:gd name="T11" fmla="*/ 1 h 683"/>
                  <a:gd name="T12" fmla="*/ 0 w 101"/>
                  <a:gd name="T13" fmla="*/ 1 h 683"/>
                  <a:gd name="T14" fmla="*/ 0 w 101"/>
                  <a:gd name="T15" fmla="*/ 1 h 683"/>
                  <a:gd name="T16" fmla="*/ 0 w 101"/>
                  <a:gd name="T17" fmla="*/ 1 h 683"/>
                  <a:gd name="T18" fmla="*/ 0 w 101"/>
                  <a:gd name="T19" fmla="*/ 1 h 683"/>
                  <a:gd name="T20" fmla="*/ 0 w 101"/>
                  <a:gd name="T21" fmla="*/ 1 h 683"/>
                  <a:gd name="T22" fmla="*/ 0 w 101"/>
                  <a:gd name="T23" fmla="*/ 1 h 683"/>
                  <a:gd name="T24" fmla="*/ 0 w 101"/>
                  <a:gd name="T25" fmla="*/ 1 h 683"/>
                  <a:gd name="T26" fmla="*/ 0 w 101"/>
                  <a:gd name="T27" fmla="*/ 1 h 683"/>
                  <a:gd name="T28" fmla="*/ 0 w 101"/>
                  <a:gd name="T29" fmla="*/ 1 h 683"/>
                  <a:gd name="T30" fmla="*/ 0 w 101"/>
                  <a:gd name="T31" fmla="*/ 1 h 683"/>
                  <a:gd name="T32" fmla="*/ 0 w 101"/>
                  <a:gd name="T33" fmla="*/ 1 h 683"/>
                  <a:gd name="T34" fmla="*/ 0 w 101"/>
                  <a:gd name="T35" fmla="*/ 1 h 683"/>
                  <a:gd name="T36" fmla="*/ 0 w 101"/>
                  <a:gd name="T37" fmla="*/ 1 h 683"/>
                  <a:gd name="T38" fmla="*/ 0 w 101"/>
                  <a:gd name="T39" fmla="*/ 1 h 683"/>
                  <a:gd name="T40" fmla="*/ 0 w 101"/>
                  <a:gd name="T41" fmla="*/ 1 h 683"/>
                  <a:gd name="T42" fmla="*/ 0 w 101"/>
                  <a:gd name="T43" fmla="*/ 1 h 683"/>
                  <a:gd name="T44" fmla="*/ 0 w 101"/>
                  <a:gd name="T45" fmla="*/ 1 h 683"/>
                  <a:gd name="T46" fmla="*/ 0 w 101"/>
                  <a:gd name="T47" fmla="*/ 1 h 683"/>
                  <a:gd name="T48" fmla="*/ 0 w 101"/>
                  <a:gd name="T49" fmla="*/ 1 h 683"/>
                  <a:gd name="T50" fmla="*/ 0 w 101"/>
                  <a:gd name="T51" fmla="*/ 1 h 683"/>
                  <a:gd name="T52" fmla="*/ 0 w 101"/>
                  <a:gd name="T53" fmla="*/ 1 h 683"/>
                  <a:gd name="T54" fmla="*/ 0 w 101"/>
                  <a:gd name="T55" fmla="*/ 1 h 683"/>
                  <a:gd name="T56" fmla="*/ 0 w 101"/>
                  <a:gd name="T57" fmla="*/ 1 h 683"/>
                  <a:gd name="T58" fmla="*/ 0 w 101"/>
                  <a:gd name="T59" fmla="*/ 1 h 683"/>
                  <a:gd name="T60" fmla="*/ 0 w 101"/>
                  <a:gd name="T61" fmla="*/ 1 h 683"/>
                  <a:gd name="T62" fmla="*/ 0 w 101"/>
                  <a:gd name="T63" fmla="*/ 1 h 683"/>
                  <a:gd name="T64" fmla="*/ 0 w 101"/>
                  <a:gd name="T65" fmla="*/ 1 h 683"/>
                  <a:gd name="T66" fmla="*/ 0 w 101"/>
                  <a:gd name="T67" fmla="*/ 1 h 683"/>
                  <a:gd name="T68" fmla="*/ 0 w 101"/>
                  <a:gd name="T69" fmla="*/ 1 h 683"/>
                  <a:gd name="T70" fmla="*/ 0 w 101"/>
                  <a:gd name="T71" fmla="*/ 1 h 683"/>
                  <a:gd name="T72" fmla="*/ 0 w 101"/>
                  <a:gd name="T73" fmla="*/ 1 h 683"/>
                  <a:gd name="T74" fmla="*/ 0 w 101"/>
                  <a:gd name="T75" fmla="*/ 1 h 683"/>
                  <a:gd name="T76" fmla="*/ 0 w 101"/>
                  <a:gd name="T77" fmla="*/ 1 h 683"/>
                  <a:gd name="T78" fmla="*/ 0 w 101"/>
                  <a:gd name="T79" fmla="*/ 0 h 68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1" h="683">
                    <a:moveTo>
                      <a:pt x="39" y="0"/>
                    </a:moveTo>
                    <a:lnTo>
                      <a:pt x="66" y="16"/>
                    </a:lnTo>
                    <a:lnTo>
                      <a:pt x="43" y="70"/>
                    </a:lnTo>
                    <a:lnTo>
                      <a:pt x="27" y="109"/>
                    </a:lnTo>
                    <a:lnTo>
                      <a:pt x="0" y="155"/>
                    </a:lnTo>
                    <a:lnTo>
                      <a:pt x="0" y="189"/>
                    </a:lnTo>
                    <a:lnTo>
                      <a:pt x="3" y="207"/>
                    </a:lnTo>
                    <a:lnTo>
                      <a:pt x="12" y="225"/>
                    </a:lnTo>
                    <a:lnTo>
                      <a:pt x="23" y="252"/>
                    </a:lnTo>
                    <a:lnTo>
                      <a:pt x="23" y="316"/>
                    </a:lnTo>
                    <a:lnTo>
                      <a:pt x="26" y="416"/>
                    </a:lnTo>
                    <a:lnTo>
                      <a:pt x="21" y="509"/>
                    </a:lnTo>
                    <a:lnTo>
                      <a:pt x="19" y="577"/>
                    </a:lnTo>
                    <a:lnTo>
                      <a:pt x="19" y="602"/>
                    </a:lnTo>
                    <a:lnTo>
                      <a:pt x="21" y="628"/>
                    </a:lnTo>
                    <a:lnTo>
                      <a:pt x="23" y="660"/>
                    </a:lnTo>
                    <a:lnTo>
                      <a:pt x="13" y="683"/>
                    </a:lnTo>
                    <a:lnTo>
                      <a:pt x="30" y="678"/>
                    </a:lnTo>
                    <a:lnTo>
                      <a:pt x="36" y="654"/>
                    </a:lnTo>
                    <a:lnTo>
                      <a:pt x="35" y="627"/>
                    </a:lnTo>
                    <a:lnTo>
                      <a:pt x="58" y="502"/>
                    </a:lnTo>
                    <a:lnTo>
                      <a:pt x="73" y="411"/>
                    </a:lnTo>
                    <a:lnTo>
                      <a:pt x="66" y="328"/>
                    </a:lnTo>
                    <a:lnTo>
                      <a:pt x="53" y="265"/>
                    </a:lnTo>
                    <a:lnTo>
                      <a:pt x="42" y="203"/>
                    </a:lnTo>
                    <a:lnTo>
                      <a:pt x="38" y="228"/>
                    </a:lnTo>
                    <a:lnTo>
                      <a:pt x="45" y="307"/>
                    </a:lnTo>
                    <a:lnTo>
                      <a:pt x="56" y="379"/>
                    </a:lnTo>
                    <a:lnTo>
                      <a:pt x="56" y="419"/>
                    </a:lnTo>
                    <a:lnTo>
                      <a:pt x="53" y="454"/>
                    </a:lnTo>
                    <a:lnTo>
                      <a:pt x="43" y="477"/>
                    </a:lnTo>
                    <a:lnTo>
                      <a:pt x="43" y="388"/>
                    </a:lnTo>
                    <a:lnTo>
                      <a:pt x="30" y="271"/>
                    </a:lnTo>
                    <a:lnTo>
                      <a:pt x="23" y="205"/>
                    </a:lnTo>
                    <a:lnTo>
                      <a:pt x="13" y="180"/>
                    </a:lnTo>
                    <a:lnTo>
                      <a:pt x="28" y="152"/>
                    </a:lnTo>
                    <a:lnTo>
                      <a:pt x="64" y="105"/>
                    </a:lnTo>
                    <a:lnTo>
                      <a:pt x="90" y="44"/>
                    </a:lnTo>
                    <a:lnTo>
                      <a:pt x="101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5" name="Freeform 120">
                <a:extLst>
                  <a:ext uri="{FF2B5EF4-FFF2-40B4-BE49-F238E27FC236}">
                    <a16:creationId xmlns:a16="http://schemas.microsoft.com/office/drawing/2014/main" id="{E2AABD90-DE43-4A7E-BF35-24D1AA393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2271"/>
                <a:ext cx="19" cy="39"/>
              </a:xfrm>
              <a:custGeom>
                <a:avLst/>
                <a:gdLst>
                  <a:gd name="T0" fmla="*/ 0 w 38"/>
                  <a:gd name="T1" fmla="*/ 0 h 78"/>
                  <a:gd name="T2" fmla="*/ 1 w 38"/>
                  <a:gd name="T3" fmla="*/ 1 h 78"/>
                  <a:gd name="T4" fmla="*/ 1 w 38"/>
                  <a:gd name="T5" fmla="*/ 1 h 78"/>
                  <a:gd name="T6" fmla="*/ 1 w 38"/>
                  <a:gd name="T7" fmla="*/ 1 h 78"/>
                  <a:gd name="T8" fmla="*/ 0 w 38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78">
                    <a:moveTo>
                      <a:pt x="0" y="0"/>
                    </a:moveTo>
                    <a:lnTo>
                      <a:pt x="23" y="10"/>
                    </a:lnTo>
                    <a:lnTo>
                      <a:pt x="38" y="78"/>
                    </a:lnTo>
                    <a:lnTo>
                      <a:pt x="13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6" name="Freeform 121">
                <a:extLst>
                  <a:ext uri="{FF2B5EF4-FFF2-40B4-BE49-F238E27FC236}">
                    <a16:creationId xmlns:a16="http://schemas.microsoft.com/office/drawing/2014/main" id="{59ACA19B-B8F0-9B65-51EC-CD9870F00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2175"/>
                <a:ext cx="44" cy="331"/>
              </a:xfrm>
              <a:custGeom>
                <a:avLst/>
                <a:gdLst>
                  <a:gd name="T0" fmla="*/ 1 w 88"/>
                  <a:gd name="T1" fmla="*/ 0 h 661"/>
                  <a:gd name="T2" fmla="*/ 1 w 88"/>
                  <a:gd name="T3" fmla="*/ 1 h 661"/>
                  <a:gd name="T4" fmla="*/ 1 w 88"/>
                  <a:gd name="T5" fmla="*/ 1 h 661"/>
                  <a:gd name="T6" fmla="*/ 1 w 88"/>
                  <a:gd name="T7" fmla="*/ 1 h 661"/>
                  <a:gd name="T8" fmla="*/ 1 w 88"/>
                  <a:gd name="T9" fmla="*/ 1 h 661"/>
                  <a:gd name="T10" fmla="*/ 1 w 88"/>
                  <a:gd name="T11" fmla="*/ 1 h 661"/>
                  <a:gd name="T12" fmla="*/ 1 w 88"/>
                  <a:gd name="T13" fmla="*/ 1 h 661"/>
                  <a:gd name="T14" fmla="*/ 1 w 88"/>
                  <a:gd name="T15" fmla="*/ 1 h 661"/>
                  <a:gd name="T16" fmla="*/ 1 w 88"/>
                  <a:gd name="T17" fmla="*/ 1 h 661"/>
                  <a:gd name="T18" fmla="*/ 1 w 88"/>
                  <a:gd name="T19" fmla="*/ 1 h 661"/>
                  <a:gd name="T20" fmla="*/ 1 w 88"/>
                  <a:gd name="T21" fmla="*/ 1 h 661"/>
                  <a:gd name="T22" fmla="*/ 1 w 88"/>
                  <a:gd name="T23" fmla="*/ 1 h 661"/>
                  <a:gd name="T24" fmla="*/ 1 w 88"/>
                  <a:gd name="T25" fmla="*/ 1 h 661"/>
                  <a:gd name="T26" fmla="*/ 1 w 88"/>
                  <a:gd name="T27" fmla="*/ 1 h 661"/>
                  <a:gd name="T28" fmla="*/ 1 w 88"/>
                  <a:gd name="T29" fmla="*/ 1 h 661"/>
                  <a:gd name="T30" fmla="*/ 1 w 88"/>
                  <a:gd name="T31" fmla="*/ 1 h 661"/>
                  <a:gd name="T32" fmla="*/ 1 w 88"/>
                  <a:gd name="T33" fmla="*/ 1 h 661"/>
                  <a:gd name="T34" fmla="*/ 1 w 88"/>
                  <a:gd name="T35" fmla="*/ 1 h 661"/>
                  <a:gd name="T36" fmla="*/ 1 w 88"/>
                  <a:gd name="T37" fmla="*/ 1 h 661"/>
                  <a:gd name="T38" fmla="*/ 1 w 88"/>
                  <a:gd name="T39" fmla="*/ 1 h 661"/>
                  <a:gd name="T40" fmla="*/ 1 w 88"/>
                  <a:gd name="T41" fmla="*/ 1 h 661"/>
                  <a:gd name="T42" fmla="*/ 1 w 88"/>
                  <a:gd name="T43" fmla="*/ 1 h 661"/>
                  <a:gd name="T44" fmla="*/ 1 w 88"/>
                  <a:gd name="T45" fmla="*/ 1 h 661"/>
                  <a:gd name="T46" fmla="*/ 1 w 88"/>
                  <a:gd name="T47" fmla="*/ 1 h 661"/>
                  <a:gd name="T48" fmla="*/ 1 w 88"/>
                  <a:gd name="T49" fmla="*/ 1 h 661"/>
                  <a:gd name="T50" fmla="*/ 1 w 88"/>
                  <a:gd name="T51" fmla="*/ 1 h 661"/>
                  <a:gd name="T52" fmla="*/ 1 w 88"/>
                  <a:gd name="T53" fmla="*/ 1 h 661"/>
                  <a:gd name="T54" fmla="*/ 1 w 88"/>
                  <a:gd name="T55" fmla="*/ 1 h 661"/>
                  <a:gd name="T56" fmla="*/ 1 w 88"/>
                  <a:gd name="T57" fmla="*/ 1 h 661"/>
                  <a:gd name="T58" fmla="*/ 1 w 88"/>
                  <a:gd name="T59" fmla="*/ 1 h 661"/>
                  <a:gd name="T60" fmla="*/ 1 w 88"/>
                  <a:gd name="T61" fmla="*/ 1 h 661"/>
                  <a:gd name="T62" fmla="*/ 1 w 88"/>
                  <a:gd name="T63" fmla="*/ 1 h 661"/>
                  <a:gd name="T64" fmla="*/ 1 w 88"/>
                  <a:gd name="T65" fmla="*/ 1 h 661"/>
                  <a:gd name="T66" fmla="*/ 1 w 88"/>
                  <a:gd name="T67" fmla="*/ 1 h 661"/>
                  <a:gd name="T68" fmla="*/ 1 w 88"/>
                  <a:gd name="T69" fmla="*/ 1 h 661"/>
                  <a:gd name="T70" fmla="*/ 1 w 88"/>
                  <a:gd name="T71" fmla="*/ 1 h 661"/>
                  <a:gd name="T72" fmla="*/ 1 w 88"/>
                  <a:gd name="T73" fmla="*/ 1 h 661"/>
                  <a:gd name="T74" fmla="*/ 1 w 88"/>
                  <a:gd name="T75" fmla="*/ 1 h 661"/>
                  <a:gd name="T76" fmla="*/ 1 w 88"/>
                  <a:gd name="T77" fmla="*/ 1 h 661"/>
                  <a:gd name="T78" fmla="*/ 0 w 88"/>
                  <a:gd name="T79" fmla="*/ 1 h 661"/>
                  <a:gd name="T80" fmla="*/ 1 w 88"/>
                  <a:gd name="T81" fmla="*/ 1 h 661"/>
                  <a:gd name="T82" fmla="*/ 1 w 88"/>
                  <a:gd name="T83" fmla="*/ 1 h 661"/>
                  <a:gd name="T84" fmla="*/ 1 w 88"/>
                  <a:gd name="T85" fmla="*/ 1 h 661"/>
                  <a:gd name="T86" fmla="*/ 1 w 88"/>
                  <a:gd name="T87" fmla="*/ 1 h 661"/>
                  <a:gd name="T88" fmla="*/ 1 w 88"/>
                  <a:gd name="T89" fmla="*/ 0 h 661"/>
                  <a:gd name="T90" fmla="*/ 1 w 88"/>
                  <a:gd name="T91" fmla="*/ 0 h 6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8" h="661">
                    <a:moveTo>
                      <a:pt x="35" y="0"/>
                    </a:moveTo>
                    <a:lnTo>
                      <a:pt x="30" y="33"/>
                    </a:lnTo>
                    <a:lnTo>
                      <a:pt x="30" y="71"/>
                    </a:lnTo>
                    <a:lnTo>
                      <a:pt x="43" y="86"/>
                    </a:lnTo>
                    <a:lnTo>
                      <a:pt x="60" y="88"/>
                    </a:lnTo>
                    <a:lnTo>
                      <a:pt x="58" y="106"/>
                    </a:lnTo>
                    <a:lnTo>
                      <a:pt x="30" y="106"/>
                    </a:lnTo>
                    <a:lnTo>
                      <a:pt x="21" y="118"/>
                    </a:lnTo>
                    <a:lnTo>
                      <a:pt x="21" y="139"/>
                    </a:lnTo>
                    <a:lnTo>
                      <a:pt x="35" y="146"/>
                    </a:lnTo>
                    <a:lnTo>
                      <a:pt x="58" y="146"/>
                    </a:lnTo>
                    <a:lnTo>
                      <a:pt x="60" y="167"/>
                    </a:lnTo>
                    <a:lnTo>
                      <a:pt x="43" y="176"/>
                    </a:lnTo>
                    <a:lnTo>
                      <a:pt x="37" y="197"/>
                    </a:lnTo>
                    <a:lnTo>
                      <a:pt x="43" y="212"/>
                    </a:lnTo>
                    <a:lnTo>
                      <a:pt x="62" y="191"/>
                    </a:lnTo>
                    <a:lnTo>
                      <a:pt x="82" y="204"/>
                    </a:lnTo>
                    <a:lnTo>
                      <a:pt x="84" y="216"/>
                    </a:lnTo>
                    <a:lnTo>
                      <a:pt x="88" y="237"/>
                    </a:lnTo>
                    <a:lnTo>
                      <a:pt x="65" y="272"/>
                    </a:lnTo>
                    <a:lnTo>
                      <a:pt x="65" y="307"/>
                    </a:lnTo>
                    <a:lnTo>
                      <a:pt x="77" y="377"/>
                    </a:lnTo>
                    <a:lnTo>
                      <a:pt x="74" y="435"/>
                    </a:lnTo>
                    <a:lnTo>
                      <a:pt x="74" y="494"/>
                    </a:lnTo>
                    <a:lnTo>
                      <a:pt x="77" y="593"/>
                    </a:lnTo>
                    <a:lnTo>
                      <a:pt x="77" y="661"/>
                    </a:lnTo>
                    <a:lnTo>
                      <a:pt x="56" y="638"/>
                    </a:lnTo>
                    <a:lnTo>
                      <a:pt x="62" y="539"/>
                    </a:lnTo>
                    <a:lnTo>
                      <a:pt x="44" y="427"/>
                    </a:lnTo>
                    <a:lnTo>
                      <a:pt x="44" y="348"/>
                    </a:lnTo>
                    <a:lnTo>
                      <a:pt x="41" y="252"/>
                    </a:lnTo>
                    <a:lnTo>
                      <a:pt x="51" y="232"/>
                    </a:lnTo>
                    <a:lnTo>
                      <a:pt x="38" y="231"/>
                    </a:lnTo>
                    <a:lnTo>
                      <a:pt x="27" y="213"/>
                    </a:lnTo>
                    <a:lnTo>
                      <a:pt x="27" y="163"/>
                    </a:lnTo>
                    <a:lnTo>
                      <a:pt x="38" y="154"/>
                    </a:lnTo>
                    <a:lnTo>
                      <a:pt x="21" y="153"/>
                    </a:lnTo>
                    <a:lnTo>
                      <a:pt x="10" y="149"/>
                    </a:lnTo>
                    <a:lnTo>
                      <a:pt x="3" y="144"/>
                    </a:lnTo>
                    <a:lnTo>
                      <a:pt x="0" y="134"/>
                    </a:lnTo>
                    <a:lnTo>
                      <a:pt x="1" y="124"/>
                    </a:lnTo>
                    <a:lnTo>
                      <a:pt x="4" y="111"/>
                    </a:lnTo>
                    <a:lnTo>
                      <a:pt x="7" y="98"/>
                    </a:lnTo>
                    <a:lnTo>
                      <a:pt x="12" y="83"/>
                    </a:lnTo>
                    <a:lnTo>
                      <a:pt x="1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7" name="Freeform 122">
                <a:extLst>
                  <a:ext uri="{FF2B5EF4-FFF2-40B4-BE49-F238E27FC236}">
                    <a16:creationId xmlns:a16="http://schemas.microsoft.com/office/drawing/2014/main" id="{F3F01447-ED12-CC4B-5857-96DFA40D2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2172"/>
                <a:ext cx="46" cy="32"/>
              </a:xfrm>
              <a:custGeom>
                <a:avLst/>
                <a:gdLst>
                  <a:gd name="T0" fmla="*/ 0 w 93"/>
                  <a:gd name="T1" fmla="*/ 1 h 64"/>
                  <a:gd name="T2" fmla="*/ 0 w 93"/>
                  <a:gd name="T3" fmla="*/ 0 h 64"/>
                  <a:gd name="T4" fmla="*/ 0 w 93"/>
                  <a:gd name="T5" fmla="*/ 1 h 64"/>
                  <a:gd name="T6" fmla="*/ 0 w 93"/>
                  <a:gd name="T7" fmla="*/ 1 h 64"/>
                  <a:gd name="T8" fmla="*/ 0 w 93"/>
                  <a:gd name="T9" fmla="*/ 1 h 64"/>
                  <a:gd name="T10" fmla="*/ 0 w 93"/>
                  <a:gd name="T11" fmla="*/ 1 h 64"/>
                  <a:gd name="T12" fmla="*/ 0 w 93"/>
                  <a:gd name="T13" fmla="*/ 1 h 64"/>
                  <a:gd name="T14" fmla="*/ 0 w 93"/>
                  <a:gd name="T15" fmla="*/ 1 h 64"/>
                  <a:gd name="T16" fmla="*/ 0 w 93"/>
                  <a:gd name="T17" fmla="*/ 1 h 64"/>
                  <a:gd name="T18" fmla="*/ 0 w 93"/>
                  <a:gd name="T19" fmla="*/ 1 h 64"/>
                  <a:gd name="T20" fmla="*/ 0 w 93"/>
                  <a:gd name="T21" fmla="*/ 1 h 64"/>
                  <a:gd name="T22" fmla="*/ 0 w 93"/>
                  <a:gd name="T23" fmla="*/ 1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3" h="64">
                    <a:moveTo>
                      <a:pt x="0" y="6"/>
                    </a:moveTo>
                    <a:lnTo>
                      <a:pt x="76" y="0"/>
                    </a:lnTo>
                    <a:lnTo>
                      <a:pt x="93" y="11"/>
                    </a:lnTo>
                    <a:lnTo>
                      <a:pt x="90" y="27"/>
                    </a:lnTo>
                    <a:lnTo>
                      <a:pt x="74" y="45"/>
                    </a:lnTo>
                    <a:lnTo>
                      <a:pt x="60" y="62"/>
                    </a:lnTo>
                    <a:lnTo>
                      <a:pt x="42" y="64"/>
                    </a:lnTo>
                    <a:lnTo>
                      <a:pt x="6" y="64"/>
                    </a:lnTo>
                    <a:lnTo>
                      <a:pt x="6" y="48"/>
                    </a:lnTo>
                    <a:lnTo>
                      <a:pt x="20" y="37"/>
                    </a:lnTo>
                    <a:lnTo>
                      <a:pt x="3" y="2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A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8" name="Freeform 123">
                <a:extLst>
                  <a:ext uri="{FF2B5EF4-FFF2-40B4-BE49-F238E27FC236}">
                    <a16:creationId xmlns:a16="http://schemas.microsoft.com/office/drawing/2014/main" id="{63815D17-FE11-D6CB-9647-896CA0AB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2236"/>
                <a:ext cx="22" cy="38"/>
              </a:xfrm>
              <a:custGeom>
                <a:avLst/>
                <a:gdLst>
                  <a:gd name="T0" fmla="*/ 0 w 45"/>
                  <a:gd name="T1" fmla="*/ 1 h 76"/>
                  <a:gd name="T2" fmla="*/ 0 w 45"/>
                  <a:gd name="T3" fmla="*/ 0 h 76"/>
                  <a:gd name="T4" fmla="*/ 0 w 45"/>
                  <a:gd name="T5" fmla="*/ 1 h 76"/>
                  <a:gd name="T6" fmla="*/ 0 w 45"/>
                  <a:gd name="T7" fmla="*/ 1 h 76"/>
                  <a:gd name="T8" fmla="*/ 0 w 45"/>
                  <a:gd name="T9" fmla="*/ 1 h 76"/>
                  <a:gd name="T10" fmla="*/ 0 w 45"/>
                  <a:gd name="T11" fmla="*/ 1 h 76"/>
                  <a:gd name="T12" fmla="*/ 0 w 45"/>
                  <a:gd name="T13" fmla="*/ 1 h 76"/>
                  <a:gd name="T14" fmla="*/ 0 w 45"/>
                  <a:gd name="T15" fmla="*/ 1 h 76"/>
                  <a:gd name="T16" fmla="*/ 0 w 45"/>
                  <a:gd name="T17" fmla="*/ 1 h 76"/>
                  <a:gd name="T18" fmla="*/ 0 w 45"/>
                  <a:gd name="T19" fmla="*/ 1 h 76"/>
                  <a:gd name="T20" fmla="*/ 0 w 45"/>
                  <a:gd name="T21" fmla="*/ 1 h 76"/>
                  <a:gd name="T22" fmla="*/ 0 w 45"/>
                  <a:gd name="T23" fmla="*/ 1 h 76"/>
                  <a:gd name="T24" fmla="*/ 0 w 45"/>
                  <a:gd name="T25" fmla="*/ 1 h 76"/>
                  <a:gd name="T26" fmla="*/ 0 w 45"/>
                  <a:gd name="T27" fmla="*/ 1 h 76"/>
                  <a:gd name="T28" fmla="*/ 0 w 45"/>
                  <a:gd name="T29" fmla="*/ 1 h 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" h="76">
                    <a:moveTo>
                      <a:pt x="3" y="9"/>
                    </a:moveTo>
                    <a:lnTo>
                      <a:pt x="23" y="0"/>
                    </a:lnTo>
                    <a:lnTo>
                      <a:pt x="37" y="6"/>
                    </a:lnTo>
                    <a:lnTo>
                      <a:pt x="39" y="23"/>
                    </a:lnTo>
                    <a:lnTo>
                      <a:pt x="28" y="37"/>
                    </a:lnTo>
                    <a:lnTo>
                      <a:pt x="45" y="60"/>
                    </a:lnTo>
                    <a:lnTo>
                      <a:pt x="45" y="76"/>
                    </a:lnTo>
                    <a:lnTo>
                      <a:pt x="31" y="71"/>
                    </a:lnTo>
                    <a:lnTo>
                      <a:pt x="24" y="56"/>
                    </a:lnTo>
                    <a:lnTo>
                      <a:pt x="5" y="63"/>
                    </a:lnTo>
                    <a:lnTo>
                      <a:pt x="13" y="48"/>
                    </a:lnTo>
                    <a:lnTo>
                      <a:pt x="20" y="31"/>
                    </a:lnTo>
                    <a:lnTo>
                      <a:pt x="20" y="15"/>
                    </a:lnTo>
                    <a:lnTo>
                      <a:pt x="0" y="21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F4A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79" name="Freeform 124">
                <a:extLst>
                  <a:ext uri="{FF2B5EF4-FFF2-40B4-BE49-F238E27FC236}">
                    <a16:creationId xmlns:a16="http://schemas.microsoft.com/office/drawing/2014/main" id="{7B955A23-B294-C804-6301-EF4B3E5D0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175"/>
                <a:ext cx="58" cy="315"/>
              </a:xfrm>
              <a:custGeom>
                <a:avLst/>
                <a:gdLst>
                  <a:gd name="T0" fmla="*/ 1 w 115"/>
                  <a:gd name="T1" fmla="*/ 0 h 631"/>
                  <a:gd name="T2" fmla="*/ 1 w 115"/>
                  <a:gd name="T3" fmla="*/ 0 h 631"/>
                  <a:gd name="T4" fmla="*/ 0 w 115"/>
                  <a:gd name="T5" fmla="*/ 0 h 631"/>
                  <a:gd name="T6" fmla="*/ 1 w 115"/>
                  <a:gd name="T7" fmla="*/ 0 h 631"/>
                  <a:gd name="T8" fmla="*/ 1 w 115"/>
                  <a:gd name="T9" fmla="*/ 0 h 631"/>
                  <a:gd name="T10" fmla="*/ 1 w 115"/>
                  <a:gd name="T11" fmla="*/ 0 h 631"/>
                  <a:gd name="T12" fmla="*/ 1 w 115"/>
                  <a:gd name="T13" fmla="*/ 0 h 631"/>
                  <a:gd name="T14" fmla="*/ 1 w 115"/>
                  <a:gd name="T15" fmla="*/ 0 h 631"/>
                  <a:gd name="T16" fmla="*/ 1 w 115"/>
                  <a:gd name="T17" fmla="*/ 0 h 631"/>
                  <a:gd name="T18" fmla="*/ 1 w 115"/>
                  <a:gd name="T19" fmla="*/ 0 h 631"/>
                  <a:gd name="T20" fmla="*/ 1 w 115"/>
                  <a:gd name="T21" fmla="*/ 0 h 631"/>
                  <a:gd name="T22" fmla="*/ 1 w 115"/>
                  <a:gd name="T23" fmla="*/ 0 h 631"/>
                  <a:gd name="T24" fmla="*/ 1 w 115"/>
                  <a:gd name="T25" fmla="*/ 0 h 631"/>
                  <a:gd name="T26" fmla="*/ 1 w 115"/>
                  <a:gd name="T27" fmla="*/ 0 h 631"/>
                  <a:gd name="T28" fmla="*/ 1 w 115"/>
                  <a:gd name="T29" fmla="*/ 0 h 631"/>
                  <a:gd name="T30" fmla="*/ 1 w 115"/>
                  <a:gd name="T31" fmla="*/ 0 h 631"/>
                  <a:gd name="T32" fmla="*/ 1 w 115"/>
                  <a:gd name="T33" fmla="*/ 0 h 631"/>
                  <a:gd name="T34" fmla="*/ 1 w 115"/>
                  <a:gd name="T35" fmla="*/ 0 h 631"/>
                  <a:gd name="T36" fmla="*/ 1 w 115"/>
                  <a:gd name="T37" fmla="*/ 0 h 631"/>
                  <a:gd name="T38" fmla="*/ 1 w 115"/>
                  <a:gd name="T39" fmla="*/ 0 h 631"/>
                  <a:gd name="T40" fmla="*/ 1 w 115"/>
                  <a:gd name="T41" fmla="*/ 0 h 631"/>
                  <a:gd name="T42" fmla="*/ 1 w 115"/>
                  <a:gd name="T43" fmla="*/ 0 h 631"/>
                  <a:gd name="T44" fmla="*/ 1 w 115"/>
                  <a:gd name="T45" fmla="*/ 0 h 631"/>
                  <a:gd name="T46" fmla="*/ 1 w 115"/>
                  <a:gd name="T47" fmla="*/ 0 h 631"/>
                  <a:gd name="T48" fmla="*/ 1 w 115"/>
                  <a:gd name="T49" fmla="*/ 0 h 631"/>
                  <a:gd name="T50" fmla="*/ 1 w 115"/>
                  <a:gd name="T51" fmla="*/ 0 h 631"/>
                  <a:gd name="T52" fmla="*/ 1 w 115"/>
                  <a:gd name="T53" fmla="*/ 0 h 631"/>
                  <a:gd name="T54" fmla="*/ 1 w 115"/>
                  <a:gd name="T55" fmla="*/ 0 h 631"/>
                  <a:gd name="T56" fmla="*/ 1 w 115"/>
                  <a:gd name="T57" fmla="*/ 0 h 631"/>
                  <a:gd name="T58" fmla="*/ 1 w 115"/>
                  <a:gd name="T59" fmla="*/ 0 h 631"/>
                  <a:gd name="T60" fmla="*/ 1 w 115"/>
                  <a:gd name="T61" fmla="*/ 0 h 631"/>
                  <a:gd name="T62" fmla="*/ 1 w 115"/>
                  <a:gd name="T63" fmla="*/ 0 h 631"/>
                  <a:gd name="T64" fmla="*/ 1 w 115"/>
                  <a:gd name="T65" fmla="*/ 0 h 631"/>
                  <a:gd name="T66" fmla="*/ 1 w 115"/>
                  <a:gd name="T67" fmla="*/ 0 h 631"/>
                  <a:gd name="T68" fmla="*/ 1 w 115"/>
                  <a:gd name="T69" fmla="*/ 0 h 631"/>
                  <a:gd name="T70" fmla="*/ 1 w 115"/>
                  <a:gd name="T71" fmla="*/ 0 h 631"/>
                  <a:gd name="T72" fmla="*/ 1 w 115"/>
                  <a:gd name="T73" fmla="*/ 0 h 6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5" h="631">
                    <a:moveTo>
                      <a:pt x="32" y="9"/>
                    </a:moveTo>
                    <a:lnTo>
                      <a:pt x="27" y="33"/>
                    </a:lnTo>
                    <a:lnTo>
                      <a:pt x="24" y="49"/>
                    </a:lnTo>
                    <a:lnTo>
                      <a:pt x="16" y="65"/>
                    </a:lnTo>
                    <a:lnTo>
                      <a:pt x="5" y="84"/>
                    </a:lnTo>
                    <a:lnTo>
                      <a:pt x="0" y="102"/>
                    </a:lnTo>
                    <a:lnTo>
                      <a:pt x="1" y="120"/>
                    </a:lnTo>
                    <a:lnTo>
                      <a:pt x="7" y="142"/>
                    </a:lnTo>
                    <a:lnTo>
                      <a:pt x="23" y="154"/>
                    </a:lnTo>
                    <a:lnTo>
                      <a:pt x="23" y="167"/>
                    </a:lnTo>
                    <a:lnTo>
                      <a:pt x="19" y="192"/>
                    </a:lnTo>
                    <a:lnTo>
                      <a:pt x="29" y="221"/>
                    </a:lnTo>
                    <a:lnTo>
                      <a:pt x="29" y="243"/>
                    </a:lnTo>
                    <a:lnTo>
                      <a:pt x="27" y="270"/>
                    </a:lnTo>
                    <a:lnTo>
                      <a:pt x="30" y="337"/>
                    </a:lnTo>
                    <a:lnTo>
                      <a:pt x="34" y="400"/>
                    </a:lnTo>
                    <a:lnTo>
                      <a:pt x="39" y="463"/>
                    </a:lnTo>
                    <a:lnTo>
                      <a:pt x="48" y="527"/>
                    </a:lnTo>
                    <a:lnTo>
                      <a:pt x="48" y="611"/>
                    </a:lnTo>
                    <a:lnTo>
                      <a:pt x="57" y="631"/>
                    </a:lnTo>
                    <a:lnTo>
                      <a:pt x="80" y="631"/>
                    </a:lnTo>
                    <a:lnTo>
                      <a:pt x="107" y="618"/>
                    </a:lnTo>
                    <a:lnTo>
                      <a:pt x="115" y="527"/>
                    </a:lnTo>
                    <a:lnTo>
                      <a:pt x="106" y="459"/>
                    </a:lnTo>
                    <a:lnTo>
                      <a:pt x="98" y="385"/>
                    </a:lnTo>
                    <a:lnTo>
                      <a:pt x="98" y="346"/>
                    </a:lnTo>
                    <a:lnTo>
                      <a:pt x="93" y="266"/>
                    </a:lnTo>
                    <a:lnTo>
                      <a:pt x="76" y="246"/>
                    </a:lnTo>
                    <a:lnTo>
                      <a:pt x="76" y="222"/>
                    </a:lnTo>
                    <a:lnTo>
                      <a:pt x="83" y="199"/>
                    </a:lnTo>
                    <a:lnTo>
                      <a:pt x="68" y="177"/>
                    </a:lnTo>
                    <a:lnTo>
                      <a:pt x="58" y="152"/>
                    </a:lnTo>
                    <a:lnTo>
                      <a:pt x="57" y="130"/>
                    </a:lnTo>
                    <a:lnTo>
                      <a:pt x="60" y="105"/>
                    </a:lnTo>
                    <a:lnTo>
                      <a:pt x="66" y="73"/>
                    </a:lnTo>
                    <a:lnTo>
                      <a:pt x="74" y="0"/>
                    </a:lnTo>
                    <a:lnTo>
                      <a:pt x="60" y="0"/>
                    </a:lnTo>
                    <a:lnTo>
                      <a:pt x="60" y="31"/>
                    </a:lnTo>
                    <a:lnTo>
                      <a:pt x="59" y="69"/>
                    </a:lnTo>
                    <a:lnTo>
                      <a:pt x="57" y="93"/>
                    </a:lnTo>
                    <a:lnTo>
                      <a:pt x="43" y="96"/>
                    </a:lnTo>
                    <a:lnTo>
                      <a:pt x="40" y="110"/>
                    </a:lnTo>
                    <a:lnTo>
                      <a:pt x="40" y="131"/>
                    </a:lnTo>
                    <a:lnTo>
                      <a:pt x="48" y="178"/>
                    </a:lnTo>
                    <a:lnTo>
                      <a:pt x="60" y="196"/>
                    </a:lnTo>
                    <a:lnTo>
                      <a:pt x="60" y="210"/>
                    </a:lnTo>
                    <a:lnTo>
                      <a:pt x="48" y="232"/>
                    </a:lnTo>
                    <a:lnTo>
                      <a:pt x="48" y="244"/>
                    </a:lnTo>
                    <a:lnTo>
                      <a:pt x="60" y="230"/>
                    </a:lnTo>
                    <a:lnTo>
                      <a:pt x="72" y="244"/>
                    </a:lnTo>
                    <a:lnTo>
                      <a:pt x="72" y="268"/>
                    </a:lnTo>
                    <a:lnTo>
                      <a:pt x="78" y="350"/>
                    </a:lnTo>
                    <a:lnTo>
                      <a:pt x="84" y="423"/>
                    </a:lnTo>
                    <a:lnTo>
                      <a:pt x="88" y="499"/>
                    </a:lnTo>
                    <a:lnTo>
                      <a:pt x="98" y="571"/>
                    </a:lnTo>
                    <a:lnTo>
                      <a:pt x="92" y="596"/>
                    </a:lnTo>
                    <a:lnTo>
                      <a:pt x="76" y="607"/>
                    </a:lnTo>
                    <a:lnTo>
                      <a:pt x="72" y="560"/>
                    </a:lnTo>
                    <a:lnTo>
                      <a:pt x="68" y="380"/>
                    </a:lnTo>
                    <a:lnTo>
                      <a:pt x="66" y="317"/>
                    </a:lnTo>
                    <a:lnTo>
                      <a:pt x="44" y="284"/>
                    </a:lnTo>
                    <a:lnTo>
                      <a:pt x="40" y="258"/>
                    </a:lnTo>
                    <a:lnTo>
                      <a:pt x="38" y="213"/>
                    </a:lnTo>
                    <a:lnTo>
                      <a:pt x="38" y="177"/>
                    </a:lnTo>
                    <a:lnTo>
                      <a:pt x="32" y="140"/>
                    </a:lnTo>
                    <a:lnTo>
                      <a:pt x="24" y="130"/>
                    </a:lnTo>
                    <a:lnTo>
                      <a:pt x="19" y="122"/>
                    </a:lnTo>
                    <a:lnTo>
                      <a:pt x="16" y="114"/>
                    </a:lnTo>
                    <a:lnTo>
                      <a:pt x="16" y="107"/>
                    </a:lnTo>
                    <a:lnTo>
                      <a:pt x="19" y="100"/>
                    </a:lnTo>
                    <a:lnTo>
                      <a:pt x="23" y="93"/>
                    </a:lnTo>
                    <a:lnTo>
                      <a:pt x="31" y="86"/>
                    </a:lnTo>
                    <a:lnTo>
                      <a:pt x="43" y="79"/>
                    </a:lnTo>
                    <a:lnTo>
                      <a:pt x="51" y="3"/>
                    </a:lnTo>
                    <a:lnTo>
                      <a:pt x="32" y="9"/>
                    </a:lnTo>
                    <a:close/>
                  </a:path>
                </a:pathLst>
              </a:custGeom>
              <a:solidFill>
                <a:srgbClr val="E8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0" name="Freeform 125">
                <a:extLst>
                  <a:ext uri="{FF2B5EF4-FFF2-40B4-BE49-F238E27FC236}">
                    <a16:creationId xmlns:a16="http://schemas.microsoft.com/office/drawing/2014/main" id="{BE96A314-2180-D42E-8D11-60D0A9BA1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504"/>
                <a:ext cx="86" cy="68"/>
              </a:xfrm>
              <a:custGeom>
                <a:avLst/>
                <a:gdLst>
                  <a:gd name="T0" fmla="*/ 1 w 171"/>
                  <a:gd name="T1" fmla="*/ 0 h 137"/>
                  <a:gd name="T2" fmla="*/ 1 w 171"/>
                  <a:gd name="T3" fmla="*/ 0 h 137"/>
                  <a:gd name="T4" fmla="*/ 1 w 171"/>
                  <a:gd name="T5" fmla="*/ 0 h 137"/>
                  <a:gd name="T6" fmla="*/ 1 w 171"/>
                  <a:gd name="T7" fmla="*/ 0 h 137"/>
                  <a:gd name="T8" fmla="*/ 1 w 171"/>
                  <a:gd name="T9" fmla="*/ 0 h 137"/>
                  <a:gd name="T10" fmla="*/ 1 w 171"/>
                  <a:gd name="T11" fmla="*/ 0 h 137"/>
                  <a:gd name="T12" fmla="*/ 1 w 171"/>
                  <a:gd name="T13" fmla="*/ 0 h 137"/>
                  <a:gd name="T14" fmla="*/ 1 w 171"/>
                  <a:gd name="T15" fmla="*/ 0 h 137"/>
                  <a:gd name="T16" fmla="*/ 1 w 171"/>
                  <a:gd name="T17" fmla="*/ 0 h 137"/>
                  <a:gd name="T18" fmla="*/ 0 w 171"/>
                  <a:gd name="T19" fmla="*/ 0 h 137"/>
                  <a:gd name="T20" fmla="*/ 0 w 171"/>
                  <a:gd name="T21" fmla="*/ 0 h 137"/>
                  <a:gd name="T22" fmla="*/ 1 w 171"/>
                  <a:gd name="T23" fmla="*/ 0 h 137"/>
                  <a:gd name="T24" fmla="*/ 1 w 171"/>
                  <a:gd name="T25" fmla="*/ 0 h 137"/>
                  <a:gd name="T26" fmla="*/ 1 w 171"/>
                  <a:gd name="T27" fmla="*/ 0 h 137"/>
                  <a:gd name="T28" fmla="*/ 1 w 171"/>
                  <a:gd name="T29" fmla="*/ 0 h 137"/>
                  <a:gd name="T30" fmla="*/ 1 w 171"/>
                  <a:gd name="T31" fmla="*/ 0 h 137"/>
                  <a:gd name="T32" fmla="*/ 1 w 171"/>
                  <a:gd name="T33" fmla="*/ 0 h 137"/>
                  <a:gd name="T34" fmla="*/ 1 w 171"/>
                  <a:gd name="T35" fmla="*/ 0 h 137"/>
                  <a:gd name="T36" fmla="*/ 1 w 171"/>
                  <a:gd name="T37" fmla="*/ 0 h 137"/>
                  <a:gd name="T38" fmla="*/ 1 w 171"/>
                  <a:gd name="T39" fmla="*/ 0 h 137"/>
                  <a:gd name="T40" fmla="*/ 1 w 171"/>
                  <a:gd name="T41" fmla="*/ 0 h 137"/>
                  <a:gd name="T42" fmla="*/ 1 w 171"/>
                  <a:gd name="T43" fmla="*/ 0 h 137"/>
                  <a:gd name="T44" fmla="*/ 1 w 171"/>
                  <a:gd name="T45" fmla="*/ 0 h 137"/>
                  <a:gd name="T46" fmla="*/ 1 w 171"/>
                  <a:gd name="T47" fmla="*/ 0 h 137"/>
                  <a:gd name="T48" fmla="*/ 1 w 171"/>
                  <a:gd name="T49" fmla="*/ 0 h 137"/>
                  <a:gd name="T50" fmla="*/ 1 w 171"/>
                  <a:gd name="T51" fmla="*/ 0 h 137"/>
                  <a:gd name="T52" fmla="*/ 1 w 171"/>
                  <a:gd name="T53" fmla="*/ 0 h 137"/>
                  <a:gd name="T54" fmla="*/ 1 w 171"/>
                  <a:gd name="T55" fmla="*/ 0 h 13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137">
                    <a:moveTo>
                      <a:pt x="54" y="0"/>
                    </a:moveTo>
                    <a:lnTo>
                      <a:pt x="37" y="7"/>
                    </a:lnTo>
                    <a:lnTo>
                      <a:pt x="37" y="22"/>
                    </a:lnTo>
                    <a:lnTo>
                      <a:pt x="48" y="37"/>
                    </a:lnTo>
                    <a:lnTo>
                      <a:pt x="36" y="52"/>
                    </a:lnTo>
                    <a:lnTo>
                      <a:pt x="27" y="30"/>
                    </a:lnTo>
                    <a:lnTo>
                      <a:pt x="13" y="36"/>
                    </a:lnTo>
                    <a:lnTo>
                      <a:pt x="13" y="52"/>
                    </a:lnTo>
                    <a:lnTo>
                      <a:pt x="24" y="66"/>
                    </a:lnTo>
                    <a:lnTo>
                      <a:pt x="0" y="62"/>
                    </a:lnTo>
                    <a:lnTo>
                      <a:pt x="0" y="75"/>
                    </a:lnTo>
                    <a:lnTo>
                      <a:pt x="21" y="96"/>
                    </a:lnTo>
                    <a:lnTo>
                      <a:pt x="90" y="103"/>
                    </a:lnTo>
                    <a:lnTo>
                      <a:pt x="99" y="137"/>
                    </a:lnTo>
                    <a:lnTo>
                      <a:pt x="168" y="135"/>
                    </a:lnTo>
                    <a:lnTo>
                      <a:pt x="171" y="114"/>
                    </a:lnTo>
                    <a:lnTo>
                      <a:pt x="160" y="34"/>
                    </a:lnTo>
                    <a:lnTo>
                      <a:pt x="136" y="39"/>
                    </a:lnTo>
                    <a:lnTo>
                      <a:pt x="117" y="39"/>
                    </a:lnTo>
                    <a:lnTo>
                      <a:pt x="100" y="34"/>
                    </a:lnTo>
                    <a:lnTo>
                      <a:pt x="87" y="30"/>
                    </a:lnTo>
                    <a:lnTo>
                      <a:pt x="97" y="43"/>
                    </a:lnTo>
                    <a:lnTo>
                      <a:pt x="124" y="54"/>
                    </a:lnTo>
                    <a:lnTo>
                      <a:pt x="106" y="69"/>
                    </a:lnTo>
                    <a:lnTo>
                      <a:pt x="78" y="54"/>
                    </a:lnTo>
                    <a:lnTo>
                      <a:pt x="69" y="24"/>
                    </a:lnTo>
                    <a:lnTo>
                      <a:pt x="69" y="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2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1" name="Freeform 126">
                <a:extLst>
                  <a:ext uri="{FF2B5EF4-FFF2-40B4-BE49-F238E27FC236}">
                    <a16:creationId xmlns:a16="http://schemas.microsoft.com/office/drawing/2014/main" id="{4FC9FD05-4C23-A28C-C29D-C51D55F6B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2543"/>
                <a:ext cx="114" cy="34"/>
              </a:xfrm>
              <a:custGeom>
                <a:avLst/>
                <a:gdLst>
                  <a:gd name="T0" fmla="*/ 1 w 228"/>
                  <a:gd name="T1" fmla="*/ 0 h 68"/>
                  <a:gd name="T2" fmla="*/ 1 w 228"/>
                  <a:gd name="T3" fmla="*/ 1 h 68"/>
                  <a:gd name="T4" fmla="*/ 1 w 228"/>
                  <a:gd name="T5" fmla="*/ 1 h 68"/>
                  <a:gd name="T6" fmla="*/ 1 w 228"/>
                  <a:gd name="T7" fmla="*/ 1 h 68"/>
                  <a:gd name="T8" fmla="*/ 0 w 228"/>
                  <a:gd name="T9" fmla="*/ 1 h 68"/>
                  <a:gd name="T10" fmla="*/ 1 w 228"/>
                  <a:gd name="T11" fmla="*/ 1 h 68"/>
                  <a:gd name="T12" fmla="*/ 1 w 228"/>
                  <a:gd name="T13" fmla="*/ 1 h 68"/>
                  <a:gd name="T14" fmla="*/ 1 w 228"/>
                  <a:gd name="T15" fmla="*/ 1 h 68"/>
                  <a:gd name="T16" fmla="*/ 1 w 228"/>
                  <a:gd name="T17" fmla="*/ 1 h 68"/>
                  <a:gd name="T18" fmla="*/ 1 w 228"/>
                  <a:gd name="T19" fmla="*/ 1 h 68"/>
                  <a:gd name="T20" fmla="*/ 1 w 228"/>
                  <a:gd name="T21" fmla="*/ 1 h 68"/>
                  <a:gd name="T22" fmla="*/ 1 w 228"/>
                  <a:gd name="T23" fmla="*/ 1 h 68"/>
                  <a:gd name="T24" fmla="*/ 1 w 228"/>
                  <a:gd name="T25" fmla="*/ 0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8" h="68">
                    <a:moveTo>
                      <a:pt x="125" y="0"/>
                    </a:moveTo>
                    <a:lnTo>
                      <a:pt x="101" y="13"/>
                    </a:lnTo>
                    <a:lnTo>
                      <a:pt x="50" y="20"/>
                    </a:lnTo>
                    <a:lnTo>
                      <a:pt x="8" y="30"/>
                    </a:lnTo>
                    <a:lnTo>
                      <a:pt x="0" y="56"/>
                    </a:lnTo>
                    <a:lnTo>
                      <a:pt x="36" y="58"/>
                    </a:lnTo>
                    <a:lnTo>
                      <a:pt x="118" y="68"/>
                    </a:lnTo>
                    <a:lnTo>
                      <a:pt x="188" y="62"/>
                    </a:lnTo>
                    <a:lnTo>
                      <a:pt x="228" y="56"/>
                    </a:lnTo>
                    <a:lnTo>
                      <a:pt x="221" y="38"/>
                    </a:lnTo>
                    <a:lnTo>
                      <a:pt x="187" y="34"/>
                    </a:lnTo>
                    <a:lnTo>
                      <a:pt x="139" y="17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2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2" name="Freeform 127">
                <a:extLst>
                  <a:ext uri="{FF2B5EF4-FFF2-40B4-BE49-F238E27FC236}">
                    <a16:creationId xmlns:a16="http://schemas.microsoft.com/office/drawing/2014/main" id="{B69CD725-77F2-0BBE-B400-40F245DE4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2574"/>
                <a:ext cx="167" cy="11"/>
              </a:xfrm>
              <a:custGeom>
                <a:avLst/>
                <a:gdLst>
                  <a:gd name="T0" fmla="*/ 0 w 334"/>
                  <a:gd name="T1" fmla="*/ 0 h 23"/>
                  <a:gd name="T2" fmla="*/ 0 w 334"/>
                  <a:gd name="T3" fmla="*/ 0 h 23"/>
                  <a:gd name="T4" fmla="*/ 1 w 334"/>
                  <a:gd name="T5" fmla="*/ 0 h 23"/>
                  <a:gd name="T6" fmla="*/ 1 w 334"/>
                  <a:gd name="T7" fmla="*/ 0 h 23"/>
                  <a:gd name="T8" fmla="*/ 1 w 334"/>
                  <a:gd name="T9" fmla="*/ 0 h 23"/>
                  <a:gd name="T10" fmla="*/ 1 w 334"/>
                  <a:gd name="T11" fmla="*/ 0 h 23"/>
                  <a:gd name="T12" fmla="*/ 1 w 334"/>
                  <a:gd name="T13" fmla="*/ 0 h 23"/>
                  <a:gd name="T14" fmla="*/ 1 w 334"/>
                  <a:gd name="T15" fmla="*/ 0 h 23"/>
                  <a:gd name="T16" fmla="*/ 1 w 334"/>
                  <a:gd name="T17" fmla="*/ 0 h 23"/>
                  <a:gd name="T18" fmla="*/ 1 w 334"/>
                  <a:gd name="T19" fmla="*/ 0 h 23"/>
                  <a:gd name="T20" fmla="*/ 0 w 334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4" h="23">
                    <a:moveTo>
                      <a:pt x="0" y="2"/>
                    </a:moveTo>
                    <a:lnTo>
                      <a:pt x="0" y="15"/>
                    </a:lnTo>
                    <a:lnTo>
                      <a:pt x="73" y="23"/>
                    </a:lnTo>
                    <a:lnTo>
                      <a:pt x="156" y="23"/>
                    </a:lnTo>
                    <a:lnTo>
                      <a:pt x="214" y="22"/>
                    </a:lnTo>
                    <a:lnTo>
                      <a:pt x="330" y="17"/>
                    </a:lnTo>
                    <a:lnTo>
                      <a:pt x="334" y="0"/>
                    </a:lnTo>
                    <a:lnTo>
                      <a:pt x="236" y="6"/>
                    </a:lnTo>
                    <a:lnTo>
                      <a:pt x="148" y="11"/>
                    </a:lnTo>
                    <a:lnTo>
                      <a:pt x="4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A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3" name="Freeform 128">
                <a:extLst>
                  <a:ext uri="{FF2B5EF4-FFF2-40B4-BE49-F238E27FC236}">
                    <a16:creationId xmlns:a16="http://schemas.microsoft.com/office/drawing/2014/main" id="{E503CD65-0F30-A817-2DEE-B9ADD49C9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" y="2489"/>
                <a:ext cx="55" cy="43"/>
              </a:xfrm>
              <a:custGeom>
                <a:avLst/>
                <a:gdLst>
                  <a:gd name="T0" fmla="*/ 1 w 109"/>
                  <a:gd name="T1" fmla="*/ 0 h 87"/>
                  <a:gd name="T2" fmla="*/ 1 w 109"/>
                  <a:gd name="T3" fmla="*/ 0 h 87"/>
                  <a:gd name="T4" fmla="*/ 1 w 109"/>
                  <a:gd name="T5" fmla="*/ 0 h 87"/>
                  <a:gd name="T6" fmla="*/ 1 w 109"/>
                  <a:gd name="T7" fmla="*/ 0 h 87"/>
                  <a:gd name="T8" fmla="*/ 1 w 109"/>
                  <a:gd name="T9" fmla="*/ 0 h 87"/>
                  <a:gd name="T10" fmla="*/ 1 w 109"/>
                  <a:gd name="T11" fmla="*/ 0 h 87"/>
                  <a:gd name="T12" fmla="*/ 0 w 109"/>
                  <a:gd name="T13" fmla="*/ 0 h 87"/>
                  <a:gd name="T14" fmla="*/ 1 w 109"/>
                  <a:gd name="T15" fmla="*/ 0 h 87"/>
                  <a:gd name="T16" fmla="*/ 1 w 109"/>
                  <a:gd name="T17" fmla="*/ 0 h 87"/>
                  <a:gd name="T18" fmla="*/ 1 w 109"/>
                  <a:gd name="T19" fmla="*/ 0 h 87"/>
                  <a:gd name="T20" fmla="*/ 1 w 109"/>
                  <a:gd name="T21" fmla="*/ 0 h 87"/>
                  <a:gd name="T22" fmla="*/ 1 w 109"/>
                  <a:gd name="T23" fmla="*/ 0 h 87"/>
                  <a:gd name="T24" fmla="*/ 1 w 109"/>
                  <a:gd name="T25" fmla="*/ 0 h 87"/>
                  <a:gd name="T26" fmla="*/ 1 w 109"/>
                  <a:gd name="T27" fmla="*/ 0 h 87"/>
                  <a:gd name="T28" fmla="*/ 1 w 109"/>
                  <a:gd name="T29" fmla="*/ 0 h 87"/>
                  <a:gd name="T30" fmla="*/ 1 w 109"/>
                  <a:gd name="T31" fmla="*/ 0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9" h="87">
                    <a:moveTo>
                      <a:pt x="56" y="0"/>
                    </a:moveTo>
                    <a:lnTo>
                      <a:pt x="38" y="18"/>
                    </a:lnTo>
                    <a:lnTo>
                      <a:pt x="46" y="35"/>
                    </a:lnTo>
                    <a:lnTo>
                      <a:pt x="46" y="48"/>
                    </a:lnTo>
                    <a:lnTo>
                      <a:pt x="30" y="45"/>
                    </a:lnTo>
                    <a:lnTo>
                      <a:pt x="19" y="35"/>
                    </a:lnTo>
                    <a:lnTo>
                      <a:pt x="0" y="41"/>
                    </a:lnTo>
                    <a:lnTo>
                      <a:pt x="10" y="63"/>
                    </a:lnTo>
                    <a:lnTo>
                      <a:pt x="54" y="87"/>
                    </a:lnTo>
                    <a:lnTo>
                      <a:pt x="62" y="74"/>
                    </a:lnTo>
                    <a:lnTo>
                      <a:pt x="64" y="59"/>
                    </a:lnTo>
                    <a:lnTo>
                      <a:pt x="80" y="59"/>
                    </a:lnTo>
                    <a:lnTo>
                      <a:pt x="94" y="38"/>
                    </a:lnTo>
                    <a:lnTo>
                      <a:pt x="109" y="15"/>
                    </a:lnTo>
                    <a:lnTo>
                      <a:pt x="79" y="1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2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4" name="Freeform 129">
                <a:extLst>
                  <a:ext uri="{FF2B5EF4-FFF2-40B4-BE49-F238E27FC236}">
                    <a16:creationId xmlns:a16="http://schemas.microsoft.com/office/drawing/2014/main" id="{B25D77B3-3B8F-D566-4734-E0016BC36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517"/>
                <a:ext cx="87" cy="28"/>
              </a:xfrm>
              <a:custGeom>
                <a:avLst/>
                <a:gdLst>
                  <a:gd name="T0" fmla="*/ 0 w 175"/>
                  <a:gd name="T1" fmla="*/ 0 h 55"/>
                  <a:gd name="T2" fmla="*/ 0 w 175"/>
                  <a:gd name="T3" fmla="*/ 1 h 55"/>
                  <a:gd name="T4" fmla="*/ 0 w 175"/>
                  <a:gd name="T5" fmla="*/ 1 h 55"/>
                  <a:gd name="T6" fmla="*/ 0 w 175"/>
                  <a:gd name="T7" fmla="*/ 1 h 55"/>
                  <a:gd name="T8" fmla="*/ 0 w 175"/>
                  <a:gd name="T9" fmla="*/ 1 h 55"/>
                  <a:gd name="T10" fmla="*/ 0 w 175"/>
                  <a:gd name="T11" fmla="*/ 1 h 55"/>
                  <a:gd name="T12" fmla="*/ 0 w 175"/>
                  <a:gd name="T13" fmla="*/ 1 h 55"/>
                  <a:gd name="T14" fmla="*/ 0 w 175"/>
                  <a:gd name="T15" fmla="*/ 1 h 55"/>
                  <a:gd name="T16" fmla="*/ 0 w 175"/>
                  <a:gd name="T17" fmla="*/ 1 h 55"/>
                  <a:gd name="T18" fmla="*/ 0 w 175"/>
                  <a:gd name="T19" fmla="*/ 1 h 55"/>
                  <a:gd name="T20" fmla="*/ 0 w 175"/>
                  <a:gd name="T21" fmla="*/ 1 h 55"/>
                  <a:gd name="T22" fmla="*/ 0 w 175"/>
                  <a:gd name="T23" fmla="*/ 0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5" h="55">
                    <a:moveTo>
                      <a:pt x="123" y="0"/>
                    </a:moveTo>
                    <a:lnTo>
                      <a:pt x="90" y="17"/>
                    </a:lnTo>
                    <a:lnTo>
                      <a:pt x="63" y="17"/>
                    </a:lnTo>
                    <a:lnTo>
                      <a:pt x="25" y="21"/>
                    </a:lnTo>
                    <a:lnTo>
                      <a:pt x="4" y="30"/>
                    </a:lnTo>
                    <a:lnTo>
                      <a:pt x="0" y="51"/>
                    </a:lnTo>
                    <a:lnTo>
                      <a:pt x="80" y="53"/>
                    </a:lnTo>
                    <a:lnTo>
                      <a:pt x="117" y="53"/>
                    </a:lnTo>
                    <a:lnTo>
                      <a:pt x="150" y="55"/>
                    </a:lnTo>
                    <a:lnTo>
                      <a:pt x="175" y="39"/>
                    </a:lnTo>
                    <a:lnTo>
                      <a:pt x="150" y="17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2E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85" name="Freeform 130">
                <a:extLst>
                  <a:ext uri="{FF2B5EF4-FFF2-40B4-BE49-F238E27FC236}">
                    <a16:creationId xmlns:a16="http://schemas.microsoft.com/office/drawing/2014/main" id="{5A1B90A3-B088-F7BD-349F-854027283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2547"/>
                <a:ext cx="71" cy="10"/>
              </a:xfrm>
              <a:custGeom>
                <a:avLst/>
                <a:gdLst>
                  <a:gd name="T0" fmla="*/ 1 w 140"/>
                  <a:gd name="T1" fmla="*/ 0 h 19"/>
                  <a:gd name="T2" fmla="*/ 1 w 140"/>
                  <a:gd name="T3" fmla="*/ 1 h 19"/>
                  <a:gd name="T4" fmla="*/ 1 w 140"/>
                  <a:gd name="T5" fmla="*/ 1 h 19"/>
                  <a:gd name="T6" fmla="*/ 1 w 140"/>
                  <a:gd name="T7" fmla="*/ 1 h 19"/>
                  <a:gd name="T8" fmla="*/ 1 w 140"/>
                  <a:gd name="T9" fmla="*/ 1 h 19"/>
                  <a:gd name="T10" fmla="*/ 1 w 140"/>
                  <a:gd name="T11" fmla="*/ 1 h 19"/>
                  <a:gd name="T12" fmla="*/ 1 w 140"/>
                  <a:gd name="T13" fmla="*/ 1 h 19"/>
                  <a:gd name="T14" fmla="*/ 0 w 140"/>
                  <a:gd name="T15" fmla="*/ 1 h 19"/>
                  <a:gd name="T16" fmla="*/ 1 w 140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0" h="19">
                    <a:moveTo>
                      <a:pt x="1" y="0"/>
                    </a:moveTo>
                    <a:lnTo>
                      <a:pt x="140" y="1"/>
                    </a:lnTo>
                    <a:lnTo>
                      <a:pt x="107" y="14"/>
                    </a:lnTo>
                    <a:lnTo>
                      <a:pt x="84" y="19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A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8224" name="Line 131">
              <a:extLst>
                <a:ext uri="{FF2B5EF4-FFF2-40B4-BE49-F238E27FC236}">
                  <a16:creationId xmlns:a16="http://schemas.microsoft.com/office/drawing/2014/main" id="{70D9E1C7-6389-E71F-7CDA-92FA377D1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" y="660"/>
              <a:ext cx="1104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25" name="Line 132">
              <a:extLst>
                <a:ext uri="{FF2B5EF4-FFF2-40B4-BE49-F238E27FC236}">
                  <a16:creationId xmlns:a16="http://schemas.microsoft.com/office/drawing/2014/main" id="{9982A0C9-8ECC-1EA9-BF61-5F0352A16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" y="1956"/>
              <a:ext cx="211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202" name="Group 133">
            <a:extLst>
              <a:ext uri="{FF2B5EF4-FFF2-40B4-BE49-F238E27FC236}">
                <a16:creationId xmlns:a16="http://schemas.microsoft.com/office/drawing/2014/main" id="{78EB7B97-7BED-11FA-3AB0-FCA4A9AB2825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2144713"/>
            <a:ext cx="3217862" cy="2133600"/>
            <a:chOff x="716" y="1351"/>
            <a:chExt cx="2027" cy="1344"/>
          </a:xfrm>
        </p:grpSpPr>
        <p:sp>
          <p:nvSpPr>
            <p:cNvPr id="8211" name="Freeform 134">
              <a:extLst>
                <a:ext uri="{FF2B5EF4-FFF2-40B4-BE49-F238E27FC236}">
                  <a16:creationId xmlns:a16="http://schemas.microsoft.com/office/drawing/2014/main" id="{03024000-BDF6-908B-2D20-6FDAE1B15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119"/>
              <a:ext cx="1248" cy="288"/>
            </a:xfrm>
            <a:custGeom>
              <a:avLst/>
              <a:gdLst>
                <a:gd name="T0" fmla="*/ 0 w 1248"/>
                <a:gd name="T1" fmla="*/ 288 h 288"/>
                <a:gd name="T2" fmla="*/ 528 w 1248"/>
                <a:gd name="T3" fmla="*/ 48 h 288"/>
                <a:gd name="T4" fmla="*/ 1248 w 1248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8" h="288">
                  <a:moveTo>
                    <a:pt x="0" y="288"/>
                  </a:moveTo>
                  <a:cubicBezTo>
                    <a:pt x="160" y="192"/>
                    <a:pt x="320" y="96"/>
                    <a:pt x="528" y="48"/>
                  </a:cubicBezTo>
                  <a:cubicBezTo>
                    <a:pt x="736" y="0"/>
                    <a:pt x="992" y="0"/>
                    <a:pt x="1248" y="0"/>
                  </a:cubicBezTo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8212" name="Group 135">
              <a:extLst>
                <a:ext uri="{FF2B5EF4-FFF2-40B4-BE49-F238E27FC236}">
                  <a16:creationId xmlns:a16="http://schemas.microsoft.com/office/drawing/2014/main" id="{9445D786-F197-742F-ED08-C8C0B0F11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119"/>
              <a:ext cx="288" cy="336"/>
              <a:chOff x="1488" y="3120"/>
              <a:chExt cx="288" cy="336"/>
            </a:xfrm>
          </p:grpSpPr>
          <p:sp>
            <p:nvSpPr>
              <p:cNvPr id="8219" name="AutoShape 136">
                <a:extLst>
                  <a:ext uri="{FF2B5EF4-FFF2-40B4-BE49-F238E27FC236}">
                    <a16:creationId xmlns:a16="http://schemas.microsoft.com/office/drawing/2014/main" id="{40C85509-FE46-0461-2479-33A06F5DB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20" name="Text Box 137">
                <a:extLst>
                  <a:ext uri="{FF2B5EF4-FFF2-40B4-BE49-F238E27FC236}">
                    <a16:creationId xmlns:a16="http://schemas.microsoft.com/office/drawing/2014/main" id="{18AB8F09-48A4-62D7-6A16-D36A6C1787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120"/>
                <a:ext cx="21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</a:p>
            </p:txBody>
          </p:sp>
          <p:sp>
            <p:nvSpPr>
              <p:cNvPr id="8221" name="Line 138">
                <a:extLst>
                  <a:ext uri="{FF2B5EF4-FFF2-40B4-BE49-F238E27FC236}">
                    <a16:creationId xmlns:a16="http://schemas.microsoft.com/office/drawing/2014/main" id="{1515A6A0-D323-008A-CDE1-57CFF7ED0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0" y="331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8213" name="AutoShape 139">
              <a:extLst>
                <a:ext uri="{FF2B5EF4-FFF2-40B4-BE49-F238E27FC236}">
                  <a16:creationId xmlns:a16="http://schemas.microsoft.com/office/drawing/2014/main" id="{860CD608-B79E-F495-9318-AFF1B87243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61975">
              <a:off x="716" y="2376"/>
              <a:ext cx="2027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500 h 21600"/>
                <a:gd name="T14" fmla="*/ 17103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4" name="AutoShape 140">
              <a:extLst>
                <a:ext uri="{FF2B5EF4-FFF2-40B4-BE49-F238E27FC236}">
                  <a16:creationId xmlns:a16="http://schemas.microsoft.com/office/drawing/2014/main" id="{89D93E00-84E7-78B0-5010-DE5BCA4C0D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083636">
              <a:off x="2327" y="2048"/>
              <a:ext cx="240" cy="286"/>
            </a:xfrm>
            <a:prstGeom prst="triangle">
              <a:avLst>
                <a:gd name="adj" fmla="val 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8215" name="AutoShape 141">
              <a:extLst>
                <a:ext uri="{FF2B5EF4-FFF2-40B4-BE49-F238E27FC236}">
                  <a16:creationId xmlns:a16="http://schemas.microsoft.com/office/drawing/2014/main" id="{A89BDA3D-DD68-F3F2-C823-8D10233C63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97255">
              <a:off x="840" y="2383"/>
              <a:ext cx="288" cy="336"/>
            </a:xfrm>
            <a:prstGeom prst="triangle">
              <a:avLst>
                <a:gd name="adj" fmla="val 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8216" name="Line 142">
              <a:extLst>
                <a:ext uri="{FF2B5EF4-FFF2-40B4-BE49-F238E27FC236}">
                  <a16:creationId xmlns:a16="http://schemas.microsoft.com/office/drawing/2014/main" id="{4DC627D2-F365-7F8B-F15E-CA86C4A51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351"/>
              <a:ext cx="0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17" name="Line 143">
              <a:extLst>
                <a:ext uri="{FF2B5EF4-FFF2-40B4-BE49-F238E27FC236}">
                  <a16:creationId xmlns:a16="http://schemas.microsoft.com/office/drawing/2014/main" id="{B323B1C4-8589-2749-DC48-9D4CD2802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1399"/>
              <a:ext cx="19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18" name="Line 144">
              <a:extLst>
                <a:ext uri="{FF2B5EF4-FFF2-40B4-BE49-F238E27FC236}">
                  <a16:creationId xmlns:a16="http://schemas.microsoft.com/office/drawing/2014/main" id="{FF7D3694-DBC8-6CFF-D860-3FB079622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351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46609" name="Line 145">
            <a:extLst>
              <a:ext uri="{FF2B5EF4-FFF2-40B4-BE49-F238E27FC236}">
                <a16:creationId xmlns:a16="http://schemas.microsoft.com/office/drawing/2014/main" id="{1A07043A-979F-B978-4501-0FF4F65A3B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2514600"/>
            <a:ext cx="685800" cy="9144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6610" name="Line 146">
            <a:extLst>
              <a:ext uri="{FF2B5EF4-FFF2-40B4-BE49-F238E27FC236}">
                <a16:creationId xmlns:a16="http://schemas.microsoft.com/office/drawing/2014/main" id="{1BC73F51-E8ED-1486-3F21-1110C21A6A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3276600"/>
            <a:ext cx="15240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6611" name="Line 147">
            <a:extLst>
              <a:ext uri="{FF2B5EF4-FFF2-40B4-BE49-F238E27FC236}">
                <a16:creationId xmlns:a16="http://schemas.microsoft.com/office/drawing/2014/main" id="{5B084057-70D2-02ED-B41C-0253A69447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438400"/>
            <a:ext cx="1524000" cy="1524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6612" name="Line 148">
            <a:extLst>
              <a:ext uri="{FF2B5EF4-FFF2-40B4-BE49-F238E27FC236}">
                <a16:creationId xmlns:a16="http://schemas.microsoft.com/office/drawing/2014/main" id="{1CEF2C6D-4C8C-A3FD-51BE-FA0F5250B3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2438400"/>
            <a:ext cx="685800" cy="914400"/>
          </a:xfrm>
          <a:prstGeom prst="line">
            <a:avLst/>
          </a:prstGeom>
          <a:noFill/>
          <a:ln w="381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6613" name="Line 149">
            <a:extLst>
              <a:ext uri="{FF2B5EF4-FFF2-40B4-BE49-F238E27FC236}">
                <a16:creationId xmlns:a16="http://schemas.microsoft.com/office/drawing/2014/main" id="{5DECFA49-07F5-959B-90E5-191DCE36E3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2438400"/>
            <a:ext cx="2133600" cy="990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6614" name="Text Box 150">
            <a:extLst>
              <a:ext uri="{FF2B5EF4-FFF2-40B4-BE49-F238E27FC236}">
                <a16:creationId xmlns:a16="http://schemas.microsoft.com/office/drawing/2014/main" id="{E20AAF04-F639-F874-A4B7-3BDA453CA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757488"/>
            <a:ext cx="407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  <a:r>
              <a:rPr lang="en-US" altLang="en-US" sz="1800" baseline="-25000"/>
              <a:t>1</a:t>
            </a:r>
            <a:endParaRPr lang="en-US" altLang="en-US" sz="1800"/>
          </a:p>
        </p:txBody>
      </p:sp>
      <p:sp>
        <p:nvSpPr>
          <p:cNvPr id="446615" name="Text Box 151">
            <a:extLst>
              <a:ext uri="{FF2B5EF4-FFF2-40B4-BE49-F238E27FC236}">
                <a16:creationId xmlns:a16="http://schemas.microsoft.com/office/drawing/2014/main" id="{6775608D-E248-FB2F-E85E-5A30AEF5C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2766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  <a:r>
              <a:rPr lang="en-US" altLang="en-US" sz="1800" baseline="-25000"/>
              <a:t>2</a:t>
            </a:r>
            <a:endParaRPr lang="en-US" altLang="en-US" sz="1800"/>
          </a:p>
        </p:txBody>
      </p:sp>
      <p:sp>
        <p:nvSpPr>
          <p:cNvPr id="446616" name="Text Box 152">
            <a:extLst>
              <a:ext uri="{FF2B5EF4-FFF2-40B4-BE49-F238E27FC236}">
                <a16:creationId xmlns:a16="http://schemas.microsoft.com/office/drawing/2014/main" id="{AE463895-3C58-60EE-B8E9-0B7BE0F23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0716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614" grpId="0"/>
      <p:bldP spid="446615" grpId="0"/>
      <p:bldP spid="4466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>
            <a:extLst>
              <a:ext uri="{FF2B5EF4-FFF2-40B4-BE49-F238E27FC236}">
                <a16:creationId xmlns:a16="http://schemas.microsoft.com/office/drawing/2014/main" id="{70D3F32C-2BE4-6E95-AF80-87CD93DCDB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19A1EB2B-C309-4BDB-B7D1-055A6CE67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2. Tính chất của phép cộng các vectơ:</a:t>
            </a:r>
          </a:p>
        </p:txBody>
      </p:sp>
      <p:grpSp>
        <p:nvGrpSpPr>
          <p:cNvPr id="6161" name="Group 17">
            <a:extLst>
              <a:ext uri="{FF2B5EF4-FFF2-40B4-BE49-F238E27FC236}">
                <a16:creationId xmlns:a16="http://schemas.microsoft.com/office/drawing/2014/main" id="{2D2A1D84-6036-B40E-735C-49B6C78055C4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170113"/>
            <a:ext cx="4267200" cy="484187"/>
            <a:chOff x="768" y="952"/>
            <a:chExt cx="2688" cy="305"/>
          </a:xfrm>
        </p:grpSpPr>
        <p:sp>
          <p:nvSpPr>
            <p:cNvPr id="9231" name="Text Box 7">
              <a:extLst>
                <a:ext uri="{FF2B5EF4-FFF2-40B4-BE49-F238E27FC236}">
                  <a16:creationId xmlns:a16="http://schemas.microsoft.com/office/drawing/2014/main" id="{6EC44649-8403-C20D-7CA6-8A376C3C9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960"/>
              <a:ext cx="26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Với ba vectơ            tùy ý ta có:</a:t>
              </a:r>
            </a:p>
          </p:txBody>
        </p:sp>
        <p:graphicFrame>
          <p:nvGraphicFramePr>
            <p:cNvPr id="9232" name="Object 8">
              <a:extLst>
                <a:ext uri="{FF2B5EF4-FFF2-40B4-BE49-F238E27FC236}">
                  <a16:creationId xmlns:a16="http://schemas.microsoft.com/office/drawing/2014/main" id="{23A7FCDF-6A3E-6908-9034-A19C76F765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4" y="952"/>
            <a:ext cx="514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06224" imgH="241195" progId="Equation.DSMT4">
                    <p:embed/>
                  </p:oleObj>
                </mc:Choice>
                <mc:Fallback>
                  <p:oleObj name="Equation" r:id="rId2" imgW="406224" imgH="241195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952"/>
                          <a:ext cx="514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62" name="Group 18">
            <a:extLst>
              <a:ext uri="{FF2B5EF4-FFF2-40B4-BE49-F238E27FC236}">
                <a16:creationId xmlns:a16="http://schemas.microsoft.com/office/drawing/2014/main" id="{1864359E-AB73-2049-CAED-AECB2FA4F3B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792413"/>
            <a:ext cx="4781550" cy="484187"/>
            <a:chOff x="1392" y="1344"/>
            <a:chExt cx="3012" cy="305"/>
          </a:xfrm>
        </p:grpSpPr>
        <p:sp>
          <p:nvSpPr>
            <p:cNvPr id="9229" name="Text Box 9">
              <a:extLst>
                <a:ext uri="{FF2B5EF4-FFF2-40B4-BE49-F238E27FC236}">
                  <a16:creationId xmlns:a16="http://schemas.microsoft.com/office/drawing/2014/main" id="{3389C83F-6A91-8274-A4DD-D6EAFF069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344"/>
              <a:ext cx="20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( tính chất giao hoán)</a:t>
              </a:r>
            </a:p>
          </p:txBody>
        </p:sp>
        <p:graphicFrame>
          <p:nvGraphicFramePr>
            <p:cNvPr id="9230" name="Object 14">
              <a:extLst>
                <a:ext uri="{FF2B5EF4-FFF2-40B4-BE49-F238E27FC236}">
                  <a16:creationId xmlns:a16="http://schemas.microsoft.com/office/drawing/2014/main" id="{C5BCAF15-285A-E3DF-5949-53B8B9C5DB6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2" y="1344"/>
            <a:ext cx="996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87400" imgH="241300" progId="Equation.DSMT4">
                    <p:embed/>
                  </p:oleObj>
                </mc:Choice>
                <mc:Fallback>
                  <p:oleObj name="Equation" r:id="rId4" imgW="787400" imgH="2413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344"/>
                          <a:ext cx="996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63" name="Group 19">
            <a:extLst>
              <a:ext uri="{FF2B5EF4-FFF2-40B4-BE49-F238E27FC236}">
                <a16:creationId xmlns:a16="http://schemas.microsoft.com/office/drawing/2014/main" id="{6E1CDAF2-9357-DDE8-5BEA-C0CFCEB42C60}"/>
              </a:ext>
            </a:extLst>
          </p:cNvPr>
          <p:cNvGrpSpPr>
            <a:grpSpLocks/>
          </p:cNvGrpSpPr>
          <p:nvPr/>
        </p:nvGrpSpPr>
        <p:grpSpPr bwMode="auto">
          <a:xfrm>
            <a:off x="1766888" y="3351213"/>
            <a:ext cx="5395912" cy="611187"/>
            <a:chOff x="1305" y="1696"/>
            <a:chExt cx="3399" cy="385"/>
          </a:xfrm>
        </p:grpSpPr>
        <p:sp>
          <p:nvSpPr>
            <p:cNvPr id="9227" name="Text Box 12">
              <a:extLst>
                <a:ext uri="{FF2B5EF4-FFF2-40B4-BE49-F238E27FC236}">
                  <a16:creationId xmlns:a16="http://schemas.microsoft.com/office/drawing/2014/main" id="{CFA28BB1-6303-7309-5882-72AE50040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" y="1720"/>
              <a:ext cx="16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( tính chất kết hợp)</a:t>
              </a:r>
            </a:p>
          </p:txBody>
        </p:sp>
        <p:graphicFrame>
          <p:nvGraphicFramePr>
            <p:cNvPr id="9228" name="Object 15">
              <a:extLst>
                <a:ext uri="{FF2B5EF4-FFF2-40B4-BE49-F238E27FC236}">
                  <a16:creationId xmlns:a16="http://schemas.microsoft.com/office/drawing/2014/main" id="{6EF2B3D4-2102-38B6-0586-AF3E675007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05" y="1696"/>
            <a:ext cx="1815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434477" imgH="304668" progId="Equation.DSMT4">
                    <p:embed/>
                  </p:oleObj>
                </mc:Choice>
                <mc:Fallback>
                  <p:oleObj name="Equation" r:id="rId6" imgW="1434477" imgH="304668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5" y="1696"/>
                          <a:ext cx="1815" cy="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64" name="Group 20">
            <a:extLst>
              <a:ext uri="{FF2B5EF4-FFF2-40B4-BE49-F238E27FC236}">
                <a16:creationId xmlns:a16="http://schemas.microsoft.com/office/drawing/2014/main" id="{445D30CE-C212-17CC-5DAE-B2B457D7F0D0}"/>
              </a:ext>
            </a:extLst>
          </p:cNvPr>
          <p:cNvGrpSpPr>
            <a:grpSpLocks/>
          </p:cNvGrpSpPr>
          <p:nvPr/>
        </p:nvGrpSpPr>
        <p:grpSpPr bwMode="auto">
          <a:xfrm>
            <a:off x="1884363" y="4011613"/>
            <a:ext cx="5888037" cy="484187"/>
            <a:chOff x="1379" y="2112"/>
            <a:chExt cx="3709" cy="305"/>
          </a:xfrm>
        </p:grpSpPr>
        <p:sp>
          <p:nvSpPr>
            <p:cNvPr id="9225" name="Text Box 13">
              <a:extLst>
                <a:ext uri="{FF2B5EF4-FFF2-40B4-BE49-F238E27FC236}">
                  <a16:creationId xmlns:a16="http://schemas.microsoft.com/office/drawing/2014/main" id="{3087C903-6908-F31B-0678-AA59C3FE3E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112"/>
              <a:ext cx="2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( tính chất của vectơ - không)</a:t>
              </a:r>
            </a:p>
          </p:txBody>
        </p:sp>
        <p:graphicFrame>
          <p:nvGraphicFramePr>
            <p:cNvPr id="9226" name="Object 16">
              <a:extLst>
                <a:ext uri="{FF2B5EF4-FFF2-40B4-BE49-F238E27FC236}">
                  <a16:creationId xmlns:a16="http://schemas.microsoft.com/office/drawing/2014/main" id="{348ED08B-78E0-23D5-BA54-D0BD6F0B51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79" y="2112"/>
            <a:ext cx="1301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028254" imgH="241195" progId="Equation.DSMT4">
                    <p:embed/>
                  </p:oleObj>
                </mc:Choice>
                <mc:Fallback>
                  <p:oleObj name="Equation" r:id="rId8" imgW="1028254" imgH="241195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9" y="2112"/>
                          <a:ext cx="1301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5" name="Rectangle 21">
            <a:extLst>
              <a:ext uri="{FF2B5EF4-FFF2-40B4-BE49-F238E27FC236}">
                <a16:creationId xmlns:a16="http://schemas.microsoft.com/office/drawing/2014/main" id="{C9C572D8-7EF0-D3B5-4BD7-2A8CDD3F5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5000"/>
            <a:ext cx="6172200" cy="2743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E151BBB-4B65-A821-513D-DF0C227EBB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448050"/>
          <a:ext cx="6905625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Brush">
                  <p:embed/>
                </p:oleObj>
              </mc:Choice>
              <mc:Fallback>
                <p:oleObj name="Bitmap Image" r:id="rId2" imgW="0" imgH="0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48050"/>
                        <a:ext cx="6905625" cy="193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5">
            <a:extLst>
              <a:ext uri="{FF2B5EF4-FFF2-40B4-BE49-F238E27FC236}">
                <a16:creationId xmlns:a16="http://schemas.microsoft.com/office/drawing/2014/main" id="{3D3F4BBD-1041-E093-E532-46735D78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2. Tính chất của phép cộng các vectơ: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BA77A8E-18B1-06BB-F5AE-882943FDE8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828800"/>
          <a:ext cx="57054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Brush">
                  <p:embed/>
                </p:oleObj>
              </mc:Choice>
              <mc:Fallback>
                <p:oleObj name="Bitmap Image" r:id="rId4" imgW="0" imgH="0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5705475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>
            <a:extLst>
              <a:ext uri="{FF2B5EF4-FFF2-40B4-BE49-F238E27FC236}">
                <a16:creationId xmlns:a16="http://schemas.microsoft.com/office/drawing/2014/main" id="{8474934E-A3D1-BDBF-4ABF-83D5719A86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63136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§2.  TỔNG VÀ HIỆU CỦA HAI VECTƠ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962F787B-9A6F-CCDE-1071-41D44BC4E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019175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3. Hiệu của hai vectơ</a:t>
            </a:r>
          </a:p>
        </p:txBody>
      </p:sp>
      <p:pic>
        <p:nvPicPr>
          <p:cNvPr id="8202" name="Picture 10" descr="ANd9GcT0QpxvZxyo3UYMlar_FYn9_2liZKKP7BVBaKRm7CzcC9_3gzUP">
            <a:extLst>
              <a:ext uri="{FF2B5EF4-FFF2-40B4-BE49-F238E27FC236}">
                <a16:creationId xmlns:a16="http://schemas.microsoft.com/office/drawing/2014/main" id="{58BAC966-BADF-0FBF-1B85-08415395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46482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Line 11">
            <a:extLst>
              <a:ext uri="{FF2B5EF4-FFF2-40B4-BE49-F238E27FC236}">
                <a16:creationId xmlns:a16="http://schemas.microsoft.com/office/drawing/2014/main" id="{91424CEF-0333-F6BF-5B99-65A299F038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8800" y="434975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4" name="Line 12">
            <a:extLst>
              <a:ext uri="{FF2B5EF4-FFF2-40B4-BE49-F238E27FC236}">
                <a16:creationId xmlns:a16="http://schemas.microsoft.com/office/drawing/2014/main" id="{A0F3F191-D0C9-D5D5-0CD2-143504773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4349750"/>
            <a:ext cx="106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1" name="Line 14">
            <a:extLst>
              <a:ext uri="{FF2B5EF4-FFF2-40B4-BE49-F238E27FC236}">
                <a16:creationId xmlns:a16="http://schemas.microsoft.com/office/drawing/2014/main" id="{61FD34CA-3B75-C702-FD7E-2FCC3AAB6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1800" y="3054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6CE4CC9-7312-18D1-7ED0-F7CADB26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1663700"/>
            <a:ext cx="3651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Vectơ đối của một vectơ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82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82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On-screen Show (4:3)</PresentationFormat>
  <Paragraphs>156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Default Design</vt:lpstr>
      <vt:lpstr>Bitmap Image</vt:lpstr>
      <vt:lpstr>Equation</vt:lpstr>
      <vt:lpstr>PowerPoint Presentation</vt:lpstr>
      <vt:lpstr>PowerPoint Presentation</vt:lpstr>
      <vt:lpstr>1. Tổng của hai vectơ</vt:lpstr>
      <vt:lpstr>1. Tổng của hai vectơ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VnTeach.Com</cp:keywords>
  <cp:lastModifiedBy/>
  <cp:revision>1</cp:revision>
  <dcterms:created xsi:type="dcterms:W3CDTF">2022-09-10T14:23:48Z</dcterms:created>
  <dcterms:modified xsi:type="dcterms:W3CDTF">2023-12-21T08:09:07Z</dcterms:modified>
</cp:coreProperties>
</file>