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5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25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015"/>
            </a:lvl1pPr>
            <a:lvl2pPr marL="193040" indent="0" algn="ctr">
              <a:buNone/>
              <a:defRPr sz="845"/>
            </a:lvl2pPr>
            <a:lvl3pPr marL="386080" indent="0" algn="ctr">
              <a:buNone/>
              <a:defRPr sz="760"/>
            </a:lvl3pPr>
            <a:lvl4pPr marL="578485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565" indent="0" algn="ctr">
              <a:buNone/>
              <a:defRPr sz="675"/>
            </a:lvl6pPr>
            <a:lvl7pPr marL="1157605" indent="0" algn="ctr">
              <a:buNone/>
              <a:defRPr sz="675"/>
            </a:lvl7pPr>
            <a:lvl8pPr marL="1350010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25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1pPr>
            <a:lvl2pPr marL="193040" indent="0">
              <a:buNone/>
              <a:defRPr sz="845">
                <a:solidFill>
                  <a:schemeClr val="tx1">
                    <a:tint val="75000"/>
                  </a:schemeClr>
                </a:solidFill>
              </a:defRPr>
            </a:lvl2pPr>
            <a:lvl3pPr marL="386080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48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56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60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01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015" b="1"/>
            </a:lvl1pPr>
            <a:lvl2pPr marL="193040" indent="0">
              <a:buNone/>
              <a:defRPr sz="845" b="1"/>
            </a:lvl2pPr>
            <a:lvl3pPr marL="386080" indent="0">
              <a:buNone/>
              <a:defRPr sz="760" b="1"/>
            </a:lvl3pPr>
            <a:lvl4pPr marL="578485" indent="0">
              <a:buNone/>
              <a:defRPr sz="675" b="1"/>
            </a:lvl4pPr>
            <a:lvl5pPr marL="771525" indent="0">
              <a:buNone/>
              <a:defRPr sz="675" b="1"/>
            </a:lvl5pPr>
            <a:lvl6pPr marL="964565" indent="0">
              <a:buNone/>
              <a:defRPr sz="675" b="1"/>
            </a:lvl6pPr>
            <a:lvl7pPr marL="1157605" indent="0">
              <a:buNone/>
              <a:defRPr sz="675" b="1"/>
            </a:lvl7pPr>
            <a:lvl8pPr marL="1350010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015" b="1"/>
            </a:lvl1pPr>
            <a:lvl2pPr marL="193040" indent="0">
              <a:buNone/>
              <a:defRPr sz="845" b="1"/>
            </a:lvl2pPr>
            <a:lvl3pPr marL="386080" indent="0">
              <a:buNone/>
              <a:defRPr sz="760" b="1"/>
            </a:lvl3pPr>
            <a:lvl4pPr marL="578485" indent="0">
              <a:buNone/>
              <a:defRPr sz="675" b="1"/>
            </a:lvl4pPr>
            <a:lvl5pPr marL="771525" indent="0">
              <a:buNone/>
              <a:defRPr sz="675" b="1"/>
            </a:lvl5pPr>
            <a:lvl6pPr marL="964565" indent="0">
              <a:buNone/>
              <a:defRPr sz="675" b="1"/>
            </a:lvl6pPr>
            <a:lvl7pPr marL="1157605" indent="0">
              <a:buNone/>
              <a:defRPr sz="675" b="1"/>
            </a:lvl7pPr>
            <a:lvl8pPr marL="1350010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10/5/2020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10/5/2020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10/5/2020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1350"/>
            </a:lvl1pPr>
            <a:lvl2pPr>
              <a:defRPr sz="1180"/>
            </a:lvl2pPr>
            <a:lvl3pPr>
              <a:defRPr sz="1015"/>
            </a:lvl3pPr>
            <a:lvl4pPr>
              <a:defRPr sz="845"/>
            </a:lvl4pPr>
            <a:lvl5pPr>
              <a:defRPr sz="845"/>
            </a:lvl5pPr>
            <a:lvl6pPr>
              <a:defRPr sz="845"/>
            </a:lvl6pPr>
            <a:lvl7pPr>
              <a:defRPr sz="845"/>
            </a:lvl7pPr>
            <a:lvl8pPr>
              <a:defRPr sz="845"/>
            </a:lvl8pPr>
            <a:lvl9pPr>
              <a:defRPr sz="8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3040" indent="0">
              <a:buNone/>
              <a:defRPr sz="595"/>
            </a:lvl2pPr>
            <a:lvl3pPr marL="386080" indent="0">
              <a:buNone/>
              <a:defRPr sz="505"/>
            </a:lvl3pPr>
            <a:lvl4pPr marL="578485" indent="0">
              <a:buNone/>
              <a:defRPr sz="425"/>
            </a:lvl4pPr>
            <a:lvl5pPr marL="771525" indent="0">
              <a:buNone/>
              <a:defRPr sz="425"/>
            </a:lvl5pPr>
            <a:lvl6pPr marL="964565" indent="0">
              <a:buNone/>
              <a:defRPr sz="425"/>
            </a:lvl6pPr>
            <a:lvl7pPr marL="1157605" indent="0">
              <a:buNone/>
              <a:defRPr sz="425"/>
            </a:lvl7pPr>
            <a:lvl8pPr marL="1350010" indent="0">
              <a:buNone/>
              <a:defRPr sz="425"/>
            </a:lvl8pPr>
            <a:lvl9pPr marL="1543050" indent="0">
              <a:buNone/>
              <a:defRPr sz="4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1350"/>
            </a:lvl1pPr>
            <a:lvl2pPr marL="193040" indent="0">
              <a:buNone/>
              <a:defRPr sz="1180"/>
            </a:lvl2pPr>
            <a:lvl3pPr marL="386080" indent="0">
              <a:buNone/>
              <a:defRPr sz="1015"/>
            </a:lvl3pPr>
            <a:lvl4pPr marL="578485" indent="0">
              <a:buNone/>
              <a:defRPr sz="845"/>
            </a:lvl4pPr>
            <a:lvl5pPr marL="771525" indent="0">
              <a:buNone/>
              <a:defRPr sz="845"/>
            </a:lvl5pPr>
            <a:lvl6pPr marL="964565" indent="0">
              <a:buNone/>
              <a:defRPr sz="845"/>
            </a:lvl6pPr>
            <a:lvl7pPr marL="1157605" indent="0">
              <a:buNone/>
              <a:defRPr sz="845"/>
            </a:lvl7pPr>
            <a:lvl8pPr marL="1350010" indent="0">
              <a:buNone/>
              <a:defRPr sz="845"/>
            </a:lvl8pPr>
            <a:lvl9pPr marL="1543050" indent="0">
              <a:buNone/>
              <a:defRPr sz="84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3040" indent="0">
              <a:buNone/>
              <a:defRPr sz="595"/>
            </a:lvl2pPr>
            <a:lvl3pPr marL="386080" indent="0">
              <a:buNone/>
              <a:defRPr sz="505"/>
            </a:lvl3pPr>
            <a:lvl4pPr marL="578485" indent="0">
              <a:buNone/>
              <a:defRPr sz="425"/>
            </a:lvl4pPr>
            <a:lvl5pPr marL="771525" indent="0">
              <a:buNone/>
              <a:defRPr sz="425"/>
            </a:lvl5pPr>
            <a:lvl6pPr marL="964565" indent="0">
              <a:buNone/>
              <a:defRPr sz="425"/>
            </a:lvl6pPr>
            <a:lvl7pPr marL="1157605" indent="0">
              <a:buNone/>
              <a:defRPr sz="425"/>
            </a:lvl7pPr>
            <a:lvl8pPr marL="1350010" indent="0">
              <a:buNone/>
              <a:defRPr sz="425"/>
            </a:lvl8pPr>
            <a:lvl9pPr marL="1543050" indent="0">
              <a:buNone/>
              <a:defRPr sz="4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790"/>
            </a:lvl1pPr>
          </a:lstStyle>
          <a:p>
            <a:fld id="{FEB63806-EC37-4CF8-B2D1-3B3FBF492CD5}" type="datetimeFigureOut">
              <a:rPr lang="en-US" smtClean="0"/>
              <a:t>10/5/2020</a:t>
            </a:fld>
            <a:endParaRPr lang="en-US" dirty="0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790"/>
            </a:lvl1pPr>
          </a:lstStyle>
          <a:p>
            <a:endParaRPr lang="en-US" dirty="0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790"/>
            </a:lvl1pPr>
          </a:lstStyle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hf sldNum="0" hdr="0" ftr="0" dt="0"/>
  <p:txStyles>
    <p:titleStyle>
      <a:lvl1pPr marL="0" lvl="0" indent="0" algn="ctr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75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93040" lvl="0" indent="-19304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18465" lvl="1" indent="-160655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–"/>
        <a:defRPr sz="157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43255" lvl="2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•"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00430" lvl="3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–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57605" lvl="4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414780" lvl="5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71955" lvl="6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29130" lvl="7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86305" lvl="8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57175" lvl="1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514350" lvl="2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771525" lvl="3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028700" lvl="4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285875" lvl="5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1543050" lvl="6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1800225" lvl="7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057400" lvl="8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ani_boo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655814"/>
            <a:ext cx="1600200" cy="825997"/>
          </a:xfrm>
          <a:prstGeom prst="rect">
            <a:avLst/>
          </a:prstGeom>
          <a:noFill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606528" y="4680050"/>
            <a:ext cx="2265045" cy="5772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575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Giáo</a:t>
            </a:r>
            <a:r>
              <a:rPr lang="en-US" sz="1575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5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viên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pPr eaLnBrk="0" hangingPunct="0"/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Đơn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vị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Trường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Tiểu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học</a:t>
            </a:r>
            <a:endParaRPr lang="en-US" sz="1015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9464" name="Picture 8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7650" y="4200526"/>
            <a:ext cx="1500188" cy="1030486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9467" name="Picture 11" descr="blumen-pflanzen14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5336" y="4355902"/>
            <a:ext cx="1191815" cy="985838"/>
          </a:xfrm>
          <a:prstGeom prst="rect">
            <a:avLst/>
          </a:prstGeom>
          <a:noFill/>
        </p:spPr>
      </p:pic>
      <p:pic>
        <p:nvPicPr>
          <p:cNvPr id="19468" name="Picture 12" descr="HongD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7763" y="1454646"/>
            <a:ext cx="800100" cy="642938"/>
          </a:xfrm>
          <a:prstGeom prst="rect">
            <a:avLst/>
          </a:prstGeom>
          <a:noFill/>
        </p:spPr>
      </p:pic>
      <p:sp>
        <p:nvSpPr>
          <p:cNvPr id="19469" name="WordArt 13" descr="19[1]"/>
          <p:cNvSpPr>
            <a:spLocks noChangeArrowheads="1" noChangeShapeType="1" noTextEdit="1"/>
          </p:cNvSpPr>
          <p:nvPr/>
        </p:nvSpPr>
        <p:spPr bwMode="auto">
          <a:xfrm>
            <a:off x="3352800" y="1628775"/>
            <a:ext cx="5500688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>
                <a:ln w="12700">
                  <a:solidFill>
                    <a:srgbClr val="0000FF"/>
                  </a:solidFill>
                  <a:round/>
                </a:ln>
                <a:blipFill dpi="0" rotWithShape="1">
                  <a:blip r:embed="rId6">
                    <a:alphaModFix amt="68000"/>
                  </a:blip>
                  <a:srcRect/>
                  <a:stretch>
                    <a:fillRect/>
                  </a:stretch>
                </a:blipFill>
                <a:effectLst>
                  <a:prstShdw prst="shdw17" dist="17961" dir="2700000">
                    <a:srgbClr val="0000FF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CHÀO MỪNG CÁC THẦY CÔ GIÁO</a:t>
            </a:r>
          </a:p>
        </p:txBody>
      </p:sp>
      <p:sp>
        <p:nvSpPr>
          <p:cNvPr id="19470" name="WordArt 14"/>
          <p:cNvSpPr>
            <a:spLocks noChangeArrowheads="1" noChangeShapeType="1" noTextEdit="1"/>
          </p:cNvSpPr>
          <p:nvPr/>
        </p:nvSpPr>
        <p:spPr bwMode="auto">
          <a:xfrm>
            <a:off x="3467100" y="2411016"/>
            <a:ext cx="5257800" cy="71794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025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</a:t>
            </a:r>
            <a:r>
              <a:rPr lang="en-US" sz="2025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025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dự</a:t>
            </a:r>
            <a:r>
              <a:rPr lang="en-US" sz="2025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025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giờ</a:t>
            </a:r>
            <a:r>
              <a:rPr lang="en-US" sz="2025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025" b="1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025" b="1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025" b="1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Toán</a:t>
            </a:r>
            <a:endParaRPr lang="en-US" sz="2025" b="1" kern="10" dirty="0">
              <a:ln w="9525">
                <a:solidFill>
                  <a:srgbClr val="0000FF"/>
                </a:solidFill>
                <a:round/>
              </a:ln>
              <a:solidFill>
                <a:srgbClr val="0000CC">
                  <a:alpha val="83000"/>
                </a:srgbClr>
              </a:solidFill>
              <a:effectLst>
                <a:outerShdw dist="107763" dir="13500000" sx="125000" sy="125000" algn="br" rotWithShape="0">
                  <a:srgbClr val="B2B2B2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bldLvl="0" animBg="1"/>
      <p:bldP spid="19469" grpId="0" animBg="1"/>
      <p:bldP spid="194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2445" y="1943100"/>
            <a:ext cx="649414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Ôn tập phép cộng, phép trừ trong phạm vi 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/>
          <p:nvPr/>
        </p:nvSpPr>
        <p:spPr>
          <a:xfrm>
            <a:off x="4486275" y="888206"/>
            <a:ext cx="3626644" cy="1129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700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“Hái táo”</a:t>
            </a:r>
          </a:p>
          <a:p>
            <a:pPr algn="ctr">
              <a:spcBef>
                <a:spcPct val="50000"/>
              </a:spcBef>
            </a:pPr>
            <a:endParaRPr lang="en-US" altLang="en-US" sz="2700" b="1" dirty="0">
              <a:solidFill>
                <a:srgbClr val="CC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9" name="Picture 4" descr="HÃ¬nh áº£nh cÃ³ liÃ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866" y="1314450"/>
            <a:ext cx="3838575" cy="4686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4"/>
          <p:cNvGrpSpPr/>
          <p:nvPr/>
        </p:nvGrpSpPr>
        <p:grpSpPr>
          <a:xfrm>
            <a:off x="3034904" y="1568054"/>
            <a:ext cx="1138238" cy="1017984"/>
            <a:chOff x="1190174" y="1185469"/>
            <a:chExt cx="1400626" cy="1357183"/>
          </a:xfrm>
        </p:grpSpPr>
        <p:pic>
          <p:nvPicPr>
            <p:cNvPr id="412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 dirty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vi-VN" sz="405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752035" y="1325166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80 - 4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2" name="Picture 10" descr="HÃ¬nh áº£nh cÃ³ liÃªn quan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4585" y="5429250"/>
            <a:ext cx="5712619" cy="6929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867650" y="132516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76</a:t>
            </a:r>
          </a:p>
        </p:txBody>
      </p:sp>
      <p:grpSp>
        <p:nvGrpSpPr>
          <p:cNvPr id="4" name="Group 31"/>
          <p:cNvGrpSpPr/>
          <p:nvPr/>
        </p:nvGrpSpPr>
        <p:grpSpPr>
          <a:xfrm>
            <a:off x="4339829" y="1749029"/>
            <a:ext cx="1137047" cy="1017984"/>
            <a:chOff x="1190174" y="1185469"/>
            <a:chExt cx="1400626" cy="1357183"/>
          </a:xfrm>
        </p:grpSpPr>
        <p:pic>
          <p:nvPicPr>
            <p:cNvPr id="4127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1751891" y="1515638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80585" y="1901429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72 - 12 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67700" y="1901190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60</a:t>
            </a:r>
          </a:p>
        </p:txBody>
      </p:sp>
      <p:grpSp>
        <p:nvGrpSpPr>
          <p:cNvPr id="5" name="Group 36"/>
          <p:cNvGrpSpPr/>
          <p:nvPr/>
        </p:nvGrpSpPr>
        <p:grpSpPr>
          <a:xfrm>
            <a:off x="4993481" y="2976563"/>
            <a:ext cx="1137047" cy="1017985"/>
            <a:chOff x="1190174" y="1185469"/>
            <a:chExt cx="1400626" cy="1357183"/>
          </a:xfrm>
        </p:grpSpPr>
        <p:pic>
          <p:nvPicPr>
            <p:cNvPr id="4125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51891" y="1515637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743700" y="2480072"/>
            <a:ext cx="238125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 + 3 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67650" y="2480072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66</a:t>
            </a:r>
          </a:p>
        </p:txBody>
      </p:sp>
      <p:grpSp>
        <p:nvGrpSpPr>
          <p:cNvPr id="7" name="Group 41"/>
          <p:cNvGrpSpPr/>
          <p:nvPr/>
        </p:nvGrpSpPr>
        <p:grpSpPr>
          <a:xfrm>
            <a:off x="3658791" y="2767013"/>
            <a:ext cx="1137047" cy="1017985"/>
            <a:chOff x="1190174" y="1185469"/>
            <a:chExt cx="1400626" cy="1357183"/>
          </a:xfrm>
        </p:grpSpPr>
        <p:pic>
          <p:nvPicPr>
            <p:cNvPr id="4123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1751891" y="1515637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781800" y="3033713"/>
            <a:ext cx="244078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100 - 9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266430" y="3067526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91</a:t>
            </a:r>
          </a:p>
        </p:txBody>
      </p:sp>
      <p:grpSp>
        <p:nvGrpSpPr>
          <p:cNvPr id="8" name="Group 46"/>
          <p:cNvGrpSpPr/>
          <p:nvPr/>
        </p:nvGrpSpPr>
        <p:grpSpPr>
          <a:xfrm>
            <a:off x="2381250" y="2525316"/>
            <a:ext cx="1138238" cy="1017984"/>
            <a:chOff x="1190174" y="1185469"/>
            <a:chExt cx="1400626" cy="1357183"/>
          </a:xfrm>
        </p:grpSpPr>
        <p:pic>
          <p:nvPicPr>
            <p:cNvPr id="4121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736556" y="3599260"/>
            <a:ext cx="2331244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62 - 24 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383905" y="3574415"/>
            <a:ext cx="684530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vi-VN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38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Group 51"/>
          <p:cNvGrpSpPr/>
          <p:nvPr/>
        </p:nvGrpSpPr>
        <p:grpSpPr>
          <a:xfrm>
            <a:off x="2764631" y="3782616"/>
            <a:ext cx="1137047" cy="1017984"/>
            <a:chOff x="1190174" y="1185469"/>
            <a:chExt cx="1400626" cy="1357183"/>
          </a:xfrm>
        </p:grpSpPr>
        <p:pic>
          <p:nvPicPr>
            <p:cNvPr id="411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1751891" y="1515638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860381" y="4100513"/>
            <a:ext cx="2207419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 + 22 =</a:t>
            </a:r>
            <a:endParaRPr lang="vi-V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421450" y="4100513"/>
            <a:ext cx="80129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926 L 0.15209 0.585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-0.13889 L 0.22657 0.5388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55 -0.36644 L 0.47188 0.3113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89 -0.3257 L 0.19323 0.3520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-0.26759 L 0.61511 0.41018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21 -0.52315 L 0.66355 0.1546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6" grpId="0"/>
      <p:bldP spid="6" grpId="1"/>
      <p:bldP spid="35" grpId="0"/>
      <p:bldP spid="35" grpId="1"/>
      <p:bldP spid="36" grpId="0"/>
      <p:bldP spid="36" grpId="1"/>
      <p:bldP spid="40" grpId="0"/>
      <p:bldP spid="40" grpId="1"/>
      <p:bldP spid="41" grpId="0"/>
      <p:bldP spid="41" grpId="1"/>
      <p:bldP spid="45" grpId="0"/>
      <p:bldP spid="45" grpId="1"/>
      <p:bldP spid="46" grpId="0"/>
      <p:bldP spid="46" grpId="1"/>
      <p:bldP spid="50" grpId="0"/>
      <p:bldP spid="50" grpId="1"/>
      <p:bldP spid="51" grpId="0"/>
      <p:bldP spid="51" grpId="1"/>
      <p:bldP spid="55" grpId="0"/>
      <p:bldP spid="55" grpId="1"/>
      <p:bldP spid="56" grpId="0"/>
      <p:bldP spid="5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220" y="1457325"/>
            <a:ext cx="9553575" cy="358521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157980" y="2273300"/>
            <a:ext cx="1296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17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157980" y="2641600"/>
            <a:ext cx="1296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77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922770" y="2273300"/>
            <a:ext cx="1296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16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922770" y="2641600"/>
            <a:ext cx="1550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9799320" y="2273300"/>
            <a:ext cx="1311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90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9799320" y="2641600"/>
            <a:ext cx="1311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30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030470" y="3260090"/>
            <a:ext cx="1310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030470" y="3782060"/>
            <a:ext cx="1131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30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8384540" y="3394075"/>
            <a:ext cx="1414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15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8473440" y="3782060"/>
            <a:ext cx="1132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0" y="467360"/>
            <a:ext cx="59302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2. Đặt tính rồi tính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82600" y="1369060"/>
            <a:ext cx="122237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65 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89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209165" y="1369060"/>
            <a:ext cx="122237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989705" y="1369060"/>
            <a:ext cx="122237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44 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74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739765" y="1369060"/>
            <a:ext cx="122237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95 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369810" y="1369060"/>
            <a:ext cx="122237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5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47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9270365" y="1369060"/>
            <a:ext cx="122237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78 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6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74930" y="1826895"/>
            <a:ext cx="4076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582035" y="1826895"/>
            <a:ext cx="4076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6962140" y="1888490"/>
            <a:ext cx="4076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870710" y="1670685"/>
            <a:ext cx="5276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5317490" y="1670685"/>
            <a:ext cx="5276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8969375" y="1826895"/>
            <a:ext cx="5276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230" y="0"/>
            <a:ext cx="9316720" cy="409130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918710" y="4058285"/>
            <a:ext cx="122237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54 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52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986270" y="3964305"/>
            <a:ext cx="122237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46 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3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8962390" y="3964305"/>
            <a:ext cx="108648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6 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32  </a:t>
            </a:r>
          </a:p>
          <a:p>
            <a:r>
              <a:rPr lang="en-US" sz="440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  <a:endParaRPr lang="en-US" sz="4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511040" y="4618355"/>
            <a:ext cx="4076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6736715" y="4452620"/>
            <a:ext cx="4076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8645525" y="4225925"/>
            <a:ext cx="4076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9" grpId="0"/>
      <p:bldP spid="9" grpId="1"/>
      <p:bldP spid="7" grpId="0"/>
      <p:bldP spid="7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45" y="866775"/>
            <a:ext cx="10506075" cy="482155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6895465" y="3016250"/>
            <a:ext cx="634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470265" y="3538220"/>
            <a:ext cx="347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947150" y="2545715"/>
            <a:ext cx="392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348220" y="2576195"/>
            <a:ext cx="437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0486390" y="3016250"/>
            <a:ext cx="452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9973310" y="2530475"/>
            <a:ext cx="377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20" y="129540"/>
            <a:ext cx="9417050" cy="4834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005" y="4964430"/>
            <a:ext cx="6045835" cy="156591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160010" y="5367655"/>
            <a:ext cx="542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852795" y="4963795"/>
            <a:ext cx="3930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245860" y="5367655"/>
            <a:ext cx="542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098030" y="5367655"/>
            <a:ext cx="542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315200" y="5916930"/>
            <a:ext cx="542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9010" y="2464435"/>
            <a:ext cx="56159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169</Words>
  <Application>Microsoft Office PowerPoint</Application>
  <PresentationFormat>Widescreen</PresentationFormat>
  <Paragraphs>91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Times New Roman</vt:lpstr>
      <vt:lpstr>2_Default Design</vt:lpstr>
      <vt:lpstr>1_Default Design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3</cp:revision>
  <dcterms:created xsi:type="dcterms:W3CDTF">2020-10-01T03:58:00Z</dcterms:created>
  <dcterms:modified xsi:type="dcterms:W3CDTF">2020-10-05T13:31:42Z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