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6" r:id="rId2"/>
    <p:sldId id="346" r:id="rId3"/>
    <p:sldId id="258" r:id="rId4"/>
    <p:sldId id="347" r:id="rId5"/>
    <p:sldId id="348" r:id="rId6"/>
    <p:sldId id="259" r:id="rId7"/>
    <p:sldId id="261" r:id="rId8"/>
    <p:sldId id="349" r:id="rId9"/>
    <p:sldId id="350" r:id="rId10"/>
    <p:sldId id="351" r:id="rId11"/>
    <p:sldId id="352" r:id="rId12"/>
    <p:sldId id="355" r:id="rId13"/>
    <p:sldId id="356" r:id="rId14"/>
    <p:sldId id="358" r:id="rId15"/>
    <p:sldId id="359" r:id="rId16"/>
    <p:sldId id="357" r:id="rId17"/>
    <p:sldId id="360" r:id="rId18"/>
    <p:sldId id="361" r:id="rId19"/>
    <p:sldId id="362" r:id="rId20"/>
    <p:sldId id="353" r:id="rId21"/>
    <p:sldId id="363" r:id="rId22"/>
    <p:sldId id="364" r:id="rId23"/>
    <p:sldId id="365" r:id="rId24"/>
    <p:sldId id="366" r:id="rId25"/>
    <p:sldId id="367" r:id="rId26"/>
    <p:sldId id="368" r:id="rId27"/>
    <p:sldId id="369" r:id="rId28"/>
    <p:sldId id="370" r:id="rId29"/>
    <p:sldId id="371" r:id="rId30"/>
    <p:sldId id="372" r:id="rId31"/>
    <p:sldId id="374" r:id="rId32"/>
    <p:sldId id="379" r:id="rId33"/>
    <p:sldId id="376" r:id="rId34"/>
    <p:sldId id="377" r:id="rId35"/>
    <p:sldId id="378" r:id="rId36"/>
    <p:sldId id="380" r:id="rId37"/>
    <p:sldId id="38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CFC5C"/>
    <a:srgbClr val="A1FD0B"/>
    <a:srgbClr val="6AF11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70" d="100"/>
          <a:sy n="70" d="100"/>
        </p:scale>
        <p:origin x="-702" y="-5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277A0-0AB8-47B2-9B86-1D960C492AE9}" type="datetimeFigureOut">
              <a:rPr lang="en-US" smtClean="0"/>
              <a:pPr/>
              <a:t>30/09/2021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616D3-B114-4CF2-9396-C474E8FB6FD1}" type="slidenum">
              <a:rPr lang="en-US" smtClean="0"/>
              <a:pPr/>
              <a:t>‹#›</a:t>
            </a:fld>
            <a:endParaRPr lang="en-US"/>
          </a:p>
        </p:txBody>
      </p:sp>
    </p:spTree>
    <p:extLst>
      <p:ext uri="{BB962C8B-B14F-4D97-AF65-F5344CB8AC3E}">
        <p14:creationId xmlns:p14="http://schemas.microsoft.com/office/powerpoint/2010/main" xmlns="" val="278966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A01CDF-FCAB-4714-B384-30E002C483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ADD8DCB-5F4F-4197-B47A-66702870AF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405DF6F-9434-45D3-9D66-7EDCC18EC80C}"/>
              </a:ext>
            </a:extLst>
          </p:cNvPr>
          <p:cNvSpPr>
            <a:spLocks noGrp="1"/>
          </p:cNvSpPr>
          <p:nvPr>
            <p:ph type="dt" sz="half" idx="10"/>
          </p:nvPr>
        </p:nvSpPr>
        <p:spPr/>
        <p:txBody>
          <a:bodyPr/>
          <a:lstStyle/>
          <a:p>
            <a:fld id="{3E357DFE-CAEF-403F-A2DC-C5ED726A47B1}" type="datetimeFigureOut">
              <a:rPr lang="en-US" smtClean="0"/>
              <a:pPr/>
              <a:t>30/09/2021</a:t>
            </a:fld>
            <a:endParaRPr lang="en-US"/>
          </a:p>
        </p:txBody>
      </p:sp>
      <p:sp>
        <p:nvSpPr>
          <p:cNvPr id="5" name="Footer Placeholder 4">
            <a:extLst>
              <a:ext uri="{FF2B5EF4-FFF2-40B4-BE49-F238E27FC236}">
                <a16:creationId xmlns:a16="http://schemas.microsoft.com/office/drawing/2014/main" xmlns="" id="{825AD593-8F82-4A0F-A923-346DE6AD6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99E201-D2E5-4D67-A1FD-26FBB75DE084}"/>
              </a:ext>
            </a:extLst>
          </p:cNvPr>
          <p:cNvSpPr>
            <a:spLocks noGrp="1"/>
          </p:cNvSpPr>
          <p:nvPr>
            <p:ph type="sldNum" sz="quarter" idx="12"/>
          </p:nvPr>
        </p:nvSpPr>
        <p:spPr/>
        <p:txBody>
          <a:bodyPr/>
          <a:lstStyle/>
          <a:p>
            <a:fld id="{877BB140-9D1B-4F52-9B68-7D779870C018}" type="slidenum">
              <a:rPr lang="en-US" smtClean="0"/>
              <a:pPr/>
              <a:t>‹#›</a:t>
            </a:fld>
            <a:endParaRPr lang="en-US"/>
          </a:p>
        </p:txBody>
      </p:sp>
    </p:spTree>
    <p:extLst>
      <p:ext uri="{BB962C8B-B14F-4D97-AF65-F5344CB8AC3E}">
        <p14:creationId xmlns:p14="http://schemas.microsoft.com/office/powerpoint/2010/main" xmlns="" val="167996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570DA3-E254-4745-8DFC-052E0E3D4D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2352FF5-A190-481D-A33F-2AD2CA818B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F730FB-A50E-4E83-87EA-89178B247206}"/>
              </a:ext>
            </a:extLst>
          </p:cNvPr>
          <p:cNvSpPr>
            <a:spLocks noGrp="1"/>
          </p:cNvSpPr>
          <p:nvPr>
            <p:ph type="dt" sz="half" idx="10"/>
          </p:nvPr>
        </p:nvSpPr>
        <p:spPr/>
        <p:txBody>
          <a:bodyPr/>
          <a:lstStyle/>
          <a:p>
            <a:fld id="{3E357DFE-CAEF-403F-A2DC-C5ED726A47B1}" type="datetimeFigureOut">
              <a:rPr lang="en-US" smtClean="0"/>
              <a:pPr/>
              <a:t>30/09/2021</a:t>
            </a:fld>
            <a:endParaRPr lang="en-US"/>
          </a:p>
        </p:txBody>
      </p:sp>
      <p:sp>
        <p:nvSpPr>
          <p:cNvPr id="5" name="Footer Placeholder 4">
            <a:extLst>
              <a:ext uri="{FF2B5EF4-FFF2-40B4-BE49-F238E27FC236}">
                <a16:creationId xmlns:a16="http://schemas.microsoft.com/office/drawing/2014/main" xmlns="" id="{6BCECBB8-D7EC-4B6C-AA8F-E55452D39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6FC037B-03A8-4DBD-AC2A-692519800255}"/>
              </a:ext>
            </a:extLst>
          </p:cNvPr>
          <p:cNvSpPr>
            <a:spLocks noGrp="1"/>
          </p:cNvSpPr>
          <p:nvPr>
            <p:ph type="sldNum" sz="quarter" idx="12"/>
          </p:nvPr>
        </p:nvSpPr>
        <p:spPr/>
        <p:txBody>
          <a:bodyPr/>
          <a:lstStyle/>
          <a:p>
            <a:fld id="{877BB140-9D1B-4F52-9B68-7D779870C018}" type="slidenum">
              <a:rPr lang="en-US" smtClean="0"/>
              <a:pPr/>
              <a:t>‹#›</a:t>
            </a:fld>
            <a:endParaRPr lang="en-US"/>
          </a:p>
        </p:txBody>
      </p:sp>
    </p:spTree>
    <p:extLst>
      <p:ext uri="{BB962C8B-B14F-4D97-AF65-F5344CB8AC3E}">
        <p14:creationId xmlns:p14="http://schemas.microsoft.com/office/powerpoint/2010/main" xmlns="" val="1296242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32483BF-97C0-411A-82E2-99138563C5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DD66AB7-5EC3-4F0D-B894-BA1F5841BD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1FF203-1201-4158-9819-0986389166A1}"/>
              </a:ext>
            </a:extLst>
          </p:cNvPr>
          <p:cNvSpPr>
            <a:spLocks noGrp="1"/>
          </p:cNvSpPr>
          <p:nvPr>
            <p:ph type="dt" sz="half" idx="10"/>
          </p:nvPr>
        </p:nvSpPr>
        <p:spPr/>
        <p:txBody>
          <a:bodyPr/>
          <a:lstStyle/>
          <a:p>
            <a:fld id="{3E357DFE-CAEF-403F-A2DC-C5ED726A47B1}" type="datetimeFigureOut">
              <a:rPr lang="en-US" smtClean="0"/>
              <a:pPr/>
              <a:t>30/09/2021</a:t>
            </a:fld>
            <a:endParaRPr lang="en-US"/>
          </a:p>
        </p:txBody>
      </p:sp>
      <p:sp>
        <p:nvSpPr>
          <p:cNvPr id="5" name="Footer Placeholder 4">
            <a:extLst>
              <a:ext uri="{FF2B5EF4-FFF2-40B4-BE49-F238E27FC236}">
                <a16:creationId xmlns:a16="http://schemas.microsoft.com/office/drawing/2014/main" xmlns="" id="{6F0468F7-69C8-49D1-B639-EA4F6A7A8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48E275-19BF-4B2B-8702-BD784B39139B}"/>
              </a:ext>
            </a:extLst>
          </p:cNvPr>
          <p:cNvSpPr>
            <a:spLocks noGrp="1"/>
          </p:cNvSpPr>
          <p:nvPr>
            <p:ph type="sldNum" sz="quarter" idx="12"/>
          </p:nvPr>
        </p:nvSpPr>
        <p:spPr/>
        <p:txBody>
          <a:bodyPr/>
          <a:lstStyle/>
          <a:p>
            <a:fld id="{877BB140-9D1B-4F52-9B68-7D779870C018}" type="slidenum">
              <a:rPr lang="en-US" smtClean="0"/>
              <a:pPr/>
              <a:t>‹#›</a:t>
            </a:fld>
            <a:endParaRPr lang="en-US"/>
          </a:p>
        </p:txBody>
      </p:sp>
    </p:spTree>
    <p:extLst>
      <p:ext uri="{BB962C8B-B14F-4D97-AF65-F5344CB8AC3E}">
        <p14:creationId xmlns:p14="http://schemas.microsoft.com/office/powerpoint/2010/main" xmlns="" val="338843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4C4FFE-0D36-4A70-8909-96FBBECEC7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2A9B3AF-6037-4F8D-B11B-DA0017F6AB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0B37CF1-4A49-496B-B123-0E9795CD643B}"/>
              </a:ext>
            </a:extLst>
          </p:cNvPr>
          <p:cNvSpPr>
            <a:spLocks noGrp="1"/>
          </p:cNvSpPr>
          <p:nvPr>
            <p:ph type="dt" sz="half" idx="10"/>
          </p:nvPr>
        </p:nvSpPr>
        <p:spPr/>
        <p:txBody>
          <a:bodyPr/>
          <a:lstStyle/>
          <a:p>
            <a:fld id="{3E357DFE-CAEF-403F-A2DC-C5ED726A47B1}" type="datetimeFigureOut">
              <a:rPr lang="en-US" smtClean="0"/>
              <a:pPr/>
              <a:t>30/09/2021</a:t>
            </a:fld>
            <a:endParaRPr lang="en-US"/>
          </a:p>
        </p:txBody>
      </p:sp>
      <p:sp>
        <p:nvSpPr>
          <p:cNvPr id="5" name="Footer Placeholder 4">
            <a:extLst>
              <a:ext uri="{FF2B5EF4-FFF2-40B4-BE49-F238E27FC236}">
                <a16:creationId xmlns:a16="http://schemas.microsoft.com/office/drawing/2014/main" xmlns="" id="{C36A9D74-45FE-4A8F-A848-A7744109F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801DC9-6046-4581-A96E-AEDDB270C687}"/>
              </a:ext>
            </a:extLst>
          </p:cNvPr>
          <p:cNvSpPr>
            <a:spLocks noGrp="1"/>
          </p:cNvSpPr>
          <p:nvPr>
            <p:ph type="sldNum" sz="quarter" idx="12"/>
          </p:nvPr>
        </p:nvSpPr>
        <p:spPr/>
        <p:txBody>
          <a:bodyPr/>
          <a:lstStyle/>
          <a:p>
            <a:fld id="{877BB140-9D1B-4F52-9B68-7D779870C018}" type="slidenum">
              <a:rPr lang="en-US" smtClean="0"/>
              <a:pPr/>
              <a:t>‹#›</a:t>
            </a:fld>
            <a:endParaRPr lang="en-US"/>
          </a:p>
        </p:txBody>
      </p:sp>
    </p:spTree>
    <p:extLst>
      <p:ext uri="{BB962C8B-B14F-4D97-AF65-F5344CB8AC3E}">
        <p14:creationId xmlns:p14="http://schemas.microsoft.com/office/powerpoint/2010/main" xmlns="" val="47926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854FB0-7A36-42D6-8FE9-45313374A3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ED84CF9-8747-4FF1-9842-B92268A095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C878BD8-BDD3-44CC-AE75-C76C1D703872}"/>
              </a:ext>
            </a:extLst>
          </p:cNvPr>
          <p:cNvSpPr>
            <a:spLocks noGrp="1"/>
          </p:cNvSpPr>
          <p:nvPr>
            <p:ph type="dt" sz="half" idx="10"/>
          </p:nvPr>
        </p:nvSpPr>
        <p:spPr/>
        <p:txBody>
          <a:bodyPr/>
          <a:lstStyle/>
          <a:p>
            <a:fld id="{3E357DFE-CAEF-403F-A2DC-C5ED726A47B1}" type="datetimeFigureOut">
              <a:rPr lang="en-US" smtClean="0"/>
              <a:pPr/>
              <a:t>30/09/2021</a:t>
            </a:fld>
            <a:endParaRPr lang="en-US"/>
          </a:p>
        </p:txBody>
      </p:sp>
      <p:sp>
        <p:nvSpPr>
          <p:cNvPr id="5" name="Footer Placeholder 4">
            <a:extLst>
              <a:ext uri="{FF2B5EF4-FFF2-40B4-BE49-F238E27FC236}">
                <a16:creationId xmlns:a16="http://schemas.microsoft.com/office/drawing/2014/main" xmlns="" id="{A92CA257-8C14-4A59-89F5-13DCDBB4F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EA2337-8F25-4E90-B167-0A67AE6A428C}"/>
              </a:ext>
            </a:extLst>
          </p:cNvPr>
          <p:cNvSpPr>
            <a:spLocks noGrp="1"/>
          </p:cNvSpPr>
          <p:nvPr>
            <p:ph type="sldNum" sz="quarter" idx="12"/>
          </p:nvPr>
        </p:nvSpPr>
        <p:spPr/>
        <p:txBody>
          <a:bodyPr/>
          <a:lstStyle/>
          <a:p>
            <a:fld id="{877BB140-9D1B-4F52-9B68-7D779870C018}" type="slidenum">
              <a:rPr lang="en-US" smtClean="0"/>
              <a:pPr/>
              <a:t>‹#›</a:t>
            </a:fld>
            <a:endParaRPr lang="en-US"/>
          </a:p>
        </p:txBody>
      </p:sp>
    </p:spTree>
    <p:extLst>
      <p:ext uri="{BB962C8B-B14F-4D97-AF65-F5344CB8AC3E}">
        <p14:creationId xmlns:p14="http://schemas.microsoft.com/office/powerpoint/2010/main" xmlns="" val="409122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7136A1-AB6E-4068-8FC4-9C7630F20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0B7186E-A900-46F3-9252-19A38A1868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8FD624B-2D39-4E9F-80DC-B52611D4B1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04850F5-0C6E-4B63-B5C7-09F78C546FA7}"/>
              </a:ext>
            </a:extLst>
          </p:cNvPr>
          <p:cNvSpPr>
            <a:spLocks noGrp="1"/>
          </p:cNvSpPr>
          <p:nvPr>
            <p:ph type="dt" sz="half" idx="10"/>
          </p:nvPr>
        </p:nvSpPr>
        <p:spPr/>
        <p:txBody>
          <a:bodyPr/>
          <a:lstStyle/>
          <a:p>
            <a:fld id="{3E357DFE-CAEF-403F-A2DC-C5ED726A47B1}" type="datetimeFigureOut">
              <a:rPr lang="en-US" smtClean="0"/>
              <a:pPr/>
              <a:t>30/09/2021</a:t>
            </a:fld>
            <a:endParaRPr lang="en-US"/>
          </a:p>
        </p:txBody>
      </p:sp>
      <p:sp>
        <p:nvSpPr>
          <p:cNvPr id="6" name="Footer Placeholder 5">
            <a:extLst>
              <a:ext uri="{FF2B5EF4-FFF2-40B4-BE49-F238E27FC236}">
                <a16:creationId xmlns:a16="http://schemas.microsoft.com/office/drawing/2014/main" xmlns="" id="{EB853415-8BF9-4260-84E0-89B614AC3F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16D821F-B9F9-4992-9644-E3C9C0F4B26E}"/>
              </a:ext>
            </a:extLst>
          </p:cNvPr>
          <p:cNvSpPr>
            <a:spLocks noGrp="1"/>
          </p:cNvSpPr>
          <p:nvPr>
            <p:ph type="sldNum" sz="quarter" idx="12"/>
          </p:nvPr>
        </p:nvSpPr>
        <p:spPr/>
        <p:txBody>
          <a:bodyPr/>
          <a:lstStyle/>
          <a:p>
            <a:fld id="{877BB140-9D1B-4F52-9B68-7D779870C018}" type="slidenum">
              <a:rPr lang="en-US" smtClean="0"/>
              <a:pPr/>
              <a:t>‹#›</a:t>
            </a:fld>
            <a:endParaRPr lang="en-US"/>
          </a:p>
        </p:txBody>
      </p:sp>
    </p:spTree>
    <p:extLst>
      <p:ext uri="{BB962C8B-B14F-4D97-AF65-F5344CB8AC3E}">
        <p14:creationId xmlns:p14="http://schemas.microsoft.com/office/powerpoint/2010/main" xmlns="" val="407640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8E5BBB-605E-41F8-B59C-9F23DA5491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586C155-5127-43A3-B303-5AAA8A72E2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CF109D2-F361-4C91-A62A-A03C4403D4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6F56560-D63D-43AB-964E-E1C8597228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FF221B7-B99F-4016-841C-1A91E8D644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B6EABAA-099F-41DA-B8A2-FDEE1712CD11}"/>
              </a:ext>
            </a:extLst>
          </p:cNvPr>
          <p:cNvSpPr>
            <a:spLocks noGrp="1"/>
          </p:cNvSpPr>
          <p:nvPr>
            <p:ph type="dt" sz="half" idx="10"/>
          </p:nvPr>
        </p:nvSpPr>
        <p:spPr/>
        <p:txBody>
          <a:bodyPr/>
          <a:lstStyle/>
          <a:p>
            <a:fld id="{3E357DFE-CAEF-403F-A2DC-C5ED726A47B1}" type="datetimeFigureOut">
              <a:rPr lang="en-US" smtClean="0"/>
              <a:pPr/>
              <a:t>30/09/2021</a:t>
            </a:fld>
            <a:endParaRPr lang="en-US"/>
          </a:p>
        </p:txBody>
      </p:sp>
      <p:sp>
        <p:nvSpPr>
          <p:cNvPr id="8" name="Footer Placeholder 7">
            <a:extLst>
              <a:ext uri="{FF2B5EF4-FFF2-40B4-BE49-F238E27FC236}">
                <a16:creationId xmlns:a16="http://schemas.microsoft.com/office/drawing/2014/main" xmlns="" id="{C082F847-8CE1-4023-ABCC-4F001A6F31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9C9B516-9546-4B12-A956-A3EECE8900A6}"/>
              </a:ext>
            </a:extLst>
          </p:cNvPr>
          <p:cNvSpPr>
            <a:spLocks noGrp="1"/>
          </p:cNvSpPr>
          <p:nvPr>
            <p:ph type="sldNum" sz="quarter" idx="12"/>
          </p:nvPr>
        </p:nvSpPr>
        <p:spPr/>
        <p:txBody>
          <a:bodyPr/>
          <a:lstStyle/>
          <a:p>
            <a:fld id="{877BB140-9D1B-4F52-9B68-7D779870C018}" type="slidenum">
              <a:rPr lang="en-US" smtClean="0"/>
              <a:pPr/>
              <a:t>‹#›</a:t>
            </a:fld>
            <a:endParaRPr lang="en-US"/>
          </a:p>
        </p:txBody>
      </p:sp>
    </p:spTree>
    <p:extLst>
      <p:ext uri="{BB962C8B-B14F-4D97-AF65-F5344CB8AC3E}">
        <p14:creationId xmlns:p14="http://schemas.microsoft.com/office/powerpoint/2010/main" xmlns="" val="248927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B6A588-0DBB-48C4-8A8E-8260671CFC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CF3D973-6827-4003-A439-C70B74E00EE7}"/>
              </a:ext>
            </a:extLst>
          </p:cNvPr>
          <p:cNvSpPr>
            <a:spLocks noGrp="1"/>
          </p:cNvSpPr>
          <p:nvPr>
            <p:ph type="dt" sz="half" idx="10"/>
          </p:nvPr>
        </p:nvSpPr>
        <p:spPr/>
        <p:txBody>
          <a:bodyPr/>
          <a:lstStyle/>
          <a:p>
            <a:fld id="{3E357DFE-CAEF-403F-A2DC-C5ED726A47B1}" type="datetimeFigureOut">
              <a:rPr lang="en-US" smtClean="0"/>
              <a:pPr/>
              <a:t>30/09/2021</a:t>
            </a:fld>
            <a:endParaRPr lang="en-US"/>
          </a:p>
        </p:txBody>
      </p:sp>
      <p:sp>
        <p:nvSpPr>
          <p:cNvPr id="4" name="Footer Placeholder 3">
            <a:extLst>
              <a:ext uri="{FF2B5EF4-FFF2-40B4-BE49-F238E27FC236}">
                <a16:creationId xmlns:a16="http://schemas.microsoft.com/office/drawing/2014/main" xmlns="" id="{8BB1DDAA-AAE6-429C-9AD0-1EAD1CC965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CCCFA4A-18EF-4C14-ADFB-37203E6A7A3A}"/>
              </a:ext>
            </a:extLst>
          </p:cNvPr>
          <p:cNvSpPr>
            <a:spLocks noGrp="1"/>
          </p:cNvSpPr>
          <p:nvPr>
            <p:ph type="sldNum" sz="quarter" idx="12"/>
          </p:nvPr>
        </p:nvSpPr>
        <p:spPr/>
        <p:txBody>
          <a:bodyPr/>
          <a:lstStyle/>
          <a:p>
            <a:fld id="{877BB140-9D1B-4F52-9B68-7D779870C018}" type="slidenum">
              <a:rPr lang="en-US" smtClean="0"/>
              <a:pPr/>
              <a:t>‹#›</a:t>
            </a:fld>
            <a:endParaRPr lang="en-US"/>
          </a:p>
        </p:txBody>
      </p:sp>
    </p:spTree>
    <p:extLst>
      <p:ext uri="{BB962C8B-B14F-4D97-AF65-F5344CB8AC3E}">
        <p14:creationId xmlns:p14="http://schemas.microsoft.com/office/powerpoint/2010/main" xmlns="" val="187981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C8CD7E3-1BF5-4767-B0CF-3FCC6DEC5D78}"/>
              </a:ext>
            </a:extLst>
          </p:cNvPr>
          <p:cNvSpPr>
            <a:spLocks noGrp="1"/>
          </p:cNvSpPr>
          <p:nvPr>
            <p:ph type="dt" sz="half" idx="10"/>
          </p:nvPr>
        </p:nvSpPr>
        <p:spPr/>
        <p:txBody>
          <a:bodyPr/>
          <a:lstStyle/>
          <a:p>
            <a:fld id="{3E357DFE-CAEF-403F-A2DC-C5ED726A47B1}" type="datetimeFigureOut">
              <a:rPr lang="en-US" smtClean="0"/>
              <a:pPr/>
              <a:t>30/09/2021</a:t>
            </a:fld>
            <a:endParaRPr lang="en-US"/>
          </a:p>
        </p:txBody>
      </p:sp>
      <p:sp>
        <p:nvSpPr>
          <p:cNvPr id="3" name="Footer Placeholder 2">
            <a:extLst>
              <a:ext uri="{FF2B5EF4-FFF2-40B4-BE49-F238E27FC236}">
                <a16:creationId xmlns:a16="http://schemas.microsoft.com/office/drawing/2014/main" xmlns="" id="{880B8907-DF6E-41CB-9969-EFBB61D3D2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7AB61D0-921F-4379-93B8-E64E0E2E8454}"/>
              </a:ext>
            </a:extLst>
          </p:cNvPr>
          <p:cNvSpPr>
            <a:spLocks noGrp="1"/>
          </p:cNvSpPr>
          <p:nvPr>
            <p:ph type="sldNum" sz="quarter" idx="12"/>
          </p:nvPr>
        </p:nvSpPr>
        <p:spPr/>
        <p:txBody>
          <a:bodyPr/>
          <a:lstStyle/>
          <a:p>
            <a:fld id="{877BB140-9D1B-4F52-9B68-7D779870C018}" type="slidenum">
              <a:rPr lang="en-US" smtClean="0"/>
              <a:pPr/>
              <a:t>‹#›</a:t>
            </a:fld>
            <a:endParaRPr lang="en-US"/>
          </a:p>
        </p:txBody>
      </p:sp>
    </p:spTree>
    <p:extLst>
      <p:ext uri="{BB962C8B-B14F-4D97-AF65-F5344CB8AC3E}">
        <p14:creationId xmlns:p14="http://schemas.microsoft.com/office/powerpoint/2010/main" xmlns="" val="103957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EC3F90-8DA4-4049-A2EA-4C15022633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62957A5-B52A-4125-85B9-793608B651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AC86349-387E-43B9-9C51-64329DB52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AC59475-E2AB-4C14-9FC1-84821900EA45}"/>
              </a:ext>
            </a:extLst>
          </p:cNvPr>
          <p:cNvSpPr>
            <a:spLocks noGrp="1"/>
          </p:cNvSpPr>
          <p:nvPr>
            <p:ph type="dt" sz="half" idx="10"/>
          </p:nvPr>
        </p:nvSpPr>
        <p:spPr/>
        <p:txBody>
          <a:bodyPr/>
          <a:lstStyle/>
          <a:p>
            <a:fld id="{3E357DFE-CAEF-403F-A2DC-C5ED726A47B1}" type="datetimeFigureOut">
              <a:rPr lang="en-US" smtClean="0"/>
              <a:pPr/>
              <a:t>30/09/2021</a:t>
            </a:fld>
            <a:endParaRPr lang="en-US"/>
          </a:p>
        </p:txBody>
      </p:sp>
      <p:sp>
        <p:nvSpPr>
          <p:cNvPr id="6" name="Footer Placeholder 5">
            <a:extLst>
              <a:ext uri="{FF2B5EF4-FFF2-40B4-BE49-F238E27FC236}">
                <a16:creationId xmlns:a16="http://schemas.microsoft.com/office/drawing/2014/main" xmlns="" id="{0396DE4C-8BDF-483D-A0EE-FC4136DF0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150FAE6-866F-4A56-8F23-4D41E34664E2}"/>
              </a:ext>
            </a:extLst>
          </p:cNvPr>
          <p:cNvSpPr>
            <a:spLocks noGrp="1"/>
          </p:cNvSpPr>
          <p:nvPr>
            <p:ph type="sldNum" sz="quarter" idx="12"/>
          </p:nvPr>
        </p:nvSpPr>
        <p:spPr/>
        <p:txBody>
          <a:bodyPr/>
          <a:lstStyle/>
          <a:p>
            <a:fld id="{877BB140-9D1B-4F52-9B68-7D779870C018}" type="slidenum">
              <a:rPr lang="en-US" smtClean="0"/>
              <a:pPr/>
              <a:t>‹#›</a:t>
            </a:fld>
            <a:endParaRPr lang="en-US"/>
          </a:p>
        </p:txBody>
      </p:sp>
    </p:spTree>
    <p:extLst>
      <p:ext uri="{BB962C8B-B14F-4D97-AF65-F5344CB8AC3E}">
        <p14:creationId xmlns:p14="http://schemas.microsoft.com/office/powerpoint/2010/main" xmlns="" val="3959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AB5778-B374-4209-998D-A5C9C43CC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E2570C2-CB31-49F7-B407-1C36AC84EF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5EAEDD0-F956-477C-8238-70322A9F6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2A6C1F3-299D-4CD9-B5C5-B4214EF02E91}"/>
              </a:ext>
            </a:extLst>
          </p:cNvPr>
          <p:cNvSpPr>
            <a:spLocks noGrp="1"/>
          </p:cNvSpPr>
          <p:nvPr>
            <p:ph type="dt" sz="half" idx="10"/>
          </p:nvPr>
        </p:nvSpPr>
        <p:spPr/>
        <p:txBody>
          <a:bodyPr/>
          <a:lstStyle/>
          <a:p>
            <a:fld id="{3E357DFE-CAEF-403F-A2DC-C5ED726A47B1}" type="datetimeFigureOut">
              <a:rPr lang="en-US" smtClean="0"/>
              <a:pPr/>
              <a:t>30/09/2021</a:t>
            </a:fld>
            <a:endParaRPr lang="en-US"/>
          </a:p>
        </p:txBody>
      </p:sp>
      <p:sp>
        <p:nvSpPr>
          <p:cNvPr id="6" name="Footer Placeholder 5">
            <a:extLst>
              <a:ext uri="{FF2B5EF4-FFF2-40B4-BE49-F238E27FC236}">
                <a16:creationId xmlns:a16="http://schemas.microsoft.com/office/drawing/2014/main" xmlns="" id="{87ACB37D-479E-4BD9-8AA6-210F53B63E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82D811-7C91-4005-AA17-0998AE85D69F}"/>
              </a:ext>
            </a:extLst>
          </p:cNvPr>
          <p:cNvSpPr>
            <a:spLocks noGrp="1"/>
          </p:cNvSpPr>
          <p:nvPr>
            <p:ph type="sldNum" sz="quarter" idx="12"/>
          </p:nvPr>
        </p:nvSpPr>
        <p:spPr/>
        <p:txBody>
          <a:bodyPr/>
          <a:lstStyle/>
          <a:p>
            <a:fld id="{877BB140-9D1B-4F52-9B68-7D779870C018}" type="slidenum">
              <a:rPr lang="en-US" smtClean="0"/>
              <a:pPr/>
              <a:t>‹#›</a:t>
            </a:fld>
            <a:endParaRPr lang="en-US"/>
          </a:p>
        </p:txBody>
      </p:sp>
    </p:spTree>
    <p:extLst>
      <p:ext uri="{BB962C8B-B14F-4D97-AF65-F5344CB8AC3E}">
        <p14:creationId xmlns:p14="http://schemas.microsoft.com/office/powerpoint/2010/main" xmlns="" val="121764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5930000-BDD5-4433-8319-277B00CB08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34F6D0D-D16A-4135-ADD6-EF36560576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58CE4C-B763-46CC-8063-E23D89573B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57DFE-CAEF-403F-A2DC-C5ED726A47B1}" type="datetimeFigureOut">
              <a:rPr lang="en-US" smtClean="0"/>
              <a:pPr/>
              <a:t>30/09/2021</a:t>
            </a:fld>
            <a:endParaRPr lang="en-US"/>
          </a:p>
        </p:txBody>
      </p:sp>
      <p:sp>
        <p:nvSpPr>
          <p:cNvPr id="5" name="Footer Placeholder 4">
            <a:extLst>
              <a:ext uri="{FF2B5EF4-FFF2-40B4-BE49-F238E27FC236}">
                <a16:creationId xmlns:a16="http://schemas.microsoft.com/office/drawing/2014/main" xmlns="" id="{0CF951A0-D4B8-45BA-9F39-89B0DA17EF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AA12774-9D51-40EC-A79D-93CB276C9B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BB140-9D1B-4F52-9B68-7D779870C018}" type="slidenum">
              <a:rPr lang="en-US" smtClean="0"/>
              <a:pPr/>
              <a:t>‹#›</a:t>
            </a:fld>
            <a:endParaRPr lang="en-US"/>
          </a:p>
        </p:txBody>
      </p:sp>
    </p:spTree>
    <p:extLst>
      <p:ext uri="{BB962C8B-B14F-4D97-AF65-F5344CB8AC3E}">
        <p14:creationId xmlns:p14="http://schemas.microsoft.com/office/powerpoint/2010/main" xmlns="" val="3425773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image" Target="../media/image1.png"/><Relationship Id="rId7" Type="http://schemas.microsoft.com/office/2007/relationships/media" Target="../media/media4.mp3"/><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microsoft.com/office/2007/relationships/media" Target="../media/media3.mp3"/><Relationship Id="rId5" Type="http://schemas.openxmlformats.org/officeDocument/2006/relationships/image" Target="../media/image2.png"/><Relationship Id="rId4" Type="http://schemas.microsoft.com/office/2007/relationships/media" Target="../media/media2.mp3"/></Relationships>
</file>

<file path=ppt/slides/_rels/slide10.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image" Target="../media/image1.png"/><Relationship Id="rId7" Type="http://schemas.microsoft.com/office/2007/relationships/media" Target="../media/media4.mp3"/><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microsoft.com/office/2007/relationships/media" Target="../media/media3.mp3"/><Relationship Id="rId5" Type="http://schemas.openxmlformats.org/officeDocument/2006/relationships/image" Target="../media/image2.png"/><Relationship Id="rId4" Type="http://schemas.microsoft.com/office/2007/relationships/media" Target="../media/media2.mp3"/></Relationships>
</file>

<file path=ppt/slides/_rels/slide11.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image" Target="../media/image1.png"/><Relationship Id="rId7" Type="http://schemas.microsoft.com/office/2007/relationships/media" Target="../media/media4.mp3"/><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microsoft.com/office/2007/relationships/media" Target="../media/media3.mp3"/><Relationship Id="rId5" Type="http://schemas.openxmlformats.org/officeDocument/2006/relationships/image" Target="../media/image2.png"/><Relationship Id="rId4" Type="http://schemas.microsoft.com/office/2007/relationships/media" Target="../media/media2.mp3"/></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image" Target="../media/image1.png"/><Relationship Id="rId7" Type="http://schemas.microsoft.com/office/2007/relationships/media" Target="../media/media4.mp3"/><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microsoft.com/office/2007/relationships/media" Target="../media/media3.mp3"/><Relationship Id="rId5" Type="http://schemas.openxmlformats.org/officeDocument/2006/relationships/image" Target="../media/image2.png"/><Relationship Id="rId4" Type="http://schemas.microsoft.com/office/2007/relationships/media" Target="../media/media2.mp3"/></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image" Target="../media/image1.png"/><Relationship Id="rId7" Type="http://schemas.microsoft.com/office/2007/relationships/media" Target="../media/media4.mp3"/><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microsoft.com/office/2007/relationships/media" Target="../media/media3.mp3"/><Relationship Id="rId5" Type="http://schemas.openxmlformats.org/officeDocument/2006/relationships/image" Target="../media/image2.png"/><Relationship Id="rId4" Type="http://schemas.microsoft.com/office/2007/relationships/media" Target="../media/media2.mp3"/></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D:\3%20b&#7897;%20s&#225;ch%20l&#7899;p%206%20m&#7899;i\KNTTCS,%20Gi&#225;o%20&#225;n%20&#272;&#7883;a%20l&#237;%206\PPT%20t&#7915;%20b&#224;i%2015%20&#273;&#7871;n%2031%20(KNTTCS)%20-%20&#272;L%206\&#272;&#7883;a%20l&#237;%206%20(KNTTCS)%20-%20K&#236;%20II\B&#224;i%2021%20-%20&#272;L6%20(KNTTCS)\clip%20Ng&#224;y%20&#272;&#7841;i%20d&#432;&#417;ng%20th&#7871;%20gi&#7899;i%20(b&#224;i%2021).mp4"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image" Target="../media/image1.png"/><Relationship Id="rId7" Type="http://schemas.microsoft.com/office/2007/relationships/media" Target="../media/media4.mp3"/><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microsoft.com/office/2007/relationships/media" Target="../media/media3.mp3"/><Relationship Id="rId5" Type="http://schemas.openxmlformats.org/officeDocument/2006/relationships/image" Target="../media/image2.png"/><Relationship Id="rId4" Type="http://schemas.microsoft.com/office/2007/relationships/media" Target="../media/media2.mp3"/></Relationships>
</file>

<file path=ppt/slides/_rels/slide5.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image" Target="../media/image1.png"/><Relationship Id="rId7" Type="http://schemas.microsoft.com/office/2007/relationships/media" Target="../media/media4.mp3"/><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microsoft.com/office/2007/relationships/media" Target="../media/media3.mp3"/><Relationship Id="rId5" Type="http://schemas.openxmlformats.org/officeDocument/2006/relationships/image" Target="../media/image2.png"/><Relationship Id="rId4" Type="http://schemas.microsoft.com/office/2007/relationships/media" Target="../media/media2.mp3"/></Relationships>
</file>

<file path=ppt/slides/_rels/slide6.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image" Target="../media/image1.png"/><Relationship Id="rId7" Type="http://schemas.microsoft.com/office/2007/relationships/media" Target="../media/media4.mp3"/><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microsoft.com/office/2007/relationships/media" Target="../media/media3.mp3"/><Relationship Id="rId5" Type="http://schemas.openxmlformats.org/officeDocument/2006/relationships/image" Target="../media/image2.png"/><Relationship Id="rId4" Type="http://schemas.microsoft.com/office/2007/relationships/media" Target="../media/media2.mp3"/></Relationships>
</file>

<file path=ppt/slides/_rels/slide7.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image" Target="../media/image1.png"/><Relationship Id="rId7" Type="http://schemas.microsoft.com/office/2007/relationships/media" Target="../media/media4.mp3"/><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microsoft.com/office/2007/relationships/media" Target="../media/media3.mp3"/><Relationship Id="rId5" Type="http://schemas.openxmlformats.org/officeDocument/2006/relationships/image" Target="../media/image2.png"/><Relationship Id="rId4" Type="http://schemas.microsoft.com/office/2007/relationships/media" Target="../media/media2.mp3"/></Relationships>
</file>

<file path=ppt/slides/_rels/slide8.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image" Target="../media/image1.png"/><Relationship Id="rId7" Type="http://schemas.microsoft.com/office/2007/relationships/media" Target="../media/media4.mp3"/><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microsoft.com/office/2007/relationships/media" Target="../media/media3.mp3"/><Relationship Id="rId5" Type="http://schemas.openxmlformats.org/officeDocument/2006/relationships/image" Target="../media/image2.png"/><Relationship Id="rId4" Type="http://schemas.microsoft.com/office/2007/relationships/media" Target="../media/media2.mp3"/></Relationships>
</file>

<file path=ppt/slides/_rels/slide9.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image" Target="../media/image1.png"/><Relationship Id="rId7" Type="http://schemas.microsoft.com/office/2007/relationships/media" Target="../media/media4.mp3"/><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microsoft.com/office/2007/relationships/media" Target="../media/media3.mp3"/><Relationship Id="rId5" Type="http://schemas.openxmlformats.org/officeDocument/2006/relationships/image" Target="../media/image2.png"/><Relationship Id="rId4" Type="http://schemas.microsoft.com/office/2007/relationships/media" Target="../media/media2.mp3"/><Relationship Id="rId9"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xmlns="" id="{2AB8A841-494C-4C05-B559-B83B93E2701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81285" y="3740529"/>
            <a:ext cx="12284185" cy="263189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endParaRPr lang="en-US" sz="2400" b="1" dirty="0">
              <a:solidFill>
                <a:schemeClr val="tx1"/>
              </a:solidFill>
              <a:latin typeface="Times New Roman" pitchFamily="18" charset="0"/>
              <a:cs typeface="Times New Roman" pitchFamily="18" charset="0"/>
            </a:endParaRPr>
          </a:p>
          <a:p>
            <a:pPr>
              <a:lnSpc>
                <a:spcPct val="130000"/>
              </a:lnSpc>
            </a:pPr>
            <a:r>
              <a:rPr lang="en-US" sz="2400" b="1" dirty="0">
                <a:solidFill>
                  <a:schemeClr val="tx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Có 10 </a:t>
            </a:r>
            <a:r>
              <a:rPr lang="en-US" sz="2400" b="1" dirty="0">
                <a:solidFill>
                  <a:schemeClr val="bg1"/>
                </a:solidFill>
                <a:latin typeface="Times New Roman" pitchFamily="18" charset="0"/>
                <a:cs typeface="Times New Roman" pitchFamily="18" charset="0"/>
              </a:rPr>
              <a:t>câu hỏi, câu hỏi khi trả lời đúng được 1 điểm, trả lời </a:t>
            </a:r>
            <a:r>
              <a:rPr lang="en-US" sz="2400" b="1" dirty="0" smtClean="0">
                <a:solidFill>
                  <a:schemeClr val="bg1"/>
                </a:solidFill>
                <a:latin typeface="Times New Roman" pitchFamily="18" charset="0"/>
                <a:cs typeface="Times New Roman" pitchFamily="18" charset="0"/>
              </a:rPr>
              <a:t>đúng; </a:t>
            </a:r>
            <a:r>
              <a:rPr lang="en-US" sz="2400" b="1" dirty="0">
                <a:solidFill>
                  <a:schemeClr val="bg1"/>
                </a:solidFill>
                <a:latin typeface="Times New Roman" pitchFamily="18" charset="0"/>
                <a:cs typeface="Times New Roman" pitchFamily="18" charset="0"/>
              </a:rPr>
              <a:t>đến câu nào thì </a:t>
            </a:r>
            <a:endParaRPr lang="en-US" sz="2400" b="1" dirty="0" smtClean="0">
              <a:solidFill>
                <a:schemeClr val="bg1"/>
              </a:solidFill>
              <a:latin typeface="Times New Roman" pitchFamily="18" charset="0"/>
              <a:cs typeface="Times New Roman" pitchFamily="18" charset="0"/>
            </a:endParaRPr>
          </a:p>
          <a:p>
            <a:pPr>
              <a:lnSpc>
                <a:spcPct val="130000"/>
              </a:lnSpc>
            </a:pPr>
            <a:r>
              <a:rPr lang="en-US" sz="2400" b="1" dirty="0" smtClean="0">
                <a:solidFill>
                  <a:schemeClr val="bg1"/>
                </a:solidFill>
                <a:latin typeface="Times New Roman" pitchFamily="18" charset="0"/>
                <a:cs typeface="Times New Roman" pitchFamily="18" charset="0"/>
              </a:rPr>
              <a:t>     được </a:t>
            </a:r>
            <a:r>
              <a:rPr lang="en-US" sz="2400" b="1" dirty="0">
                <a:solidFill>
                  <a:schemeClr val="bg1"/>
                </a:solidFill>
                <a:latin typeface="Times New Roman" pitchFamily="18" charset="0"/>
                <a:cs typeface="Times New Roman" pitchFamily="18" charset="0"/>
              </a:rPr>
              <a:t>mỗi điểm tương ứng với câu hỏi đó. Trong quá trình trả lời, học sinh được sử </a:t>
            </a:r>
            <a:r>
              <a:rPr lang="en-US" sz="2400" b="1" dirty="0" smtClean="0">
                <a:solidFill>
                  <a:schemeClr val="bg1"/>
                </a:solidFill>
                <a:latin typeface="Times New Roman" pitchFamily="18" charset="0"/>
                <a:cs typeface="Times New Roman" pitchFamily="18" charset="0"/>
              </a:rPr>
              <a:t>dụng</a:t>
            </a:r>
          </a:p>
          <a:p>
            <a:pPr>
              <a:lnSpc>
                <a:spcPct val="130000"/>
              </a:lnSpc>
            </a:pPr>
            <a:r>
              <a:rPr lang="en-US" sz="2400" b="1" dirty="0" smtClean="0">
                <a:solidFill>
                  <a:schemeClr val="bg1"/>
                </a:solidFill>
                <a:latin typeface="Times New Roman" pitchFamily="18" charset="0"/>
                <a:cs typeface="Times New Roman" pitchFamily="18" charset="0"/>
              </a:rPr>
              <a:t>     2 </a:t>
            </a:r>
            <a:r>
              <a:rPr lang="en-US" sz="2400" b="1" dirty="0">
                <a:solidFill>
                  <a:schemeClr val="bg1"/>
                </a:solidFill>
                <a:latin typeface="Times New Roman" pitchFamily="18" charset="0"/>
                <a:cs typeface="Times New Roman" pitchFamily="18" charset="0"/>
              </a:rPr>
              <a:t>quyền trợ giúp trong bất kì thời điểm nào:</a:t>
            </a:r>
          </a:p>
          <a:p>
            <a:pPr>
              <a:lnSpc>
                <a:spcPct val="130000"/>
              </a:lnSpc>
            </a:pPr>
            <a:r>
              <a:rPr lang="en-US" sz="2400" b="1" dirty="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          - </a:t>
            </a:r>
            <a:r>
              <a:rPr lang="en-US" sz="2400" b="1" dirty="0">
                <a:solidFill>
                  <a:schemeClr val="bg1"/>
                </a:solidFill>
                <a:latin typeface="Times New Roman" pitchFamily="18" charset="0"/>
                <a:cs typeface="Times New Roman" pitchFamily="18" charset="0"/>
              </a:rPr>
              <a:t>Quyền hỏi ý kiến ba người bạn mà học sinh tin tưởng nhất.</a:t>
            </a:r>
          </a:p>
          <a:p>
            <a:pPr>
              <a:lnSpc>
                <a:spcPct val="130000"/>
              </a:lnSpc>
            </a:pPr>
            <a:r>
              <a:rPr lang="en-US" sz="2400" b="1" dirty="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           - </a:t>
            </a:r>
            <a:r>
              <a:rPr lang="en-US" sz="2400" b="1" dirty="0">
                <a:solidFill>
                  <a:schemeClr val="bg1"/>
                </a:solidFill>
                <a:latin typeface="Times New Roman" pitchFamily="18" charset="0"/>
                <a:cs typeface="Times New Roman" pitchFamily="18" charset="0"/>
              </a:rPr>
              <a:t>Quyền xin gợi ý từ giáo viên</a:t>
            </a:r>
          </a:p>
          <a:p>
            <a:pPr marL="285750" indent="-285750">
              <a:lnSpc>
                <a:spcPct val="130000"/>
              </a:lnSpc>
              <a:buFontTx/>
              <a:buChar char="-"/>
            </a:pPr>
            <a:endParaRPr lang="en-US" sz="2400" b="1" dirty="0">
              <a:solidFill>
                <a:schemeClr val="tx1"/>
              </a:solidFill>
              <a:latin typeface="Times New Roman" pitchFamily="18" charset="0"/>
              <a:cs typeface="Times New Roman"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2202905" y="2630411"/>
            <a:ext cx="487363" cy="487363"/>
          </a:xfrm>
          <a:prstGeom prst="rect">
            <a:avLst/>
          </a:prstGeom>
        </p:spPr>
      </p:pic>
    </p:spTree>
    <p:extLst>
      <p:ext uri="{BB962C8B-B14F-4D97-AF65-F5344CB8AC3E}">
        <p14:creationId xmlns:p14="http://schemas.microsoft.com/office/powerpoint/2010/main" xmlns="" val="12001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par>
                                <p:cTn id="7" presetID="1" presetClass="mediacall" presetSubtype="0" fill="hold" nodeType="withEffect">
                                  <p:stCondLst>
                                    <p:cond delay="0"/>
                                  </p:stCondLst>
                                  <p:childTnLst>
                                    <p:cmd type="call" cmd="playFrom(0.0)">
                                      <p:cBhvr>
                                        <p:cTn id="8" dur="20221" fill="hold"/>
                                        <p:tgtEl>
                                          <p:spTgt spid="39"/>
                                        </p:tgtEl>
                                      </p:cBhvr>
                                    </p:cmd>
                                  </p:childTnLst>
                                </p:cTn>
                              </p:par>
                              <p:par>
                                <p:cTn id="9" presetID="3" presetClass="mediacall" presetSubtype="0" fill="hold" nodeType="withEffect">
                                  <p:stCondLst>
                                    <p:cond delay="0"/>
                                  </p:stCondLst>
                                  <p:childTnLst>
                                    <p:cmd type="call" cmd="stop">
                                      <p:cBhvr>
                                        <p:cTn id="10" dur="1" fill="hold"/>
                                        <p:tgtEl>
                                          <p:spTgt spid="38"/>
                                        </p:tgtEl>
                                      </p:cBhvr>
                                    </p:cmd>
                                  </p:childTnLst>
                                </p:cTn>
                              </p:par>
                              <p:par>
                                <p:cTn id="11" presetID="1" presetClass="mediacall" presetSubtype="0" fill="hold" nodeType="withEffect">
                                  <p:stCondLst>
                                    <p:cond delay="3000"/>
                                  </p:stCondLst>
                                  <p:childTnLst>
                                    <p:cmd type="call" cmd="playFrom(0.0)">
                                      <p:cBhvr>
                                        <p:cTn id="12" dur="7734" fill="hold"/>
                                        <p:tgtEl>
                                          <p:spTgt spid="40"/>
                                        </p:tgtEl>
                                      </p:cBhvr>
                                    </p:cmd>
                                  </p:childTnLst>
                                </p:cTn>
                              </p:par>
                              <p:par>
                                <p:cTn id="13" presetID="3" presetClass="mediacall" presetSubtype="0" fill="hold" nodeType="withEffect">
                                  <p:stCondLst>
                                    <p:cond delay="3000"/>
                                  </p:stCondLst>
                                  <p:childTnLst>
                                    <p:cmd type="call" cmd="stop">
                                      <p:cBhvr>
                                        <p:cTn id="14" dur="1" fill="hold"/>
                                        <p:tgtEl>
                                          <p:spTgt spid="39"/>
                                        </p:tgtEl>
                                      </p:cBhvr>
                                    </p:cmd>
                                  </p:childTnLst>
                                </p:cTn>
                              </p:par>
                              <p:par>
                                <p:cTn id="15" presetID="1" presetClass="mediacall" presetSubtype="0" fill="hold" nodeType="withEffect">
                                  <p:stCondLst>
                                    <p:cond delay="0"/>
                                  </p:stCondLst>
                                  <p:childTnLst>
                                    <p:cmd type="call" cmd="playFrom(0.0)">
                                      <p:cBhvr>
                                        <p:cTn id="16" dur="20221" fill="hold"/>
                                        <p:tgtEl>
                                          <p:spTgt spid="39"/>
                                        </p:tgtEl>
                                      </p:cBhvr>
                                    </p:cmd>
                                  </p:childTnLst>
                                </p:cTn>
                              </p:par>
                              <p:par>
                                <p:cTn id="17" presetID="3" presetClass="mediacall" presetSubtype="0" fill="hold" nodeType="withEffect">
                                  <p:stCondLst>
                                    <p:cond delay="0"/>
                                  </p:stCondLst>
                                  <p:childTnLst>
                                    <p:cmd type="call" cmd="stop">
                                      <p:cBhvr>
                                        <p:cTn id="18" dur="1" fill="hold"/>
                                        <p:tgtEl>
                                          <p:spTgt spid="38"/>
                                        </p:tgtEl>
                                      </p:cBhvr>
                                    </p:cmd>
                                  </p:childTnLst>
                                </p:cTn>
                              </p:par>
                              <p:par>
                                <p:cTn id="19" presetID="1" presetClass="mediacall" presetSubtype="0" fill="hold" nodeType="withEffect">
                                  <p:stCondLst>
                                    <p:cond delay="3000"/>
                                  </p:stCondLst>
                                  <p:childTnLst>
                                    <p:cmd type="call" cmd="playFrom(0.0)">
                                      <p:cBhvr>
                                        <p:cTn id="20" dur="5903" fill="hold"/>
                                        <p:tgtEl>
                                          <p:spTgt spid="41"/>
                                        </p:tgtEl>
                                      </p:cBhvr>
                                    </p:cmd>
                                  </p:childTnLst>
                                </p:cTn>
                              </p:par>
                              <p:par>
                                <p:cTn id="21" presetID="3" presetClass="mediacall" presetSubtype="0" fill="hold" nodeType="withEffect">
                                  <p:stCondLst>
                                    <p:cond delay="3000"/>
                                  </p:stCondLst>
                                  <p:childTnLst>
                                    <p:cmd type="call" cmd="stop">
                                      <p:cBhvr>
                                        <p:cTn id="22" dur="1" fill="hold"/>
                                        <p:tgtEl>
                                          <p:spTgt spid="39"/>
                                        </p:tgtEl>
                                      </p:cBhvr>
                                    </p:cmd>
                                  </p:childTnLst>
                                </p:cTn>
                              </p:par>
                              <p:par>
                                <p:cTn id="23" presetID="1" presetClass="mediacall" presetSubtype="0" fill="hold" nodeType="withEffect">
                                  <p:stCondLst>
                                    <p:cond delay="0"/>
                                  </p:stCondLst>
                                  <p:childTnLst>
                                    <p:cmd type="call" cmd="playFrom(0.0)">
                                      <p:cBhvr>
                                        <p:cTn id="24" dur="20221" fill="hold"/>
                                        <p:tgtEl>
                                          <p:spTgt spid="39"/>
                                        </p:tgtEl>
                                      </p:cBhvr>
                                    </p:cmd>
                                  </p:childTnLst>
                                </p:cTn>
                              </p:par>
                              <p:par>
                                <p:cTn id="25" presetID="3" presetClass="mediacall" presetSubtype="0" fill="hold" nodeType="withEffect">
                                  <p:stCondLst>
                                    <p:cond delay="0"/>
                                  </p:stCondLst>
                                  <p:childTnLst>
                                    <p:cmd type="call" cmd="stop">
                                      <p:cBhvr>
                                        <p:cTn id="26" dur="1" fill="hold"/>
                                        <p:tgtEl>
                                          <p:spTgt spid="38"/>
                                        </p:tgtEl>
                                      </p:cBhvr>
                                    </p:cmd>
                                  </p:childTnLst>
                                </p:cTn>
                              </p:par>
                              <p:par>
                                <p:cTn id="27" presetID="1" presetClass="mediacall" presetSubtype="0" fill="hold" nodeType="withEffect">
                                  <p:stCondLst>
                                    <p:cond delay="3000"/>
                                  </p:stCondLst>
                                  <p:childTnLst>
                                    <p:cmd type="call" cmd="playFrom(0.0)">
                                      <p:cBhvr>
                                        <p:cTn id="28" dur="5903" fill="hold"/>
                                        <p:tgtEl>
                                          <p:spTgt spid="41"/>
                                        </p:tgtEl>
                                      </p:cBhvr>
                                    </p:cmd>
                                  </p:childTnLst>
                                </p:cTn>
                              </p:par>
                              <p:par>
                                <p:cTn id="29" presetID="3" presetClass="mediacall" presetSubtype="0" fill="hold" nodeType="withEffect">
                                  <p:stCondLst>
                                    <p:cond delay="3000"/>
                                  </p:stCondLst>
                                  <p:childTnLst>
                                    <p:cmd type="call" cmd="stop">
                                      <p:cBhvr>
                                        <p:cTn id="30" dur="1" fill="hold"/>
                                        <p:tgtEl>
                                          <p:spTgt spid="39"/>
                                        </p:tgtEl>
                                      </p:cBhvr>
                                    </p:cmd>
                                  </p:childTnLst>
                                </p:cTn>
                              </p:par>
                              <p:par>
                                <p:cTn id="31" presetID="1" presetClass="mediacall" presetSubtype="0" fill="hold" nodeType="withEffect">
                                  <p:stCondLst>
                                    <p:cond delay="0"/>
                                  </p:stCondLst>
                                  <p:childTnLst>
                                    <p:cmd type="call" cmd="playFrom(0.0)">
                                      <p:cBhvr>
                                        <p:cTn id="32" dur="20221" fill="hold"/>
                                        <p:tgtEl>
                                          <p:spTgt spid="39"/>
                                        </p:tgtEl>
                                      </p:cBhvr>
                                    </p:cmd>
                                  </p:childTnLst>
                                </p:cTn>
                              </p:par>
                              <p:par>
                                <p:cTn id="33" presetID="3" presetClass="mediacall" presetSubtype="0" fill="hold" nodeType="withEffect">
                                  <p:stCondLst>
                                    <p:cond delay="0"/>
                                  </p:stCondLst>
                                  <p:childTnLst>
                                    <p:cmd type="call" cmd="stop">
                                      <p:cBhvr>
                                        <p:cTn id="34" dur="1" fill="hold"/>
                                        <p:tgtEl>
                                          <p:spTgt spid="38"/>
                                        </p:tgtEl>
                                      </p:cBhvr>
                                    </p:cmd>
                                  </p:childTnLst>
                                </p:cTn>
                              </p:par>
                              <p:par>
                                <p:cTn id="35" presetID="1" presetClass="mediacall" presetSubtype="0" fill="hold" nodeType="withEffect">
                                  <p:stCondLst>
                                    <p:cond delay="3500"/>
                                  </p:stCondLst>
                                  <p:childTnLst>
                                    <p:cmd type="call" cmd="playFrom(0.0)">
                                      <p:cBhvr>
                                        <p:cTn id="36" dur="5903" fill="hold"/>
                                        <p:tgtEl>
                                          <p:spTgt spid="41"/>
                                        </p:tgtEl>
                                      </p:cBhvr>
                                    </p:cmd>
                                  </p:childTnLst>
                                </p:cTn>
                              </p:par>
                              <p:par>
                                <p:cTn id="37" presetID="3" presetClass="mediacall" presetSubtype="0" fill="hold" nodeType="withEffect">
                                  <p:stCondLst>
                                    <p:cond delay="3500"/>
                                  </p:stCondLst>
                                  <p:childTnLst>
                                    <p:cmd type="call" cmd="stop">
                                      <p:cBhvr>
                                        <p:cTn id="38" dur="1" fill="hold"/>
                                        <p:tgtEl>
                                          <p:spTgt spid="39"/>
                                        </p:tgtEl>
                                      </p:cBhvr>
                                    </p:cmd>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6" fill="hold" display="0">
                  <p:stCondLst>
                    <p:cond delay="indefinite"/>
                  </p:stCondLst>
                  <p:endCondLst>
                    <p:cond evt="onStopAudio" delay="0">
                      <p:tgtEl>
                        <p:sldTgt/>
                      </p:tgtEl>
                    </p:cond>
                  </p:endCondLst>
                </p:cTn>
                <p:tgtEl>
                  <p:spTgt spid="38"/>
                </p:tgtEl>
              </p:cMediaNode>
            </p:video>
            <p:video>
              <p:cMediaNode vol="80000">
                <p:cTn id="47" fill="hold" display="0">
                  <p:stCondLst>
                    <p:cond delay="indefinite"/>
                  </p:stCondLst>
                  <p:endCondLst>
                    <p:cond evt="onStopAudio" delay="0">
                      <p:tgtEl>
                        <p:sldTgt/>
                      </p:tgtEl>
                    </p:cond>
                  </p:endCondLst>
                </p:cTn>
                <p:tgtEl>
                  <p:spTgt spid="39"/>
                </p:tgtEl>
              </p:cMediaNode>
            </p:video>
            <p:video>
              <p:cMediaNode vol="80000">
                <p:cTn id="48" fill="hold" display="0">
                  <p:stCondLst>
                    <p:cond delay="indefinite"/>
                  </p:stCondLst>
                  <p:endCondLst>
                    <p:cond evt="onStopAudio" delay="0">
                      <p:tgtEl>
                        <p:sldTgt/>
                      </p:tgtEl>
                    </p:cond>
                  </p:endCondLst>
                </p:cTn>
                <p:tgtEl>
                  <p:spTgt spid="40"/>
                </p:tgtEl>
              </p:cMediaNode>
            </p:video>
            <p:video>
              <p:cMediaNode vol="80000">
                <p:cTn id="49" fill="hold" display="0">
                  <p:stCondLst>
                    <p:cond delay="indefinite"/>
                  </p:stCondLst>
                  <p:endCondLst>
                    <p:cond evt="onStopAudio" delay="0">
                      <p:tgtEl>
                        <p:sldTgt/>
                      </p:tgtEl>
                    </p:cond>
                  </p:endCondLst>
                </p:cTn>
                <p:tgtEl>
                  <p:spTgt spid="41"/>
                </p:tgtEl>
              </p:cMediaNode>
            </p:video>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69C01B56-DA3A-41A9-AE57-D9F13F2E198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238490" y="3911830"/>
            <a:ext cx="10147178" cy="523220"/>
          </a:xfrm>
          <a:prstGeom prst="rect">
            <a:avLst/>
          </a:prstGeom>
          <a:noFill/>
        </p:spPr>
        <p:txBody>
          <a:bodyPr wrap="square" rtlCol="0">
            <a:spAutoFit/>
          </a:bodyPr>
          <a:lstStyle/>
          <a:p>
            <a:pPr lvl="0">
              <a:defRPr/>
            </a:pP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Câu hỏi số</a:t>
            </a:r>
            <a:r>
              <a:rPr kumimoji="0" lang="en-US" sz="2800" b="1" i="0" u="none" strike="noStrike" kern="1200" cap="none" spc="0" normalizeH="0" noProof="0" dirty="0">
                <a:ln>
                  <a:noFill/>
                </a:ln>
                <a:solidFill>
                  <a:prstClr val="white"/>
                </a:solidFill>
                <a:effectLst/>
                <a:uLnTx/>
                <a:uFillTx/>
                <a:latin typeface="Times New Roman" pitchFamily="18" charset="0"/>
                <a:cs typeface="Times New Roman" pitchFamily="18" charset="0"/>
              </a:rPr>
              <a:t> </a:t>
            </a:r>
            <a:r>
              <a:rPr kumimoji="0" lang="en-US" sz="2800" b="1" i="0" u="none" strike="noStrike" kern="1200" cap="none" spc="0" normalizeH="0" noProof="0" dirty="0" smtClean="0">
                <a:ln>
                  <a:noFill/>
                </a:ln>
                <a:solidFill>
                  <a:prstClr val="white"/>
                </a:solidFill>
                <a:effectLst/>
                <a:uLnTx/>
                <a:uFillTx/>
                <a:latin typeface="Times New Roman" pitchFamily="18" charset="0"/>
                <a:cs typeface="Times New Roman" pitchFamily="18" charset="0"/>
              </a:rPr>
              <a:t>9</a:t>
            </a:r>
            <a:r>
              <a:rPr kumimoji="0" lang="en-US" sz="2800" b="1" i="0" u="none" strike="noStrike" kern="1200" cap="none" spc="0" normalizeH="0" baseline="0" noProof="0" dirty="0" smtClean="0">
                <a:ln>
                  <a:noFill/>
                </a:ln>
                <a:solidFill>
                  <a:prstClr val="white"/>
                </a:solidFill>
                <a:effectLst/>
                <a:uLnTx/>
                <a:uFillTx/>
                <a:latin typeface="Times New Roman" pitchFamily="18" charset="0"/>
                <a:cs typeface="Times New Roman" pitchFamily="18" charset="0"/>
              </a:rPr>
              <a:t> </a:t>
            </a: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2800" b="1" i="0" u="none" strike="noStrike" kern="1200" cap="none" spc="0" normalizeH="0" baseline="0" noProof="0" dirty="0" smtClean="0">
                <a:ln>
                  <a:noFill/>
                </a:ln>
                <a:solidFill>
                  <a:prstClr val="white"/>
                </a:solidFill>
                <a:effectLst/>
                <a:uLnTx/>
                <a:uFillTx/>
                <a:latin typeface="Times New Roman" pitchFamily="18" charset="0"/>
                <a:cs typeface="Times New Roman" pitchFamily="18" charset="0"/>
              </a:rPr>
              <a:t>H</a:t>
            </a:r>
            <a:r>
              <a:rPr lang="en-US" sz="2800" b="1" dirty="0" smtClean="0">
                <a:solidFill>
                  <a:prstClr val="white"/>
                </a:solidFill>
                <a:latin typeface="Times New Roman" pitchFamily="18" charset="0"/>
                <a:cs typeface="Times New Roman" pitchFamily="18" charset="0"/>
              </a:rPr>
              <a:t>ồ </a:t>
            </a:r>
            <a:r>
              <a:rPr lang="en-US" sz="2800" b="1" dirty="0" smtClean="0">
                <a:solidFill>
                  <a:prstClr val="white"/>
                </a:solidFill>
                <a:latin typeface="Times New Roman" pitchFamily="18" charset="0"/>
                <a:cs typeface="Times New Roman" pitchFamily="18" charset="0"/>
              </a:rPr>
              <a:t>Tây ở </a:t>
            </a:r>
            <a:r>
              <a:rPr lang="en-US" sz="2800" b="1" dirty="0" smtClean="0">
                <a:solidFill>
                  <a:prstClr val="white"/>
                </a:solidFill>
                <a:latin typeface="Times New Roman" pitchFamily="18" charset="0"/>
                <a:cs typeface="Times New Roman" pitchFamily="18" charset="0"/>
              </a:rPr>
              <a:t>Việt </a:t>
            </a:r>
            <a:r>
              <a:rPr lang="en-US" sz="2800" b="1" dirty="0" smtClean="0">
                <a:solidFill>
                  <a:prstClr val="white"/>
                </a:solidFill>
                <a:latin typeface="Times New Roman" pitchFamily="18" charset="0"/>
                <a:cs typeface="Times New Roman" pitchFamily="18" charset="0"/>
              </a:rPr>
              <a:t>Nam </a:t>
            </a:r>
            <a:r>
              <a:rPr lang="vi-VN" sz="2800" b="1" dirty="0" smtClean="0">
                <a:solidFill>
                  <a:prstClr val="white"/>
                </a:solidFill>
                <a:latin typeface="Times New Roman" pitchFamily="18" charset="0"/>
                <a:cs typeface="Times New Roman" pitchFamily="18" charset="0"/>
              </a:rPr>
              <a:t>đượ</a:t>
            </a:r>
            <a:r>
              <a:rPr lang="en-US" sz="2800" b="1" dirty="0" smtClean="0">
                <a:solidFill>
                  <a:prstClr val="white"/>
                </a:solidFill>
                <a:latin typeface="Times New Roman" pitchFamily="18" charset="0"/>
                <a:cs typeface="Times New Roman" pitchFamily="18" charset="0"/>
              </a:rPr>
              <a:t>c hình </a:t>
            </a:r>
            <a:r>
              <a:rPr lang="en-US" sz="2800" b="1" dirty="0" smtClean="0">
                <a:solidFill>
                  <a:prstClr val="white"/>
                </a:solidFill>
                <a:latin typeface="Times New Roman" pitchFamily="18" charset="0"/>
                <a:cs typeface="Times New Roman" pitchFamily="18" charset="0"/>
              </a:rPr>
              <a:t>thành do</a:t>
            </a:r>
            <a:endPar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15" name="bang d">
            <a:extLst>
              <a:ext uri="{FF2B5EF4-FFF2-40B4-BE49-F238E27FC236}">
                <a16:creationId xmlns:a16="http://schemas.microsoft.com/office/drawing/2014/main" xmlns="" id="{D0E6AFB4-275F-4728-9A13-27E00F9EA3A2}"/>
              </a:ext>
            </a:extLst>
          </p:cNvPr>
          <p:cNvSpPr/>
          <p:nvPr/>
        </p:nvSpPr>
        <p:spPr>
          <a:xfrm flipH="1">
            <a:off x="6135895"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6135895"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a16="http://schemas.microsoft.com/office/drawing/2014/main" xmlns="" id="{9897B1B9-EB78-41AF-AC33-1E8F7714B11F}"/>
              </a:ext>
            </a:extLst>
          </p:cNvPr>
          <p:cNvSpPr txBox="1"/>
          <p:nvPr/>
        </p:nvSpPr>
        <p:spPr>
          <a:xfrm>
            <a:off x="6435571" y="6060424"/>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D. </a:t>
            </a:r>
            <a:r>
              <a:rPr lang="en-US" sz="2400" b="1" dirty="0" smtClean="0">
                <a:solidFill>
                  <a:prstClr val="white"/>
                </a:solidFill>
                <a:latin typeface="Times New Roman" pitchFamily="18" charset="0"/>
                <a:ea typeface="Tahoma" panose="020B0604030504040204" pitchFamily="34" charset="0"/>
                <a:cs typeface="Times New Roman" pitchFamily="18" charset="0"/>
              </a:rPr>
              <a:t>khúc uốn của sông </a:t>
            </a:r>
            <a:r>
              <a:rPr lang="en-US" sz="2400" b="1" dirty="0" smtClean="0">
                <a:solidFill>
                  <a:prstClr val="white"/>
                </a:solidFill>
                <a:latin typeface="Times New Roman" pitchFamily="18" charset="0"/>
                <a:ea typeface="Tahoma" panose="020B0604030504040204" pitchFamily="34" charset="0"/>
                <a:cs typeface="Times New Roman" pitchFamily="18" charset="0"/>
              </a:rPr>
              <a:t>Hồng</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6435571" y="5197161"/>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B. </a:t>
            </a:r>
            <a:r>
              <a:rPr kumimoji="0" lang="en-US" sz="2400" b="1" i="0" u="none" strike="noStrike" kern="1200" cap="none" spc="0" normalizeH="0" baseline="0" noProof="0" dirty="0" smtClean="0">
                <a:ln>
                  <a:noFill/>
                </a:ln>
                <a:solidFill>
                  <a:prstClr val="white"/>
                </a:solidFill>
                <a:effectLst/>
                <a:uLnTx/>
                <a:uFillTx/>
                <a:latin typeface="Times New Roman" pitchFamily="18" charset="0"/>
                <a:ea typeface="Tahoma" panose="020B0604030504040204" pitchFamily="34" charset="0"/>
                <a:cs typeface="Times New Roman" pitchFamily="18" charset="0"/>
              </a:rPr>
              <a:t>con</a:t>
            </a:r>
            <a:r>
              <a:rPr kumimoji="0" lang="en-US" sz="2400" b="1" i="0" u="none" strike="noStrike" kern="1200" cap="none" spc="0" normalizeH="0" noProof="0" dirty="0" smtClean="0">
                <a:ln>
                  <a:noFill/>
                </a:ln>
                <a:solidFill>
                  <a:prstClr val="white"/>
                </a:solidFill>
                <a:effectLst/>
                <a:uLnTx/>
                <a:uFillTx/>
                <a:latin typeface="Times New Roman" pitchFamily="18" charset="0"/>
                <a:ea typeface="Tahoma" panose="020B0604030504040204" pitchFamily="34" charset="0"/>
                <a:cs typeface="Times New Roman" pitchFamily="18" charset="0"/>
              </a:rPr>
              <a:t> ng</a:t>
            </a:r>
            <a:r>
              <a:rPr lang="vi-VN" sz="2400" b="1" dirty="0" smtClean="0">
                <a:solidFill>
                  <a:prstClr val="white"/>
                </a:solidFill>
                <a:latin typeface="Times New Roman" pitchFamily="18" charset="0"/>
                <a:ea typeface="Tahoma" panose="020B0604030504040204" pitchFamily="34" charset="0"/>
                <a:cs typeface="Times New Roman" pitchFamily="18" charset="0"/>
              </a:rPr>
              <a:t>ười</a:t>
            </a:r>
            <a:r>
              <a:rPr lang="en-US" sz="2400" b="1" dirty="0" smtClean="0">
                <a:solidFill>
                  <a:prstClr val="white"/>
                </a:solidFill>
                <a:latin typeface="Times New Roman" pitchFamily="18" charset="0"/>
                <a:ea typeface="Tahoma" panose="020B0604030504040204" pitchFamily="34" charset="0"/>
                <a:cs typeface="Times New Roman" pitchFamily="18" charset="0"/>
              </a:rPr>
              <a:t> xây </a:t>
            </a:r>
            <a:r>
              <a:rPr lang="en-US" sz="2400" b="1" dirty="0" smtClean="0">
                <a:solidFill>
                  <a:prstClr val="white"/>
                </a:solidFill>
                <a:latin typeface="Times New Roman" pitchFamily="18" charset="0"/>
                <a:ea typeface="Tahoma" panose="020B0604030504040204" pitchFamily="34" charset="0"/>
                <a:cs typeface="Times New Roman" pitchFamily="18" charset="0"/>
              </a:rPr>
              <a:t>dựng</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a16="http://schemas.microsoft.com/office/drawing/2014/main" xmlns="" id="{A6F11D1C-4D08-4BAF-9A3D-4AC673B9036B}"/>
              </a:ext>
            </a:extLst>
          </p:cNvPr>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8" y="5197162"/>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A. </a:t>
            </a:r>
            <a:r>
              <a:rPr lang="en-US" sz="2400" b="1" dirty="0" smtClean="0">
                <a:solidFill>
                  <a:prstClr val="white"/>
                </a:solidFill>
                <a:latin typeface="Times New Roman" pitchFamily="18" charset="0"/>
                <a:ea typeface="Tahoma" panose="020B0604030504040204" pitchFamily="34" charset="0"/>
                <a:cs typeface="Times New Roman" pitchFamily="18" charset="0"/>
              </a:rPr>
              <a:t>miệng </a:t>
            </a:r>
            <a:r>
              <a:rPr lang="en-US" sz="2400" b="1" dirty="0" smtClean="0">
                <a:solidFill>
                  <a:prstClr val="white"/>
                </a:solidFill>
                <a:latin typeface="Times New Roman" pitchFamily="18" charset="0"/>
                <a:ea typeface="Tahoma" panose="020B0604030504040204" pitchFamily="34" charset="0"/>
                <a:cs typeface="Times New Roman" pitchFamily="18" charset="0"/>
              </a:rPr>
              <a:t>núi </a:t>
            </a:r>
            <a:r>
              <a:rPr lang="en-US" sz="2400" b="1" dirty="0" smtClean="0">
                <a:solidFill>
                  <a:prstClr val="white"/>
                </a:solidFill>
                <a:latin typeface="Times New Roman" pitchFamily="18" charset="0"/>
                <a:ea typeface="Tahoma" panose="020B0604030504040204" pitchFamily="34" charset="0"/>
                <a:cs typeface="Times New Roman" pitchFamily="18" charset="0"/>
              </a:rPr>
              <a:t>lửa </a:t>
            </a:r>
            <a:r>
              <a:rPr lang="vi-VN" sz="2400" b="1" dirty="0" smtClean="0">
                <a:solidFill>
                  <a:prstClr val="white"/>
                </a:solidFill>
                <a:latin typeface="Times New Roman" pitchFamily="18" charset="0"/>
                <a:ea typeface="Tahoma" panose="020B0604030504040204" pitchFamily="34" charset="0"/>
                <a:cs typeface="Times New Roman" pitchFamily="18" charset="0"/>
              </a:rPr>
              <a:t>đã</a:t>
            </a:r>
            <a:r>
              <a:rPr lang="en-US" sz="2400" b="1" dirty="0" smtClean="0">
                <a:solidFill>
                  <a:prstClr val="white"/>
                </a:solidFill>
                <a:latin typeface="Times New Roman" pitchFamily="18" charset="0"/>
                <a:ea typeface="Tahoma" panose="020B0604030504040204" pitchFamily="34" charset="0"/>
                <a:cs typeface="Times New Roman" pitchFamily="18" charset="0"/>
              </a:rPr>
              <a:t> </a:t>
            </a:r>
            <a:r>
              <a:rPr lang="en-US" sz="2400" b="1" dirty="0" smtClean="0">
                <a:solidFill>
                  <a:prstClr val="white"/>
                </a:solidFill>
                <a:latin typeface="Times New Roman" pitchFamily="18" charset="0"/>
                <a:ea typeface="Tahoma" panose="020B0604030504040204" pitchFamily="34" charset="0"/>
                <a:cs typeface="Times New Roman" pitchFamily="18" charset="0"/>
              </a:rPr>
              <a:t>tắt</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34" name="cau hoi c">
            <a:extLst>
              <a:ext uri="{FF2B5EF4-FFF2-40B4-BE49-F238E27FC236}">
                <a16:creationId xmlns:a16="http://schemas.microsoft.com/office/drawing/2014/main" xmlns="" id="{42A746A3-96B8-42A5-8EFA-A104DB6B2F69}"/>
              </a:ext>
            </a:extLst>
          </p:cNvPr>
          <p:cNvSpPr txBox="1"/>
          <p:nvPr/>
        </p:nvSpPr>
        <p:spPr>
          <a:xfrm>
            <a:off x="1106008" y="6060424"/>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C. </a:t>
            </a:r>
            <a:r>
              <a:rPr lang="en-US" sz="2400" b="1" dirty="0" smtClean="0">
                <a:solidFill>
                  <a:prstClr val="white"/>
                </a:solidFill>
                <a:latin typeface="Times New Roman" pitchFamily="18" charset="0"/>
                <a:ea typeface="Tahoma" panose="020B0604030504040204" pitchFamily="34" charset="0"/>
                <a:cs typeface="Times New Roman" pitchFamily="18" charset="0"/>
              </a:rPr>
              <a:t>kiến tạo tự </a:t>
            </a:r>
            <a:r>
              <a:rPr lang="en-US" sz="2400" b="1" dirty="0" smtClean="0">
                <a:solidFill>
                  <a:prstClr val="white"/>
                </a:solidFill>
                <a:latin typeface="Times New Roman" pitchFamily="18" charset="0"/>
                <a:ea typeface="Tahoma" panose="020B0604030504040204" pitchFamily="34" charset="0"/>
                <a:cs typeface="Times New Roman" pitchFamily="18" charset="0"/>
              </a:rPr>
              <a:t>nhiên</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2202905" y="2630411"/>
            <a:ext cx="487363" cy="487363"/>
          </a:xfrm>
          <a:prstGeom prst="rect">
            <a:avLst/>
          </a:prstGeom>
        </p:spPr>
      </p:pic>
    </p:spTree>
    <p:extLst>
      <p:ext uri="{BB962C8B-B14F-4D97-AF65-F5344CB8AC3E}">
        <p14:creationId xmlns:p14="http://schemas.microsoft.com/office/powerpoint/2010/main" xmlns="" val="12936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9" fill="hold" display="0">
                  <p:stCondLst>
                    <p:cond delay="indefinite"/>
                  </p:stCondLst>
                  <p:endCondLst>
                    <p:cond evt="onStopAudio" delay="0">
                      <p:tgtEl>
                        <p:sldTgt/>
                      </p:tgtEl>
                    </p:cond>
                  </p:endCondLst>
                </p:cTn>
                <p:tgtEl>
                  <p:spTgt spid="38"/>
                </p:tgtEl>
              </p:cMediaNode>
            </p:video>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24" presetClass="emph" presetSubtype="0" fill="hold" grpId="1" nodeType="clickEffect">
                                  <p:stCondLst>
                                    <p:cond delay="0"/>
                                  </p:stCondLst>
                                  <p:childTnLst>
                                    <p:animClr clrSpc="hsl" dir="cw">
                                      <p:cBhvr override="childStyle">
                                        <p:cTn id="34" dur="500" fill="hold"/>
                                        <p:tgtEl>
                                          <p:spTgt spid="25"/>
                                        </p:tgtEl>
                                        <p:attrNameLst>
                                          <p:attrName>style.color</p:attrName>
                                        </p:attrNameLst>
                                      </p:cBhvr>
                                      <p:by>
                                        <p:hsl h="0" s="-12549" l="-25098"/>
                                      </p:by>
                                    </p:animClr>
                                    <p:animClr clrSpc="hsl" dir="cw">
                                      <p:cBhvr>
                                        <p:cTn id="35" dur="500" fill="hold"/>
                                        <p:tgtEl>
                                          <p:spTgt spid="25"/>
                                        </p:tgtEl>
                                        <p:attrNameLst>
                                          <p:attrName>fillcolor</p:attrName>
                                        </p:attrNameLst>
                                      </p:cBhvr>
                                      <p:by>
                                        <p:hsl h="0" s="-12549" l="-25098"/>
                                      </p:by>
                                    </p:animClr>
                                    <p:animClr clrSpc="hsl" dir="cw">
                                      <p:cBhvr>
                                        <p:cTn id="36" dur="500" fill="hold"/>
                                        <p:tgtEl>
                                          <p:spTgt spid="25"/>
                                        </p:tgtEl>
                                        <p:attrNameLst>
                                          <p:attrName>stroke.color</p:attrName>
                                        </p:attrNameLst>
                                      </p:cBhvr>
                                      <p:by>
                                        <p:hsl h="0" s="-12549" l="-25098"/>
                                      </p:by>
                                    </p:animClr>
                                    <p:set>
                                      <p:cBhvr>
                                        <p:cTn id="37" dur="500" fill="hold"/>
                                        <p:tgtEl>
                                          <p:spTgt spid="25"/>
                                        </p:tgtEl>
                                        <p:attrNameLst>
                                          <p:attrName>fill.type</p:attrName>
                                        </p:attrNameLst>
                                      </p:cBhvr>
                                      <p:to>
                                        <p:strVal val="solid"/>
                                      </p:to>
                                    </p:set>
                                  </p:childTnLst>
                                </p:cTn>
                              </p:par>
                              <p:par>
                                <p:cTn id="38" presetID="19" presetClass="emph" presetSubtype="0" fill="hold" grpId="0" nodeType="withEffect">
                                  <p:stCondLst>
                                    <p:cond delay="0"/>
                                  </p:stCondLst>
                                  <p:childTnLst>
                                    <p:animClr clrSpc="rgb" dir="cw">
                                      <p:cBhvr override="childStyle">
                                        <p:cTn id="39" dur="500" fill="hold"/>
                                        <p:tgtEl>
                                          <p:spTgt spid="15"/>
                                        </p:tgtEl>
                                        <p:attrNameLst>
                                          <p:attrName>style.color</p:attrName>
                                        </p:attrNameLst>
                                      </p:cBhvr>
                                      <p:to>
                                        <a:srgbClr val="FFC000"/>
                                      </p:to>
                                    </p:animClr>
                                    <p:animClr clrSpc="rgb" dir="cw">
                                      <p:cBhvr>
                                        <p:cTn id="40" dur="500" fill="hold"/>
                                        <p:tgtEl>
                                          <p:spTgt spid="15"/>
                                        </p:tgtEl>
                                        <p:attrNameLst>
                                          <p:attrName>fillcolor</p:attrName>
                                        </p:attrNameLst>
                                      </p:cBhvr>
                                      <p:to>
                                        <a:srgbClr val="FFC000"/>
                                      </p:to>
                                    </p:animClr>
                                    <p:set>
                                      <p:cBhvr>
                                        <p:cTn id="41" dur="500" fill="hold"/>
                                        <p:tgtEl>
                                          <p:spTgt spid="15"/>
                                        </p:tgtEl>
                                        <p:attrNameLst>
                                          <p:attrName>fill.type</p:attrName>
                                        </p:attrNameLst>
                                      </p:cBhvr>
                                      <p:to>
                                        <p:strVal val="solid"/>
                                      </p:to>
                                    </p:set>
                                    <p:set>
                                      <p:cBhvr>
                                        <p:cTn id="42" dur="500" fill="hold"/>
                                        <p:tgtEl>
                                          <p:spTgt spid="15"/>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20221" fill="hold"/>
                                        <p:tgtEl>
                                          <p:spTgt spid="39"/>
                                        </p:tgtEl>
                                      </p:cBhvr>
                                    </p:cmd>
                                  </p:childTnLst>
                                </p:cTn>
                              </p:par>
                              <p:par>
                                <p:cTn id="45" presetID="3" presetClass="mediacall" presetSubtype="0" fill="hold" nodeType="withEffect">
                                  <p:stCondLst>
                                    <p:cond delay="0"/>
                                  </p:stCondLst>
                                  <p:childTnLst>
                                    <p:cmd type="call" cmd="stop">
                                      <p:cBhvr>
                                        <p:cTn id="46" dur="1" fill="hold"/>
                                        <p:tgtEl>
                                          <p:spTgt spid="38"/>
                                        </p:tgtEl>
                                      </p:cBhvr>
                                    </p:cmd>
                                  </p:childTnLst>
                                </p:cTn>
                              </p:par>
                              <p:par>
                                <p:cTn id="47" presetID="19" presetClass="emph" presetSubtype="0" repeatCount="4000" fill="hold" grpId="1" nodeType="withEffect">
                                  <p:stCondLst>
                                    <p:cond delay="3000"/>
                                  </p:stCondLst>
                                  <p:childTnLst>
                                    <p:animClr clrSpc="rgb" dir="cw">
                                      <p:cBhvr override="childStyle">
                                        <p:cTn id="48" dur="500" fill="hold"/>
                                        <p:tgtEl>
                                          <p:spTgt spid="15"/>
                                        </p:tgtEl>
                                        <p:attrNameLst>
                                          <p:attrName>style.color</p:attrName>
                                        </p:attrNameLst>
                                      </p:cBhvr>
                                      <p:to>
                                        <a:srgbClr val="92D050"/>
                                      </p:to>
                                    </p:animClr>
                                    <p:animClr clrSpc="rgb" dir="cw">
                                      <p:cBhvr>
                                        <p:cTn id="49" dur="500" fill="hold"/>
                                        <p:tgtEl>
                                          <p:spTgt spid="15"/>
                                        </p:tgtEl>
                                        <p:attrNameLst>
                                          <p:attrName>fillcolor</p:attrName>
                                        </p:attrNameLst>
                                      </p:cBhvr>
                                      <p:to>
                                        <a:srgbClr val="92D050"/>
                                      </p:to>
                                    </p:animClr>
                                    <p:set>
                                      <p:cBhvr>
                                        <p:cTn id="50" dur="500" fill="hold"/>
                                        <p:tgtEl>
                                          <p:spTgt spid="15"/>
                                        </p:tgtEl>
                                        <p:attrNameLst>
                                          <p:attrName>fill.type</p:attrName>
                                        </p:attrNameLst>
                                      </p:cBhvr>
                                      <p:to>
                                        <p:strVal val="solid"/>
                                      </p:to>
                                    </p:set>
                                    <p:set>
                                      <p:cBhvr>
                                        <p:cTn id="51" dur="500" fill="hold"/>
                                        <p:tgtEl>
                                          <p:spTgt spid="15"/>
                                        </p:tgtEl>
                                        <p:attrNameLst>
                                          <p:attrName>fill.on</p:attrName>
                                        </p:attrNameLst>
                                      </p:cBhvr>
                                      <p:to>
                                        <p:strVal val="true"/>
                                      </p:to>
                                    </p:set>
                                  </p:childTnLst>
                                </p:cTn>
                              </p:par>
                              <p:par>
                                <p:cTn id="52" presetID="1" presetClass="mediacall" presetSubtype="0" fill="hold" nodeType="withEffect">
                                  <p:stCondLst>
                                    <p:cond delay="3000"/>
                                  </p:stCondLst>
                                  <p:childTnLst>
                                    <p:cmd type="call" cmd="playFrom(0.0)">
                                      <p:cBhvr>
                                        <p:cTn id="53" dur="7734" fill="hold"/>
                                        <p:tgtEl>
                                          <p:spTgt spid="40"/>
                                        </p:tgtEl>
                                      </p:cBhvr>
                                    </p:cmd>
                                  </p:childTnLst>
                                </p:cTn>
                              </p:par>
                              <p:par>
                                <p:cTn id="54" presetID="3" presetClass="mediacall" presetSubtype="0" fill="hold" nodeType="withEffect">
                                  <p:stCondLst>
                                    <p:cond delay="3000"/>
                                  </p:stCondLst>
                                  <p:childTnLst>
                                    <p:cmd type="call" cmd="stop">
                                      <p:cBhvr>
                                        <p:cTn id="55" dur="1" fill="hold"/>
                                        <p:tgtEl>
                                          <p:spTgt spid="39"/>
                                        </p:tgtEl>
                                      </p:cBhvr>
                                    </p:cmd>
                                  </p:childTnLst>
                                </p:cTn>
                              </p:par>
                              <p:par>
                                <p:cTn id="56" presetID="24" presetClass="emph" presetSubtype="0" fill="hold" grpId="2" nodeType="withEffect">
                                  <p:stCondLst>
                                    <p:cond delay="3000"/>
                                  </p:stCondLst>
                                  <p:childTnLst>
                                    <p:animClr clrSpc="hsl" dir="cw">
                                      <p:cBhvr override="childStyle">
                                        <p:cTn id="57" dur="500" fill="hold"/>
                                        <p:tgtEl>
                                          <p:spTgt spid="25"/>
                                        </p:tgtEl>
                                        <p:attrNameLst>
                                          <p:attrName>style.color</p:attrName>
                                        </p:attrNameLst>
                                      </p:cBhvr>
                                      <p:by>
                                        <p:hsl h="0" s="-12549" l="-25098"/>
                                      </p:by>
                                    </p:animClr>
                                    <p:animClr clrSpc="hsl" dir="cw">
                                      <p:cBhvr>
                                        <p:cTn id="58" dur="500" fill="hold"/>
                                        <p:tgtEl>
                                          <p:spTgt spid="25"/>
                                        </p:tgtEl>
                                        <p:attrNameLst>
                                          <p:attrName>fillcolor</p:attrName>
                                        </p:attrNameLst>
                                      </p:cBhvr>
                                      <p:by>
                                        <p:hsl h="0" s="-12549" l="-25098"/>
                                      </p:by>
                                    </p:animClr>
                                    <p:animClr clrSpc="hsl" dir="cw">
                                      <p:cBhvr>
                                        <p:cTn id="59" dur="500" fill="hold"/>
                                        <p:tgtEl>
                                          <p:spTgt spid="25"/>
                                        </p:tgtEl>
                                        <p:attrNameLst>
                                          <p:attrName>stroke.color</p:attrName>
                                        </p:attrNameLst>
                                      </p:cBhvr>
                                      <p:by>
                                        <p:hsl h="0" s="-12549" l="-25098"/>
                                      </p:by>
                                    </p:animClr>
                                    <p:set>
                                      <p:cBhvr>
                                        <p:cTn id="60"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1" restart="whenNotActive" fill="hold" evtFilter="cancelBubble" nodeType="interactiveSeq">
                <p:stCondLst>
                  <p:cond evt="onClick" delay="0">
                    <p:tgtEl>
                      <p:spTgt spid="33"/>
                    </p:tgtEl>
                  </p:cond>
                </p:stCondLst>
                <p:endSync evt="end" delay="0">
                  <p:rtn val="all"/>
                </p:endSync>
                <p:childTnLst>
                  <p:par>
                    <p:cTn id="62" fill="hold">
                      <p:stCondLst>
                        <p:cond delay="0"/>
                      </p:stCondLst>
                      <p:childTnLst>
                        <p:par>
                          <p:cTn id="63" fill="hold">
                            <p:stCondLst>
                              <p:cond delay="0"/>
                            </p:stCondLst>
                            <p:childTnLst>
                              <p:par>
                                <p:cTn id="64" presetID="24" presetClass="emph" presetSubtype="0" fill="hold" grpId="1" nodeType="clickEffect">
                                  <p:stCondLst>
                                    <p:cond delay="0"/>
                                  </p:stCondLst>
                                  <p:childTnLst>
                                    <p:animClr clrSpc="hsl" dir="cw">
                                      <p:cBhvr override="childStyle">
                                        <p:cTn id="65" dur="500" fill="hold"/>
                                        <p:tgtEl>
                                          <p:spTgt spid="33"/>
                                        </p:tgtEl>
                                        <p:attrNameLst>
                                          <p:attrName>style.color</p:attrName>
                                        </p:attrNameLst>
                                      </p:cBhvr>
                                      <p:by>
                                        <p:hsl h="0" s="-12549" l="-25098"/>
                                      </p:by>
                                    </p:animClr>
                                    <p:animClr clrSpc="hsl" dir="cw">
                                      <p:cBhvr>
                                        <p:cTn id="66" dur="500" fill="hold"/>
                                        <p:tgtEl>
                                          <p:spTgt spid="33"/>
                                        </p:tgtEl>
                                        <p:attrNameLst>
                                          <p:attrName>fillcolor</p:attrName>
                                        </p:attrNameLst>
                                      </p:cBhvr>
                                      <p:by>
                                        <p:hsl h="0" s="-12549" l="-25098"/>
                                      </p:by>
                                    </p:animClr>
                                    <p:animClr clrSpc="hsl" dir="cw">
                                      <p:cBhvr>
                                        <p:cTn id="67" dur="500" fill="hold"/>
                                        <p:tgtEl>
                                          <p:spTgt spid="33"/>
                                        </p:tgtEl>
                                        <p:attrNameLst>
                                          <p:attrName>stroke.color</p:attrName>
                                        </p:attrNameLst>
                                      </p:cBhvr>
                                      <p:by>
                                        <p:hsl h="0" s="-12549" l="-25098"/>
                                      </p:by>
                                    </p:animClr>
                                    <p:set>
                                      <p:cBhvr>
                                        <p:cTn id="68" dur="500" fill="hold"/>
                                        <p:tgtEl>
                                          <p:spTgt spid="33"/>
                                        </p:tgtEl>
                                        <p:attrNameLst>
                                          <p:attrName>fill.type</p:attrName>
                                        </p:attrNameLst>
                                      </p:cBhvr>
                                      <p:to>
                                        <p:strVal val="solid"/>
                                      </p:to>
                                    </p:set>
                                  </p:childTnLst>
                                </p:cTn>
                              </p:par>
                              <p:par>
                                <p:cTn id="69" presetID="19" presetClass="emph" presetSubtype="0" fill="hold" grpId="0" nodeType="withEffect">
                                  <p:stCondLst>
                                    <p:cond delay="0"/>
                                  </p:stCondLst>
                                  <p:childTnLst>
                                    <p:animClr clrSpc="rgb" dir="cw">
                                      <p:cBhvr override="childStyle">
                                        <p:cTn id="70" dur="500" fill="hold"/>
                                        <p:tgtEl>
                                          <p:spTgt spid="31"/>
                                        </p:tgtEl>
                                        <p:attrNameLst>
                                          <p:attrName>style.color</p:attrName>
                                        </p:attrNameLst>
                                      </p:cBhvr>
                                      <p:to>
                                        <a:srgbClr val="FFC000"/>
                                      </p:to>
                                    </p:animClr>
                                    <p:animClr clrSpc="rgb" dir="cw">
                                      <p:cBhvr>
                                        <p:cTn id="71" dur="500" fill="hold"/>
                                        <p:tgtEl>
                                          <p:spTgt spid="31"/>
                                        </p:tgtEl>
                                        <p:attrNameLst>
                                          <p:attrName>fillcolor</p:attrName>
                                        </p:attrNameLst>
                                      </p:cBhvr>
                                      <p:to>
                                        <a:srgbClr val="FFC000"/>
                                      </p:to>
                                    </p:animClr>
                                    <p:set>
                                      <p:cBhvr>
                                        <p:cTn id="72" dur="500" fill="hold"/>
                                        <p:tgtEl>
                                          <p:spTgt spid="31"/>
                                        </p:tgtEl>
                                        <p:attrNameLst>
                                          <p:attrName>fill.type</p:attrName>
                                        </p:attrNameLst>
                                      </p:cBhvr>
                                      <p:to>
                                        <p:strVal val="solid"/>
                                      </p:to>
                                    </p:set>
                                    <p:set>
                                      <p:cBhvr>
                                        <p:cTn id="73" dur="500" fill="hold"/>
                                        <p:tgtEl>
                                          <p:spTgt spid="31"/>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0221" fill="hold"/>
                                        <p:tgtEl>
                                          <p:spTgt spid="39"/>
                                        </p:tgtEl>
                                      </p:cBhvr>
                                    </p:cmd>
                                  </p:childTnLst>
                                </p:cTn>
                              </p:par>
                              <p:par>
                                <p:cTn id="76" presetID="3" presetClass="mediacall" presetSubtype="0" fill="hold" nodeType="withEffect">
                                  <p:stCondLst>
                                    <p:cond delay="0"/>
                                  </p:stCondLst>
                                  <p:childTnLst>
                                    <p:cmd type="call" cmd="stop">
                                      <p:cBhvr>
                                        <p:cTn id="77" dur="1" fill="hold"/>
                                        <p:tgtEl>
                                          <p:spTgt spid="38"/>
                                        </p:tgtEl>
                                      </p:cBhvr>
                                    </p:cmd>
                                  </p:childTnLst>
                                </p:cTn>
                              </p:par>
                              <p:par>
                                <p:cTn id="78" presetID="19" presetClass="emph" presetSubtype="0" fill="hold" grpId="1" nodeType="withEffect">
                                  <p:stCondLst>
                                    <p:cond delay="3000"/>
                                  </p:stCondLst>
                                  <p:childTnLst>
                                    <p:animClr clrSpc="rgb" dir="cw">
                                      <p:cBhvr override="childStyle">
                                        <p:cTn id="79" dur="500" fill="hold"/>
                                        <p:tgtEl>
                                          <p:spTgt spid="31"/>
                                        </p:tgtEl>
                                        <p:attrNameLst>
                                          <p:attrName>style.color</p:attrName>
                                        </p:attrNameLst>
                                      </p:cBhvr>
                                      <p:to>
                                        <a:srgbClr val="FF0000"/>
                                      </p:to>
                                    </p:animClr>
                                    <p:animClr clrSpc="rgb" dir="cw">
                                      <p:cBhvr>
                                        <p:cTn id="80" dur="500" fill="hold"/>
                                        <p:tgtEl>
                                          <p:spTgt spid="31"/>
                                        </p:tgtEl>
                                        <p:attrNameLst>
                                          <p:attrName>fillcolor</p:attrName>
                                        </p:attrNameLst>
                                      </p:cBhvr>
                                      <p:to>
                                        <a:srgbClr val="FF0000"/>
                                      </p:to>
                                    </p:animClr>
                                    <p:set>
                                      <p:cBhvr>
                                        <p:cTn id="81" dur="500" fill="hold"/>
                                        <p:tgtEl>
                                          <p:spTgt spid="31"/>
                                        </p:tgtEl>
                                        <p:attrNameLst>
                                          <p:attrName>fill.type</p:attrName>
                                        </p:attrNameLst>
                                      </p:cBhvr>
                                      <p:to>
                                        <p:strVal val="solid"/>
                                      </p:to>
                                    </p:set>
                                    <p:set>
                                      <p:cBhvr>
                                        <p:cTn id="82" dur="500" fill="hold"/>
                                        <p:tgtEl>
                                          <p:spTgt spid="31"/>
                                        </p:tgtEl>
                                        <p:attrNameLst>
                                          <p:attrName>fill.on</p:attrName>
                                        </p:attrNameLst>
                                      </p:cBhvr>
                                      <p:to>
                                        <p:strVal val="true"/>
                                      </p:to>
                                    </p:set>
                                  </p:childTnLst>
                                </p:cTn>
                              </p:par>
                              <p:par>
                                <p:cTn id="83" presetID="19" presetClass="emph" presetSubtype="0" repeatCount="4000" fill="hold" grpId="2" nodeType="withEffect">
                                  <p:stCondLst>
                                    <p:cond delay="3000"/>
                                  </p:stCondLst>
                                  <p:childTnLst>
                                    <p:animClr clrSpc="rgb" dir="cw">
                                      <p:cBhvr override="childStyle">
                                        <p:cTn id="84" dur="500" fill="hold"/>
                                        <p:tgtEl>
                                          <p:spTgt spid="15"/>
                                        </p:tgtEl>
                                        <p:attrNameLst>
                                          <p:attrName>style.color</p:attrName>
                                        </p:attrNameLst>
                                      </p:cBhvr>
                                      <p:to>
                                        <a:srgbClr val="92D050"/>
                                      </p:to>
                                    </p:animClr>
                                    <p:animClr clrSpc="rgb" dir="cw">
                                      <p:cBhvr>
                                        <p:cTn id="85" dur="500" fill="hold"/>
                                        <p:tgtEl>
                                          <p:spTgt spid="15"/>
                                        </p:tgtEl>
                                        <p:attrNameLst>
                                          <p:attrName>fillcolor</p:attrName>
                                        </p:attrNameLst>
                                      </p:cBhvr>
                                      <p:to>
                                        <a:srgbClr val="92D050"/>
                                      </p:to>
                                    </p:animClr>
                                    <p:set>
                                      <p:cBhvr>
                                        <p:cTn id="86" dur="500" fill="hold"/>
                                        <p:tgtEl>
                                          <p:spTgt spid="15"/>
                                        </p:tgtEl>
                                        <p:attrNameLst>
                                          <p:attrName>fill.type</p:attrName>
                                        </p:attrNameLst>
                                      </p:cBhvr>
                                      <p:to>
                                        <p:strVal val="solid"/>
                                      </p:to>
                                    </p:set>
                                    <p:set>
                                      <p:cBhvr>
                                        <p:cTn id="87" dur="500" fill="hold"/>
                                        <p:tgtEl>
                                          <p:spTgt spid="15"/>
                                        </p:tgtEl>
                                        <p:attrNameLst>
                                          <p:attrName>fill.on</p:attrName>
                                        </p:attrNameLst>
                                      </p:cBhvr>
                                      <p:to>
                                        <p:strVal val="true"/>
                                      </p:to>
                                    </p:set>
                                  </p:childTnLst>
                                </p:cTn>
                              </p:par>
                              <p:par>
                                <p:cTn id="88" presetID="1" presetClass="mediacall" presetSubtype="0" fill="hold" nodeType="withEffect">
                                  <p:stCondLst>
                                    <p:cond delay="3000"/>
                                  </p:stCondLst>
                                  <p:childTnLst>
                                    <p:cmd type="call" cmd="playFrom(0.0)">
                                      <p:cBhvr>
                                        <p:cTn id="89" dur="5906" fill="hold"/>
                                        <p:tgtEl>
                                          <p:spTgt spid="41"/>
                                        </p:tgtEl>
                                      </p:cBhvr>
                                    </p:cmd>
                                  </p:childTnLst>
                                </p:cTn>
                              </p:par>
                              <p:par>
                                <p:cTn id="90" presetID="3" presetClass="mediacall" presetSubtype="0" fill="hold" nodeType="withEffect">
                                  <p:stCondLst>
                                    <p:cond delay="3000"/>
                                  </p:stCondLst>
                                  <p:childTnLst>
                                    <p:cmd type="call" cmd="stop">
                                      <p:cBhvr>
                                        <p:cTn id="91" dur="1" fill="hold"/>
                                        <p:tgtEl>
                                          <p:spTgt spid="39"/>
                                        </p:tgtEl>
                                      </p:cBhvr>
                                    </p:cmd>
                                  </p:childTnLst>
                                </p:cTn>
                              </p:par>
                              <p:par>
                                <p:cTn id="92" presetID="30" presetClass="emph" presetSubtype="0" fill="hold" grpId="2" nodeType="withEffect">
                                  <p:stCondLst>
                                    <p:cond delay="3000"/>
                                  </p:stCondLst>
                                  <p:childTnLst>
                                    <p:animClr clrSpc="hsl" dir="cw">
                                      <p:cBhvr override="childStyle">
                                        <p:cTn id="93" dur="500" fill="hold"/>
                                        <p:tgtEl>
                                          <p:spTgt spid="33"/>
                                        </p:tgtEl>
                                        <p:attrNameLst>
                                          <p:attrName>style.color</p:attrName>
                                        </p:attrNameLst>
                                      </p:cBhvr>
                                      <p:by>
                                        <p:hsl h="0" s="12549" l="25098"/>
                                      </p:by>
                                    </p:animClr>
                                    <p:animClr clrSpc="hsl" dir="cw">
                                      <p:cBhvr>
                                        <p:cTn id="94" dur="500" fill="hold"/>
                                        <p:tgtEl>
                                          <p:spTgt spid="33"/>
                                        </p:tgtEl>
                                        <p:attrNameLst>
                                          <p:attrName>fillcolor</p:attrName>
                                        </p:attrNameLst>
                                      </p:cBhvr>
                                      <p:by>
                                        <p:hsl h="0" s="12549" l="25098"/>
                                      </p:by>
                                    </p:animClr>
                                    <p:animClr clrSpc="hsl" dir="cw">
                                      <p:cBhvr>
                                        <p:cTn id="95" dur="500" fill="hold"/>
                                        <p:tgtEl>
                                          <p:spTgt spid="33"/>
                                        </p:tgtEl>
                                        <p:attrNameLst>
                                          <p:attrName>stroke.color</p:attrName>
                                        </p:attrNameLst>
                                      </p:cBhvr>
                                      <p:by>
                                        <p:hsl h="0" s="12549" l="25098"/>
                                      </p:by>
                                    </p:animClr>
                                    <p:set>
                                      <p:cBhvr>
                                        <p:cTn id="96" dur="500" fill="hold"/>
                                        <p:tgtEl>
                                          <p:spTgt spid="33"/>
                                        </p:tgtEl>
                                        <p:attrNameLst>
                                          <p:attrName>fill.type</p:attrName>
                                        </p:attrNameLst>
                                      </p:cBhvr>
                                      <p:to>
                                        <p:strVal val="solid"/>
                                      </p:to>
                                    </p:set>
                                  </p:childTnLst>
                                </p:cTn>
                              </p:par>
                              <p:par>
                                <p:cTn id="97" presetID="24" presetClass="emph" presetSubtype="0" fill="hold" grpId="3" nodeType="withEffect">
                                  <p:stCondLst>
                                    <p:cond delay="3000"/>
                                  </p:stCondLst>
                                  <p:childTnLst>
                                    <p:animClr clrSpc="hsl" dir="cw">
                                      <p:cBhvr override="childStyle">
                                        <p:cTn id="98" dur="500" fill="hold"/>
                                        <p:tgtEl>
                                          <p:spTgt spid="25"/>
                                        </p:tgtEl>
                                        <p:attrNameLst>
                                          <p:attrName>style.color</p:attrName>
                                        </p:attrNameLst>
                                      </p:cBhvr>
                                      <p:by>
                                        <p:hsl h="0" s="-12549" l="-25098"/>
                                      </p:by>
                                    </p:animClr>
                                    <p:animClr clrSpc="hsl" dir="cw">
                                      <p:cBhvr>
                                        <p:cTn id="99" dur="500" fill="hold"/>
                                        <p:tgtEl>
                                          <p:spTgt spid="25"/>
                                        </p:tgtEl>
                                        <p:attrNameLst>
                                          <p:attrName>fillcolor</p:attrName>
                                        </p:attrNameLst>
                                      </p:cBhvr>
                                      <p:by>
                                        <p:hsl h="0" s="-12549" l="-25098"/>
                                      </p:by>
                                    </p:animClr>
                                    <p:animClr clrSpc="hsl" dir="cw">
                                      <p:cBhvr>
                                        <p:cTn id="100" dur="500" fill="hold"/>
                                        <p:tgtEl>
                                          <p:spTgt spid="25"/>
                                        </p:tgtEl>
                                        <p:attrNameLst>
                                          <p:attrName>stroke.color</p:attrName>
                                        </p:attrNameLst>
                                      </p:cBhvr>
                                      <p:by>
                                        <p:hsl h="0" s="-12549" l="-25098"/>
                                      </p:by>
                                    </p:animClr>
                                    <p:set>
                                      <p:cBhvr>
                                        <p:cTn id="101"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2" restart="whenNotActive" fill="hold" evtFilter="cancelBubble" nodeType="interactiveSeq">
                <p:stCondLst>
                  <p:cond evt="onClick" delay="0">
                    <p:tgtEl>
                      <p:spTgt spid="27"/>
                    </p:tgtEl>
                  </p:cond>
                </p:stCondLst>
                <p:endSync evt="end" delay="0">
                  <p:rtn val="all"/>
                </p:endSync>
                <p:childTnLst>
                  <p:par>
                    <p:cTn id="103" fill="hold">
                      <p:stCondLst>
                        <p:cond delay="0"/>
                      </p:stCondLst>
                      <p:childTnLst>
                        <p:par>
                          <p:cTn id="104" fill="hold">
                            <p:stCondLst>
                              <p:cond delay="0"/>
                            </p:stCondLst>
                            <p:childTnLst>
                              <p:par>
                                <p:cTn id="105" presetID="24" presetClass="emph" presetSubtype="0" fill="hold" grpId="1" nodeType="clickEffect">
                                  <p:stCondLst>
                                    <p:cond delay="0"/>
                                  </p:stCondLst>
                                  <p:childTnLst>
                                    <p:animClr clrSpc="hsl" dir="cw">
                                      <p:cBhvr override="childStyle">
                                        <p:cTn id="106" dur="500" fill="hold"/>
                                        <p:tgtEl>
                                          <p:spTgt spid="27"/>
                                        </p:tgtEl>
                                        <p:attrNameLst>
                                          <p:attrName>style.color</p:attrName>
                                        </p:attrNameLst>
                                      </p:cBhvr>
                                      <p:by>
                                        <p:hsl h="0" s="-12549" l="-25098"/>
                                      </p:by>
                                    </p:animClr>
                                    <p:animClr clrSpc="hsl" dir="cw">
                                      <p:cBhvr>
                                        <p:cTn id="107" dur="500" fill="hold"/>
                                        <p:tgtEl>
                                          <p:spTgt spid="27"/>
                                        </p:tgtEl>
                                        <p:attrNameLst>
                                          <p:attrName>fillcolor</p:attrName>
                                        </p:attrNameLst>
                                      </p:cBhvr>
                                      <p:by>
                                        <p:hsl h="0" s="-12549" l="-25098"/>
                                      </p:by>
                                    </p:animClr>
                                    <p:animClr clrSpc="hsl" dir="cw">
                                      <p:cBhvr>
                                        <p:cTn id="108" dur="500" fill="hold"/>
                                        <p:tgtEl>
                                          <p:spTgt spid="27"/>
                                        </p:tgtEl>
                                        <p:attrNameLst>
                                          <p:attrName>stroke.color</p:attrName>
                                        </p:attrNameLst>
                                      </p:cBhvr>
                                      <p:by>
                                        <p:hsl h="0" s="-12549" l="-25098"/>
                                      </p:by>
                                    </p:animClr>
                                    <p:set>
                                      <p:cBhvr>
                                        <p:cTn id="109" dur="500" fill="hold"/>
                                        <p:tgtEl>
                                          <p:spTgt spid="27"/>
                                        </p:tgtEl>
                                        <p:attrNameLst>
                                          <p:attrName>fill.type</p:attrName>
                                        </p:attrNameLst>
                                      </p:cBhvr>
                                      <p:to>
                                        <p:strVal val="solid"/>
                                      </p:to>
                                    </p:set>
                                  </p:childTnLst>
                                </p:cTn>
                              </p:par>
                              <p:par>
                                <p:cTn id="110" presetID="19" presetClass="emph" presetSubtype="0" fill="hold" grpId="0" nodeType="withEffect">
                                  <p:stCondLst>
                                    <p:cond delay="0"/>
                                  </p:stCondLst>
                                  <p:childTnLst>
                                    <p:animClr clrSpc="rgb" dir="cw">
                                      <p:cBhvr override="childStyle">
                                        <p:cTn id="111" dur="500" fill="hold"/>
                                        <p:tgtEl>
                                          <p:spTgt spid="16"/>
                                        </p:tgtEl>
                                        <p:attrNameLst>
                                          <p:attrName>style.color</p:attrName>
                                        </p:attrNameLst>
                                      </p:cBhvr>
                                      <p:to>
                                        <a:srgbClr val="FFC000"/>
                                      </p:to>
                                    </p:animClr>
                                    <p:animClr clrSpc="rgb" dir="cw">
                                      <p:cBhvr>
                                        <p:cTn id="112" dur="500" fill="hold"/>
                                        <p:tgtEl>
                                          <p:spTgt spid="16"/>
                                        </p:tgtEl>
                                        <p:attrNameLst>
                                          <p:attrName>fillcolor</p:attrName>
                                        </p:attrNameLst>
                                      </p:cBhvr>
                                      <p:to>
                                        <a:srgbClr val="FFC000"/>
                                      </p:to>
                                    </p:animClr>
                                    <p:set>
                                      <p:cBhvr>
                                        <p:cTn id="113" dur="500" fill="hold"/>
                                        <p:tgtEl>
                                          <p:spTgt spid="16"/>
                                        </p:tgtEl>
                                        <p:attrNameLst>
                                          <p:attrName>fill.type</p:attrName>
                                        </p:attrNameLst>
                                      </p:cBhvr>
                                      <p:to>
                                        <p:strVal val="solid"/>
                                      </p:to>
                                    </p:set>
                                    <p:set>
                                      <p:cBhvr>
                                        <p:cTn id="114" dur="500" fill="hold"/>
                                        <p:tgtEl>
                                          <p:spTgt spid="16"/>
                                        </p:tgtEl>
                                        <p:attrNameLst>
                                          <p:attrName>fill.on</p:attrName>
                                        </p:attrNameLst>
                                      </p:cBhvr>
                                      <p:to>
                                        <p:strVal val="true"/>
                                      </p:to>
                                    </p:set>
                                  </p:childTnLst>
                                </p:cTn>
                              </p:par>
                              <p:par>
                                <p:cTn id="115" presetID="1" presetClass="mediacall" presetSubtype="0" fill="hold" nodeType="withEffect">
                                  <p:stCondLst>
                                    <p:cond delay="0"/>
                                  </p:stCondLst>
                                  <p:childTnLst>
                                    <p:cmd type="call" cmd="playFrom(0.0)">
                                      <p:cBhvr>
                                        <p:cTn id="116" dur="20221" fill="hold"/>
                                        <p:tgtEl>
                                          <p:spTgt spid="39"/>
                                        </p:tgtEl>
                                      </p:cBhvr>
                                    </p:cmd>
                                  </p:childTnLst>
                                </p:cTn>
                              </p:par>
                              <p:par>
                                <p:cTn id="117" presetID="3" presetClass="mediacall" presetSubtype="0" fill="hold" nodeType="withEffect">
                                  <p:stCondLst>
                                    <p:cond delay="0"/>
                                  </p:stCondLst>
                                  <p:childTnLst>
                                    <p:cmd type="call" cmd="stop">
                                      <p:cBhvr>
                                        <p:cTn id="118" dur="1" fill="hold"/>
                                        <p:tgtEl>
                                          <p:spTgt spid="38"/>
                                        </p:tgtEl>
                                      </p:cBhvr>
                                    </p:cmd>
                                  </p:childTnLst>
                                </p:cTn>
                              </p:par>
                              <p:par>
                                <p:cTn id="119" presetID="19" presetClass="emph" presetSubtype="0" fill="hold" grpId="1" nodeType="withEffect">
                                  <p:stCondLst>
                                    <p:cond delay="3500"/>
                                  </p:stCondLst>
                                  <p:childTnLst>
                                    <p:animClr clrSpc="rgb" dir="cw">
                                      <p:cBhvr override="childStyle">
                                        <p:cTn id="120" dur="500" fill="hold"/>
                                        <p:tgtEl>
                                          <p:spTgt spid="16"/>
                                        </p:tgtEl>
                                        <p:attrNameLst>
                                          <p:attrName>style.color</p:attrName>
                                        </p:attrNameLst>
                                      </p:cBhvr>
                                      <p:to>
                                        <a:srgbClr val="FF0000"/>
                                      </p:to>
                                    </p:animClr>
                                    <p:animClr clrSpc="rgb" dir="cw">
                                      <p:cBhvr>
                                        <p:cTn id="121" dur="500" fill="hold"/>
                                        <p:tgtEl>
                                          <p:spTgt spid="16"/>
                                        </p:tgtEl>
                                        <p:attrNameLst>
                                          <p:attrName>fillcolor</p:attrName>
                                        </p:attrNameLst>
                                      </p:cBhvr>
                                      <p:to>
                                        <a:srgbClr val="FF0000"/>
                                      </p:to>
                                    </p:animClr>
                                    <p:set>
                                      <p:cBhvr>
                                        <p:cTn id="122" dur="500" fill="hold"/>
                                        <p:tgtEl>
                                          <p:spTgt spid="16"/>
                                        </p:tgtEl>
                                        <p:attrNameLst>
                                          <p:attrName>fill.type</p:attrName>
                                        </p:attrNameLst>
                                      </p:cBhvr>
                                      <p:to>
                                        <p:strVal val="solid"/>
                                      </p:to>
                                    </p:set>
                                    <p:set>
                                      <p:cBhvr>
                                        <p:cTn id="123" dur="500" fill="hold"/>
                                        <p:tgtEl>
                                          <p:spTgt spid="16"/>
                                        </p:tgtEl>
                                        <p:attrNameLst>
                                          <p:attrName>fill.on</p:attrName>
                                        </p:attrNameLst>
                                      </p:cBhvr>
                                      <p:to>
                                        <p:strVal val="true"/>
                                      </p:to>
                                    </p:set>
                                  </p:childTnLst>
                                </p:cTn>
                              </p:par>
                              <p:par>
                                <p:cTn id="124" presetID="19" presetClass="emph" presetSubtype="0" repeatCount="4000" fill="hold" grpId="3" nodeType="withEffect">
                                  <p:stCondLst>
                                    <p:cond delay="3500"/>
                                  </p:stCondLst>
                                  <p:childTnLst>
                                    <p:animClr clrSpc="rgb" dir="cw">
                                      <p:cBhvr override="childStyle">
                                        <p:cTn id="125" dur="500" fill="hold"/>
                                        <p:tgtEl>
                                          <p:spTgt spid="15"/>
                                        </p:tgtEl>
                                        <p:attrNameLst>
                                          <p:attrName>style.color</p:attrName>
                                        </p:attrNameLst>
                                      </p:cBhvr>
                                      <p:to>
                                        <a:srgbClr val="92D050"/>
                                      </p:to>
                                    </p:animClr>
                                    <p:animClr clrSpc="rgb" dir="cw">
                                      <p:cBhvr>
                                        <p:cTn id="126" dur="500" fill="hold"/>
                                        <p:tgtEl>
                                          <p:spTgt spid="15"/>
                                        </p:tgtEl>
                                        <p:attrNameLst>
                                          <p:attrName>fillcolor</p:attrName>
                                        </p:attrNameLst>
                                      </p:cBhvr>
                                      <p:to>
                                        <a:srgbClr val="92D050"/>
                                      </p:to>
                                    </p:animClr>
                                    <p:set>
                                      <p:cBhvr>
                                        <p:cTn id="127" dur="500" fill="hold"/>
                                        <p:tgtEl>
                                          <p:spTgt spid="15"/>
                                        </p:tgtEl>
                                        <p:attrNameLst>
                                          <p:attrName>fill.type</p:attrName>
                                        </p:attrNameLst>
                                      </p:cBhvr>
                                      <p:to>
                                        <p:strVal val="solid"/>
                                      </p:to>
                                    </p:set>
                                    <p:set>
                                      <p:cBhvr>
                                        <p:cTn id="128" dur="500" fill="hold"/>
                                        <p:tgtEl>
                                          <p:spTgt spid="15"/>
                                        </p:tgtEl>
                                        <p:attrNameLst>
                                          <p:attrName>fill.on</p:attrName>
                                        </p:attrNameLst>
                                      </p:cBhvr>
                                      <p:to>
                                        <p:strVal val="true"/>
                                      </p:to>
                                    </p:set>
                                  </p:childTnLst>
                                </p:cTn>
                              </p:par>
                              <p:par>
                                <p:cTn id="129" presetID="1" presetClass="mediacall" presetSubtype="0" fill="hold" nodeType="withEffect">
                                  <p:stCondLst>
                                    <p:cond delay="3500"/>
                                  </p:stCondLst>
                                  <p:childTnLst>
                                    <p:cmd type="call" cmd="playFrom(0.0)">
                                      <p:cBhvr>
                                        <p:cTn id="130" dur="5906" fill="hold"/>
                                        <p:tgtEl>
                                          <p:spTgt spid="41"/>
                                        </p:tgtEl>
                                      </p:cBhvr>
                                    </p:cmd>
                                  </p:childTnLst>
                                </p:cTn>
                              </p:par>
                              <p:par>
                                <p:cTn id="131" presetID="3" presetClass="mediacall" presetSubtype="0" fill="hold" nodeType="withEffect">
                                  <p:stCondLst>
                                    <p:cond delay="3500"/>
                                  </p:stCondLst>
                                  <p:childTnLst>
                                    <p:cmd type="call" cmd="stop">
                                      <p:cBhvr>
                                        <p:cTn id="132" dur="1" fill="hold"/>
                                        <p:tgtEl>
                                          <p:spTgt spid="39"/>
                                        </p:tgtEl>
                                      </p:cBhvr>
                                    </p:cmd>
                                  </p:childTnLst>
                                </p:cTn>
                              </p:par>
                              <p:par>
                                <p:cTn id="133" presetID="30" presetClass="emph" presetSubtype="0" fill="hold" grpId="2" nodeType="withEffect">
                                  <p:stCondLst>
                                    <p:cond delay="3500"/>
                                  </p:stCondLst>
                                  <p:childTnLst>
                                    <p:animClr clrSpc="hsl" dir="cw">
                                      <p:cBhvr override="childStyle">
                                        <p:cTn id="134" dur="500" fill="hold"/>
                                        <p:tgtEl>
                                          <p:spTgt spid="27"/>
                                        </p:tgtEl>
                                        <p:attrNameLst>
                                          <p:attrName>style.color</p:attrName>
                                        </p:attrNameLst>
                                      </p:cBhvr>
                                      <p:by>
                                        <p:hsl h="0" s="12549" l="25098"/>
                                      </p:by>
                                    </p:animClr>
                                    <p:animClr clrSpc="hsl" dir="cw">
                                      <p:cBhvr>
                                        <p:cTn id="135" dur="500" fill="hold"/>
                                        <p:tgtEl>
                                          <p:spTgt spid="27"/>
                                        </p:tgtEl>
                                        <p:attrNameLst>
                                          <p:attrName>fillcolor</p:attrName>
                                        </p:attrNameLst>
                                      </p:cBhvr>
                                      <p:by>
                                        <p:hsl h="0" s="12549" l="25098"/>
                                      </p:by>
                                    </p:animClr>
                                    <p:animClr clrSpc="hsl" dir="cw">
                                      <p:cBhvr>
                                        <p:cTn id="136" dur="500" fill="hold"/>
                                        <p:tgtEl>
                                          <p:spTgt spid="27"/>
                                        </p:tgtEl>
                                        <p:attrNameLst>
                                          <p:attrName>stroke.color</p:attrName>
                                        </p:attrNameLst>
                                      </p:cBhvr>
                                      <p:by>
                                        <p:hsl h="0" s="12549" l="25098"/>
                                      </p:by>
                                    </p:animClr>
                                    <p:set>
                                      <p:cBhvr>
                                        <p:cTn id="137" dur="500" fill="hold"/>
                                        <p:tgtEl>
                                          <p:spTgt spid="27"/>
                                        </p:tgtEl>
                                        <p:attrNameLst>
                                          <p:attrName>fill.type</p:attrName>
                                        </p:attrNameLst>
                                      </p:cBhvr>
                                      <p:to>
                                        <p:strVal val="solid"/>
                                      </p:to>
                                    </p:set>
                                  </p:childTnLst>
                                </p:cTn>
                              </p:par>
                              <p:par>
                                <p:cTn id="138" presetID="24" presetClass="emph" presetSubtype="0" fill="hold" grpId="4" nodeType="withEffect">
                                  <p:stCondLst>
                                    <p:cond delay="3500"/>
                                  </p:stCondLst>
                                  <p:childTnLst>
                                    <p:animClr clrSpc="hsl" dir="cw">
                                      <p:cBhvr override="childStyle">
                                        <p:cTn id="139" dur="500" fill="hold"/>
                                        <p:tgtEl>
                                          <p:spTgt spid="25"/>
                                        </p:tgtEl>
                                        <p:attrNameLst>
                                          <p:attrName>style.color</p:attrName>
                                        </p:attrNameLst>
                                      </p:cBhvr>
                                      <p:by>
                                        <p:hsl h="0" s="-12549" l="-25098"/>
                                      </p:by>
                                    </p:animClr>
                                    <p:animClr clrSpc="hsl" dir="cw">
                                      <p:cBhvr>
                                        <p:cTn id="140" dur="500" fill="hold"/>
                                        <p:tgtEl>
                                          <p:spTgt spid="25"/>
                                        </p:tgtEl>
                                        <p:attrNameLst>
                                          <p:attrName>fillcolor</p:attrName>
                                        </p:attrNameLst>
                                      </p:cBhvr>
                                      <p:by>
                                        <p:hsl h="0" s="-12549" l="-25098"/>
                                      </p:by>
                                    </p:animClr>
                                    <p:animClr clrSpc="hsl" dir="cw">
                                      <p:cBhvr>
                                        <p:cTn id="141" dur="500" fill="hold"/>
                                        <p:tgtEl>
                                          <p:spTgt spid="25"/>
                                        </p:tgtEl>
                                        <p:attrNameLst>
                                          <p:attrName>stroke.color</p:attrName>
                                        </p:attrNameLst>
                                      </p:cBhvr>
                                      <p:by>
                                        <p:hsl h="0" s="-12549" l="-25098"/>
                                      </p:by>
                                    </p:animClr>
                                    <p:set>
                                      <p:cBhvr>
                                        <p:cTn id="142"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3" restart="whenNotActive" fill="hold" evtFilter="cancelBubble" nodeType="interactiveSeq">
                <p:stCondLst>
                  <p:cond evt="onClick" delay="0">
                    <p:tgtEl>
                      <p:spTgt spid="34"/>
                    </p:tgtEl>
                  </p:cond>
                </p:stCondLst>
                <p:endSync evt="end" delay="0">
                  <p:rtn val="all"/>
                </p:endSync>
                <p:childTnLst>
                  <p:par>
                    <p:cTn id="144" fill="hold">
                      <p:stCondLst>
                        <p:cond delay="0"/>
                      </p:stCondLst>
                      <p:childTnLst>
                        <p:par>
                          <p:cTn id="145" fill="hold">
                            <p:stCondLst>
                              <p:cond delay="0"/>
                            </p:stCondLst>
                            <p:childTnLst>
                              <p:par>
                                <p:cTn id="146" presetID="24" presetClass="emph" presetSubtype="0" fill="hold" grpId="1" nodeType="clickEffect">
                                  <p:stCondLst>
                                    <p:cond delay="0"/>
                                  </p:stCondLst>
                                  <p:childTnLst>
                                    <p:animClr clrSpc="hsl" dir="cw">
                                      <p:cBhvr override="childStyle">
                                        <p:cTn id="147" dur="500" fill="hold"/>
                                        <p:tgtEl>
                                          <p:spTgt spid="34"/>
                                        </p:tgtEl>
                                        <p:attrNameLst>
                                          <p:attrName>style.color</p:attrName>
                                        </p:attrNameLst>
                                      </p:cBhvr>
                                      <p:by>
                                        <p:hsl h="0" s="-12549" l="-25098"/>
                                      </p:by>
                                    </p:animClr>
                                    <p:animClr clrSpc="hsl" dir="cw">
                                      <p:cBhvr>
                                        <p:cTn id="148" dur="500" fill="hold"/>
                                        <p:tgtEl>
                                          <p:spTgt spid="34"/>
                                        </p:tgtEl>
                                        <p:attrNameLst>
                                          <p:attrName>fillcolor</p:attrName>
                                        </p:attrNameLst>
                                      </p:cBhvr>
                                      <p:by>
                                        <p:hsl h="0" s="-12549" l="-25098"/>
                                      </p:by>
                                    </p:animClr>
                                    <p:animClr clrSpc="hsl" dir="cw">
                                      <p:cBhvr>
                                        <p:cTn id="149" dur="500" fill="hold"/>
                                        <p:tgtEl>
                                          <p:spTgt spid="34"/>
                                        </p:tgtEl>
                                        <p:attrNameLst>
                                          <p:attrName>stroke.color</p:attrName>
                                        </p:attrNameLst>
                                      </p:cBhvr>
                                      <p:by>
                                        <p:hsl h="0" s="-12549" l="-25098"/>
                                      </p:by>
                                    </p:animClr>
                                    <p:set>
                                      <p:cBhvr>
                                        <p:cTn id="150" dur="500" fill="hold"/>
                                        <p:tgtEl>
                                          <p:spTgt spid="34"/>
                                        </p:tgtEl>
                                        <p:attrNameLst>
                                          <p:attrName>fill.type</p:attrName>
                                        </p:attrNameLst>
                                      </p:cBhvr>
                                      <p:to>
                                        <p:strVal val="solid"/>
                                      </p:to>
                                    </p:set>
                                  </p:childTnLst>
                                </p:cTn>
                              </p:par>
                              <p:par>
                                <p:cTn id="151" presetID="19" presetClass="emph" presetSubtype="0" fill="hold" grpId="0" nodeType="withEffect">
                                  <p:stCondLst>
                                    <p:cond delay="0"/>
                                  </p:stCondLst>
                                  <p:childTnLst>
                                    <p:animClr clrSpc="rgb" dir="cw">
                                      <p:cBhvr override="childStyle">
                                        <p:cTn id="152" dur="500" fill="hold"/>
                                        <p:tgtEl>
                                          <p:spTgt spid="32"/>
                                        </p:tgtEl>
                                        <p:attrNameLst>
                                          <p:attrName>style.color</p:attrName>
                                        </p:attrNameLst>
                                      </p:cBhvr>
                                      <p:to>
                                        <a:schemeClr val="accent2"/>
                                      </p:to>
                                    </p:animClr>
                                    <p:animClr clrSpc="rgb" dir="cw">
                                      <p:cBhvr>
                                        <p:cTn id="153" dur="500" fill="hold"/>
                                        <p:tgtEl>
                                          <p:spTgt spid="32"/>
                                        </p:tgtEl>
                                        <p:attrNameLst>
                                          <p:attrName>fillcolor</p:attrName>
                                        </p:attrNameLst>
                                      </p:cBhvr>
                                      <p:to>
                                        <a:schemeClr val="accent2"/>
                                      </p:to>
                                    </p:animClr>
                                    <p:set>
                                      <p:cBhvr>
                                        <p:cTn id="154" dur="500" fill="hold"/>
                                        <p:tgtEl>
                                          <p:spTgt spid="32"/>
                                        </p:tgtEl>
                                        <p:attrNameLst>
                                          <p:attrName>fill.type</p:attrName>
                                        </p:attrNameLst>
                                      </p:cBhvr>
                                      <p:to>
                                        <p:strVal val="solid"/>
                                      </p:to>
                                    </p:set>
                                    <p:set>
                                      <p:cBhvr>
                                        <p:cTn id="155" dur="500" fill="hold"/>
                                        <p:tgtEl>
                                          <p:spTgt spid="32"/>
                                        </p:tgtEl>
                                        <p:attrNameLst>
                                          <p:attrName>fill.on</p:attrName>
                                        </p:attrNameLst>
                                      </p:cBhvr>
                                      <p:to>
                                        <p:strVal val="true"/>
                                      </p:to>
                                    </p:set>
                                  </p:childTnLst>
                                </p:cTn>
                              </p:par>
                              <p:par>
                                <p:cTn id="156" presetID="1" presetClass="mediacall" presetSubtype="0" fill="hold" nodeType="withEffect">
                                  <p:stCondLst>
                                    <p:cond delay="0"/>
                                  </p:stCondLst>
                                  <p:childTnLst>
                                    <p:cmd type="call" cmd="playFrom(0.0)">
                                      <p:cBhvr>
                                        <p:cTn id="157" dur="20221" fill="hold"/>
                                        <p:tgtEl>
                                          <p:spTgt spid="39"/>
                                        </p:tgtEl>
                                      </p:cBhvr>
                                    </p:cmd>
                                  </p:childTnLst>
                                </p:cTn>
                              </p:par>
                              <p:par>
                                <p:cTn id="158" presetID="3" presetClass="mediacall" presetSubtype="0" fill="hold" nodeType="withEffect">
                                  <p:stCondLst>
                                    <p:cond delay="0"/>
                                  </p:stCondLst>
                                  <p:childTnLst>
                                    <p:cmd type="call" cmd="stop">
                                      <p:cBhvr>
                                        <p:cTn id="159" dur="1" fill="hold"/>
                                        <p:tgtEl>
                                          <p:spTgt spid="38"/>
                                        </p:tgtEl>
                                      </p:cBhvr>
                                    </p:cmd>
                                  </p:childTnLst>
                                </p:cTn>
                              </p:par>
                              <p:par>
                                <p:cTn id="160" presetID="19" presetClass="emph" presetSubtype="0" fill="hold" grpId="1" nodeType="withEffect">
                                  <p:stCondLst>
                                    <p:cond delay="3000"/>
                                  </p:stCondLst>
                                  <p:childTnLst>
                                    <p:animClr clrSpc="rgb" dir="cw">
                                      <p:cBhvr override="childStyle">
                                        <p:cTn id="161" dur="500" fill="hold"/>
                                        <p:tgtEl>
                                          <p:spTgt spid="32"/>
                                        </p:tgtEl>
                                        <p:attrNameLst>
                                          <p:attrName>style.color</p:attrName>
                                        </p:attrNameLst>
                                      </p:cBhvr>
                                      <p:to>
                                        <a:srgbClr val="FF0000"/>
                                      </p:to>
                                    </p:animClr>
                                    <p:animClr clrSpc="rgb" dir="cw">
                                      <p:cBhvr>
                                        <p:cTn id="162" dur="500" fill="hold"/>
                                        <p:tgtEl>
                                          <p:spTgt spid="32"/>
                                        </p:tgtEl>
                                        <p:attrNameLst>
                                          <p:attrName>fillcolor</p:attrName>
                                        </p:attrNameLst>
                                      </p:cBhvr>
                                      <p:to>
                                        <a:srgbClr val="FF0000"/>
                                      </p:to>
                                    </p:animClr>
                                    <p:set>
                                      <p:cBhvr>
                                        <p:cTn id="163" dur="500" fill="hold"/>
                                        <p:tgtEl>
                                          <p:spTgt spid="32"/>
                                        </p:tgtEl>
                                        <p:attrNameLst>
                                          <p:attrName>fill.type</p:attrName>
                                        </p:attrNameLst>
                                      </p:cBhvr>
                                      <p:to>
                                        <p:strVal val="solid"/>
                                      </p:to>
                                    </p:set>
                                    <p:set>
                                      <p:cBhvr>
                                        <p:cTn id="164" dur="500" fill="hold"/>
                                        <p:tgtEl>
                                          <p:spTgt spid="32"/>
                                        </p:tgtEl>
                                        <p:attrNameLst>
                                          <p:attrName>fill.on</p:attrName>
                                        </p:attrNameLst>
                                      </p:cBhvr>
                                      <p:to>
                                        <p:strVal val="true"/>
                                      </p:to>
                                    </p:set>
                                  </p:childTnLst>
                                </p:cTn>
                              </p:par>
                              <p:par>
                                <p:cTn id="165" presetID="19" presetClass="emph" presetSubtype="0" repeatCount="4000" fill="hold" grpId="4" nodeType="withEffect">
                                  <p:stCondLst>
                                    <p:cond delay="3000"/>
                                  </p:stCondLst>
                                  <p:childTnLst>
                                    <p:animClr clrSpc="rgb" dir="cw">
                                      <p:cBhvr override="childStyle">
                                        <p:cTn id="166" dur="500" fill="hold"/>
                                        <p:tgtEl>
                                          <p:spTgt spid="15"/>
                                        </p:tgtEl>
                                        <p:attrNameLst>
                                          <p:attrName>style.color</p:attrName>
                                        </p:attrNameLst>
                                      </p:cBhvr>
                                      <p:to>
                                        <a:srgbClr val="92D050"/>
                                      </p:to>
                                    </p:animClr>
                                    <p:animClr clrSpc="rgb" dir="cw">
                                      <p:cBhvr>
                                        <p:cTn id="167" dur="500" fill="hold"/>
                                        <p:tgtEl>
                                          <p:spTgt spid="15"/>
                                        </p:tgtEl>
                                        <p:attrNameLst>
                                          <p:attrName>fillcolor</p:attrName>
                                        </p:attrNameLst>
                                      </p:cBhvr>
                                      <p:to>
                                        <a:srgbClr val="92D050"/>
                                      </p:to>
                                    </p:animClr>
                                    <p:set>
                                      <p:cBhvr>
                                        <p:cTn id="168" dur="500" fill="hold"/>
                                        <p:tgtEl>
                                          <p:spTgt spid="15"/>
                                        </p:tgtEl>
                                        <p:attrNameLst>
                                          <p:attrName>fill.type</p:attrName>
                                        </p:attrNameLst>
                                      </p:cBhvr>
                                      <p:to>
                                        <p:strVal val="solid"/>
                                      </p:to>
                                    </p:set>
                                    <p:set>
                                      <p:cBhvr>
                                        <p:cTn id="169" dur="500" fill="hold"/>
                                        <p:tgtEl>
                                          <p:spTgt spid="15"/>
                                        </p:tgtEl>
                                        <p:attrNameLst>
                                          <p:attrName>fill.on</p:attrName>
                                        </p:attrNameLst>
                                      </p:cBhvr>
                                      <p:to>
                                        <p:strVal val="true"/>
                                      </p:to>
                                    </p:set>
                                  </p:childTnLst>
                                </p:cTn>
                              </p:par>
                              <p:par>
                                <p:cTn id="170" presetID="1" presetClass="mediacall" presetSubtype="0" fill="hold" nodeType="withEffect">
                                  <p:stCondLst>
                                    <p:cond delay="3000"/>
                                  </p:stCondLst>
                                  <p:childTnLst>
                                    <p:cmd type="call" cmd="playFrom(0.0)">
                                      <p:cBhvr>
                                        <p:cTn id="171" dur="5906" fill="hold"/>
                                        <p:tgtEl>
                                          <p:spTgt spid="41"/>
                                        </p:tgtEl>
                                      </p:cBhvr>
                                    </p:cmd>
                                  </p:childTnLst>
                                </p:cTn>
                              </p:par>
                              <p:par>
                                <p:cTn id="172" presetID="3" presetClass="mediacall" presetSubtype="0" fill="hold" nodeType="withEffect">
                                  <p:stCondLst>
                                    <p:cond delay="3000"/>
                                  </p:stCondLst>
                                  <p:childTnLst>
                                    <p:cmd type="call" cmd="stop">
                                      <p:cBhvr>
                                        <p:cTn id="173" dur="1" fill="hold"/>
                                        <p:tgtEl>
                                          <p:spTgt spid="39"/>
                                        </p:tgtEl>
                                      </p:cBhvr>
                                    </p:cmd>
                                  </p:childTnLst>
                                </p:cTn>
                              </p:par>
                              <p:par>
                                <p:cTn id="174" presetID="30" presetClass="emph" presetSubtype="0" fill="hold" grpId="2" nodeType="withEffect">
                                  <p:stCondLst>
                                    <p:cond delay="3000"/>
                                  </p:stCondLst>
                                  <p:childTnLst>
                                    <p:animClr clrSpc="hsl" dir="cw">
                                      <p:cBhvr override="childStyle">
                                        <p:cTn id="175" dur="500" fill="hold"/>
                                        <p:tgtEl>
                                          <p:spTgt spid="34"/>
                                        </p:tgtEl>
                                        <p:attrNameLst>
                                          <p:attrName>style.color</p:attrName>
                                        </p:attrNameLst>
                                      </p:cBhvr>
                                      <p:by>
                                        <p:hsl h="0" s="12549" l="25098"/>
                                      </p:by>
                                    </p:animClr>
                                    <p:animClr clrSpc="hsl" dir="cw">
                                      <p:cBhvr>
                                        <p:cTn id="176" dur="500" fill="hold"/>
                                        <p:tgtEl>
                                          <p:spTgt spid="34"/>
                                        </p:tgtEl>
                                        <p:attrNameLst>
                                          <p:attrName>fillcolor</p:attrName>
                                        </p:attrNameLst>
                                      </p:cBhvr>
                                      <p:by>
                                        <p:hsl h="0" s="12549" l="25098"/>
                                      </p:by>
                                    </p:animClr>
                                    <p:animClr clrSpc="hsl" dir="cw">
                                      <p:cBhvr>
                                        <p:cTn id="177" dur="500" fill="hold"/>
                                        <p:tgtEl>
                                          <p:spTgt spid="34"/>
                                        </p:tgtEl>
                                        <p:attrNameLst>
                                          <p:attrName>stroke.color</p:attrName>
                                        </p:attrNameLst>
                                      </p:cBhvr>
                                      <p:by>
                                        <p:hsl h="0" s="12549" l="25098"/>
                                      </p:by>
                                    </p:animClr>
                                    <p:set>
                                      <p:cBhvr>
                                        <p:cTn id="178" dur="500" fill="hold"/>
                                        <p:tgtEl>
                                          <p:spTgt spid="34"/>
                                        </p:tgtEl>
                                        <p:attrNameLst>
                                          <p:attrName>fill.type</p:attrName>
                                        </p:attrNameLst>
                                      </p:cBhvr>
                                      <p:to>
                                        <p:strVal val="solid"/>
                                      </p:to>
                                    </p:set>
                                  </p:childTnLst>
                                </p:cTn>
                              </p:par>
                              <p:par>
                                <p:cTn id="179" presetID="24" presetClass="emph" presetSubtype="0" fill="hold" grpId="5" nodeType="withEffect">
                                  <p:stCondLst>
                                    <p:cond delay="3000"/>
                                  </p:stCondLst>
                                  <p:childTnLst>
                                    <p:animClr clrSpc="hsl" dir="cw">
                                      <p:cBhvr override="childStyle">
                                        <p:cTn id="180" dur="500" fill="hold"/>
                                        <p:tgtEl>
                                          <p:spTgt spid="25"/>
                                        </p:tgtEl>
                                        <p:attrNameLst>
                                          <p:attrName>style.color</p:attrName>
                                        </p:attrNameLst>
                                      </p:cBhvr>
                                      <p:by>
                                        <p:hsl h="0" s="-12549" l="-25098"/>
                                      </p:by>
                                    </p:animClr>
                                    <p:animClr clrSpc="hsl" dir="cw">
                                      <p:cBhvr>
                                        <p:cTn id="181" dur="500" fill="hold"/>
                                        <p:tgtEl>
                                          <p:spTgt spid="25"/>
                                        </p:tgtEl>
                                        <p:attrNameLst>
                                          <p:attrName>fillcolor</p:attrName>
                                        </p:attrNameLst>
                                      </p:cBhvr>
                                      <p:by>
                                        <p:hsl h="0" s="-12549" l="-25098"/>
                                      </p:by>
                                    </p:animClr>
                                    <p:animClr clrSpc="hsl" dir="cw">
                                      <p:cBhvr>
                                        <p:cTn id="182" dur="500" fill="hold"/>
                                        <p:tgtEl>
                                          <p:spTgt spid="25"/>
                                        </p:tgtEl>
                                        <p:attrNameLst>
                                          <p:attrName>stroke.color</p:attrName>
                                        </p:attrNameLst>
                                      </p:cBhvr>
                                      <p:by>
                                        <p:hsl h="0" s="-12549" l="-25098"/>
                                      </p:by>
                                    </p:animClr>
                                    <p:set>
                                      <p:cBhvr>
                                        <p:cTn id="183"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video>
              <p:cMediaNode vol="80000">
                <p:cTn id="184" fill="hold" display="0">
                  <p:stCondLst>
                    <p:cond delay="indefinite"/>
                  </p:stCondLst>
                  <p:endCondLst>
                    <p:cond evt="onStopAudio" delay="0">
                      <p:tgtEl>
                        <p:sldTgt/>
                      </p:tgtEl>
                    </p:cond>
                  </p:endCondLst>
                </p:cTn>
                <p:tgtEl>
                  <p:spTgt spid="39"/>
                </p:tgtEl>
              </p:cMediaNode>
            </p:video>
            <p:video>
              <p:cMediaNode vol="80000">
                <p:cTn id="185" fill="hold" display="0">
                  <p:stCondLst>
                    <p:cond delay="indefinite"/>
                  </p:stCondLst>
                  <p:endCondLst>
                    <p:cond evt="onStopAudio" delay="0">
                      <p:tgtEl>
                        <p:sldTgt/>
                      </p:tgtEl>
                    </p:cond>
                  </p:endCondLst>
                </p:cTn>
                <p:tgtEl>
                  <p:spTgt spid="40"/>
                </p:tgtEl>
              </p:cMediaNode>
            </p:video>
            <p:video>
              <p:cMediaNode vol="80000">
                <p:cTn id="186" fill="hold" display="0">
                  <p:stCondLst>
                    <p:cond delay="indefinite"/>
                  </p:stCondLst>
                  <p:endCondLst>
                    <p:cond evt="onStopAudio" delay="0">
                      <p:tgtEl>
                        <p:sldTgt/>
                      </p:tgtEl>
                    </p:cond>
                  </p:endCondLst>
                </p:cTn>
                <p:tgtEl>
                  <p:spTgt spid="41"/>
                </p:tgtEl>
              </p:cMediaNode>
            </p:vide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34294F01-75A2-47C6-8975-F699C21E23C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225069" y="3965029"/>
            <a:ext cx="10421003" cy="523220"/>
          </a:xfrm>
          <a:prstGeom prst="rect">
            <a:avLst/>
          </a:prstGeom>
          <a:noFill/>
        </p:spPr>
        <p:txBody>
          <a:bodyPr wrap="square" rtlCol="0">
            <a:spAutoFit/>
          </a:bodyPr>
          <a:lstStyle/>
          <a:p>
            <a:pPr lvl="0">
              <a:defRPr/>
            </a:pP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Câu hỏi số</a:t>
            </a:r>
            <a:r>
              <a:rPr kumimoji="0" lang="en-US" sz="2800" b="1" i="0" u="none" strike="noStrike" kern="1200" cap="none" spc="0" normalizeH="0" noProof="0" dirty="0">
                <a:ln>
                  <a:noFill/>
                </a:ln>
                <a:solidFill>
                  <a:prstClr val="white"/>
                </a:solidFill>
                <a:effectLst/>
                <a:uLnTx/>
                <a:uFillTx/>
                <a:latin typeface="Times New Roman" pitchFamily="18" charset="0"/>
                <a:cs typeface="Times New Roman" pitchFamily="18" charset="0"/>
              </a:rPr>
              <a:t> </a:t>
            </a:r>
            <a:r>
              <a:rPr kumimoji="0" lang="en-US" sz="2800" b="1" i="0" u="none" strike="noStrike" kern="1200" cap="none" spc="0" normalizeH="0" noProof="0" dirty="0" smtClean="0">
                <a:ln>
                  <a:noFill/>
                </a:ln>
                <a:solidFill>
                  <a:prstClr val="white"/>
                </a:solidFill>
                <a:effectLst/>
                <a:uLnTx/>
                <a:uFillTx/>
                <a:latin typeface="Times New Roman" pitchFamily="18" charset="0"/>
                <a:cs typeface="Times New Roman" pitchFamily="18" charset="0"/>
              </a:rPr>
              <a:t>10</a:t>
            </a:r>
            <a:r>
              <a:rPr kumimoji="0" lang="en-US" sz="2800" b="1" i="0" u="none" strike="noStrike" kern="1200" cap="none" spc="0" normalizeH="0" baseline="0" noProof="0" dirty="0" smtClean="0">
                <a:ln>
                  <a:noFill/>
                </a:ln>
                <a:solidFill>
                  <a:prstClr val="white"/>
                </a:solidFill>
                <a:effectLst/>
                <a:uLnTx/>
                <a:uFillTx/>
                <a:latin typeface="Times New Roman" pitchFamily="18" charset="0"/>
                <a:cs typeface="Times New Roman" pitchFamily="18" charset="0"/>
              </a:rPr>
              <a:t>: </a:t>
            </a:r>
            <a:r>
              <a:rPr lang="en-US" sz="2800" b="1" dirty="0" smtClean="0">
                <a:solidFill>
                  <a:prstClr val="white"/>
                </a:solidFill>
                <a:latin typeface="Times New Roman" pitchFamily="18" charset="0"/>
                <a:cs typeface="Times New Roman" pitchFamily="18" charset="0"/>
              </a:rPr>
              <a:t>Sông chính, phụ l</a:t>
            </a:r>
            <a:r>
              <a:rPr lang="vi-VN" sz="2800" b="1" dirty="0" smtClean="0">
                <a:solidFill>
                  <a:prstClr val="white"/>
                </a:solidFill>
                <a:latin typeface="Times New Roman" pitchFamily="18" charset="0"/>
                <a:cs typeface="Times New Roman" pitchFamily="18" charset="0"/>
              </a:rPr>
              <a:t>ư</a:t>
            </a:r>
            <a:r>
              <a:rPr lang="en-US" sz="2800" b="1" dirty="0" smtClean="0">
                <a:solidFill>
                  <a:prstClr val="white"/>
                </a:solidFill>
                <a:latin typeface="Times New Roman" pitchFamily="18" charset="0"/>
                <a:cs typeface="Times New Roman" pitchFamily="18" charset="0"/>
              </a:rPr>
              <a:t>u và chi l</a:t>
            </a:r>
            <a:r>
              <a:rPr lang="vi-VN" sz="2800" b="1" dirty="0" smtClean="0">
                <a:solidFill>
                  <a:prstClr val="white"/>
                </a:solidFill>
                <a:latin typeface="Times New Roman" pitchFamily="18" charset="0"/>
                <a:cs typeface="Times New Roman" pitchFamily="18" charset="0"/>
              </a:rPr>
              <a:t>ư</a:t>
            </a:r>
            <a:r>
              <a:rPr lang="en-US" sz="2800" b="1" dirty="0" smtClean="0">
                <a:solidFill>
                  <a:prstClr val="white"/>
                </a:solidFill>
                <a:latin typeface="Times New Roman" pitchFamily="18" charset="0"/>
                <a:cs typeface="Times New Roman" pitchFamily="18" charset="0"/>
              </a:rPr>
              <a:t>u cùng hợp thành</a:t>
            </a:r>
            <a:endPar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15" name="bang b">
            <a:extLst>
              <a:ext uri="{FF2B5EF4-FFF2-40B4-BE49-F238E27FC236}">
                <a16:creationId xmlns:a16="http://schemas.microsoft.com/office/drawing/2014/main" xmlns="" id="{D0E6AFB4-275F-4728-9A13-27E00F9EA3A2}"/>
              </a:ext>
            </a:extLst>
          </p:cNvPr>
          <p:cNvSpPr/>
          <p:nvPr/>
        </p:nvSpPr>
        <p:spPr>
          <a:xfrm flipH="1">
            <a:off x="6135894" y="5100583"/>
            <a:ext cx="588338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xmlns="" id="{9897B1B9-EB78-41AF-AC33-1E8F7714B11F}"/>
              </a:ext>
            </a:extLst>
          </p:cNvPr>
          <p:cNvSpPr txBox="1"/>
          <p:nvPr/>
        </p:nvSpPr>
        <p:spPr>
          <a:xfrm>
            <a:off x="6355781" y="5164484"/>
            <a:ext cx="5583706"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B. </a:t>
            </a:r>
            <a:r>
              <a:rPr lang="en-US" sz="2400" b="1" dirty="0" smtClean="0">
                <a:solidFill>
                  <a:prstClr val="white"/>
                </a:solidFill>
                <a:latin typeface="Times New Roman" pitchFamily="18" charset="0"/>
                <a:ea typeface="Tahoma" panose="020B0604030504040204" pitchFamily="34" charset="0"/>
                <a:cs typeface="Times New Roman" pitchFamily="18" charset="0"/>
              </a:rPr>
              <a:t>Hệ thống sông</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27" name="cau hoi c">
            <a:extLst>
              <a:ext uri="{FF2B5EF4-FFF2-40B4-BE49-F238E27FC236}">
                <a16:creationId xmlns:a16="http://schemas.microsoft.com/office/drawing/2014/main" xmlns="" id="{D96707EC-5A82-4050-B897-6DBAB63AC957}"/>
              </a:ext>
            </a:extLst>
          </p:cNvPr>
          <p:cNvSpPr txBox="1"/>
          <p:nvPr/>
        </p:nvSpPr>
        <p:spPr>
          <a:xfrm>
            <a:off x="1106008" y="6010257"/>
            <a:ext cx="4650419"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C. </a:t>
            </a:r>
            <a:r>
              <a:rPr lang="en-US" sz="2400" b="1" dirty="0" smtClean="0">
                <a:solidFill>
                  <a:prstClr val="white"/>
                </a:solidFill>
                <a:latin typeface="Times New Roman" pitchFamily="18" charset="0"/>
                <a:ea typeface="Tahoma" panose="020B0604030504040204" pitchFamily="34" charset="0"/>
                <a:cs typeface="Times New Roman" pitchFamily="18" charset="0"/>
              </a:rPr>
              <a:t>Mực n</a:t>
            </a:r>
            <a:r>
              <a:rPr lang="vi-VN" sz="2400" b="1" dirty="0" smtClean="0">
                <a:solidFill>
                  <a:prstClr val="white"/>
                </a:solidFill>
                <a:latin typeface="Times New Roman" pitchFamily="18" charset="0"/>
                <a:ea typeface="Tahoma" panose="020B0604030504040204" pitchFamily="34" charset="0"/>
                <a:cs typeface="Times New Roman" pitchFamily="18" charset="0"/>
              </a:rPr>
              <a:t>ướ</a:t>
            </a:r>
            <a:r>
              <a:rPr lang="en-US" sz="2400" b="1" dirty="0" smtClean="0">
                <a:solidFill>
                  <a:prstClr val="white"/>
                </a:solidFill>
                <a:latin typeface="Times New Roman" pitchFamily="18" charset="0"/>
                <a:ea typeface="Tahoma" panose="020B0604030504040204" pitchFamily="34" charset="0"/>
                <a:cs typeface="Times New Roman" pitchFamily="18" charset="0"/>
              </a:rPr>
              <a:t>c sông</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4" y="5958224"/>
            <a:ext cx="5883385"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8" y="5197162"/>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lang="en-US" sz="2400" b="1" dirty="0">
                <a:solidFill>
                  <a:srgbClr val="FFC000"/>
                </a:solidFill>
                <a:latin typeface="Times New Roman" pitchFamily="18" charset="0"/>
                <a:ea typeface="Tahoma" panose="020B0604030504040204" pitchFamily="34" charset="0"/>
                <a:cs typeface="Times New Roman" pitchFamily="18" charset="0"/>
              </a:rPr>
              <a:t>A. </a:t>
            </a:r>
            <a:r>
              <a:rPr lang="en-US" sz="2400" b="1" dirty="0" smtClean="0">
                <a:solidFill>
                  <a:prstClr val="white"/>
                </a:solidFill>
                <a:latin typeface="Times New Roman" pitchFamily="18" charset="0"/>
                <a:ea typeface="Tahoma" panose="020B0604030504040204" pitchFamily="34" charset="0"/>
                <a:cs typeface="Times New Roman" pitchFamily="18" charset="0"/>
              </a:rPr>
              <a:t>L</a:t>
            </a:r>
            <a:r>
              <a:rPr lang="vi-VN" sz="2400" b="1" dirty="0" smtClean="0">
                <a:solidFill>
                  <a:prstClr val="white"/>
                </a:solidFill>
                <a:latin typeface="Times New Roman" pitchFamily="18" charset="0"/>
                <a:ea typeface="Tahoma" panose="020B0604030504040204" pitchFamily="34" charset="0"/>
                <a:cs typeface="Times New Roman" pitchFamily="18" charset="0"/>
              </a:rPr>
              <a:t>ư</a:t>
            </a:r>
            <a:r>
              <a:rPr lang="en-US" sz="2400" b="1" dirty="0" smtClean="0">
                <a:solidFill>
                  <a:prstClr val="white"/>
                </a:solidFill>
                <a:latin typeface="Times New Roman" pitchFamily="18" charset="0"/>
                <a:ea typeface="Tahoma" panose="020B0604030504040204" pitchFamily="34" charset="0"/>
                <a:cs typeface="Times New Roman" pitchFamily="18" charset="0"/>
              </a:rPr>
              <a:t>u vực sông</a:t>
            </a:r>
            <a:endParaRPr lang="en-US" sz="2400" b="1" dirty="0">
              <a:solidFill>
                <a:prstClr val="white"/>
              </a:solidFill>
              <a:latin typeface="Times New Roman" pitchFamily="18" charset="0"/>
              <a:ea typeface="Tahoma" panose="020B0604030504040204" pitchFamily="34" charset="0"/>
              <a:cs typeface="Times New Roman" pitchFamily="18"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6056103" y="6059037"/>
            <a:ext cx="6562761"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D. </a:t>
            </a:r>
            <a:r>
              <a:rPr lang="en-US" sz="2400" b="1" dirty="0" smtClean="0">
                <a:solidFill>
                  <a:prstClr val="white"/>
                </a:solidFill>
                <a:latin typeface="Times New Roman" pitchFamily="18" charset="0"/>
                <a:ea typeface="Tahoma" panose="020B0604030504040204" pitchFamily="34" charset="0"/>
                <a:cs typeface="Times New Roman" pitchFamily="18" charset="0"/>
              </a:rPr>
              <a:t>Nguồn cung cấp n</a:t>
            </a:r>
            <a:r>
              <a:rPr lang="vi-VN" sz="2400" b="1" dirty="0" smtClean="0">
                <a:solidFill>
                  <a:prstClr val="white"/>
                </a:solidFill>
                <a:latin typeface="Times New Roman" pitchFamily="18" charset="0"/>
                <a:ea typeface="Tahoma" panose="020B0604030504040204" pitchFamily="34" charset="0"/>
                <a:cs typeface="Times New Roman" pitchFamily="18" charset="0"/>
              </a:rPr>
              <a:t>ướ</a:t>
            </a:r>
            <a:r>
              <a:rPr lang="en-US" sz="2400" b="1" smtClean="0">
                <a:solidFill>
                  <a:prstClr val="white"/>
                </a:solidFill>
                <a:latin typeface="Times New Roman" pitchFamily="18" charset="0"/>
                <a:ea typeface="Tahoma" panose="020B0604030504040204" pitchFamily="34" charset="0"/>
                <a:cs typeface="Times New Roman" pitchFamily="18" charset="0"/>
              </a:rPr>
              <a:t>c sông</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2202905" y="2630411"/>
            <a:ext cx="487363" cy="487363"/>
          </a:xfrm>
          <a:prstGeom prst="rect">
            <a:avLst/>
          </a:prstGeom>
        </p:spPr>
      </p:pic>
    </p:spTree>
    <p:extLst>
      <p:ext uri="{BB962C8B-B14F-4D97-AF65-F5344CB8AC3E}">
        <p14:creationId xmlns:p14="http://schemas.microsoft.com/office/powerpoint/2010/main" xmlns="" val="239269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9" fill="hold" display="0">
                  <p:stCondLst>
                    <p:cond delay="indefinite"/>
                  </p:stCondLst>
                  <p:endCondLst>
                    <p:cond evt="onStopAudio" delay="0">
                      <p:tgtEl>
                        <p:sldTgt/>
                      </p:tgtEl>
                    </p:cond>
                  </p:endCondLst>
                </p:cTn>
                <p:tgtEl>
                  <p:spTgt spid="38"/>
                </p:tgtEl>
              </p:cMediaNode>
            </p:video>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24" presetClass="emph" presetSubtype="0" fill="hold" grpId="1" nodeType="clickEffect">
                                  <p:stCondLst>
                                    <p:cond delay="0"/>
                                  </p:stCondLst>
                                  <p:childTnLst>
                                    <p:animClr clrSpc="hsl" dir="cw">
                                      <p:cBhvr override="childStyle">
                                        <p:cTn id="34" dur="500" fill="hold"/>
                                        <p:tgtEl>
                                          <p:spTgt spid="25"/>
                                        </p:tgtEl>
                                        <p:attrNameLst>
                                          <p:attrName>style.color</p:attrName>
                                        </p:attrNameLst>
                                      </p:cBhvr>
                                      <p:by>
                                        <p:hsl h="0" s="-12549" l="-25098"/>
                                      </p:by>
                                    </p:animClr>
                                    <p:animClr clrSpc="hsl" dir="cw">
                                      <p:cBhvr>
                                        <p:cTn id="35" dur="500" fill="hold"/>
                                        <p:tgtEl>
                                          <p:spTgt spid="25"/>
                                        </p:tgtEl>
                                        <p:attrNameLst>
                                          <p:attrName>fillcolor</p:attrName>
                                        </p:attrNameLst>
                                      </p:cBhvr>
                                      <p:by>
                                        <p:hsl h="0" s="-12549" l="-25098"/>
                                      </p:by>
                                    </p:animClr>
                                    <p:animClr clrSpc="hsl" dir="cw">
                                      <p:cBhvr>
                                        <p:cTn id="36" dur="500" fill="hold"/>
                                        <p:tgtEl>
                                          <p:spTgt spid="25"/>
                                        </p:tgtEl>
                                        <p:attrNameLst>
                                          <p:attrName>stroke.color</p:attrName>
                                        </p:attrNameLst>
                                      </p:cBhvr>
                                      <p:by>
                                        <p:hsl h="0" s="-12549" l="-25098"/>
                                      </p:by>
                                    </p:animClr>
                                    <p:set>
                                      <p:cBhvr>
                                        <p:cTn id="37" dur="500" fill="hold"/>
                                        <p:tgtEl>
                                          <p:spTgt spid="25"/>
                                        </p:tgtEl>
                                        <p:attrNameLst>
                                          <p:attrName>fill.type</p:attrName>
                                        </p:attrNameLst>
                                      </p:cBhvr>
                                      <p:to>
                                        <p:strVal val="solid"/>
                                      </p:to>
                                    </p:set>
                                  </p:childTnLst>
                                </p:cTn>
                              </p:par>
                              <p:par>
                                <p:cTn id="38" presetID="19" presetClass="emph" presetSubtype="0" fill="hold" grpId="0" nodeType="withEffect">
                                  <p:stCondLst>
                                    <p:cond delay="0"/>
                                  </p:stCondLst>
                                  <p:childTnLst>
                                    <p:animClr clrSpc="rgb" dir="cw">
                                      <p:cBhvr override="childStyle">
                                        <p:cTn id="39" dur="500" fill="hold"/>
                                        <p:tgtEl>
                                          <p:spTgt spid="15"/>
                                        </p:tgtEl>
                                        <p:attrNameLst>
                                          <p:attrName>style.color</p:attrName>
                                        </p:attrNameLst>
                                      </p:cBhvr>
                                      <p:to>
                                        <a:srgbClr val="FFC000"/>
                                      </p:to>
                                    </p:animClr>
                                    <p:animClr clrSpc="rgb" dir="cw">
                                      <p:cBhvr>
                                        <p:cTn id="40" dur="500" fill="hold"/>
                                        <p:tgtEl>
                                          <p:spTgt spid="15"/>
                                        </p:tgtEl>
                                        <p:attrNameLst>
                                          <p:attrName>fillcolor</p:attrName>
                                        </p:attrNameLst>
                                      </p:cBhvr>
                                      <p:to>
                                        <a:srgbClr val="FFC000"/>
                                      </p:to>
                                    </p:animClr>
                                    <p:set>
                                      <p:cBhvr>
                                        <p:cTn id="41" dur="500" fill="hold"/>
                                        <p:tgtEl>
                                          <p:spTgt spid="15"/>
                                        </p:tgtEl>
                                        <p:attrNameLst>
                                          <p:attrName>fill.type</p:attrName>
                                        </p:attrNameLst>
                                      </p:cBhvr>
                                      <p:to>
                                        <p:strVal val="solid"/>
                                      </p:to>
                                    </p:set>
                                    <p:set>
                                      <p:cBhvr>
                                        <p:cTn id="42" dur="500" fill="hold"/>
                                        <p:tgtEl>
                                          <p:spTgt spid="15"/>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20221" fill="hold"/>
                                        <p:tgtEl>
                                          <p:spTgt spid="39"/>
                                        </p:tgtEl>
                                      </p:cBhvr>
                                    </p:cmd>
                                  </p:childTnLst>
                                </p:cTn>
                              </p:par>
                              <p:par>
                                <p:cTn id="45" presetID="3" presetClass="mediacall" presetSubtype="0" fill="hold" nodeType="withEffect">
                                  <p:stCondLst>
                                    <p:cond delay="0"/>
                                  </p:stCondLst>
                                  <p:childTnLst>
                                    <p:cmd type="call" cmd="stop">
                                      <p:cBhvr>
                                        <p:cTn id="46" dur="1" fill="hold"/>
                                        <p:tgtEl>
                                          <p:spTgt spid="38"/>
                                        </p:tgtEl>
                                      </p:cBhvr>
                                    </p:cmd>
                                  </p:childTnLst>
                                </p:cTn>
                              </p:par>
                              <p:par>
                                <p:cTn id="47" presetID="19" presetClass="emph" presetSubtype="0" repeatCount="4000" fill="hold" grpId="1" nodeType="withEffect">
                                  <p:stCondLst>
                                    <p:cond delay="3000"/>
                                  </p:stCondLst>
                                  <p:childTnLst>
                                    <p:animClr clrSpc="rgb" dir="cw">
                                      <p:cBhvr override="childStyle">
                                        <p:cTn id="48" dur="500" fill="hold"/>
                                        <p:tgtEl>
                                          <p:spTgt spid="15"/>
                                        </p:tgtEl>
                                        <p:attrNameLst>
                                          <p:attrName>style.color</p:attrName>
                                        </p:attrNameLst>
                                      </p:cBhvr>
                                      <p:to>
                                        <a:srgbClr val="92D050"/>
                                      </p:to>
                                    </p:animClr>
                                    <p:animClr clrSpc="rgb" dir="cw">
                                      <p:cBhvr>
                                        <p:cTn id="49" dur="500" fill="hold"/>
                                        <p:tgtEl>
                                          <p:spTgt spid="15"/>
                                        </p:tgtEl>
                                        <p:attrNameLst>
                                          <p:attrName>fillcolor</p:attrName>
                                        </p:attrNameLst>
                                      </p:cBhvr>
                                      <p:to>
                                        <a:srgbClr val="92D050"/>
                                      </p:to>
                                    </p:animClr>
                                    <p:set>
                                      <p:cBhvr>
                                        <p:cTn id="50" dur="500" fill="hold"/>
                                        <p:tgtEl>
                                          <p:spTgt spid="15"/>
                                        </p:tgtEl>
                                        <p:attrNameLst>
                                          <p:attrName>fill.type</p:attrName>
                                        </p:attrNameLst>
                                      </p:cBhvr>
                                      <p:to>
                                        <p:strVal val="solid"/>
                                      </p:to>
                                    </p:set>
                                    <p:set>
                                      <p:cBhvr>
                                        <p:cTn id="51" dur="500" fill="hold"/>
                                        <p:tgtEl>
                                          <p:spTgt spid="15"/>
                                        </p:tgtEl>
                                        <p:attrNameLst>
                                          <p:attrName>fill.on</p:attrName>
                                        </p:attrNameLst>
                                      </p:cBhvr>
                                      <p:to>
                                        <p:strVal val="true"/>
                                      </p:to>
                                    </p:set>
                                  </p:childTnLst>
                                </p:cTn>
                              </p:par>
                              <p:par>
                                <p:cTn id="52" presetID="1" presetClass="mediacall" presetSubtype="0" fill="hold" nodeType="withEffect">
                                  <p:stCondLst>
                                    <p:cond delay="3000"/>
                                  </p:stCondLst>
                                  <p:childTnLst>
                                    <p:cmd type="call" cmd="playFrom(0.0)">
                                      <p:cBhvr>
                                        <p:cTn id="53" dur="7734" fill="hold"/>
                                        <p:tgtEl>
                                          <p:spTgt spid="40"/>
                                        </p:tgtEl>
                                      </p:cBhvr>
                                    </p:cmd>
                                  </p:childTnLst>
                                </p:cTn>
                              </p:par>
                              <p:par>
                                <p:cTn id="54" presetID="3" presetClass="mediacall" presetSubtype="0" fill="hold" nodeType="withEffect">
                                  <p:stCondLst>
                                    <p:cond delay="3000"/>
                                  </p:stCondLst>
                                  <p:childTnLst>
                                    <p:cmd type="call" cmd="stop">
                                      <p:cBhvr>
                                        <p:cTn id="55" dur="1" fill="hold"/>
                                        <p:tgtEl>
                                          <p:spTgt spid="39"/>
                                        </p:tgtEl>
                                      </p:cBhvr>
                                    </p:cmd>
                                  </p:childTnLst>
                                </p:cTn>
                              </p:par>
                              <p:par>
                                <p:cTn id="56" presetID="24" presetClass="emph" presetSubtype="0" fill="hold" grpId="2" nodeType="withEffect">
                                  <p:stCondLst>
                                    <p:cond delay="3000"/>
                                  </p:stCondLst>
                                  <p:childTnLst>
                                    <p:animClr clrSpc="hsl" dir="cw">
                                      <p:cBhvr override="childStyle">
                                        <p:cTn id="57" dur="500" fill="hold"/>
                                        <p:tgtEl>
                                          <p:spTgt spid="25"/>
                                        </p:tgtEl>
                                        <p:attrNameLst>
                                          <p:attrName>style.color</p:attrName>
                                        </p:attrNameLst>
                                      </p:cBhvr>
                                      <p:by>
                                        <p:hsl h="0" s="-12549" l="-25098"/>
                                      </p:by>
                                    </p:animClr>
                                    <p:animClr clrSpc="hsl" dir="cw">
                                      <p:cBhvr>
                                        <p:cTn id="58" dur="500" fill="hold"/>
                                        <p:tgtEl>
                                          <p:spTgt spid="25"/>
                                        </p:tgtEl>
                                        <p:attrNameLst>
                                          <p:attrName>fillcolor</p:attrName>
                                        </p:attrNameLst>
                                      </p:cBhvr>
                                      <p:by>
                                        <p:hsl h="0" s="-12549" l="-25098"/>
                                      </p:by>
                                    </p:animClr>
                                    <p:animClr clrSpc="hsl" dir="cw">
                                      <p:cBhvr>
                                        <p:cTn id="59" dur="500" fill="hold"/>
                                        <p:tgtEl>
                                          <p:spTgt spid="25"/>
                                        </p:tgtEl>
                                        <p:attrNameLst>
                                          <p:attrName>stroke.color</p:attrName>
                                        </p:attrNameLst>
                                      </p:cBhvr>
                                      <p:by>
                                        <p:hsl h="0" s="-12549" l="-25098"/>
                                      </p:by>
                                    </p:animClr>
                                    <p:set>
                                      <p:cBhvr>
                                        <p:cTn id="60"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1" restart="whenNotActive" fill="hold" evtFilter="cancelBubble" nodeType="interactiveSeq">
                <p:stCondLst>
                  <p:cond evt="onClick" delay="0">
                    <p:tgtEl>
                      <p:spTgt spid="33"/>
                    </p:tgtEl>
                  </p:cond>
                </p:stCondLst>
                <p:endSync evt="end" delay="0">
                  <p:rtn val="all"/>
                </p:endSync>
                <p:childTnLst>
                  <p:par>
                    <p:cTn id="62" fill="hold">
                      <p:stCondLst>
                        <p:cond delay="0"/>
                      </p:stCondLst>
                      <p:childTnLst>
                        <p:par>
                          <p:cTn id="63" fill="hold">
                            <p:stCondLst>
                              <p:cond delay="0"/>
                            </p:stCondLst>
                            <p:childTnLst>
                              <p:par>
                                <p:cTn id="64" presetID="24" presetClass="emph" presetSubtype="0" fill="hold" grpId="1" nodeType="clickEffect">
                                  <p:stCondLst>
                                    <p:cond delay="0"/>
                                  </p:stCondLst>
                                  <p:childTnLst>
                                    <p:animClr clrSpc="hsl" dir="cw">
                                      <p:cBhvr override="childStyle">
                                        <p:cTn id="65" dur="500" fill="hold"/>
                                        <p:tgtEl>
                                          <p:spTgt spid="33"/>
                                        </p:tgtEl>
                                        <p:attrNameLst>
                                          <p:attrName>style.color</p:attrName>
                                        </p:attrNameLst>
                                      </p:cBhvr>
                                      <p:by>
                                        <p:hsl h="0" s="-12549" l="-25098"/>
                                      </p:by>
                                    </p:animClr>
                                    <p:animClr clrSpc="hsl" dir="cw">
                                      <p:cBhvr>
                                        <p:cTn id="66" dur="500" fill="hold"/>
                                        <p:tgtEl>
                                          <p:spTgt spid="33"/>
                                        </p:tgtEl>
                                        <p:attrNameLst>
                                          <p:attrName>fillcolor</p:attrName>
                                        </p:attrNameLst>
                                      </p:cBhvr>
                                      <p:by>
                                        <p:hsl h="0" s="-12549" l="-25098"/>
                                      </p:by>
                                    </p:animClr>
                                    <p:animClr clrSpc="hsl" dir="cw">
                                      <p:cBhvr>
                                        <p:cTn id="67" dur="500" fill="hold"/>
                                        <p:tgtEl>
                                          <p:spTgt spid="33"/>
                                        </p:tgtEl>
                                        <p:attrNameLst>
                                          <p:attrName>stroke.color</p:attrName>
                                        </p:attrNameLst>
                                      </p:cBhvr>
                                      <p:by>
                                        <p:hsl h="0" s="-12549" l="-25098"/>
                                      </p:by>
                                    </p:animClr>
                                    <p:set>
                                      <p:cBhvr>
                                        <p:cTn id="68" dur="500" fill="hold"/>
                                        <p:tgtEl>
                                          <p:spTgt spid="33"/>
                                        </p:tgtEl>
                                        <p:attrNameLst>
                                          <p:attrName>fill.type</p:attrName>
                                        </p:attrNameLst>
                                      </p:cBhvr>
                                      <p:to>
                                        <p:strVal val="solid"/>
                                      </p:to>
                                    </p:set>
                                  </p:childTnLst>
                                </p:cTn>
                              </p:par>
                              <p:par>
                                <p:cTn id="69" presetID="19" presetClass="emph" presetSubtype="0" fill="hold" grpId="0" nodeType="withEffect">
                                  <p:stCondLst>
                                    <p:cond delay="0"/>
                                  </p:stCondLst>
                                  <p:childTnLst>
                                    <p:animClr clrSpc="rgb" dir="cw">
                                      <p:cBhvr override="childStyle">
                                        <p:cTn id="70" dur="500" fill="hold"/>
                                        <p:tgtEl>
                                          <p:spTgt spid="31"/>
                                        </p:tgtEl>
                                        <p:attrNameLst>
                                          <p:attrName>style.color</p:attrName>
                                        </p:attrNameLst>
                                      </p:cBhvr>
                                      <p:to>
                                        <a:srgbClr val="FFC000"/>
                                      </p:to>
                                    </p:animClr>
                                    <p:animClr clrSpc="rgb" dir="cw">
                                      <p:cBhvr>
                                        <p:cTn id="71" dur="500" fill="hold"/>
                                        <p:tgtEl>
                                          <p:spTgt spid="31"/>
                                        </p:tgtEl>
                                        <p:attrNameLst>
                                          <p:attrName>fillcolor</p:attrName>
                                        </p:attrNameLst>
                                      </p:cBhvr>
                                      <p:to>
                                        <a:srgbClr val="FFC000"/>
                                      </p:to>
                                    </p:animClr>
                                    <p:set>
                                      <p:cBhvr>
                                        <p:cTn id="72" dur="500" fill="hold"/>
                                        <p:tgtEl>
                                          <p:spTgt spid="31"/>
                                        </p:tgtEl>
                                        <p:attrNameLst>
                                          <p:attrName>fill.type</p:attrName>
                                        </p:attrNameLst>
                                      </p:cBhvr>
                                      <p:to>
                                        <p:strVal val="solid"/>
                                      </p:to>
                                    </p:set>
                                    <p:set>
                                      <p:cBhvr>
                                        <p:cTn id="73" dur="500" fill="hold"/>
                                        <p:tgtEl>
                                          <p:spTgt spid="31"/>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0221" fill="hold"/>
                                        <p:tgtEl>
                                          <p:spTgt spid="39"/>
                                        </p:tgtEl>
                                      </p:cBhvr>
                                    </p:cmd>
                                  </p:childTnLst>
                                </p:cTn>
                              </p:par>
                              <p:par>
                                <p:cTn id="76" presetID="3" presetClass="mediacall" presetSubtype="0" fill="hold" nodeType="withEffect">
                                  <p:stCondLst>
                                    <p:cond delay="0"/>
                                  </p:stCondLst>
                                  <p:childTnLst>
                                    <p:cmd type="call" cmd="stop">
                                      <p:cBhvr>
                                        <p:cTn id="77" dur="1" fill="hold"/>
                                        <p:tgtEl>
                                          <p:spTgt spid="38"/>
                                        </p:tgtEl>
                                      </p:cBhvr>
                                    </p:cmd>
                                  </p:childTnLst>
                                </p:cTn>
                              </p:par>
                              <p:par>
                                <p:cTn id="78" presetID="19" presetClass="emph" presetSubtype="0" fill="hold" grpId="1" nodeType="withEffect">
                                  <p:stCondLst>
                                    <p:cond delay="3000"/>
                                  </p:stCondLst>
                                  <p:childTnLst>
                                    <p:animClr clrSpc="rgb" dir="cw">
                                      <p:cBhvr override="childStyle">
                                        <p:cTn id="79" dur="500" fill="hold"/>
                                        <p:tgtEl>
                                          <p:spTgt spid="31"/>
                                        </p:tgtEl>
                                        <p:attrNameLst>
                                          <p:attrName>style.color</p:attrName>
                                        </p:attrNameLst>
                                      </p:cBhvr>
                                      <p:to>
                                        <a:srgbClr val="FF0000"/>
                                      </p:to>
                                    </p:animClr>
                                    <p:animClr clrSpc="rgb" dir="cw">
                                      <p:cBhvr>
                                        <p:cTn id="80" dur="500" fill="hold"/>
                                        <p:tgtEl>
                                          <p:spTgt spid="31"/>
                                        </p:tgtEl>
                                        <p:attrNameLst>
                                          <p:attrName>fillcolor</p:attrName>
                                        </p:attrNameLst>
                                      </p:cBhvr>
                                      <p:to>
                                        <a:srgbClr val="FF0000"/>
                                      </p:to>
                                    </p:animClr>
                                    <p:set>
                                      <p:cBhvr>
                                        <p:cTn id="81" dur="500" fill="hold"/>
                                        <p:tgtEl>
                                          <p:spTgt spid="31"/>
                                        </p:tgtEl>
                                        <p:attrNameLst>
                                          <p:attrName>fill.type</p:attrName>
                                        </p:attrNameLst>
                                      </p:cBhvr>
                                      <p:to>
                                        <p:strVal val="solid"/>
                                      </p:to>
                                    </p:set>
                                    <p:set>
                                      <p:cBhvr>
                                        <p:cTn id="82" dur="500" fill="hold"/>
                                        <p:tgtEl>
                                          <p:spTgt spid="31"/>
                                        </p:tgtEl>
                                        <p:attrNameLst>
                                          <p:attrName>fill.on</p:attrName>
                                        </p:attrNameLst>
                                      </p:cBhvr>
                                      <p:to>
                                        <p:strVal val="true"/>
                                      </p:to>
                                    </p:set>
                                  </p:childTnLst>
                                </p:cTn>
                              </p:par>
                              <p:par>
                                <p:cTn id="83" presetID="19" presetClass="emph" presetSubtype="0" repeatCount="4000" fill="hold" grpId="2" nodeType="withEffect">
                                  <p:stCondLst>
                                    <p:cond delay="3000"/>
                                  </p:stCondLst>
                                  <p:childTnLst>
                                    <p:animClr clrSpc="rgb" dir="cw">
                                      <p:cBhvr override="childStyle">
                                        <p:cTn id="84" dur="500" fill="hold"/>
                                        <p:tgtEl>
                                          <p:spTgt spid="15"/>
                                        </p:tgtEl>
                                        <p:attrNameLst>
                                          <p:attrName>style.color</p:attrName>
                                        </p:attrNameLst>
                                      </p:cBhvr>
                                      <p:to>
                                        <a:srgbClr val="92D050"/>
                                      </p:to>
                                    </p:animClr>
                                    <p:animClr clrSpc="rgb" dir="cw">
                                      <p:cBhvr>
                                        <p:cTn id="85" dur="500" fill="hold"/>
                                        <p:tgtEl>
                                          <p:spTgt spid="15"/>
                                        </p:tgtEl>
                                        <p:attrNameLst>
                                          <p:attrName>fillcolor</p:attrName>
                                        </p:attrNameLst>
                                      </p:cBhvr>
                                      <p:to>
                                        <a:srgbClr val="92D050"/>
                                      </p:to>
                                    </p:animClr>
                                    <p:set>
                                      <p:cBhvr>
                                        <p:cTn id="86" dur="500" fill="hold"/>
                                        <p:tgtEl>
                                          <p:spTgt spid="15"/>
                                        </p:tgtEl>
                                        <p:attrNameLst>
                                          <p:attrName>fill.type</p:attrName>
                                        </p:attrNameLst>
                                      </p:cBhvr>
                                      <p:to>
                                        <p:strVal val="solid"/>
                                      </p:to>
                                    </p:set>
                                    <p:set>
                                      <p:cBhvr>
                                        <p:cTn id="87" dur="500" fill="hold"/>
                                        <p:tgtEl>
                                          <p:spTgt spid="15"/>
                                        </p:tgtEl>
                                        <p:attrNameLst>
                                          <p:attrName>fill.on</p:attrName>
                                        </p:attrNameLst>
                                      </p:cBhvr>
                                      <p:to>
                                        <p:strVal val="true"/>
                                      </p:to>
                                    </p:set>
                                  </p:childTnLst>
                                </p:cTn>
                              </p:par>
                              <p:par>
                                <p:cTn id="88" presetID="1" presetClass="mediacall" presetSubtype="0" fill="hold" nodeType="withEffect">
                                  <p:stCondLst>
                                    <p:cond delay="3000"/>
                                  </p:stCondLst>
                                  <p:childTnLst>
                                    <p:cmd type="call" cmd="playFrom(0.0)">
                                      <p:cBhvr>
                                        <p:cTn id="89" dur="5906" fill="hold"/>
                                        <p:tgtEl>
                                          <p:spTgt spid="41"/>
                                        </p:tgtEl>
                                      </p:cBhvr>
                                    </p:cmd>
                                  </p:childTnLst>
                                </p:cTn>
                              </p:par>
                              <p:par>
                                <p:cTn id="90" presetID="3" presetClass="mediacall" presetSubtype="0" fill="hold" nodeType="withEffect">
                                  <p:stCondLst>
                                    <p:cond delay="3000"/>
                                  </p:stCondLst>
                                  <p:childTnLst>
                                    <p:cmd type="call" cmd="stop">
                                      <p:cBhvr>
                                        <p:cTn id="91" dur="1" fill="hold"/>
                                        <p:tgtEl>
                                          <p:spTgt spid="39"/>
                                        </p:tgtEl>
                                      </p:cBhvr>
                                    </p:cmd>
                                  </p:childTnLst>
                                </p:cTn>
                              </p:par>
                              <p:par>
                                <p:cTn id="92" presetID="30" presetClass="emph" presetSubtype="0" fill="hold" grpId="2" nodeType="withEffect">
                                  <p:stCondLst>
                                    <p:cond delay="3000"/>
                                  </p:stCondLst>
                                  <p:childTnLst>
                                    <p:animClr clrSpc="hsl" dir="cw">
                                      <p:cBhvr override="childStyle">
                                        <p:cTn id="93" dur="500" fill="hold"/>
                                        <p:tgtEl>
                                          <p:spTgt spid="33"/>
                                        </p:tgtEl>
                                        <p:attrNameLst>
                                          <p:attrName>style.color</p:attrName>
                                        </p:attrNameLst>
                                      </p:cBhvr>
                                      <p:by>
                                        <p:hsl h="0" s="12549" l="25098"/>
                                      </p:by>
                                    </p:animClr>
                                    <p:animClr clrSpc="hsl" dir="cw">
                                      <p:cBhvr>
                                        <p:cTn id="94" dur="500" fill="hold"/>
                                        <p:tgtEl>
                                          <p:spTgt spid="33"/>
                                        </p:tgtEl>
                                        <p:attrNameLst>
                                          <p:attrName>fillcolor</p:attrName>
                                        </p:attrNameLst>
                                      </p:cBhvr>
                                      <p:by>
                                        <p:hsl h="0" s="12549" l="25098"/>
                                      </p:by>
                                    </p:animClr>
                                    <p:animClr clrSpc="hsl" dir="cw">
                                      <p:cBhvr>
                                        <p:cTn id="95" dur="500" fill="hold"/>
                                        <p:tgtEl>
                                          <p:spTgt spid="33"/>
                                        </p:tgtEl>
                                        <p:attrNameLst>
                                          <p:attrName>stroke.color</p:attrName>
                                        </p:attrNameLst>
                                      </p:cBhvr>
                                      <p:by>
                                        <p:hsl h="0" s="12549" l="25098"/>
                                      </p:by>
                                    </p:animClr>
                                    <p:set>
                                      <p:cBhvr>
                                        <p:cTn id="96" dur="500" fill="hold"/>
                                        <p:tgtEl>
                                          <p:spTgt spid="33"/>
                                        </p:tgtEl>
                                        <p:attrNameLst>
                                          <p:attrName>fill.type</p:attrName>
                                        </p:attrNameLst>
                                      </p:cBhvr>
                                      <p:to>
                                        <p:strVal val="solid"/>
                                      </p:to>
                                    </p:set>
                                  </p:childTnLst>
                                </p:cTn>
                              </p:par>
                              <p:par>
                                <p:cTn id="97" presetID="24" presetClass="emph" presetSubtype="0" fill="hold" grpId="3" nodeType="withEffect">
                                  <p:stCondLst>
                                    <p:cond delay="3000"/>
                                  </p:stCondLst>
                                  <p:childTnLst>
                                    <p:animClr clrSpc="hsl" dir="cw">
                                      <p:cBhvr override="childStyle">
                                        <p:cTn id="98" dur="500" fill="hold"/>
                                        <p:tgtEl>
                                          <p:spTgt spid="25"/>
                                        </p:tgtEl>
                                        <p:attrNameLst>
                                          <p:attrName>style.color</p:attrName>
                                        </p:attrNameLst>
                                      </p:cBhvr>
                                      <p:by>
                                        <p:hsl h="0" s="-12549" l="-25098"/>
                                      </p:by>
                                    </p:animClr>
                                    <p:animClr clrSpc="hsl" dir="cw">
                                      <p:cBhvr>
                                        <p:cTn id="99" dur="500" fill="hold"/>
                                        <p:tgtEl>
                                          <p:spTgt spid="25"/>
                                        </p:tgtEl>
                                        <p:attrNameLst>
                                          <p:attrName>fillcolor</p:attrName>
                                        </p:attrNameLst>
                                      </p:cBhvr>
                                      <p:by>
                                        <p:hsl h="0" s="-12549" l="-25098"/>
                                      </p:by>
                                    </p:animClr>
                                    <p:animClr clrSpc="hsl" dir="cw">
                                      <p:cBhvr>
                                        <p:cTn id="100" dur="500" fill="hold"/>
                                        <p:tgtEl>
                                          <p:spTgt spid="25"/>
                                        </p:tgtEl>
                                        <p:attrNameLst>
                                          <p:attrName>stroke.color</p:attrName>
                                        </p:attrNameLst>
                                      </p:cBhvr>
                                      <p:by>
                                        <p:hsl h="0" s="-12549" l="-25098"/>
                                      </p:by>
                                    </p:animClr>
                                    <p:set>
                                      <p:cBhvr>
                                        <p:cTn id="101"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2" restart="whenNotActive" fill="hold" evtFilter="cancelBubble" nodeType="interactiveSeq">
                <p:stCondLst>
                  <p:cond evt="onClick" delay="0">
                    <p:tgtEl>
                      <p:spTgt spid="27"/>
                    </p:tgtEl>
                  </p:cond>
                </p:stCondLst>
                <p:endSync evt="end" delay="0">
                  <p:rtn val="all"/>
                </p:endSync>
                <p:childTnLst>
                  <p:par>
                    <p:cTn id="103" fill="hold">
                      <p:stCondLst>
                        <p:cond delay="0"/>
                      </p:stCondLst>
                      <p:childTnLst>
                        <p:par>
                          <p:cTn id="104" fill="hold">
                            <p:stCondLst>
                              <p:cond delay="0"/>
                            </p:stCondLst>
                            <p:childTnLst>
                              <p:par>
                                <p:cTn id="105" presetID="24" presetClass="emph" presetSubtype="0" fill="hold" grpId="1" nodeType="clickEffect">
                                  <p:stCondLst>
                                    <p:cond delay="0"/>
                                  </p:stCondLst>
                                  <p:childTnLst>
                                    <p:animClr clrSpc="hsl" dir="cw">
                                      <p:cBhvr override="childStyle">
                                        <p:cTn id="106" dur="500" fill="hold"/>
                                        <p:tgtEl>
                                          <p:spTgt spid="27"/>
                                        </p:tgtEl>
                                        <p:attrNameLst>
                                          <p:attrName>style.color</p:attrName>
                                        </p:attrNameLst>
                                      </p:cBhvr>
                                      <p:by>
                                        <p:hsl h="0" s="-12549" l="-25098"/>
                                      </p:by>
                                    </p:animClr>
                                    <p:animClr clrSpc="hsl" dir="cw">
                                      <p:cBhvr>
                                        <p:cTn id="107" dur="500" fill="hold"/>
                                        <p:tgtEl>
                                          <p:spTgt spid="27"/>
                                        </p:tgtEl>
                                        <p:attrNameLst>
                                          <p:attrName>fillcolor</p:attrName>
                                        </p:attrNameLst>
                                      </p:cBhvr>
                                      <p:by>
                                        <p:hsl h="0" s="-12549" l="-25098"/>
                                      </p:by>
                                    </p:animClr>
                                    <p:animClr clrSpc="hsl" dir="cw">
                                      <p:cBhvr>
                                        <p:cTn id="108" dur="500" fill="hold"/>
                                        <p:tgtEl>
                                          <p:spTgt spid="27"/>
                                        </p:tgtEl>
                                        <p:attrNameLst>
                                          <p:attrName>stroke.color</p:attrName>
                                        </p:attrNameLst>
                                      </p:cBhvr>
                                      <p:by>
                                        <p:hsl h="0" s="-12549" l="-25098"/>
                                      </p:by>
                                    </p:animClr>
                                    <p:set>
                                      <p:cBhvr>
                                        <p:cTn id="109" dur="500" fill="hold"/>
                                        <p:tgtEl>
                                          <p:spTgt spid="27"/>
                                        </p:tgtEl>
                                        <p:attrNameLst>
                                          <p:attrName>fill.type</p:attrName>
                                        </p:attrNameLst>
                                      </p:cBhvr>
                                      <p:to>
                                        <p:strVal val="solid"/>
                                      </p:to>
                                    </p:set>
                                  </p:childTnLst>
                                </p:cTn>
                              </p:par>
                              <p:par>
                                <p:cTn id="110" presetID="19" presetClass="emph" presetSubtype="0" fill="hold" grpId="0" nodeType="withEffect">
                                  <p:stCondLst>
                                    <p:cond delay="0"/>
                                  </p:stCondLst>
                                  <p:childTnLst>
                                    <p:animClr clrSpc="rgb" dir="cw">
                                      <p:cBhvr override="childStyle">
                                        <p:cTn id="111" dur="500" fill="hold"/>
                                        <p:tgtEl>
                                          <p:spTgt spid="16"/>
                                        </p:tgtEl>
                                        <p:attrNameLst>
                                          <p:attrName>style.color</p:attrName>
                                        </p:attrNameLst>
                                      </p:cBhvr>
                                      <p:to>
                                        <a:srgbClr val="FFC000"/>
                                      </p:to>
                                    </p:animClr>
                                    <p:animClr clrSpc="rgb" dir="cw">
                                      <p:cBhvr>
                                        <p:cTn id="112" dur="500" fill="hold"/>
                                        <p:tgtEl>
                                          <p:spTgt spid="16"/>
                                        </p:tgtEl>
                                        <p:attrNameLst>
                                          <p:attrName>fillcolor</p:attrName>
                                        </p:attrNameLst>
                                      </p:cBhvr>
                                      <p:to>
                                        <a:srgbClr val="FFC000"/>
                                      </p:to>
                                    </p:animClr>
                                    <p:set>
                                      <p:cBhvr>
                                        <p:cTn id="113" dur="500" fill="hold"/>
                                        <p:tgtEl>
                                          <p:spTgt spid="16"/>
                                        </p:tgtEl>
                                        <p:attrNameLst>
                                          <p:attrName>fill.type</p:attrName>
                                        </p:attrNameLst>
                                      </p:cBhvr>
                                      <p:to>
                                        <p:strVal val="solid"/>
                                      </p:to>
                                    </p:set>
                                    <p:set>
                                      <p:cBhvr>
                                        <p:cTn id="114" dur="500" fill="hold"/>
                                        <p:tgtEl>
                                          <p:spTgt spid="16"/>
                                        </p:tgtEl>
                                        <p:attrNameLst>
                                          <p:attrName>fill.on</p:attrName>
                                        </p:attrNameLst>
                                      </p:cBhvr>
                                      <p:to>
                                        <p:strVal val="true"/>
                                      </p:to>
                                    </p:set>
                                  </p:childTnLst>
                                </p:cTn>
                              </p:par>
                              <p:par>
                                <p:cTn id="115" presetID="1" presetClass="mediacall" presetSubtype="0" fill="hold" nodeType="withEffect">
                                  <p:stCondLst>
                                    <p:cond delay="0"/>
                                  </p:stCondLst>
                                  <p:childTnLst>
                                    <p:cmd type="call" cmd="playFrom(0.0)">
                                      <p:cBhvr>
                                        <p:cTn id="116" dur="20221" fill="hold"/>
                                        <p:tgtEl>
                                          <p:spTgt spid="39"/>
                                        </p:tgtEl>
                                      </p:cBhvr>
                                    </p:cmd>
                                  </p:childTnLst>
                                </p:cTn>
                              </p:par>
                              <p:par>
                                <p:cTn id="117" presetID="3" presetClass="mediacall" presetSubtype="0" fill="hold" nodeType="withEffect">
                                  <p:stCondLst>
                                    <p:cond delay="0"/>
                                  </p:stCondLst>
                                  <p:childTnLst>
                                    <p:cmd type="call" cmd="stop">
                                      <p:cBhvr>
                                        <p:cTn id="118" dur="1" fill="hold"/>
                                        <p:tgtEl>
                                          <p:spTgt spid="38"/>
                                        </p:tgtEl>
                                      </p:cBhvr>
                                    </p:cmd>
                                  </p:childTnLst>
                                </p:cTn>
                              </p:par>
                              <p:par>
                                <p:cTn id="119" presetID="19" presetClass="emph" presetSubtype="0" fill="hold" grpId="1" nodeType="withEffect">
                                  <p:stCondLst>
                                    <p:cond delay="3500"/>
                                  </p:stCondLst>
                                  <p:childTnLst>
                                    <p:animClr clrSpc="rgb" dir="cw">
                                      <p:cBhvr override="childStyle">
                                        <p:cTn id="120" dur="500" fill="hold"/>
                                        <p:tgtEl>
                                          <p:spTgt spid="16"/>
                                        </p:tgtEl>
                                        <p:attrNameLst>
                                          <p:attrName>style.color</p:attrName>
                                        </p:attrNameLst>
                                      </p:cBhvr>
                                      <p:to>
                                        <a:srgbClr val="FF0000"/>
                                      </p:to>
                                    </p:animClr>
                                    <p:animClr clrSpc="rgb" dir="cw">
                                      <p:cBhvr>
                                        <p:cTn id="121" dur="500" fill="hold"/>
                                        <p:tgtEl>
                                          <p:spTgt spid="16"/>
                                        </p:tgtEl>
                                        <p:attrNameLst>
                                          <p:attrName>fillcolor</p:attrName>
                                        </p:attrNameLst>
                                      </p:cBhvr>
                                      <p:to>
                                        <a:srgbClr val="FF0000"/>
                                      </p:to>
                                    </p:animClr>
                                    <p:set>
                                      <p:cBhvr>
                                        <p:cTn id="122" dur="500" fill="hold"/>
                                        <p:tgtEl>
                                          <p:spTgt spid="16"/>
                                        </p:tgtEl>
                                        <p:attrNameLst>
                                          <p:attrName>fill.type</p:attrName>
                                        </p:attrNameLst>
                                      </p:cBhvr>
                                      <p:to>
                                        <p:strVal val="solid"/>
                                      </p:to>
                                    </p:set>
                                    <p:set>
                                      <p:cBhvr>
                                        <p:cTn id="123" dur="500" fill="hold"/>
                                        <p:tgtEl>
                                          <p:spTgt spid="16"/>
                                        </p:tgtEl>
                                        <p:attrNameLst>
                                          <p:attrName>fill.on</p:attrName>
                                        </p:attrNameLst>
                                      </p:cBhvr>
                                      <p:to>
                                        <p:strVal val="true"/>
                                      </p:to>
                                    </p:set>
                                  </p:childTnLst>
                                </p:cTn>
                              </p:par>
                              <p:par>
                                <p:cTn id="124" presetID="19" presetClass="emph" presetSubtype="0" repeatCount="4000" fill="hold" grpId="3" nodeType="withEffect">
                                  <p:stCondLst>
                                    <p:cond delay="3500"/>
                                  </p:stCondLst>
                                  <p:childTnLst>
                                    <p:animClr clrSpc="rgb" dir="cw">
                                      <p:cBhvr override="childStyle">
                                        <p:cTn id="125" dur="500" fill="hold"/>
                                        <p:tgtEl>
                                          <p:spTgt spid="15"/>
                                        </p:tgtEl>
                                        <p:attrNameLst>
                                          <p:attrName>style.color</p:attrName>
                                        </p:attrNameLst>
                                      </p:cBhvr>
                                      <p:to>
                                        <a:srgbClr val="92D050"/>
                                      </p:to>
                                    </p:animClr>
                                    <p:animClr clrSpc="rgb" dir="cw">
                                      <p:cBhvr>
                                        <p:cTn id="126" dur="500" fill="hold"/>
                                        <p:tgtEl>
                                          <p:spTgt spid="15"/>
                                        </p:tgtEl>
                                        <p:attrNameLst>
                                          <p:attrName>fillcolor</p:attrName>
                                        </p:attrNameLst>
                                      </p:cBhvr>
                                      <p:to>
                                        <a:srgbClr val="92D050"/>
                                      </p:to>
                                    </p:animClr>
                                    <p:set>
                                      <p:cBhvr>
                                        <p:cTn id="127" dur="500" fill="hold"/>
                                        <p:tgtEl>
                                          <p:spTgt spid="15"/>
                                        </p:tgtEl>
                                        <p:attrNameLst>
                                          <p:attrName>fill.type</p:attrName>
                                        </p:attrNameLst>
                                      </p:cBhvr>
                                      <p:to>
                                        <p:strVal val="solid"/>
                                      </p:to>
                                    </p:set>
                                    <p:set>
                                      <p:cBhvr>
                                        <p:cTn id="128" dur="500" fill="hold"/>
                                        <p:tgtEl>
                                          <p:spTgt spid="15"/>
                                        </p:tgtEl>
                                        <p:attrNameLst>
                                          <p:attrName>fill.on</p:attrName>
                                        </p:attrNameLst>
                                      </p:cBhvr>
                                      <p:to>
                                        <p:strVal val="true"/>
                                      </p:to>
                                    </p:set>
                                  </p:childTnLst>
                                </p:cTn>
                              </p:par>
                              <p:par>
                                <p:cTn id="129" presetID="1" presetClass="mediacall" presetSubtype="0" fill="hold" nodeType="withEffect">
                                  <p:stCondLst>
                                    <p:cond delay="3500"/>
                                  </p:stCondLst>
                                  <p:childTnLst>
                                    <p:cmd type="call" cmd="playFrom(0.0)">
                                      <p:cBhvr>
                                        <p:cTn id="130" dur="5906" fill="hold"/>
                                        <p:tgtEl>
                                          <p:spTgt spid="41"/>
                                        </p:tgtEl>
                                      </p:cBhvr>
                                    </p:cmd>
                                  </p:childTnLst>
                                </p:cTn>
                              </p:par>
                              <p:par>
                                <p:cTn id="131" presetID="3" presetClass="mediacall" presetSubtype="0" fill="hold" nodeType="withEffect">
                                  <p:stCondLst>
                                    <p:cond delay="3500"/>
                                  </p:stCondLst>
                                  <p:childTnLst>
                                    <p:cmd type="call" cmd="stop">
                                      <p:cBhvr>
                                        <p:cTn id="132" dur="1" fill="hold"/>
                                        <p:tgtEl>
                                          <p:spTgt spid="39"/>
                                        </p:tgtEl>
                                      </p:cBhvr>
                                    </p:cmd>
                                  </p:childTnLst>
                                </p:cTn>
                              </p:par>
                              <p:par>
                                <p:cTn id="133" presetID="30" presetClass="emph" presetSubtype="0" fill="hold" grpId="2" nodeType="withEffect">
                                  <p:stCondLst>
                                    <p:cond delay="3500"/>
                                  </p:stCondLst>
                                  <p:childTnLst>
                                    <p:animClr clrSpc="hsl" dir="cw">
                                      <p:cBhvr override="childStyle">
                                        <p:cTn id="134" dur="500" fill="hold"/>
                                        <p:tgtEl>
                                          <p:spTgt spid="27"/>
                                        </p:tgtEl>
                                        <p:attrNameLst>
                                          <p:attrName>style.color</p:attrName>
                                        </p:attrNameLst>
                                      </p:cBhvr>
                                      <p:by>
                                        <p:hsl h="0" s="12549" l="25098"/>
                                      </p:by>
                                    </p:animClr>
                                    <p:animClr clrSpc="hsl" dir="cw">
                                      <p:cBhvr>
                                        <p:cTn id="135" dur="500" fill="hold"/>
                                        <p:tgtEl>
                                          <p:spTgt spid="27"/>
                                        </p:tgtEl>
                                        <p:attrNameLst>
                                          <p:attrName>fillcolor</p:attrName>
                                        </p:attrNameLst>
                                      </p:cBhvr>
                                      <p:by>
                                        <p:hsl h="0" s="12549" l="25098"/>
                                      </p:by>
                                    </p:animClr>
                                    <p:animClr clrSpc="hsl" dir="cw">
                                      <p:cBhvr>
                                        <p:cTn id="136" dur="500" fill="hold"/>
                                        <p:tgtEl>
                                          <p:spTgt spid="27"/>
                                        </p:tgtEl>
                                        <p:attrNameLst>
                                          <p:attrName>stroke.color</p:attrName>
                                        </p:attrNameLst>
                                      </p:cBhvr>
                                      <p:by>
                                        <p:hsl h="0" s="12549" l="25098"/>
                                      </p:by>
                                    </p:animClr>
                                    <p:set>
                                      <p:cBhvr>
                                        <p:cTn id="137" dur="500" fill="hold"/>
                                        <p:tgtEl>
                                          <p:spTgt spid="27"/>
                                        </p:tgtEl>
                                        <p:attrNameLst>
                                          <p:attrName>fill.type</p:attrName>
                                        </p:attrNameLst>
                                      </p:cBhvr>
                                      <p:to>
                                        <p:strVal val="solid"/>
                                      </p:to>
                                    </p:set>
                                  </p:childTnLst>
                                </p:cTn>
                              </p:par>
                              <p:par>
                                <p:cTn id="138" presetID="24" presetClass="emph" presetSubtype="0" fill="hold" grpId="4" nodeType="withEffect">
                                  <p:stCondLst>
                                    <p:cond delay="3500"/>
                                  </p:stCondLst>
                                  <p:childTnLst>
                                    <p:animClr clrSpc="hsl" dir="cw">
                                      <p:cBhvr override="childStyle">
                                        <p:cTn id="139" dur="500" fill="hold"/>
                                        <p:tgtEl>
                                          <p:spTgt spid="25"/>
                                        </p:tgtEl>
                                        <p:attrNameLst>
                                          <p:attrName>style.color</p:attrName>
                                        </p:attrNameLst>
                                      </p:cBhvr>
                                      <p:by>
                                        <p:hsl h="0" s="-12549" l="-25098"/>
                                      </p:by>
                                    </p:animClr>
                                    <p:animClr clrSpc="hsl" dir="cw">
                                      <p:cBhvr>
                                        <p:cTn id="140" dur="500" fill="hold"/>
                                        <p:tgtEl>
                                          <p:spTgt spid="25"/>
                                        </p:tgtEl>
                                        <p:attrNameLst>
                                          <p:attrName>fillcolor</p:attrName>
                                        </p:attrNameLst>
                                      </p:cBhvr>
                                      <p:by>
                                        <p:hsl h="0" s="-12549" l="-25098"/>
                                      </p:by>
                                    </p:animClr>
                                    <p:animClr clrSpc="hsl" dir="cw">
                                      <p:cBhvr>
                                        <p:cTn id="141" dur="500" fill="hold"/>
                                        <p:tgtEl>
                                          <p:spTgt spid="25"/>
                                        </p:tgtEl>
                                        <p:attrNameLst>
                                          <p:attrName>stroke.color</p:attrName>
                                        </p:attrNameLst>
                                      </p:cBhvr>
                                      <p:by>
                                        <p:hsl h="0" s="-12549" l="-25098"/>
                                      </p:by>
                                    </p:animClr>
                                    <p:set>
                                      <p:cBhvr>
                                        <p:cTn id="142"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3" restart="whenNotActive" fill="hold" evtFilter="cancelBubble" nodeType="interactiveSeq">
                <p:stCondLst>
                  <p:cond evt="onClick" delay="0">
                    <p:tgtEl>
                      <p:spTgt spid="34"/>
                    </p:tgtEl>
                  </p:cond>
                </p:stCondLst>
                <p:endSync evt="end" delay="0">
                  <p:rtn val="all"/>
                </p:endSync>
                <p:childTnLst>
                  <p:par>
                    <p:cTn id="144" fill="hold">
                      <p:stCondLst>
                        <p:cond delay="0"/>
                      </p:stCondLst>
                      <p:childTnLst>
                        <p:par>
                          <p:cTn id="145" fill="hold">
                            <p:stCondLst>
                              <p:cond delay="0"/>
                            </p:stCondLst>
                            <p:childTnLst>
                              <p:par>
                                <p:cTn id="146" presetID="24" presetClass="emph" presetSubtype="0" fill="hold" grpId="1" nodeType="clickEffect">
                                  <p:stCondLst>
                                    <p:cond delay="0"/>
                                  </p:stCondLst>
                                  <p:childTnLst>
                                    <p:animClr clrSpc="hsl" dir="cw">
                                      <p:cBhvr override="childStyle">
                                        <p:cTn id="147" dur="500" fill="hold"/>
                                        <p:tgtEl>
                                          <p:spTgt spid="34"/>
                                        </p:tgtEl>
                                        <p:attrNameLst>
                                          <p:attrName>style.color</p:attrName>
                                        </p:attrNameLst>
                                      </p:cBhvr>
                                      <p:by>
                                        <p:hsl h="0" s="-12549" l="-25098"/>
                                      </p:by>
                                    </p:animClr>
                                    <p:animClr clrSpc="hsl" dir="cw">
                                      <p:cBhvr>
                                        <p:cTn id="148" dur="500" fill="hold"/>
                                        <p:tgtEl>
                                          <p:spTgt spid="34"/>
                                        </p:tgtEl>
                                        <p:attrNameLst>
                                          <p:attrName>fillcolor</p:attrName>
                                        </p:attrNameLst>
                                      </p:cBhvr>
                                      <p:by>
                                        <p:hsl h="0" s="-12549" l="-25098"/>
                                      </p:by>
                                    </p:animClr>
                                    <p:animClr clrSpc="hsl" dir="cw">
                                      <p:cBhvr>
                                        <p:cTn id="149" dur="500" fill="hold"/>
                                        <p:tgtEl>
                                          <p:spTgt spid="34"/>
                                        </p:tgtEl>
                                        <p:attrNameLst>
                                          <p:attrName>stroke.color</p:attrName>
                                        </p:attrNameLst>
                                      </p:cBhvr>
                                      <p:by>
                                        <p:hsl h="0" s="-12549" l="-25098"/>
                                      </p:by>
                                    </p:animClr>
                                    <p:set>
                                      <p:cBhvr>
                                        <p:cTn id="150" dur="500" fill="hold"/>
                                        <p:tgtEl>
                                          <p:spTgt spid="34"/>
                                        </p:tgtEl>
                                        <p:attrNameLst>
                                          <p:attrName>fill.type</p:attrName>
                                        </p:attrNameLst>
                                      </p:cBhvr>
                                      <p:to>
                                        <p:strVal val="solid"/>
                                      </p:to>
                                    </p:set>
                                  </p:childTnLst>
                                </p:cTn>
                              </p:par>
                              <p:par>
                                <p:cTn id="151" presetID="19" presetClass="emph" presetSubtype="0" fill="hold" grpId="0" nodeType="withEffect">
                                  <p:stCondLst>
                                    <p:cond delay="0"/>
                                  </p:stCondLst>
                                  <p:childTnLst>
                                    <p:animClr clrSpc="rgb" dir="cw">
                                      <p:cBhvr override="childStyle">
                                        <p:cTn id="152" dur="500" fill="hold"/>
                                        <p:tgtEl>
                                          <p:spTgt spid="32"/>
                                        </p:tgtEl>
                                        <p:attrNameLst>
                                          <p:attrName>style.color</p:attrName>
                                        </p:attrNameLst>
                                      </p:cBhvr>
                                      <p:to>
                                        <a:schemeClr val="accent2"/>
                                      </p:to>
                                    </p:animClr>
                                    <p:animClr clrSpc="rgb" dir="cw">
                                      <p:cBhvr>
                                        <p:cTn id="153" dur="500" fill="hold"/>
                                        <p:tgtEl>
                                          <p:spTgt spid="32"/>
                                        </p:tgtEl>
                                        <p:attrNameLst>
                                          <p:attrName>fillcolor</p:attrName>
                                        </p:attrNameLst>
                                      </p:cBhvr>
                                      <p:to>
                                        <a:schemeClr val="accent2"/>
                                      </p:to>
                                    </p:animClr>
                                    <p:set>
                                      <p:cBhvr>
                                        <p:cTn id="154" dur="500" fill="hold"/>
                                        <p:tgtEl>
                                          <p:spTgt spid="32"/>
                                        </p:tgtEl>
                                        <p:attrNameLst>
                                          <p:attrName>fill.type</p:attrName>
                                        </p:attrNameLst>
                                      </p:cBhvr>
                                      <p:to>
                                        <p:strVal val="solid"/>
                                      </p:to>
                                    </p:set>
                                    <p:set>
                                      <p:cBhvr>
                                        <p:cTn id="155" dur="500" fill="hold"/>
                                        <p:tgtEl>
                                          <p:spTgt spid="32"/>
                                        </p:tgtEl>
                                        <p:attrNameLst>
                                          <p:attrName>fill.on</p:attrName>
                                        </p:attrNameLst>
                                      </p:cBhvr>
                                      <p:to>
                                        <p:strVal val="true"/>
                                      </p:to>
                                    </p:set>
                                  </p:childTnLst>
                                </p:cTn>
                              </p:par>
                              <p:par>
                                <p:cTn id="156" presetID="1" presetClass="mediacall" presetSubtype="0" fill="hold" nodeType="withEffect">
                                  <p:stCondLst>
                                    <p:cond delay="0"/>
                                  </p:stCondLst>
                                  <p:childTnLst>
                                    <p:cmd type="call" cmd="playFrom(0.0)">
                                      <p:cBhvr>
                                        <p:cTn id="157" dur="20221" fill="hold"/>
                                        <p:tgtEl>
                                          <p:spTgt spid="39"/>
                                        </p:tgtEl>
                                      </p:cBhvr>
                                    </p:cmd>
                                  </p:childTnLst>
                                </p:cTn>
                              </p:par>
                              <p:par>
                                <p:cTn id="158" presetID="3" presetClass="mediacall" presetSubtype="0" fill="hold" nodeType="withEffect">
                                  <p:stCondLst>
                                    <p:cond delay="0"/>
                                  </p:stCondLst>
                                  <p:childTnLst>
                                    <p:cmd type="call" cmd="stop">
                                      <p:cBhvr>
                                        <p:cTn id="159" dur="1" fill="hold"/>
                                        <p:tgtEl>
                                          <p:spTgt spid="38"/>
                                        </p:tgtEl>
                                      </p:cBhvr>
                                    </p:cmd>
                                  </p:childTnLst>
                                </p:cTn>
                              </p:par>
                              <p:par>
                                <p:cTn id="160" presetID="19" presetClass="emph" presetSubtype="0" fill="hold" grpId="1" nodeType="withEffect">
                                  <p:stCondLst>
                                    <p:cond delay="3000"/>
                                  </p:stCondLst>
                                  <p:childTnLst>
                                    <p:animClr clrSpc="rgb" dir="cw">
                                      <p:cBhvr override="childStyle">
                                        <p:cTn id="161" dur="500" fill="hold"/>
                                        <p:tgtEl>
                                          <p:spTgt spid="32"/>
                                        </p:tgtEl>
                                        <p:attrNameLst>
                                          <p:attrName>style.color</p:attrName>
                                        </p:attrNameLst>
                                      </p:cBhvr>
                                      <p:to>
                                        <a:srgbClr val="FF0000"/>
                                      </p:to>
                                    </p:animClr>
                                    <p:animClr clrSpc="rgb" dir="cw">
                                      <p:cBhvr>
                                        <p:cTn id="162" dur="500" fill="hold"/>
                                        <p:tgtEl>
                                          <p:spTgt spid="32"/>
                                        </p:tgtEl>
                                        <p:attrNameLst>
                                          <p:attrName>fillcolor</p:attrName>
                                        </p:attrNameLst>
                                      </p:cBhvr>
                                      <p:to>
                                        <a:srgbClr val="FF0000"/>
                                      </p:to>
                                    </p:animClr>
                                    <p:set>
                                      <p:cBhvr>
                                        <p:cTn id="163" dur="500" fill="hold"/>
                                        <p:tgtEl>
                                          <p:spTgt spid="32"/>
                                        </p:tgtEl>
                                        <p:attrNameLst>
                                          <p:attrName>fill.type</p:attrName>
                                        </p:attrNameLst>
                                      </p:cBhvr>
                                      <p:to>
                                        <p:strVal val="solid"/>
                                      </p:to>
                                    </p:set>
                                    <p:set>
                                      <p:cBhvr>
                                        <p:cTn id="164" dur="500" fill="hold"/>
                                        <p:tgtEl>
                                          <p:spTgt spid="32"/>
                                        </p:tgtEl>
                                        <p:attrNameLst>
                                          <p:attrName>fill.on</p:attrName>
                                        </p:attrNameLst>
                                      </p:cBhvr>
                                      <p:to>
                                        <p:strVal val="true"/>
                                      </p:to>
                                    </p:set>
                                  </p:childTnLst>
                                </p:cTn>
                              </p:par>
                              <p:par>
                                <p:cTn id="165" presetID="19" presetClass="emph" presetSubtype="0" repeatCount="4000" fill="hold" grpId="4" nodeType="withEffect">
                                  <p:stCondLst>
                                    <p:cond delay="3000"/>
                                  </p:stCondLst>
                                  <p:childTnLst>
                                    <p:animClr clrSpc="rgb" dir="cw">
                                      <p:cBhvr override="childStyle">
                                        <p:cTn id="166" dur="500" fill="hold"/>
                                        <p:tgtEl>
                                          <p:spTgt spid="15"/>
                                        </p:tgtEl>
                                        <p:attrNameLst>
                                          <p:attrName>style.color</p:attrName>
                                        </p:attrNameLst>
                                      </p:cBhvr>
                                      <p:to>
                                        <a:srgbClr val="92D050"/>
                                      </p:to>
                                    </p:animClr>
                                    <p:animClr clrSpc="rgb" dir="cw">
                                      <p:cBhvr>
                                        <p:cTn id="167" dur="500" fill="hold"/>
                                        <p:tgtEl>
                                          <p:spTgt spid="15"/>
                                        </p:tgtEl>
                                        <p:attrNameLst>
                                          <p:attrName>fillcolor</p:attrName>
                                        </p:attrNameLst>
                                      </p:cBhvr>
                                      <p:to>
                                        <a:srgbClr val="92D050"/>
                                      </p:to>
                                    </p:animClr>
                                    <p:set>
                                      <p:cBhvr>
                                        <p:cTn id="168" dur="500" fill="hold"/>
                                        <p:tgtEl>
                                          <p:spTgt spid="15"/>
                                        </p:tgtEl>
                                        <p:attrNameLst>
                                          <p:attrName>fill.type</p:attrName>
                                        </p:attrNameLst>
                                      </p:cBhvr>
                                      <p:to>
                                        <p:strVal val="solid"/>
                                      </p:to>
                                    </p:set>
                                    <p:set>
                                      <p:cBhvr>
                                        <p:cTn id="169" dur="500" fill="hold"/>
                                        <p:tgtEl>
                                          <p:spTgt spid="15"/>
                                        </p:tgtEl>
                                        <p:attrNameLst>
                                          <p:attrName>fill.on</p:attrName>
                                        </p:attrNameLst>
                                      </p:cBhvr>
                                      <p:to>
                                        <p:strVal val="true"/>
                                      </p:to>
                                    </p:set>
                                  </p:childTnLst>
                                </p:cTn>
                              </p:par>
                              <p:par>
                                <p:cTn id="170" presetID="1" presetClass="mediacall" presetSubtype="0" fill="hold" nodeType="withEffect">
                                  <p:stCondLst>
                                    <p:cond delay="3000"/>
                                  </p:stCondLst>
                                  <p:childTnLst>
                                    <p:cmd type="call" cmd="playFrom(0.0)">
                                      <p:cBhvr>
                                        <p:cTn id="171" dur="5906" fill="hold"/>
                                        <p:tgtEl>
                                          <p:spTgt spid="41"/>
                                        </p:tgtEl>
                                      </p:cBhvr>
                                    </p:cmd>
                                  </p:childTnLst>
                                </p:cTn>
                              </p:par>
                              <p:par>
                                <p:cTn id="172" presetID="3" presetClass="mediacall" presetSubtype="0" fill="hold" nodeType="withEffect">
                                  <p:stCondLst>
                                    <p:cond delay="3000"/>
                                  </p:stCondLst>
                                  <p:childTnLst>
                                    <p:cmd type="call" cmd="stop">
                                      <p:cBhvr>
                                        <p:cTn id="173" dur="1" fill="hold"/>
                                        <p:tgtEl>
                                          <p:spTgt spid="39"/>
                                        </p:tgtEl>
                                      </p:cBhvr>
                                    </p:cmd>
                                  </p:childTnLst>
                                </p:cTn>
                              </p:par>
                              <p:par>
                                <p:cTn id="174" presetID="30" presetClass="emph" presetSubtype="0" fill="hold" grpId="2" nodeType="withEffect">
                                  <p:stCondLst>
                                    <p:cond delay="3000"/>
                                  </p:stCondLst>
                                  <p:childTnLst>
                                    <p:animClr clrSpc="hsl" dir="cw">
                                      <p:cBhvr override="childStyle">
                                        <p:cTn id="175" dur="500" fill="hold"/>
                                        <p:tgtEl>
                                          <p:spTgt spid="34"/>
                                        </p:tgtEl>
                                        <p:attrNameLst>
                                          <p:attrName>style.color</p:attrName>
                                        </p:attrNameLst>
                                      </p:cBhvr>
                                      <p:by>
                                        <p:hsl h="0" s="12549" l="25098"/>
                                      </p:by>
                                    </p:animClr>
                                    <p:animClr clrSpc="hsl" dir="cw">
                                      <p:cBhvr>
                                        <p:cTn id="176" dur="500" fill="hold"/>
                                        <p:tgtEl>
                                          <p:spTgt spid="34"/>
                                        </p:tgtEl>
                                        <p:attrNameLst>
                                          <p:attrName>fillcolor</p:attrName>
                                        </p:attrNameLst>
                                      </p:cBhvr>
                                      <p:by>
                                        <p:hsl h="0" s="12549" l="25098"/>
                                      </p:by>
                                    </p:animClr>
                                    <p:animClr clrSpc="hsl" dir="cw">
                                      <p:cBhvr>
                                        <p:cTn id="177" dur="500" fill="hold"/>
                                        <p:tgtEl>
                                          <p:spTgt spid="34"/>
                                        </p:tgtEl>
                                        <p:attrNameLst>
                                          <p:attrName>stroke.color</p:attrName>
                                        </p:attrNameLst>
                                      </p:cBhvr>
                                      <p:by>
                                        <p:hsl h="0" s="12549" l="25098"/>
                                      </p:by>
                                    </p:animClr>
                                    <p:set>
                                      <p:cBhvr>
                                        <p:cTn id="178" dur="500" fill="hold"/>
                                        <p:tgtEl>
                                          <p:spTgt spid="34"/>
                                        </p:tgtEl>
                                        <p:attrNameLst>
                                          <p:attrName>fill.type</p:attrName>
                                        </p:attrNameLst>
                                      </p:cBhvr>
                                      <p:to>
                                        <p:strVal val="solid"/>
                                      </p:to>
                                    </p:set>
                                  </p:childTnLst>
                                </p:cTn>
                              </p:par>
                              <p:par>
                                <p:cTn id="179" presetID="24" presetClass="emph" presetSubtype="0" fill="hold" grpId="5" nodeType="withEffect">
                                  <p:stCondLst>
                                    <p:cond delay="3000"/>
                                  </p:stCondLst>
                                  <p:childTnLst>
                                    <p:animClr clrSpc="hsl" dir="cw">
                                      <p:cBhvr override="childStyle">
                                        <p:cTn id="180" dur="500" fill="hold"/>
                                        <p:tgtEl>
                                          <p:spTgt spid="25"/>
                                        </p:tgtEl>
                                        <p:attrNameLst>
                                          <p:attrName>style.color</p:attrName>
                                        </p:attrNameLst>
                                      </p:cBhvr>
                                      <p:by>
                                        <p:hsl h="0" s="-12549" l="-25098"/>
                                      </p:by>
                                    </p:animClr>
                                    <p:animClr clrSpc="hsl" dir="cw">
                                      <p:cBhvr>
                                        <p:cTn id="181" dur="500" fill="hold"/>
                                        <p:tgtEl>
                                          <p:spTgt spid="25"/>
                                        </p:tgtEl>
                                        <p:attrNameLst>
                                          <p:attrName>fillcolor</p:attrName>
                                        </p:attrNameLst>
                                      </p:cBhvr>
                                      <p:by>
                                        <p:hsl h="0" s="-12549" l="-25098"/>
                                      </p:by>
                                    </p:animClr>
                                    <p:animClr clrSpc="hsl" dir="cw">
                                      <p:cBhvr>
                                        <p:cTn id="182" dur="500" fill="hold"/>
                                        <p:tgtEl>
                                          <p:spTgt spid="25"/>
                                        </p:tgtEl>
                                        <p:attrNameLst>
                                          <p:attrName>stroke.color</p:attrName>
                                        </p:attrNameLst>
                                      </p:cBhvr>
                                      <p:by>
                                        <p:hsl h="0" s="-12549" l="-25098"/>
                                      </p:by>
                                    </p:animClr>
                                    <p:set>
                                      <p:cBhvr>
                                        <p:cTn id="183"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video>
              <p:cMediaNode vol="80000">
                <p:cTn id="184" fill="hold" display="0">
                  <p:stCondLst>
                    <p:cond delay="indefinite"/>
                  </p:stCondLst>
                  <p:endCondLst>
                    <p:cond evt="onStopAudio" delay="0">
                      <p:tgtEl>
                        <p:sldTgt/>
                      </p:tgtEl>
                    </p:cond>
                  </p:endCondLst>
                </p:cTn>
                <p:tgtEl>
                  <p:spTgt spid="39"/>
                </p:tgtEl>
              </p:cMediaNode>
            </p:video>
            <p:video>
              <p:cMediaNode vol="80000">
                <p:cTn id="185" fill="hold" display="0">
                  <p:stCondLst>
                    <p:cond delay="indefinite"/>
                  </p:stCondLst>
                  <p:endCondLst>
                    <p:cond evt="onStopAudio" delay="0">
                      <p:tgtEl>
                        <p:sldTgt/>
                      </p:tgtEl>
                    </p:cond>
                  </p:endCondLst>
                </p:cTn>
                <p:tgtEl>
                  <p:spTgt spid="40"/>
                </p:tgtEl>
              </p:cMediaNode>
            </p:video>
            <p:video>
              <p:cMediaNode vol="80000">
                <p:cTn id="186" fill="hold" display="0">
                  <p:stCondLst>
                    <p:cond delay="indefinite"/>
                  </p:stCondLst>
                  <p:endCondLst>
                    <p:cond evt="onStopAudio" delay="0">
                      <p:tgtEl>
                        <p:sldTgt/>
                      </p:tgtEl>
                    </p:cond>
                  </p:endCondLst>
                </p:cTn>
                <p:tgtEl>
                  <p:spTgt spid="41"/>
                </p:tgtEl>
              </p:cMediaNode>
            </p:vide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B86AF7C-A218-46C3-B579-EBC3341BFB65}"/>
              </a:ext>
            </a:extLst>
          </p:cNvPr>
          <p:cNvSpPr txBox="1"/>
          <p:nvPr/>
        </p:nvSpPr>
        <p:spPr>
          <a:xfrm>
            <a:off x="0" y="0"/>
            <a:ext cx="12257415" cy="2183162"/>
          </a:xfrm>
          <a:prstGeom prst="rect">
            <a:avLst/>
          </a:prstGeom>
          <a:noFill/>
        </p:spPr>
        <p:txBody>
          <a:bodyPr wrap="square" rtlCol="0">
            <a:spAutoFit/>
          </a:bodyPr>
          <a:lstStyle/>
          <a:p>
            <a:pPr algn="ctr">
              <a:lnSpc>
                <a:spcPct val="130000"/>
              </a:lnSpc>
            </a:pPr>
            <a:r>
              <a:rPr lang="en-US" sz="5500" b="1" dirty="0" smtClean="0">
                <a:solidFill>
                  <a:srgbClr val="00B050"/>
                </a:solidFill>
                <a:latin typeface="Times New Roman" pitchFamily="18" charset="0"/>
                <a:cs typeface="Times New Roman" pitchFamily="18" charset="0"/>
              </a:rPr>
              <a:t>TIẾT - BÀI 21. </a:t>
            </a:r>
          </a:p>
          <a:p>
            <a:pPr algn="ctr">
              <a:lnSpc>
                <a:spcPct val="130000"/>
              </a:lnSpc>
            </a:pPr>
            <a:r>
              <a:rPr lang="en-US" sz="5500" b="1" dirty="0" smtClean="0">
                <a:solidFill>
                  <a:srgbClr val="00B050"/>
                </a:solidFill>
                <a:latin typeface="Times New Roman" pitchFamily="18" charset="0"/>
                <a:cs typeface="Times New Roman" pitchFamily="18" charset="0"/>
              </a:rPr>
              <a:t>BIỂN VÀ ĐẠI DƯƠNG</a:t>
            </a:r>
            <a:endParaRPr lang="en-US" sz="5500" b="1" dirty="0">
              <a:solidFill>
                <a:srgbClr val="00B050"/>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DFFABB89-521D-459E-8BBA-4B01C27ED025}"/>
              </a:ext>
            </a:extLst>
          </p:cNvPr>
          <p:cNvPicPr>
            <a:picLocks noChangeAspect="1"/>
          </p:cNvPicPr>
          <p:nvPr/>
        </p:nvPicPr>
        <p:blipFill rotWithShape="1">
          <a:blip r:embed="rId2"/>
          <a:srcRect l="22750" t="31687" r="23915" b="14337"/>
          <a:stretch/>
        </p:blipFill>
        <p:spPr>
          <a:xfrm>
            <a:off x="2181552" y="2501248"/>
            <a:ext cx="7653327" cy="4356752"/>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12873" t="10115" r="10096" b="16744"/>
          <a:stretch/>
        </p:blipFill>
        <p:spPr>
          <a:xfrm>
            <a:off x="9730510" y="4359844"/>
            <a:ext cx="2436144" cy="249815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l="16234" t="10634" r="14299" b="17523"/>
          <a:stretch/>
        </p:blipFill>
        <p:spPr>
          <a:xfrm flipH="1">
            <a:off x="0" y="4332515"/>
            <a:ext cx="2211988" cy="2470648"/>
          </a:xfrm>
          <a:prstGeom prst="rect">
            <a:avLst/>
          </a:prstGeom>
        </p:spPr>
      </p:pic>
    </p:spTree>
    <p:extLst>
      <p:ext uri="{BB962C8B-B14F-4D97-AF65-F5344CB8AC3E}">
        <p14:creationId xmlns:p14="http://schemas.microsoft.com/office/powerpoint/2010/main" xmlns="" val="1402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1000"/>
                                        <p:tgtEl>
                                          <p:spTgt spid="7"/>
                                        </p:tgtEl>
                                      </p:cBhvr>
                                    </p:animEffect>
                                  </p:childTnLst>
                                </p:cTn>
                              </p:par>
                              <p:par>
                                <p:cTn id="11" presetID="8"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1000"/>
                                        <p:tgtEl>
                                          <p:spTgt spid="5"/>
                                        </p:tgtEl>
                                      </p:cBhvr>
                                    </p:animEffect>
                                  </p:childTnLst>
                                </p:cTn>
                              </p:par>
                              <p:par>
                                <p:cTn id="14" presetID="8"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21. BIỂN VÀ ĐẠI D</a:t>
            </a:r>
            <a:r>
              <a:rPr lang="vi-VN" sz="3000" b="1" dirty="0" smtClean="0">
                <a:latin typeface="Times New Roman" pitchFamily="18" charset="0"/>
              </a:rPr>
              <a:t>ƯƠ</a:t>
            </a:r>
            <a:r>
              <a:rPr lang="en-US" sz="3000" b="1" dirty="0" smtClean="0">
                <a:latin typeface="Times New Roman" pitchFamily="18" charset="0"/>
              </a:rPr>
              <a:t>NG</a:t>
            </a:r>
            <a:endParaRPr lang="en-US" sz="3000" b="1" dirty="0">
              <a:latin typeface="Times New Roman" pitchFamily="18" charset="0"/>
            </a:endParaRPr>
          </a:p>
        </p:txBody>
      </p:sp>
      <p:sp>
        <p:nvSpPr>
          <p:cNvPr id="11"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6" name="TextBox 5"/>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1. Đại d</a:t>
            </a:r>
            <a:r>
              <a:rPr lang="vi-VN" sz="2400" b="1" u="sng" dirty="0" smtClean="0">
                <a:solidFill>
                  <a:srgbClr val="000099"/>
                </a:solidFill>
                <a:latin typeface="Times New Roman" pitchFamily="18" charset="0"/>
                <a:cs typeface="Times New Roman" pitchFamily="18" charset="0"/>
              </a:rPr>
              <a:t>ươ</a:t>
            </a:r>
            <a:r>
              <a:rPr lang="en-US" sz="2400" b="1" u="sng" dirty="0" smtClean="0">
                <a:solidFill>
                  <a:srgbClr val="000099"/>
                </a:solidFill>
                <a:latin typeface="Times New Roman" pitchFamily="18" charset="0"/>
                <a:cs typeface="Times New Roman" pitchFamily="18" charset="0"/>
              </a:rPr>
              <a:t>ng thế gi</a:t>
            </a:r>
            <a:r>
              <a:rPr lang="vi-VN" sz="2400" b="1" u="sng" dirty="0" smtClean="0">
                <a:solidFill>
                  <a:srgbClr val="000099"/>
                </a:solidFill>
                <a:latin typeface="Times New Roman" pitchFamily="18" charset="0"/>
                <a:cs typeface="Times New Roman" pitchFamily="18" charset="0"/>
              </a:rPr>
              <a:t>ới</a:t>
            </a:r>
            <a:endParaRPr lang="en-US" sz="2400" b="1" u="sng" dirty="0">
              <a:solidFill>
                <a:srgbClr val="000099"/>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xmlns="" id="{C767621A-4D3F-4D2D-B628-763BFA64C31D}"/>
              </a:ext>
            </a:extLst>
          </p:cNvPr>
          <p:cNvSpPr txBox="1"/>
          <p:nvPr/>
        </p:nvSpPr>
        <p:spPr>
          <a:xfrm>
            <a:off x="4996144" y="6416946"/>
            <a:ext cx="5753686" cy="400110"/>
          </a:xfrm>
          <a:prstGeom prst="rect">
            <a:avLst/>
          </a:prstGeom>
          <a:solidFill>
            <a:srgbClr val="FFFF00"/>
          </a:solidFill>
          <a:ln>
            <a:solidFill>
              <a:srgbClr val="0000FF"/>
            </a:solidFill>
          </a:ln>
        </p:spPr>
        <p:txBody>
          <a:bodyPr wrap="square" rtlCol="0">
            <a:spAutoFit/>
          </a:bodyPr>
          <a:lstStyle/>
          <a:p>
            <a:pPr algn="ctr"/>
            <a:r>
              <a:rPr lang="en-US" sz="2000" b="1" dirty="0" smtClean="0">
                <a:latin typeface="Times New Roman" pitchFamily="18" charset="0"/>
                <a:cs typeface="Times New Roman" pitchFamily="18" charset="0"/>
              </a:rPr>
              <a:t>H.1 .Các biển và </a:t>
            </a:r>
            <a:r>
              <a:rPr lang="vi-VN" sz="2000" b="1" dirty="0" smtClean="0">
                <a:latin typeface="Times New Roman" pitchFamily="18" charset="0"/>
                <a:cs typeface="Times New Roman" pitchFamily="18" charset="0"/>
              </a:rPr>
              <a:t>đại</a:t>
            </a:r>
            <a:r>
              <a:rPr lang="en-US" sz="2000" b="1" dirty="0" smtClean="0">
                <a:latin typeface="Times New Roman" pitchFamily="18" charset="0"/>
                <a:cs typeface="Times New Roman" pitchFamily="18" charset="0"/>
              </a:rPr>
              <a:t> d</a:t>
            </a:r>
            <a:r>
              <a:rPr lang="vi-VN" sz="2000" b="1" dirty="0" smtClean="0">
                <a:latin typeface="Times New Roman" pitchFamily="18" charset="0"/>
                <a:cs typeface="Times New Roman" pitchFamily="18" charset="0"/>
              </a:rPr>
              <a:t>ươ</a:t>
            </a:r>
            <a:r>
              <a:rPr lang="en-US" sz="2000" b="1" dirty="0" smtClean="0">
                <a:latin typeface="Times New Roman" pitchFamily="18" charset="0"/>
                <a:cs typeface="Times New Roman" pitchFamily="18" charset="0"/>
              </a:rPr>
              <a:t>ng trên thế giới</a:t>
            </a:r>
            <a:endParaRPr lang="en-US" sz="2000" b="1" dirty="0">
              <a:latin typeface="Times New Roman" pitchFamily="18" charset="0"/>
              <a:cs typeface="Times New Roman" pitchFamily="18" charset="0"/>
            </a:endParaRPr>
          </a:p>
        </p:txBody>
      </p:sp>
      <p:pic>
        <p:nvPicPr>
          <p:cNvPr id="24" name="Picture 23">
            <a:extLst>
              <a:ext uri="{FF2B5EF4-FFF2-40B4-BE49-F238E27FC236}">
                <a16:creationId xmlns:a16="http://schemas.microsoft.com/office/drawing/2014/main" xmlns="" id="{1760357A-D306-41E9-B171-769B04E526AB}"/>
              </a:ext>
            </a:extLst>
          </p:cNvPr>
          <p:cNvPicPr>
            <a:picLocks noChangeAspect="1"/>
          </p:cNvPicPr>
          <p:nvPr/>
        </p:nvPicPr>
        <p:blipFill rotWithShape="1">
          <a:blip r:embed="rId4"/>
          <a:srcRect l="22750" t="31687" r="23915" b="14337"/>
          <a:stretch/>
        </p:blipFill>
        <p:spPr>
          <a:xfrm>
            <a:off x="3997339" y="1208994"/>
            <a:ext cx="7901353" cy="5151702"/>
          </a:xfrm>
          <a:prstGeom prst="rect">
            <a:avLst/>
          </a:prstGeom>
          <a:ln>
            <a:solidFill>
              <a:srgbClr val="0000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p:cNvSpPr>
            <a:spLocks noChangeArrowheads="1"/>
          </p:cNvSpPr>
          <p:nvPr/>
        </p:nvSpPr>
        <p:spPr bwMode="auto">
          <a:xfrm>
            <a:off x="434535" y="180535"/>
            <a:ext cx="5181600" cy="1143000"/>
          </a:xfrm>
          <a:prstGeom prst="horizontalScroll">
            <a:avLst>
              <a:gd name="adj" fmla="val 12500"/>
            </a:avLst>
          </a:prstGeom>
          <a:solidFill>
            <a:srgbClr val="FFFF00"/>
          </a:solidFill>
          <a:ln w="9525">
            <a:solidFill>
              <a:schemeClr val="tx1"/>
            </a:solidFill>
            <a:round/>
            <a:headEnd/>
            <a:tailEnd/>
          </a:ln>
        </p:spPr>
        <p:txBody>
          <a:bodyPr wrap="none" anchor="ctr"/>
          <a:lstStyle/>
          <a:p>
            <a:pPr algn="ctr"/>
            <a:r>
              <a:rPr lang="en-US" sz="3000" b="1" dirty="0" smtClean="0">
                <a:solidFill>
                  <a:srgbClr val="000099"/>
                </a:solidFill>
                <a:latin typeface="Times New Roman" pitchFamily="18" charset="0"/>
              </a:rPr>
              <a:t>THẢO LUẬN  NHÓM</a:t>
            </a:r>
          </a:p>
        </p:txBody>
      </p:sp>
      <p:sp>
        <p:nvSpPr>
          <p:cNvPr id="5" name="AutoShape 25"/>
          <p:cNvSpPr>
            <a:spLocks noChangeArrowheads="1"/>
          </p:cNvSpPr>
          <p:nvPr/>
        </p:nvSpPr>
        <p:spPr bwMode="auto">
          <a:xfrm rot="10800000">
            <a:off x="1066799" y="2138278"/>
            <a:ext cx="3561471" cy="900333"/>
          </a:xfrm>
          <a:prstGeom prst="flowChartOnlineStorage">
            <a:avLst/>
          </a:prstGeom>
          <a:solidFill>
            <a:srgbClr val="9900CC"/>
          </a:solidFill>
          <a:ln w="9525">
            <a:solidFill>
              <a:schemeClr val="tx1"/>
            </a:solidFill>
            <a:miter lim="800000"/>
            <a:headEnd/>
            <a:tailEnd/>
          </a:ln>
        </p:spPr>
        <p:txBody>
          <a:bodyPr rot="10800000" wrap="none" anchor="ctr"/>
          <a:lstStyle/>
          <a:p>
            <a:r>
              <a:rPr lang="en-US" sz="2400" b="1" dirty="0" smtClean="0">
                <a:solidFill>
                  <a:srgbClr val="FFFFFF"/>
                </a:solidFill>
                <a:latin typeface="Times New Roman" pitchFamily="18" charset="0"/>
              </a:rPr>
              <a:t>Thái Bình D</a:t>
            </a:r>
            <a:r>
              <a:rPr lang="vi-VN" sz="2400" b="1" dirty="0" smtClean="0">
                <a:solidFill>
                  <a:srgbClr val="FFFFFF"/>
                </a:solidFill>
                <a:latin typeface="Times New Roman" pitchFamily="18" charset="0"/>
              </a:rPr>
              <a:t>ươ</a:t>
            </a:r>
            <a:r>
              <a:rPr lang="en-US" sz="2400" b="1" dirty="0" smtClean="0">
                <a:solidFill>
                  <a:srgbClr val="FFFFFF"/>
                </a:solidFill>
                <a:latin typeface="Times New Roman" pitchFamily="18" charset="0"/>
              </a:rPr>
              <a:t>ng</a:t>
            </a:r>
            <a:endParaRPr lang="vi-VN" sz="2400" b="1" dirty="0" smtClean="0">
              <a:solidFill>
                <a:srgbClr val="FFFFFF"/>
              </a:solidFill>
              <a:latin typeface="Times New Roman" pitchFamily="18" charset="0"/>
            </a:endParaRPr>
          </a:p>
        </p:txBody>
      </p:sp>
      <p:sp>
        <p:nvSpPr>
          <p:cNvPr id="6" name="AutoShape 26"/>
          <p:cNvSpPr>
            <a:spLocks noChangeArrowheads="1"/>
          </p:cNvSpPr>
          <p:nvPr/>
        </p:nvSpPr>
        <p:spPr bwMode="auto">
          <a:xfrm rot="10800000">
            <a:off x="1015999" y="4290650"/>
            <a:ext cx="3598203" cy="900333"/>
          </a:xfrm>
          <a:prstGeom prst="flowChartOnlineStorage">
            <a:avLst/>
          </a:prstGeom>
          <a:solidFill>
            <a:srgbClr val="9900CC"/>
          </a:solidFill>
          <a:ln w="9525">
            <a:solidFill>
              <a:schemeClr val="tx1"/>
            </a:solidFill>
            <a:miter lim="800000"/>
            <a:headEnd/>
            <a:tailEnd/>
          </a:ln>
        </p:spPr>
        <p:txBody>
          <a:bodyPr rot="10800000" wrap="none" anchor="ctr"/>
          <a:lstStyle/>
          <a:p>
            <a:r>
              <a:rPr lang="en-US" sz="2400" b="1" dirty="0" smtClean="0">
                <a:solidFill>
                  <a:srgbClr val="FFFFFF"/>
                </a:solidFill>
                <a:latin typeface="Times New Roman" pitchFamily="18" charset="0"/>
              </a:rPr>
              <a:t>Ấn Độ D</a:t>
            </a:r>
            <a:r>
              <a:rPr lang="vi-VN" sz="2400" b="1" dirty="0" smtClean="0">
                <a:solidFill>
                  <a:srgbClr val="FFFFFF"/>
                </a:solidFill>
                <a:latin typeface="Times New Roman" pitchFamily="18" charset="0"/>
              </a:rPr>
              <a:t>ươ</a:t>
            </a:r>
            <a:r>
              <a:rPr lang="en-US" sz="2400" b="1" dirty="0" smtClean="0">
                <a:solidFill>
                  <a:srgbClr val="FFFFFF"/>
                </a:solidFill>
                <a:latin typeface="Times New Roman" pitchFamily="18" charset="0"/>
              </a:rPr>
              <a:t>ng</a:t>
            </a:r>
          </a:p>
        </p:txBody>
      </p:sp>
      <p:pic>
        <p:nvPicPr>
          <p:cNvPr id="7" name="Picture 27" descr="BD21340_"/>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2275003"/>
            <a:ext cx="450851"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8" descr="BD21340_"/>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 y="3722803"/>
            <a:ext cx="450851"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AutoShape 29"/>
          <p:cNvSpPr>
            <a:spLocks noChangeArrowheads="1"/>
          </p:cNvSpPr>
          <p:nvPr/>
        </p:nvSpPr>
        <p:spPr bwMode="auto">
          <a:xfrm>
            <a:off x="76200" y="2118353"/>
            <a:ext cx="1600200" cy="914400"/>
          </a:xfrm>
          <a:prstGeom prst="flowChartMagneticDrum">
            <a:avLst/>
          </a:prstGeom>
          <a:solidFill>
            <a:srgbClr val="00FF00"/>
          </a:solidFill>
          <a:ln w="9525">
            <a:solidFill>
              <a:schemeClr val="tx1"/>
            </a:solidFill>
            <a:round/>
            <a:headEnd/>
            <a:tailEnd/>
          </a:ln>
        </p:spPr>
        <p:txBody>
          <a:bodyPr wrap="none" anchor="ctr"/>
          <a:lstStyle/>
          <a:p>
            <a:pPr algn="ctr" eaLnBrk="0" fontAlgn="base" hangingPunct="0">
              <a:spcBef>
                <a:spcPct val="0"/>
              </a:spcBef>
              <a:spcAft>
                <a:spcPct val="0"/>
              </a:spcAft>
            </a:pPr>
            <a:r>
              <a:rPr lang="en-US" sz="2200" b="1" dirty="0" smtClean="0">
                <a:solidFill>
                  <a:srgbClr val="000066"/>
                </a:solidFill>
                <a:latin typeface="Times New Roman" pitchFamily="18" charset="0"/>
              </a:rPr>
              <a:t>Nhóm 1</a:t>
            </a:r>
          </a:p>
        </p:txBody>
      </p:sp>
      <p:sp>
        <p:nvSpPr>
          <p:cNvPr id="10" name="AutoShape 30"/>
          <p:cNvSpPr>
            <a:spLocks noChangeArrowheads="1"/>
          </p:cNvSpPr>
          <p:nvPr/>
        </p:nvSpPr>
        <p:spPr bwMode="auto">
          <a:xfrm>
            <a:off x="56272" y="4303549"/>
            <a:ext cx="1574800" cy="914400"/>
          </a:xfrm>
          <a:prstGeom prst="flowChartMagneticDrum">
            <a:avLst/>
          </a:prstGeom>
          <a:solidFill>
            <a:srgbClr val="00FF00"/>
          </a:solidFill>
          <a:ln w="9525">
            <a:solidFill>
              <a:schemeClr val="tx1"/>
            </a:solidFill>
            <a:round/>
            <a:headEnd/>
            <a:tailEnd/>
          </a:ln>
        </p:spPr>
        <p:txBody>
          <a:bodyPr wrap="none" anchor="ctr"/>
          <a:lstStyle/>
          <a:p>
            <a:pPr algn="ctr" eaLnBrk="0" fontAlgn="base" hangingPunct="0">
              <a:spcBef>
                <a:spcPct val="0"/>
              </a:spcBef>
              <a:spcAft>
                <a:spcPct val="0"/>
              </a:spcAft>
            </a:pPr>
            <a:r>
              <a:rPr lang="en-US" sz="2200" b="1" dirty="0" smtClean="0">
                <a:solidFill>
                  <a:srgbClr val="000066"/>
                </a:solidFill>
                <a:latin typeface="Times New Roman" pitchFamily="18" charset="0"/>
              </a:rPr>
              <a:t>Nhóm 3</a:t>
            </a:r>
          </a:p>
        </p:txBody>
      </p:sp>
      <p:sp>
        <p:nvSpPr>
          <p:cNvPr id="11" name="AutoShape 26"/>
          <p:cNvSpPr>
            <a:spLocks noChangeArrowheads="1"/>
          </p:cNvSpPr>
          <p:nvPr/>
        </p:nvSpPr>
        <p:spPr bwMode="auto">
          <a:xfrm rot="10800000">
            <a:off x="1069145" y="5430127"/>
            <a:ext cx="3446584" cy="872197"/>
          </a:xfrm>
          <a:prstGeom prst="flowChartOnlineStorage">
            <a:avLst/>
          </a:prstGeom>
          <a:solidFill>
            <a:srgbClr val="9900CC"/>
          </a:solidFill>
          <a:ln w="9525">
            <a:solidFill>
              <a:schemeClr val="tx1"/>
            </a:solidFill>
            <a:miter lim="800000"/>
            <a:headEnd/>
            <a:tailEnd/>
          </a:ln>
        </p:spPr>
        <p:txBody>
          <a:bodyPr rot="10800000" wrap="none" anchor="ctr"/>
          <a:lstStyle/>
          <a:p>
            <a:r>
              <a:rPr lang="en-US" sz="2400" b="1" dirty="0" smtClean="0">
                <a:solidFill>
                  <a:srgbClr val="FFFFFF"/>
                </a:solidFill>
                <a:latin typeface="Times New Roman" pitchFamily="18" charset="0"/>
              </a:rPr>
              <a:t>Bắc B</a:t>
            </a:r>
            <a:r>
              <a:rPr lang="vi-VN" sz="2400" b="1" dirty="0" smtClean="0">
                <a:solidFill>
                  <a:srgbClr val="FFFFFF"/>
                </a:solidFill>
                <a:latin typeface="Times New Roman" pitchFamily="18" charset="0"/>
              </a:rPr>
              <a:t>ă</a:t>
            </a:r>
            <a:r>
              <a:rPr lang="en-US" sz="2400" b="1" dirty="0" smtClean="0">
                <a:solidFill>
                  <a:srgbClr val="FFFFFF"/>
                </a:solidFill>
                <a:latin typeface="Times New Roman" pitchFamily="18" charset="0"/>
              </a:rPr>
              <a:t>ng D</a:t>
            </a:r>
            <a:r>
              <a:rPr lang="vi-VN" sz="2400" b="1" dirty="0" smtClean="0">
                <a:solidFill>
                  <a:srgbClr val="FFFFFF"/>
                </a:solidFill>
                <a:latin typeface="Times New Roman" pitchFamily="18" charset="0"/>
              </a:rPr>
              <a:t>ươ</a:t>
            </a:r>
            <a:r>
              <a:rPr lang="en-US" sz="2400" b="1" dirty="0" smtClean="0">
                <a:solidFill>
                  <a:srgbClr val="FFFFFF"/>
                </a:solidFill>
                <a:latin typeface="Times New Roman" pitchFamily="18" charset="0"/>
              </a:rPr>
              <a:t>ng</a:t>
            </a:r>
          </a:p>
        </p:txBody>
      </p:sp>
      <p:sp>
        <p:nvSpPr>
          <p:cNvPr id="12" name="AutoShape 30"/>
          <p:cNvSpPr>
            <a:spLocks noChangeArrowheads="1"/>
          </p:cNvSpPr>
          <p:nvPr/>
        </p:nvSpPr>
        <p:spPr bwMode="auto">
          <a:xfrm>
            <a:off x="0" y="5421925"/>
            <a:ext cx="1676400" cy="852268"/>
          </a:xfrm>
          <a:prstGeom prst="flowChartMagneticDrum">
            <a:avLst/>
          </a:prstGeom>
          <a:solidFill>
            <a:srgbClr val="00FF00"/>
          </a:solidFill>
          <a:ln w="9525">
            <a:solidFill>
              <a:schemeClr val="tx1"/>
            </a:solidFill>
            <a:round/>
            <a:headEnd/>
            <a:tailEnd/>
          </a:ln>
        </p:spPr>
        <p:txBody>
          <a:bodyPr wrap="none" anchor="ctr"/>
          <a:lstStyle/>
          <a:p>
            <a:pPr algn="ctr" eaLnBrk="0" fontAlgn="base" hangingPunct="0">
              <a:spcBef>
                <a:spcPct val="0"/>
              </a:spcBef>
              <a:spcAft>
                <a:spcPct val="0"/>
              </a:spcAft>
            </a:pPr>
            <a:r>
              <a:rPr lang="en-US" sz="2200" b="1" dirty="0" smtClean="0">
                <a:solidFill>
                  <a:srgbClr val="000066"/>
                </a:solidFill>
                <a:latin typeface="Times New Roman" pitchFamily="18" charset="0"/>
              </a:rPr>
              <a:t>Nhóm 4</a:t>
            </a:r>
          </a:p>
        </p:txBody>
      </p:sp>
      <p:sp>
        <p:nvSpPr>
          <p:cNvPr id="13" name="AutoShape 26"/>
          <p:cNvSpPr>
            <a:spLocks noChangeArrowheads="1"/>
          </p:cNvSpPr>
          <p:nvPr/>
        </p:nvSpPr>
        <p:spPr bwMode="auto">
          <a:xfrm rot="10800000">
            <a:off x="984738" y="3190998"/>
            <a:ext cx="3685736" cy="900333"/>
          </a:xfrm>
          <a:prstGeom prst="flowChartOnlineStorage">
            <a:avLst/>
          </a:prstGeom>
          <a:solidFill>
            <a:srgbClr val="9900CC"/>
          </a:solidFill>
          <a:ln w="9525">
            <a:solidFill>
              <a:schemeClr val="tx1"/>
            </a:solidFill>
            <a:miter lim="800000"/>
            <a:headEnd/>
            <a:tailEnd/>
          </a:ln>
        </p:spPr>
        <p:txBody>
          <a:bodyPr rot="10800000" wrap="none" anchor="ctr"/>
          <a:lstStyle/>
          <a:p>
            <a:r>
              <a:rPr lang="en-US" sz="2400" b="1" dirty="0" smtClean="0">
                <a:solidFill>
                  <a:srgbClr val="FFFFFF"/>
                </a:solidFill>
                <a:latin typeface="Times New Roman" pitchFamily="18" charset="0"/>
              </a:rPr>
              <a:t>Đại Tây D</a:t>
            </a:r>
            <a:r>
              <a:rPr lang="vi-VN" sz="2400" b="1" dirty="0" smtClean="0">
                <a:solidFill>
                  <a:srgbClr val="FFFFFF"/>
                </a:solidFill>
                <a:latin typeface="Times New Roman" pitchFamily="18" charset="0"/>
              </a:rPr>
              <a:t>ươ</a:t>
            </a:r>
            <a:r>
              <a:rPr lang="en-US" sz="2400" b="1" dirty="0" smtClean="0">
                <a:solidFill>
                  <a:srgbClr val="FFFFFF"/>
                </a:solidFill>
                <a:latin typeface="Times New Roman" pitchFamily="18" charset="0"/>
              </a:rPr>
              <a:t>ng</a:t>
            </a:r>
          </a:p>
        </p:txBody>
      </p:sp>
      <p:sp>
        <p:nvSpPr>
          <p:cNvPr id="14" name="AutoShape 30"/>
          <p:cNvSpPr>
            <a:spLocks noChangeArrowheads="1"/>
          </p:cNvSpPr>
          <p:nvPr/>
        </p:nvSpPr>
        <p:spPr bwMode="auto">
          <a:xfrm>
            <a:off x="67992" y="3203897"/>
            <a:ext cx="1574800" cy="914400"/>
          </a:xfrm>
          <a:prstGeom prst="flowChartMagneticDrum">
            <a:avLst/>
          </a:prstGeom>
          <a:solidFill>
            <a:srgbClr val="00FF00"/>
          </a:solidFill>
          <a:ln w="9525">
            <a:solidFill>
              <a:schemeClr val="tx1"/>
            </a:solidFill>
            <a:round/>
            <a:headEnd/>
            <a:tailEnd/>
          </a:ln>
        </p:spPr>
        <p:txBody>
          <a:bodyPr wrap="none" anchor="ctr"/>
          <a:lstStyle/>
          <a:p>
            <a:pPr algn="ctr" eaLnBrk="0" fontAlgn="base" hangingPunct="0">
              <a:spcBef>
                <a:spcPct val="0"/>
              </a:spcBef>
              <a:spcAft>
                <a:spcPct val="0"/>
              </a:spcAft>
            </a:pPr>
            <a:r>
              <a:rPr lang="en-US" sz="2200" b="1" dirty="0" smtClean="0">
                <a:solidFill>
                  <a:srgbClr val="000066"/>
                </a:solidFill>
                <a:latin typeface="Times New Roman" pitchFamily="18" charset="0"/>
              </a:rPr>
              <a:t>Nhóm 2</a:t>
            </a:r>
          </a:p>
        </p:txBody>
      </p:sp>
      <p:graphicFrame>
        <p:nvGraphicFramePr>
          <p:cNvPr id="17" name="Table 16"/>
          <p:cNvGraphicFramePr>
            <a:graphicFrameLocks noGrp="1"/>
          </p:cNvGraphicFramePr>
          <p:nvPr/>
        </p:nvGraphicFramePr>
        <p:xfrm>
          <a:off x="5052793" y="1465631"/>
          <a:ext cx="6829718" cy="5057864"/>
        </p:xfrm>
        <a:graphic>
          <a:graphicData uri="http://schemas.openxmlformats.org/drawingml/2006/table">
            <a:tbl>
              <a:tblPr/>
              <a:tblGrid>
                <a:gridCol w="1399454"/>
                <a:gridCol w="1438121"/>
                <a:gridCol w="1438121"/>
                <a:gridCol w="1321444"/>
                <a:gridCol w="1232578"/>
              </a:tblGrid>
              <a:tr h="574753">
                <a:tc rowSpan="2">
                  <a:txBody>
                    <a:bodyPr/>
                    <a:lstStyle/>
                    <a:p>
                      <a:pPr algn="ctr">
                        <a:lnSpc>
                          <a:spcPct val="120000"/>
                        </a:lnSpc>
                        <a:spcBef>
                          <a:spcPts val="600"/>
                        </a:spcBef>
                        <a:spcAft>
                          <a:spcPts val="0"/>
                        </a:spcAft>
                      </a:pPr>
                      <a:r>
                        <a:rPr lang="en-US" sz="2200" b="1" dirty="0">
                          <a:solidFill>
                            <a:srgbClr val="000000"/>
                          </a:solidFill>
                          <a:latin typeface="Times New Roman"/>
                          <a:ea typeface="Calibri"/>
                        </a:rPr>
                        <a:t>Đại dương</a:t>
                      </a:r>
                      <a:endParaRPr lang="en-US" sz="2200" dirty="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4">
                  <a:txBody>
                    <a:bodyPr/>
                    <a:lstStyle/>
                    <a:p>
                      <a:pPr algn="ctr">
                        <a:lnSpc>
                          <a:spcPct val="120000"/>
                        </a:lnSpc>
                        <a:spcBef>
                          <a:spcPts val="600"/>
                        </a:spcBef>
                        <a:spcAft>
                          <a:spcPts val="0"/>
                        </a:spcAft>
                      </a:pPr>
                      <a:r>
                        <a:rPr lang="en-US" sz="2200" b="1">
                          <a:solidFill>
                            <a:srgbClr val="000000"/>
                          </a:solidFill>
                          <a:latin typeface="Times New Roman"/>
                          <a:ea typeface="Calibri"/>
                        </a:rPr>
                        <a:t>Tiếp giáp các châu lục và đại dương</a:t>
                      </a:r>
                      <a:endParaRPr lang="en-US" sz="2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74753">
                <a:tc vMerge="1">
                  <a:txBody>
                    <a:bodyPr/>
                    <a:lstStyle/>
                    <a:p>
                      <a:endParaRPr lang="en-US"/>
                    </a:p>
                  </a:txBody>
                  <a:tcPr/>
                </a:tc>
                <a:tc>
                  <a:txBody>
                    <a:bodyPr/>
                    <a:lstStyle/>
                    <a:p>
                      <a:pPr algn="ctr">
                        <a:lnSpc>
                          <a:spcPct val="120000"/>
                        </a:lnSpc>
                        <a:spcBef>
                          <a:spcPts val="600"/>
                        </a:spcBef>
                        <a:spcAft>
                          <a:spcPts val="0"/>
                        </a:spcAft>
                      </a:pPr>
                      <a:r>
                        <a:rPr lang="en-US" sz="2200" b="1">
                          <a:solidFill>
                            <a:srgbClr val="000000"/>
                          </a:solidFill>
                          <a:latin typeface="Times New Roman"/>
                          <a:ea typeface="Calibri"/>
                        </a:rPr>
                        <a:t>Phía bắc</a:t>
                      </a:r>
                      <a:endParaRPr lang="en-US" sz="2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600"/>
                        </a:spcBef>
                        <a:spcAft>
                          <a:spcPts val="0"/>
                        </a:spcAft>
                      </a:pPr>
                      <a:r>
                        <a:rPr lang="en-US" sz="2200" b="1">
                          <a:solidFill>
                            <a:srgbClr val="000000"/>
                          </a:solidFill>
                          <a:latin typeface="Times New Roman"/>
                          <a:ea typeface="Calibri"/>
                        </a:rPr>
                        <a:t>Phía đông</a:t>
                      </a:r>
                      <a:endParaRPr lang="en-US" sz="2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600"/>
                        </a:spcBef>
                        <a:spcAft>
                          <a:spcPts val="0"/>
                        </a:spcAft>
                      </a:pPr>
                      <a:r>
                        <a:rPr lang="en-US" sz="2200" b="1">
                          <a:solidFill>
                            <a:srgbClr val="000000"/>
                          </a:solidFill>
                          <a:latin typeface="Times New Roman"/>
                          <a:ea typeface="Calibri"/>
                        </a:rPr>
                        <a:t>Phía nam</a:t>
                      </a:r>
                      <a:endParaRPr lang="en-US" sz="2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600"/>
                        </a:spcBef>
                        <a:spcAft>
                          <a:spcPts val="0"/>
                        </a:spcAft>
                      </a:pPr>
                      <a:r>
                        <a:rPr lang="en-US" sz="2200" b="1">
                          <a:solidFill>
                            <a:srgbClr val="000000"/>
                          </a:solidFill>
                          <a:latin typeface="Times New Roman"/>
                          <a:ea typeface="Calibri"/>
                        </a:rPr>
                        <a:t>Phía tây</a:t>
                      </a:r>
                      <a:endParaRPr lang="en-US" sz="2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149507">
                <a:tc>
                  <a:txBody>
                    <a:bodyPr/>
                    <a:lstStyle/>
                    <a:p>
                      <a:pPr algn="ctr">
                        <a:lnSpc>
                          <a:spcPct val="120000"/>
                        </a:lnSpc>
                        <a:spcBef>
                          <a:spcPts val="600"/>
                        </a:spcBef>
                        <a:spcAft>
                          <a:spcPts val="0"/>
                        </a:spcAft>
                      </a:pPr>
                      <a:r>
                        <a:rPr lang="en-US" sz="2200" b="1" dirty="0">
                          <a:solidFill>
                            <a:srgbClr val="000000"/>
                          </a:solidFill>
                          <a:latin typeface="Times New Roman"/>
                          <a:ea typeface="Calibri"/>
                        </a:rPr>
                        <a:t>Thái Bình Dương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Bef>
                          <a:spcPts val="600"/>
                        </a:spcBef>
                        <a:spcAft>
                          <a:spcPts val="0"/>
                        </a:spcAft>
                      </a:pPr>
                      <a:endParaRPr lang="en-US" sz="2200" dirty="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Bef>
                          <a:spcPts val="600"/>
                        </a:spcBef>
                        <a:spcAft>
                          <a:spcPts val="0"/>
                        </a:spcAft>
                      </a:pPr>
                      <a:endParaRPr lang="en-US" sz="220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Bef>
                          <a:spcPts val="600"/>
                        </a:spcBef>
                        <a:spcAft>
                          <a:spcPts val="0"/>
                        </a:spcAft>
                      </a:pPr>
                      <a:endParaRPr lang="en-US" sz="220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Bef>
                          <a:spcPts val="600"/>
                        </a:spcBef>
                        <a:spcAft>
                          <a:spcPts val="0"/>
                        </a:spcAft>
                      </a:pPr>
                      <a:endParaRPr lang="en-US" sz="220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74753">
                <a:tc>
                  <a:txBody>
                    <a:bodyPr/>
                    <a:lstStyle/>
                    <a:p>
                      <a:pPr algn="ctr">
                        <a:lnSpc>
                          <a:spcPct val="120000"/>
                        </a:lnSpc>
                        <a:spcBef>
                          <a:spcPts val="600"/>
                        </a:spcBef>
                        <a:spcAft>
                          <a:spcPts val="0"/>
                        </a:spcAft>
                      </a:pPr>
                      <a:r>
                        <a:rPr lang="en-US" sz="2200" b="1" dirty="0">
                          <a:solidFill>
                            <a:srgbClr val="000000"/>
                          </a:solidFill>
                          <a:latin typeface="Times New Roman"/>
                          <a:ea typeface="Calibri"/>
                        </a:rPr>
                        <a:t>Đại Tây Dương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Bef>
                          <a:spcPts val="600"/>
                        </a:spcBef>
                        <a:spcAft>
                          <a:spcPts val="0"/>
                        </a:spcAft>
                      </a:pPr>
                      <a:endParaRPr lang="en-US" sz="220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Bef>
                          <a:spcPts val="600"/>
                        </a:spcBef>
                        <a:spcAft>
                          <a:spcPts val="0"/>
                        </a:spcAft>
                      </a:pPr>
                      <a:endParaRPr lang="en-US" sz="220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Bef>
                          <a:spcPts val="600"/>
                        </a:spcBef>
                        <a:spcAft>
                          <a:spcPts val="0"/>
                        </a:spcAft>
                      </a:pPr>
                      <a:endParaRPr lang="en-US" sz="220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Bef>
                          <a:spcPts val="600"/>
                        </a:spcBef>
                        <a:spcAft>
                          <a:spcPts val="0"/>
                        </a:spcAft>
                      </a:pPr>
                      <a:endParaRPr lang="en-US" sz="220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74753">
                <a:tc>
                  <a:txBody>
                    <a:bodyPr/>
                    <a:lstStyle/>
                    <a:p>
                      <a:pPr algn="ctr">
                        <a:lnSpc>
                          <a:spcPct val="120000"/>
                        </a:lnSpc>
                        <a:spcBef>
                          <a:spcPts val="600"/>
                        </a:spcBef>
                        <a:spcAft>
                          <a:spcPts val="0"/>
                        </a:spcAft>
                      </a:pPr>
                      <a:r>
                        <a:rPr lang="en-US" sz="2200" b="1" dirty="0">
                          <a:solidFill>
                            <a:srgbClr val="000000"/>
                          </a:solidFill>
                          <a:latin typeface="Times New Roman"/>
                          <a:ea typeface="Calibri"/>
                        </a:rPr>
                        <a:t>Ấn Độ Dương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Bef>
                          <a:spcPts val="600"/>
                        </a:spcBef>
                        <a:spcAft>
                          <a:spcPts val="0"/>
                        </a:spcAft>
                      </a:pPr>
                      <a:endParaRPr lang="en-US" sz="220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Bef>
                          <a:spcPts val="600"/>
                        </a:spcBef>
                        <a:spcAft>
                          <a:spcPts val="0"/>
                        </a:spcAft>
                      </a:pPr>
                      <a:endParaRPr lang="en-US" sz="220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Bef>
                          <a:spcPts val="600"/>
                        </a:spcBef>
                        <a:spcAft>
                          <a:spcPts val="0"/>
                        </a:spcAft>
                      </a:pPr>
                      <a:endParaRPr lang="en-US" sz="220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Bef>
                          <a:spcPts val="600"/>
                        </a:spcBef>
                        <a:spcAft>
                          <a:spcPts val="0"/>
                        </a:spcAft>
                      </a:pPr>
                      <a:endParaRPr lang="en-US" sz="2200">
                        <a:solidFill>
                          <a:srgbClr val="000000"/>
                        </a:solidFill>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149507">
                <a:tc>
                  <a:txBody>
                    <a:bodyPr/>
                    <a:lstStyle/>
                    <a:p>
                      <a:pPr algn="ctr">
                        <a:lnSpc>
                          <a:spcPct val="120000"/>
                        </a:lnSpc>
                        <a:spcBef>
                          <a:spcPts val="600"/>
                        </a:spcBef>
                        <a:spcAft>
                          <a:spcPts val="0"/>
                        </a:spcAft>
                      </a:pPr>
                      <a:r>
                        <a:rPr lang="en-US" sz="2200" b="1" dirty="0">
                          <a:solidFill>
                            <a:srgbClr val="000000"/>
                          </a:solidFill>
                          <a:latin typeface="Times New Roman"/>
                          <a:ea typeface="Calibri"/>
                        </a:rPr>
                        <a:t>Bắc Băng Dương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4">
                  <a:txBody>
                    <a:bodyPr/>
                    <a:lstStyle/>
                    <a:p>
                      <a:pPr algn="just">
                        <a:lnSpc>
                          <a:spcPct val="120000"/>
                        </a:lnSpc>
                        <a:spcBef>
                          <a:spcPts val="600"/>
                        </a:spcBef>
                        <a:spcAft>
                          <a:spcPts val="0"/>
                        </a:spcAft>
                      </a:pPr>
                      <a:endParaRPr lang="en-US" sz="2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To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Left)">
                                      <p:cBhvr>
                                        <p:cTn id="18" dur="500"/>
                                        <p:tgtEl>
                                          <p:spTgt spid="9"/>
                                        </p:tgtEl>
                                      </p:cBhvr>
                                    </p:animEffect>
                                  </p:childTnLst>
                                </p:cTn>
                              </p:par>
                            </p:childTnLst>
                          </p:cTn>
                        </p:par>
                        <p:par>
                          <p:cTn id="19" fill="hold">
                            <p:stCondLst>
                              <p:cond delay="500"/>
                            </p:stCondLst>
                            <p:childTnLst>
                              <p:par>
                                <p:cTn id="20" presetID="1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lide(fromLeft)">
                                      <p:cBhvr>
                                        <p:cTn id="27" dur="500"/>
                                        <p:tgtEl>
                                          <p:spTgt spid="14"/>
                                        </p:tgtEl>
                                      </p:cBhvr>
                                    </p:animEffect>
                                  </p:childTnLst>
                                </p:cTn>
                              </p:par>
                            </p:childTnLst>
                          </p:cTn>
                        </p:par>
                        <p:par>
                          <p:cTn id="28" fill="hold">
                            <p:stCondLst>
                              <p:cond delay="500"/>
                            </p:stCondLst>
                            <p:childTnLst>
                              <p:par>
                                <p:cTn id="29" presetID="1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lide(fromLeft)">
                                      <p:cBhvr>
                                        <p:cTn id="31" dur="500"/>
                                        <p:tgtEl>
                                          <p:spTgt spid="13"/>
                                        </p:tgtEl>
                                      </p:cBhvr>
                                    </p:animEffect>
                                  </p:childTnLst>
                                </p:cTn>
                              </p:par>
                            </p:childTnLst>
                          </p:cTn>
                        </p:par>
                        <p:par>
                          <p:cTn id="32" fill="hold">
                            <p:stCondLst>
                              <p:cond delay="1000"/>
                            </p:stCondLst>
                            <p:childTnLst>
                              <p:par>
                                <p:cTn id="33" presetID="12"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lide(fromTop)">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slide(fromLeft)">
                                      <p:cBhvr>
                                        <p:cTn id="40" dur="500"/>
                                        <p:tgtEl>
                                          <p:spTgt spid="10"/>
                                        </p:tgtEl>
                                      </p:cBhvr>
                                    </p:animEffect>
                                  </p:childTnLst>
                                </p:cTn>
                              </p:par>
                            </p:childTnLst>
                          </p:cTn>
                        </p:par>
                        <p:par>
                          <p:cTn id="41" fill="hold">
                            <p:stCondLst>
                              <p:cond delay="500"/>
                            </p:stCondLst>
                            <p:childTnLst>
                              <p:par>
                                <p:cTn id="42" presetID="1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slide(from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slide(fromLeft)">
                                      <p:cBhvr>
                                        <p:cTn id="49" dur="500"/>
                                        <p:tgtEl>
                                          <p:spTgt spid="12"/>
                                        </p:tgtEl>
                                      </p:cBhvr>
                                    </p:animEffect>
                                  </p:childTnLst>
                                </p:cTn>
                              </p:par>
                            </p:childTnLst>
                          </p:cTn>
                        </p:par>
                        <p:par>
                          <p:cTn id="50" fill="hold">
                            <p:stCondLst>
                              <p:cond delay="500"/>
                            </p:stCondLst>
                            <p:childTnLst>
                              <p:par>
                                <p:cTn id="51" presetID="1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slide(from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1000" fill="hold"/>
                                        <p:tgtEl>
                                          <p:spTgt spid="17"/>
                                        </p:tgtEl>
                                        <p:attrNameLst>
                                          <p:attrName>ppt_x</p:attrName>
                                        </p:attrNameLst>
                                      </p:cBhvr>
                                      <p:tavLst>
                                        <p:tav tm="0">
                                          <p:val>
                                            <p:strVal val="#ppt_x-.2"/>
                                          </p:val>
                                        </p:tav>
                                        <p:tav tm="100000">
                                          <p:val>
                                            <p:strVal val="#ppt_x"/>
                                          </p:val>
                                        </p:tav>
                                      </p:tavLst>
                                    </p:anim>
                                    <p:anim calcmode="lin" valueType="num">
                                      <p:cBhvr>
                                        <p:cTn id="59"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96946" y="154749"/>
          <a:ext cx="11788727" cy="6457067"/>
        </p:xfrm>
        <a:graphic>
          <a:graphicData uri="http://schemas.openxmlformats.org/drawingml/2006/table">
            <a:tbl>
              <a:tblPr/>
              <a:tblGrid>
                <a:gridCol w="2415588"/>
                <a:gridCol w="2482331"/>
                <a:gridCol w="2482331"/>
                <a:gridCol w="2280934"/>
                <a:gridCol w="2127543"/>
              </a:tblGrid>
              <a:tr h="587006">
                <a:tc rowSpan="2">
                  <a:txBody>
                    <a:bodyPr/>
                    <a:lstStyle/>
                    <a:p>
                      <a:pPr algn="ctr">
                        <a:lnSpc>
                          <a:spcPct val="120000"/>
                        </a:lnSpc>
                        <a:spcBef>
                          <a:spcPts val="600"/>
                        </a:spcBef>
                        <a:spcAft>
                          <a:spcPts val="0"/>
                        </a:spcAft>
                      </a:pPr>
                      <a:r>
                        <a:rPr lang="en-US" sz="2400" b="1">
                          <a:solidFill>
                            <a:srgbClr val="000000"/>
                          </a:solidFill>
                          <a:latin typeface="Times New Roman"/>
                          <a:ea typeface="Calibri"/>
                        </a:rPr>
                        <a:t>Đại dương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4">
                  <a:txBody>
                    <a:bodyPr/>
                    <a:lstStyle/>
                    <a:p>
                      <a:pPr algn="ctr">
                        <a:lnSpc>
                          <a:spcPct val="120000"/>
                        </a:lnSpc>
                        <a:spcBef>
                          <a:spcPts val="600"/>
                        </a:spcBef>
                        <a:spcAft>
                          <a:spcPts val="0"/>
                        </a:spcAft>
                      </a:pPr>
                      <a:r>
                        <a:rPr lang="en-US" sz="2400" b="1">
                          <a:solidFill>
                            <a:srgbClr val="000000"/>
                          </a:solidFill>
                          <a:latin typeface="Times New Roman"/>
                          <a:ea typeface="Calibri"/>
                        </a:rPr>
                        <a:t>Tiếp giáp các châu lục và đại dương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87006">
                <a:tc vMerge="1">
                  <a:txBody>
                    <a:bodyPr/>
                    <a:lstStyle/>
                    <a:p>
                      <a:endParaRPr lang="en-US"/>
                    </a:p>
                  </a:txBody>
                  <a:tcPr/>
                </a:tc>
                <a:tc>
                  <a:txBody>
                    <a:bodyPr/>
                    <a:lstStyle/>
                    <a:p>
                      <a:pPr algn="ctr">
                        <a:lnSpc>
                          <a:spcPct val="120000"/>
                        </a:lnSpc>
                        <a:spcBef>
                          <a:spcPts val="600"/>
                        </a:spcBef>
                        <a:spcAft>
                          <a:spcPts val="0"/>
                        </a:spcAft>
                      </a:pPr>
                      <a:r>
                        <a:rPr lang="en-US" sz="2400" b="1">
                          <a:solidFill>
                            <a:srgbClr val="000000"/>
                          </a:solidFill>
                          <a:latin typeface="Times New Roman"/>
                          <a:ea typeface="Calibri"/>
                        </a:rPr>
                        <a:t>Phía bắc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600"/>
                        </a:spcBef>
                        <a:spcAft>
                          <a:spcPts val="0"/>
                        </a:spcAft>
                      </a:pPr>
                      <a:r>
                        <a:rPr lang="en-US" sz="2400" b="1">
                          <a:solidFill>
                            <a:srgbClr val="000000"/>
                          </a:solidFill>
                          <a:latin typeface="Times New Roman"/>
                          <a:ea typeface="Calibri"/>
                        </a:rPr>
                        <a:t>Phía đông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600"/>
                        </a:spcBef>
                        <a:spcAft>
                          <a:spcPts val="0"/>
                        </a:spcAft>
                      </a:pPr>
                      <a:r>
                        <a:rPr lang="en-US" sz="2400" b="1">
                          <a:solidFill>
                            <a:srgbClr val="000000"/>
                          </a:solidFill>
                          <a:latin typeface="Times New Roman"/>
                          <a:ea typeface="Calibri"/>
                        </a:rPr>
                        <a:t>Phía nam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600"/>
                        </a:spcBef>
                        <a:spcAft>
                          <a:spcPts val="0"/>
                        </a:spcAft>
                      </a:pPr>
                      <a:r>
                        <a:rPr lang="en-US" sz="2400" b="1">
                          <a:solidFill>
                            <a:srgbClr val="000000"/>
                          </a:solidFill>
                          <a:latin typeface="Times New Roman"/>
                          <a:ea typeface="Calibri"/>
                        </a:rPr>
                        <a:t>Phía tây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174012">
                <a:tc>
                  <a:txBody>
                    <a:bodyPr/>
                    <a:lstStyle/>
                    <a:p>
                      <a:pPr algn="ctr">
                        <a:lnSpc>
                          <a:spcPct val="120000"/>
                        </a:lnSpc>
                        <a:spcBef>
                          <a:spcPts val="600"/>
                        </a:spcBef>
                        <a:spcAft>
                          <a:spcPts val="0"/>
                        </a:spcAft>
                      </a:pPr>
                      <a:r>
                        <a:rPr lang="en-US" sz="2400" b="1">
                          <a:solidFill>
                            <a:srgbClr val="000000"/>
                          </a:solidFill>
                          <a:latin typeface="Times New Roman"/>
                          <a:ea typeface="Calibri"/>
                        </a:rPr>
                        <a:t>Thái Bình Dương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0000"/>
                        </a:lnSpc>
                        <a:spcBef>
                          <a:spcPts val="600"/>
                        </a:spcBef>
                        <a:spcAft>
                          <a:spcPts val="0"/>
                        </a:spcAft>
                      </a:pPr>
                      <a:r>
                        <a:rPr lang="en-US" sz="2400" b="1" dirty="0">
                          <a:solidFill>
                            <a:srgbClr val="000000"/>
                          </a:solidFill>
                          <a:latin typeface="Times New Roman"/>
                          <a:ea typeface="Calibri"/>
                        </a:rPr>
                        <a:t>Bắc Băng Dương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0000"/>
                        </a:lnSpc>
                        <a:spcBef>
                          <a:spcPts val="600"/>
                        </a:spcBef>
                        <a:spcAft>
                          <a:spcPts val="0"/>
                        </a:spcAft>
                      </a:pPr>
                      <a:r>
                        <a:rPr lang="en-US" sz="2400" b="1" dirty="0">
                          <a:solidFill>
                            <a:srgbClr val="000000"/>
                          </a:solidFill>
                          <a:latin typeface="Times New Roman"/>
                          <a:ea typeface="Calibri"/>
                        </a:rPr>
                        <a:t>Châu Mỹ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0000"/>
                        </a:lnSpc>
                        <a:spcBef>
                          <a:spcPts val="600"/>
                        </a:spcBef>
                        <a:spcAft>
                          <a:spcPts val="0"/>
                        </a:spcAft>
                      </a:pPr>
                      <a:r>
                        <a:rPr lang="en-US" sz="2400" b="1" dirty="0">
                          <a:solidFill>
                            <a:srgbClr val="000000"/>
                          </a:solidFill>
                          <a:latin typeface="Times New Roman"/>
                          <a:ea typeface="Calibri"/>
                        </a:rPr>
                        <a:t>Châu Nam Cực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0000"/>
                        </a:lnSpc>
                        <a:spcBef>
                          <a:spcPts val="600"/>
                        </a:spcBef>
                        <a:spcAft>
                          <a:spcPts val="0"/>
                        </a:spcAft>
                      </a:pPr>
                      <a:r>
                        <a:rPr lang="en-US" sz="2400" b="1" dirty="0">
                          <a:solidFill>
                            <a:srgbClr val="000000"/>
                          </a:solidFill>
                          <a:latin typeface="Times New Roman"/>
                          <a:ea typeface="Calibri"/>
                        </a:rPr>
                        <a:t>Châu 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174012">
                <a:tc>
                  <a:txBody>
                    <a:bodyPr/>
                    <a:lstStyle/>
                    <a:p>
                      <a:pPr algn="ctr">
                        <a:lnSpc>
                          <a:spcPct val="120000"/>
                        </a:lnSpc>
                        <a:spcBef>
                          <a:spcPts val="600"/>
                        </a:spcBef>
                        <a:spcAft>
                          <a:spcPts val="0"/>
                        </a:spcAft>
                      </a:pPr>
                      <a:r>
                        <a:rPr lang="en-US" sz="2400" b="1">
                          <a:solidFill>
                            <a:srgbClr val="000000"/>
                          </a:solidFill>
                          <a:latin typeface="Times New Roman"/>
                          <a:ea typeface="Calibri"/>
                        </a:rPr>
                        <a:t>Đại Tây Dương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0000"/>
                        </a:lnSpc>
                        <a:spcBef>
                          <a:spcPts val="600"/>
                        </a:spcBef>
                        <a:spcAft>
                          <a:spcPts val="0"/>
                        </a:spcAft>
                      </a:pPr>
                      <a:r>
                        <a:rPr lang="en-US" sz="2400" b="1">
                          <a:solidFill>
                            <a:srgbClr val="000000"/>
                          </a:solidFill>
                          <a:latin typeface="Times New Roman"/>
                          <a:ea typeface="Calibri"/>
                        </a:rPr>
                        <a:t>Bắc Băng Dương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0000"/>
                        </a:lnSpc>
                        <a:spcBef>
                          <a:spcPts val="600"/>
                        </a:spcBef>
                        <a:spcAft>
                          <a:spcPts val="0"/>
                        </a:spcAft>
                      </a:pPr>
                      <a:r>
                        <a:rPr lang="en-US" sz="2400" b="1">
                          <a:solidFill>
                            <a:srgbClr val="000000"/>
                          </a:solidFill>
                          <a:latin typeface="Times New Roman"/>
                          <a:ea typeface="Calibri"/>
                        </a:rPr>
                        <a:t>Châu Âu và châu Phi.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0000"/>
                        </a:lnSpc>
                        <a:spcBef>
                          <a:spcPts val="600"/>
                        </a:spcBef>
                        <a:spcAft>
                          <a:spcPts val="0"/>
                        </a:spcAft>
                      </a:pPr>
                      <a:r>
                        <a:rPr lang="en-US" sz="2400" b="1">
                          <a:solidFill>
                            <a:srgbClr val="000000"/>
                          </a:solidFill>
                          <a:latin typeface="Times New Roman"/>
                          <a:ea typeface="Calibri"/>
                        </a:rPr>
                        <a:t>Châu Nam Cực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0000"/>
                        </a:lnSpc>
                        <a:spcBef>
                          <a:spcPts val="600"/>
                        </a:spcBef>
                        <a:spcAft>
                          <a:spcPts val="0"/>
                        </a:spcAft>
                      </a:pPr>
                      <a:r>
                        <a:rPr lang="en-US" sz="2400" b="1" dirty="0">
                          <a:solidFill>
                            <a:srgbClr val="000000"/>
                          </a:solidFill>
                          <a:latin typeface="Times New Roman"/>
                          <a:ea typeface="Calibri"/>
                        </a:rPr>
                        <a:t>Châu Mỹ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61019">
                <a:tc>
                  <a:txBody>
                    <a:bodyPr/>
                    <a:lstStyle/>
                    <a:p>
                      <a:pPr algn="ctr">
                        <a:lnSpc>
                          <a:spcPct val="120000"/>
                        </a:lnSpc>
                        <a:spcBef>
                          <a:spcPts val="600"/>
                        </a:spcBef>
                        <a:spcAft>
                          <a:spcPts val="0"/>
                        </a:spcAft>
                      </a:pPr>
                      <a:r>
                        <a:rPr lang="en-US" sz="2400" b="1">
                          <a:solidFill>
                            <a:srgbClr val="000000"/>
                          </a:solidFill>
                          <a:latin typeface="Times New Roman"/>
                          <a:ea typeface="Calibri"/>
                        </a:rPr>
                        <a:t>Ấn Độ Dương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0000"/>
                        </a:lnSpc>
                        <a:spcBef>
                          <a:spcPts val="600"/>
                        </a:spcBef>
                        <a:spcAft>
                          <a:spcPts val="0"/>
                        </a:spcAft>
                      </a:pPr>
                      <a:r>
                        <a:rPr lang="en-US" sz="2400" b="1">
                          <a:solidFill>
                            <a:srgbClr val="000000"/>
                          </a:solidFill>
                          <a:latin typeface="Times New Roman"/>
                          <a:ea typeface="Calibri"/>
                        </a:rPr>
                        <a:t>Châu 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0000"/>
                        </a:lnSpc>
                        <a:spcBef>
                          <a:spcPts val="600"/>
                        </a:spcBef>
                        <a:spcAft>
                          <a:spcPts val="0"/>
                        </a:spcAft>
                      </a:pPr>
                      <a:r>
                        <a:rPr lang="en-US" sz="2400" b="1" dirty="0">
                          <a:solidFill>
                            <a:srgbClr val="000000"/>
                          </a:solidFill>
                          <a:latin typeface="Times New Roman"/>
                          <a:ea typeface="Calibri"/>
                        </a:rPr>
                        <a:t>Châu Á, châu Đại Dương, Thái Bình Dương.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0000"/>
                        </a:lnSpc>
                        <a:spcBef>
                          <a:spcPts val="600"/>
                        </a:spcBef>
                        <a:spcAft>
                          <a:spcPts val="0"/>
                        </a:spcAft>
                      </a:pPr>
                      <a:r>
                        <a:rPr lang="en-US" sz="2400" b="1">
                          <a:solidFill>
                            <a:srgbClr val="000000"/>
                          </a:solidFill>
                          <a:latin typeface="Times New Roman"/>
                          <a:ea typeface="Calibri"/>
                        </a:rPr>
                        <a:t>Châu Nam Cực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20000"/>
                        </a:lnSpc>
                        <a:spcBef>
                          <a:spcPts val="600"/>
                        </a:spcBef>
                        <a:spcAft>
                          <a:spcPts val="0"/>
                        </a:spcAft>
                      </a:pPr>
                      <a:r>
                        <a:rPr lang="en-US" sz="2400" b="1" dirty="0">
                          <a:solidFill>
                            <a:srgbClr val="000000"/>
                          </a:solidFill>
                          <a:latin typeface="Times New Roman"/>
                          <a:ea typeface="Calibri"/>
                        </a:rPr>
                        <a:t>Châu Phi và Đại Tây Dương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174012">
                <a:tc>
                  <a:txBody>
                    <a:bodyPr/>
                    <a:lstStyle/>
                    <a:p>
                      <a:pPr algn="ctr">
                        <a:lnSpc>
                          <a:spcPct val="120000"/>
                        </a:lnSpc>
                        <a:spcBef>
                          <a:spcPts val="600"/>
                        </a:spcBef>
                        <a:spcAft>
                          <a:spcPts val="0"/>
                        </a:spcAft>
                      </a:pPr>
                      <a:r>
                        <a:rPr lang="en-US" sz="2400" b="1">
                          <a:solidFill>
                            <a:srgbClr val="000000"/>
                          </a:solidFill>
                          <a:latin typeface="Times New Roman"/>
                          <a:ea typeface="Calibri"/>
                        </a:rPr>
                        <a:t>Bắc Băng Dương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4">
                  <a:txBody>
                    <a:bodyPr/>
                    <a:lstStyle/>
                    <a:p>
                      <a:pPr algn="just">
                        <a:lnSpc>
                          <a:spcPct val="120000"/>
                        </a:lnSpc>
                        <a:spcBef>
                          <a:spcPts val="600"/>
                        </a:spcBef>
                        <a:spcAft>
                          <a:spcPts val="0"/>
                        </a:spcAft>
                      </a:pPr>
                      <a:r>
                        <a:rPr lang="en-US" sz="2400" b="1" dirty="0">
                          <a:solidFill>
                            <a:srgbClr val="000000"/>
                          </a:solidFill>
                          <a:latin typeface="Times New Roman"/>
                          <a:ea typeface="Calibri"/>
                        </a:rPr>
                        <a:t>Bao quanh Bắc Cực và giáp với Đại Tây Dương, Thái Bình Dương, châu Âu, châu Á, châu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21. BIỂN VÀ ĐẠI D</a:t>
            </a:r>
            <a:r>
              <a:rPr lang="vi-VN" sz="3000" b="1" dirty="0" smtClean="0">
                <a:latin typeface="Times New Roman" pitchFamily="18" charset="0"/>
              </a:rPr>
              <a:t>ƯƠ</a:t>
            </a:r>
            <a:r>
              <a:rPr lang="en-US" sz="3000" b="1" dirty="0" smtClean="0">
                <a:latin typeface="Times New Roman" pitchFamily="18" charset="0"/>
              </a:rPr>
              <a:t>NG</a:t>
            </a:r>
            <a:endParaRPr lang="en-US" sz="3000" b="1" dirty="0">
              <a:latin typeface="Times New Roman" pitchFamily="18" charset="0"/>
            </a:endParaRPr>
          </a:p>
        </p:txBody>
      </p:sp>
      <p:sp>
        <p:nvSpPr>
          <p:cNvPr id="11"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6" name="TextBox 5"/>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1. Đại d</a:t>
            </a:r>
            <a:r>
              <a:rPr lang="vi-VN" sz="2400" b="1" u="sng" dirty="0" smtClean="0">
                <a:solidFill>
                  <a:srgbClr val="000099"/>
                </a:solidFill>
                <a:latin typeface="Times New Roman" pitchFamily="18" charset="0"/>
                <a:cs typeface="Times New Roman" pitchFamily="18" charset="0"/>
              </a:rPr>
              <a:t>ươ</a:t>
            </a:r>
            <a:r>
              <a:rPr lang="en-US" sz="2400" b="1" u="sng" dirty="0" smtClean="0">
                <a:solidFill>
                  <a:srgbClr val="000099"/>
                </a:solidFill>
                <a:latin typeface="Times New Roman" pitchFamily="18" charset="0"/>
                <a:cs typeface="Times New Roman" pitchFamily="18" charset="0"/>
              </a:rPr>
              <a:t>ng thế gi</a:t>
            </a:r>
            <a:r>
              <a:rPr lang="vi-VN" sz="2400" b="1" u="sng" dirty="0" smtClean="0">
                <a:solidFill>
                  <a:srgbClr val="000099"/>
                </a:solidFill>
                <a:latin typeface="Times New Roman" pitchFamily="18" charset="0"/>
                <a:cs typeface="Times New Roman" pitchFamily="18" charset="0"/>
              </a:rPr>
              <a:t>ới</a:t>
            </a:r>
            <a:endParaRPr lang="en-US" sz="2400" b="1" u="sng" dirty="0">
              <a:solidFill>
                <a:srgbClr val="000099"/>
              </a:solidFill>
              <a:latin typeface="Times New Roman" pitchFamily="18" charset="0"/>
              <a:cs typeface="Times New Roman" pitchFamily="18" charset="0"/>
            </a:endParaRPr>
          </a:p>
        </p:txBody>
      </p:sp>
      <p:sp>
        <p:nvSpPr>
          <p:cNvPr id="18" name="Cloud Callout 17"/>
          <p:cNvSpPr/>
          <p:nvPr/>
        </p:nvSpPr>
        <p:spPr>
          <a:xfrm>
            <a:off x="190437" y="1636139"/>
            <a:ext cx="5247250" cy="2305929"/>
          </a:xfrm>
          <a:prstGeom prst="cloudCallout">
            <a:avLst>
              <a:gd name="adj1" fmla="val 49084"/>
              <a:gd name="adj2" fmla="val 89937"/>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i="1" dirty="0" smtClean="0">
                <a:solidFill>
                  <a:srgbClr val="0000FF"/>
                </a:solidFill>
                <a:latin typeface="Times New Roman" pitchFamily="18" charset="0"/>
                <a:cs typeface="Times New Roman" pitchFamily="18" charset="0"/>
              </a:rPr>
              <a:t>Cho biết các </a:t>
            </a:r>
            <a:r>
              <a:rPr lang="vi-VN" sz="2400" b="1" i="1" dirty="0" smtClean="0">
                <a:solidFill>
                  <a:srgbClr val="0000FF"/>
                </a:solidFill>
                <a:latin typeface="Times New Roman" pitchFamily="18" charset="0"/>
                <a:cs typeface="Times New Roman" pitchFamily="18" charset="0"/>
              </a:rPr>
              <a:t>đại</a:t>
            </a:r>
            <a:r>
              <a:rPr lang="en-US" sz="2400" b="1" i="1" dirty="0" smtClean="0">
                <a:solidFill>
                  <a:srgbClr val="0000FF"/>
                </a:solidFill>
                <a:latin typeface="Times New Roman" pitchFamily="18" charset="0"/>
                <a:cs typeface="Times New Roman" pitchFamily="18" charset="0"/>
              </a:rPr>
              <a:t> d</a:t>
            </a:r>
            <a:r>
              <a:rPr lang="vi-VN" sz="2400" b="1" i="1" dirty="0" smtClean="0">
                <a:solidFill>
                  <a:srgbClr val="0000FF"/>
                </a:solidFill>
                <a:latin typeface="Times New Roman" pitchFamily="18" charset="0"/>
                <a:cs typeface="Times New Roman" pitchFamily="18" charset="0"/>
              </a:rPr>
              <a:t>ươ</a:t>
            </a:r>
            <a:r>
              <a:rPr lang="en-US" sz="2400" b="1" i="1" dirty="0" smtClean="0">
                <a:solidFill>
                  <a:srgbClr val="0000FF"/>
                </a:solidFill>
                <a:latin typeface="Times New Roman" pitchFamily="18" charset="0"/>
                <a:cs typeface="Times New Roman" pitchFamily="18" charset="0"/>
              </a:rPr>
              <a:t>ng chiếm tỉ lệ bao nhiêu phần tr</a:t>
            </a:r>
            <a:r>
              <a:rPr lang="vi-VN" sz="2400" b="1" i="1" dirty="0" smtClean="0">
                <a:solidFill>
                  <a:srgbClr val="0000FF"/>
                </a:solidFill>
                <a:latin typeface="Times New Roman" pitchFamily="18" charset="0"/>
                <a:cs typeface="Times New Roman" pitchFamily="18" charset="0"/>
              </a:rPr>
              <a:t>ă</a:t>
            </a:r>
            <a:r>
              <a:rPr lang="en-US" sz="2400" b="1" i="1" dirty="0" smtClean="0">
                <a:solidFill>
                  <a:srgbClr val="0000FF"/>
                </a:solidFill>
                <a:latin typeface="Times New Roman" pitchFamily="18" charset="0"/>
                <a:cs typeface="Times New Roman" pitchFamily="18" charset="0"/>
              </a:rPr>
              <a:t>m diện tích bề mặt Trái Đất?</a:t>
            </a:r>
          </a:p>
        </p:txBody>
      </p:sp>
      <p:sp>
        <p:nvSpPr>
          <p:cNvPr id="21" name="Rectangle 1"/>
          <p:cNvSpPr>
            <a:spLocks noChangeArrowheads="1"/>
          </p:cNvSpPr>
          <p:nvPr/>
        </p:nvSpPr>
        <p:spPr bwMode="auto">
          <a:xfrm>
            <a:off x="28136" y="1469574"/>
            <a:ext cx="12013809" cy="5799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en-US" sz="2400" b="1" dirty="0" smtClean="0">
                <a:latin typeface="Times New Roman" pitchFamily="18" charset="0"/>
                <a:cs typeface="Times New Roman" pitchFamily="18" charset="0"/>
              </a:rPr>
              <a:t>- </a:t>
            </a:r>
            <a:r>
              <a:rPr lang="pt-BR" sz="2400" b="1" dirty="0" smtClean="0">
                <a:latin typeface="Times New Roman" pitchFamily="18" charset="0"/>
                <a:cs typeface="Times New Roman" pitchFamily="18" charset="0"/>
              </a:rPr>
              <a:t>Đại dương thế giới là lớp nước liên tục, bao phủ 70% diện tích bề mặt Trái Đất.</a:t>
            </a:r>
            <a:endParaRPr kumimoji="0" lang="pt-B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xmlns="" id="{C767621A-4D3F-4D2D-B628-763BFA64C31D}"/>
              </a:ext>
            </a:extLst>
          </p:cNvPr>
          <p:cNvSpPr txBox="1"/>
          <p:nvPr/>
        </p:nvSpPr>
        <p:spPr>
          <a:xfrm>
            <a:off x="6063192" y="6387550"/>
            <a:ext cx="5753686" cy="400110"/>
          </a:xfrm>
          <a:prstGeom prst="rect">
            <a:avLst/>
          </a:prstGeom>
          <a:solidFill>
            <a:srgbClr val="FFFF00"/>
          </a:solidFill>
          <a:ln>
            <a:solidFill>
              <a:srgbClr val="0000FF"/>
            </a:solidFill>
          </a:ln>
        </p:spPr>
        <p:txBody>
          <a:bodyPr wrap="square" rtlCol="0">
            <a:spAutoFit/>
          </a:bodyPr>
          <a:lstStyle/>
          <a:p>
            <a:pPr algn="ctr"/>
            <a:r>
              <a:rPr lang="en-US" sz="2000" b="1" dirty="0" smtClean="0">
                <a:latin typeface="Times New Roman" pitchFamily="18" charset="0"/>
                <a:cs typeface="Times New Roman" pitchFamily="18" charset="0"/>
              </a:rPr>
              <a:t>H.1. Các biển và </a:t>
            </a:r>
            <a:r>
              <a:rPr lang="vi-VN" sz="2000" b="1" dirty="0" smtClean="0">
                <a:latin typeface="Times New Roman" pitchFamily="18" charset="0"/>
                <a:cs typeface="Times New Roman" pitchFamily="18" charset="0"/>
              </a:rPr>
              <a:t>đại</a:t>
            </a:r>
            <a:r>
              <a:rPr lang="en-US" sz="2000" b="1" dirty="0" smtClean="0">
                <a:latin typeface="Times New Roman" pitchFamily="18" charset="0"/>
                <a:cs typeface="Times New Roman" pitchFamily="18" charset="0"/>
              </a:rPr>
              <a:t> d</a:t>
            </a:r>
            <a:r>
              <a:rPr lang="vi-VN" sz="2000" b="1" dirty="0" smtClean="0">
                <a:latin typeface="Times New Roman" pitchFamily="18" charset="0"/>
                <a:cs typeface="Times New Roman" pitchFamily="18" charset="0"/>
              </a:rPr>
              <a:t>ươ</a:t>
            </a:r>
            <a:r>
              <a:rPr lang="en-US" sz="2000" b="1" dirty="0" smtClean="0">
                <a:latin typeface="Times New Roman" pitchFamily="18" charset="0"/>
                <a:cs typeface="Times New Roman" pitchFamily="18" charset="0"/>
              </a:rPr>
              <a:t>ng trên thế giới</a:t>
            </a:r>
            <a:endParaRPr lang="en-US" sz="2000" b="1" dirty="0">
              <a:latin typeface="Times New Roman" pitchFamily="18" charset="0"/>
              <a:cs typeface="Times New Roman" pitchFamily="18" charset="0"/>
            </a:endParaRPr>
          </a:p>
        </p:txBody>
      </p:sp>
      <p:pic>
        <p:nvPicPr>
          <p:cNvPr id="19" name="Picture 18">
            <a:extLst>
              <a:ext uri="{FF2B5EF4-FFF2-40B4-BE49-F238E27FC236}">
                <a16:creationId xmlns:a16="http://schemas.microsoft.com/office/drawing/2014/main" xmlns="" id="{1760357A-D306-41E9-B171-769B04E526AB}"/>
              </a:ext>
            </a:extLst>
          </p:cNvPr>
          <p:cNvPicPr>
            <a:picLocks noChangeAspect="1"/>
          </p:cNvPicPr>
          <p:nvPr/>
        </p:nvPicPr>
        <p:blipFill rotWithShape="1">
          <a:blip r:embed="rId4"/>
          <a:srcRect l="22750" t="31687" r="23915" b="14337"/>
          <a:stretch/>
        </p:blipFill>
        <p:spPr>
          <a:xfrm>
            <a:off x="5809957" y="2234398"/>
            <a:ext cx="6283567" cy="4096901"/>
          </a:xfrm>
          <a:prstGeom prst="rect">
            <a:avLst/>
          </a:prstGeom>
          <a:ln>
            <a:solidFill>
              <a:srgbClr val="0000FF"/>
            </a:solidFill>
          </a:ln>
        </p:spPr>
      </p:pic>
      <p:sp>
        <p:nvSpPr>
          <p:cNvPr id="20" name="Rectangle 1"/>
          <p:cNvSpPr>
            <a:spLocks noChangeArrowheads="1"/>
          </p:cNvSpPr>
          <p:nvPr/>
        </p:nvSpPr>
        <p:spPr bwMode="auto">
          <a:xfrm>
            <a:off x="28136" y="1959595"/>
            <a:ext cx="5781821"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50000"/>
              </a:lnSpc>
            </a:pPr>
            <a:r>
              <a:rPr lang="pt-BR" sz="2400" b="1" dirty="0" smtClean="0">
                <a:latin typeface="Times New Roman" pitchFamily="18" charset="0"/>
                <a:cs typeface="Times New Roman" pitchFamily="18" charset="0"/>
              </a:rPr>
              <a:t>- 4 đại dương: Thái Bình Dương, Ấn Độ Dương, Bắc Băng Dương và Đại Tây Dương.</a:t>
            </a:r>
            <a:endParaRPr kumimoji="0" lang="pt-B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ppt_x-.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1" nodeType="clickEffect">
                                  <p:stCondLst>
                                    <p:cond delay="0"/>
                                  </p:stCondLst>
                                  <p:childTnLst>
                                    <p:anim calcmode="lin" valueType="num">
                                      <p:cBhvr>
                                        <p:cTn id="13" dur="1000"/>
                                        <p:tgtEl>
                                          <p:spTgt spid="18"/>
                                        </p:tgtEl>
                                        <p:attrNameLst>
                                          <p:attrName>ppt_x</p:attrName>
                                        </p:attrNameLst>
                                      </p:cBhvr>
                                      <p:tavLst>
                                        <p:tav tm="0">
                                          <p:val>
                                            <p:strVal val="ppt_x"/>
                                          </p:val>
                                        </p:tav>
                                        <p:tav tm="100000">
                                          <p:val>
                                            <p:strVal val="ppt_x-.2"/>
                                          </p:val>
                                        </p:tav>
                                      </p:tavLst>
                                    </p:anim>
                                    <p:anim calcmode="lin" valueType="num">
                                      <p:cBhvr>
                                        <p:cTn id="14" dur="1000"/>
                                        <p:tgtEl>
                                          <p:spTgt spid="18"/>
                                        </p:tgtEl>
                                        <p:attrNameLst>
                                          <p:attrName>ppt_y</p:attrName>
                                        </p:attrNameLst>
                                      </p:cBhvr>
                                      <p:tavLst>
                                        <p:tav tm="0">
                                          <p:val>
                                            <p:strVal val="ppt_y"/>
                                          </p:val>
                                        </p:tav>
                                        <p:tav tm="100000">
                                          <p:val>
                                            <p:strVal val="ppt_y"/>
                                          </p:val>
                                        </p:tav>
                                      </p:tavLst>
                                    </p:anim>
                                    <p:animEffect transition="out" filter="fade">
                                      <p:cBhvr>
                                        <p:cTn id="15" dur="1000"/>
                                        <p:tgtEl>
                                          <p:spTgt spid="18"/>
                                        </p:tgtEl>
                                      </p:cBhvr>
                                    </p:animEffect>
                                    <p:set>
                                      <p:cBhvr>
                                        <p:cTn id="16" dur="1" fill="hold">
                                          <p:stCondLst>
                                            <p:cond delay="999"/>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2"/>
                                          </p:val>
                                        </p:tav>
                                        <p:tav tm="100000">
                                          <p:val>
                                            <p:strVal val="#ppt_x"/>
                                          </p:val>
                                        </p:tav>
                                      </p:tavLst>
                                    </p:anim>
                                    <p:anim calcmode="lin" valueType="num">
                                      <p:cBhvr>
                                        <p:cTn id="2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ppt_x</p:attrName>
                                        </p:attrNameLst>
                                      </p:cBhvr>
                                      <p:tavLst>
                                        <p:tav tm="0">
                                          <p:val>
                                            <p:strVal val="#ppt_x-.2"/>
                                          </p:val>
                                        </p:tav>
                                        <p:tav tm="100000">
                                          <p:val>
                                            <p:strVal val="#ppt_x"/>
                                          </p:val>
                                        </p:tav>
                                      </p:tavLst>
                                    </p:anim>
                                    <p:anim calcmode="lin" valueType="num">
                                      <p:cBhvr>
                                        <p:cTn id="29"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1"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21. BIỂN VÀ ĐẠI D</a:t>
            </a:r>
            <a:r>
              <a:rPr lang="vi-VN" sz="3000" b="1" dirty="0" smtClean="0">
                <a:latin typeface="Times New Roman" pitchFamily="18" charset="0"/>
              </a:rPr>
              <a:t>ƯƠ</a:t>
            </a:r>
            <a:r>
              <a:rPr lang="en-US" sz="3000" b="1" dirty="0" smtClean="0">
                <a:latin typeface="Times New Roman" pitchFamily="18" charset="0"/>
              </a:rPr>
              <a:t>NG</a:t>
            </a:r>
            <a:endParaRPr lang="en-US" sz="3000" b="1" dirty="0">
              <a:latin typeface="Times New Roman" pitchFamily="18" charset="0"/>
            </a:endParaRPr>
          </a:p>
        </p:txBody>
      </p:sp>
      <p:sp>
        <p:nvSpPr>
          <p:cNvPr id="11"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6" name="TextBox 5"/>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2. Độ muối, nhiệt </a:t>
            </a:r>
            <a:r>
              <a:rPr lang="vi-VN" sz="2400" b="1" u="sng" dirty="0" smtClean="0">
                <a:solidFill>
                  <a:srgbClr val="000099"/>
                </a:solidFill>
                <a:latin typeface="Times New Roman" pitchFamily="18" charset="0"/>
                <a:cs typeface="Times New Roman" pitchFamily="18" charset="0"/>
              </a:rPr>
              <a:t>độ</a:t>
            </a:r>
            <a:r>
              <a:rPr lang="en-US" sz="2400" b="1" u="sng" dirty="0" smtClean="0">
                <a:solidFill>
                  <a:srgbClr val="000099"/>
                </a:solidFill>
                <a:latin typeface="Times New Roman" pitchFamily="18" charset="0"/>
                <a:cs typeface="Times New Roman" pitchFamily="18" charset="0"/>
              </a:rPr>
              <a:t> của n</a:t>
            </a:r>
            <a:r>
              <a:rPr lang="vi-VN" sz="2400" b="1" u="sng" dirty="0" smtClean="0">
                <a:solidFill>
                  <a:srgbClr val="000099"/>
                </a:solidFill>
                <a:latin typeface="Times New Roman" pitchFamily="18" charset="0"/>
                <a:cs typeface="Times New Roman" pitchFamily="18" charset="0"/>
              </a:rPr>
              <a:t>ướ</a:t>
            </a:r>
            <a:r>
              <a:rPr lang="en-US" sz="2400" b="1" u="sng" dirty="0" smtClean="0">
                <a:solidFill>
                  <a:srgbClr val="000099"/>
                </a:solidFill>
                <a:latin typeface="Times New Roman" pitchFamily="18" charset="0"/>
                <a:cs typeface="Times New Roman" pitchFamily="18" charset="0"/>
              </a:rPr>
              <a:t>c biển</a:t>
            </a:r>
            <a:endParaRPr lang="en-US" sz="2400" b="1" u="sng" dirty="0">
              <a:solidFill>
                <a:srgbClr val="000099"/>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xmlns="" id="{C767621A-4D3F-4D2D-B628-763BFA64C31D}"/>
              </a:ext>
            </a:extLst>
          </p:cNvPr>
          <p:cNvSpPr txBox="1"/>
          <p:nvPr/>
        </p:nvSpPr>
        <p:spPr>
          <a:xfrm>
            <a:off x="6159053" y="6362354"/>
            <a:ext cx="5796385" cy="400110"/>
          </a:xfrm>
          <a:prstGeom prst="rect">
            <a:avLst/>
          </a:prstGeom>
          <a:solidFill>
            <a:srgbClr val="FFFF00"/>
          </a:solidFill>
          <a:ln>
            <a:solidFill>
              <a:srgbClr val="0000FF"/>
            </a:solidFill>
          </a:ln>
        </p:spPr>
        <p:txBody>
          <a:bodyPr wrap="square" rtlCol="0">
            <a:spAutoFit/>
          </a:bodyPr>
          <a:lstStyle/>
          <a:p>
            <a:pPr algn="ctr"/>
            <a:r>
              <a:rPr lang="en-US" sz="2000" b="1" dirty="0" smtClean="0">
                <a:latin typeface="Times New Roman" pitchFamily="18" charset="0"/>
                <a:cs typeface="Times New Roman" pitchFamily="18" charset="0"/>
              </a:rPr>
              <a:t>Độ muối của các biển và </a:t>
            </a:r>
            <a:r>
              <a:rPr lang="vi-VN" sz="2000" b="1" dirty="0" smtClean="0">
                <a:latin typeface="Times New Roman" pitchFamily="18" charset="0"/>
                <a:cs typeface="Times New Roman" pitchFamily="18" charset="0"/>
              </a:rPr>
              <a:t>đại</a:t>
            </a:r>
            <a:r>
              <a:rPr lang="en-US" sz="2000" b="1" dirty="0" smtClean="0">
                <a:latin typeface="Times New Roman" pitchFamily="18" charset="0"/>
                <a:cs typeface="Times New Roman" pitchFamily="18" charset="0"/>
              </a:rPr>
              <a:t> d</a:t>
            </a:r>
            <a:r>
              <a:rPr lang="vi-VN" sz="2000" b="1" dirty="0" smtClean="0">
                <a:latin typeface="Times New Roman" pitchFamily="18" charset="0"/>
                <a:cs typeface="Times New Roman" pitchFamily="18" charset="0"/>
              </a:rPr>
              <a:t>ươ</a:t>
            </a:r>
            <a:r>
              <a:rPr lang="en-US" sz="2000" b="1" dirty="0" smtClean="0">
                <a:latin typeface="Times New Roman" pitchFamily="18" charset="0"/>
                <a:cs typeface="Times New Roman" pitchFamily="18" charset="0"/>
              </a:rPr>
              <a:t>ng trên thế giới</a:t>
            </a:r>
            <a:endParaRPr lang="en-US" sz="2000" b="1" dirty="0">
              <a:latin typeface="Times New Roman" pitchFamily="18" charset="0"/>
              <a:cs typeface="Times New Roman" pitchFamily="18" charset="0"/>
            </a:endParaRPr>
          </a:p>
        </p:txBody>
      </p:sp>
      <p:sp>
        <p:nvSpPr>
          <p:cNvPr id="14" name="TextBox 13"/>
          <p:cNvSpPr txBox="1"/>
          <p:nvPr/>
        </p:nvSpPr>
        <p:spPr>
          <a:xfrm>
            <a:off x="56265" y="1533374"/>
            <a:ext cx="2096086" cy="461665"/>
          </a:xfrm>
          <a:prstGeom prst="rect">
            <a:avLst/>
          </a:prstGeom>
          <a:noFill/>
        </p:spPr>
        <p:txBody>
          <a:bodyPr wrap="square" rtlCol="0">
            <a:spAutoFit/>
          </a:bodyPr>
          <a:lstStyle/>
          <a:p>
            <a:r>
              <a:rPr lang="en-US" sz="2400" b="1" i="1" u="sng" dirty="0" smtClean="0">
                <a:latin typeface="Times New Roman" pitchFamily="18" charset="0"/>
                <a:cs typeface="Times New Roman" pitchFamily="18" charset="0"/>
              </a:rPr>
              <a:t>a. Độ muối</a:t>
            </a:r>
            <a:endParaRPr lang="en-US" sz="2400" b="1" i="1" u="sng" dirty="0">
              <a:latin typeface="Times New Roman" pitchFamily="18" charset="0"/>
              <a:cs typeface="Times New Roman" pitchFamily="18" charset="0"/>
            </a:endParaRPr>
          </a:p>
        </p:txBody>
      </p:sp>
      <p:sp>
        <p:nvSpPr>
          <p:cNvPr id="15" name="Cloud Callout 14"/>
          <p:cNvSpPr/>
          <p:nvPr/>
        </p:nvSpPr>
        <p:spPr>
          <a:xfrm>
            <a:off x="163773" y="1978925"/>
            <a:ext cx="5519574" cy="4162568"/>
          </a:xfrm>
          <a:prstGeom prst="cloudCallout">
            <a:avLst>
              <a:gd name="adj1" fmla="val 49084"/>
              <a:gd name="adj2" fmla="val 64461"/>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400" b="1" i="1" dirty="0" smtClean="0">
                <a:solidFill>
                  <a:srgbClr val="0000FF"/>
                </a:solidFill>
                <a:latin typeface="Times New Roman" pitchFamily="18" charset="0"/>
                <a:cs typeface="Times New Roman" pitchFamily="18" charset="0"/>
              </a:rPr>
              <a:t>Khai thác thông tin SGK, em hãy cho biết:</a:t>
            </a:r>
          </a:p>
          <a:p>
            <a:pPr algn="just">
              <a:lnSpc>
                <a:spcPct val="130000"/>
              </a:lnSpc>
            </a:pPr>
            <a:r>
              <a:rPr lang="en-US" sz="2400" b="1" i="1" dirty="0" smtClean="0">
                <a:solidFill>
                  <a:srgbClr val="0000FF"/>
                </a:solidFill>
                <a:latin typeface="Times New Roman" pitchFamily="18" charset="0"/>
                <a:cs typeface="Times New Roman" pitchFamily="18" charset="0"/>
              </a:rPr>
              <a:t>- Tại sao nước biển lại mặn?</a:t>
            </a:r>
          </a:p>
          <a:p>
            <a:pPr algn="just">
              <a:lnSpc>
                <a:spcPct val="130000"/>
              </a:lnSpc>
            </a:pPr>
            <a:r>
              <a:rPr lang="pt-BR" sz="2400" b="1" i="1" dirty="0" smtClean="0">
                <a:solidFill>
                  <a:srgbClr val="0000FF"/>
                </a:solidFill>
                <a:latin typeface="Times New Roman" pitchFamily="18" charset="0"/>
                <a:cs typeface="Times New Roman" pitchFamily="18" charset="0"/>
              </a:rPr>
              <a:t>- </a:t>
            </a:r>
            <a:r>
              <a:rPr lang="en-US" sz="2400" b="1" i="1" dirty="0" smtClean="0">
                <a:solidFill>
                  <a:srgbClr val="0000FF"/>
                </a:solidFill>
                <a:latin typeface="Times New Roman" pitchFamily="18" charset="0"/>
                <a:cs typeface="Times New Roman" pitchFamily="18" charset="0"/>
              </a:rPr>
              <a:t>Độ mặn trung bình của biển và đại dương là bao nhiêu?</a:t>
            </a:r>
            <a:endParaRPr lang="en-US" sz="2400" b="1" i="1" dirty="0">
              <a:solidFill>
                <a:srgbClr val="0000FF"/>
              </a:solidFill>
              <a:latin typeface="Times New Roman" pitchFamily="18" charset="0"/>
              <a:cs typeface="Times New Roman" pitchFamily="18" charset="0"/>
            </a:endParaRPr>
          </a:p>
        </p:txBody>
      </p:sp>
      <p:pic>
        <p:nvPicPr>
          <p:cNvPr id="16" name="Picture 15"/>
          <p:cNvPicPr/>
          <p:nvPr/>
        </p:nvPicPr>
        <p:blipFill>
          <a:blip r:embed="rId4"/>
          <a:srcRect/>
          <a:stretch>
            <a:fillRect/>
          </a:stretch>
        </p:blipFill>
        <p:spPr bwMode="auto">
          <a:xfrm>
            <a:off x="5797270" y="2115610"/>
            <a:ext cx="6285546" cy="4164037"/>
          </a:xfrm>
          <a:prstGeom prst="rect">
            <a:avLst/>
          </a:prstGeom>
          <a:noFill/>
          <a:ln w="9525">
            <a:solidFill>
              <a:srgbClr val="0000FF"/>
            </a:solidFill>
            <a:miter lim="800000"/>
            <a:headEnd/>
            <a:tailEnd/>
          </a:ln>
        </p:spPr>
      </p:pic>
      <p:sp>
        <p:nvSpPr>
          <p:cNvPr id="18" name="TextBox 17"/>
          <p:cNvSpPr txBox="1"/>
          <p:nvPr/>
        </p:nvSpPr>
        <p:spPr>
          <a:xfrm>
            <a:off x="27296" y="1910686"/>
            <a:ext cx="11955438" cy="646331"/>
          </a:xfrm>
          <a:prstGeom prst="rect">
            <a:avLst/>
          </a:prstGeom>
          <a:noFill/>
        </p:spPr>
        <p:txBody>
          <a:bodyPr wrap="square" rtlCol="0">
            <a:spAutoFit/>
          </a:bodyPr>
          <a:lstStyle/>
          <a:p>
            <a:pPr algn="just">
              <a:lnSpc>
                <a:spcPct val="150000"/>
              </a:lnSpc>
            </a:pPr>
            <a:r>
              <a:rPr lang="fr-FR" sz="2400" b="1" dirty="0" smtClean="0">
                <a:latin typeface="Times New Roman" pitchFamily="18" charset="0"/>
                <a:cs typeface="Times New Roman" pitchFamily="18" charset="0"/>
              </a:rPr>
              <a:t>- Độ muối trung bình của nước biển và đại dương là khoảng 35%</a:t>
            </a:r>
            <a:r>
              <a:rPr lang="fr-FR" sz="2400" b="1" baseline="-25000" dirty="0" smtClean="0">
                <a:latin typeface="Times New Roman" pitchFamily="18" charset="0"/>
                <a:cs typeface="Times New Roman" pitchFamily="18" charset="0"/>
              </a:rPr>
              <a:t>0</a:t>
            </a:r>
            <a:endParaRPr lang="en-US" sz="2400" b="1" dirty="0">
              <a:latin typeface="Times New Roman" pitchFamily="18" charset="0"/>
              <a:cs typeface="Times New Roman" pitchFamily="18" charset="0"/>
            </a:endParaRPr>
          </a:p>
        </p:txBody>
      </p:sp>
      <p:sp>
        <p:nvSpPr>
          <p:cNvPr id="19" name="TextBox 18"/>
          <p:cNvSpPr txBox="1"/>
          <p:nvPr/>
        </p:nvSpPr>
        <p:spPr>
          <a:xfrm>
            <a:off x="-1" y="2431576"/>
            <a:ext cx="11928143" cy="1200329"/>
          </a:xfrm>
          <a:prstGeom prst="rect">
            <a:avLst/>
          </a:prstGeom>
          <a:noFill/>
        </p:spPr>
        <p:txBody>
          <a:bodyPr wrap="square" rtlCol="0">
            <a:spAutoFit/>
          </a:bodyPr>
          <a:lstStyle/>
          <a:p>
            <a:pPr algn="just">
              <a:lnSpc>
                <a:spcPct val="150000"/>
              </a:lnSpc>
            </a:pPr>
            <a:r>
              <a:rPr lang="fr-FR" sz="2400" b="1" dirty="0" smtClean="0">
                <a:latin typeface="Times New Roman" pitchFamily="18" charset="0"/>
                <a:cs typeface="Times New Roman" pitchFamily="18" charset="0"/>
              </a:rPr>
              <a:t>- Nước biển có độ muối là do nước sông hòa tan các loại muối từ đất đá trong lục địa đưa ra hoặc muối thoát ra từ núi lửa ngầm dưới đại dương.</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ppt_x</p:attrName>
                                        </p:attrNameLst>
                                      </p:cBhvr>
                                      <p:tavLst>
                                        <p:tav tm="0">
                                          <p:val>
                                            <p:strVal val="#ppt_x-.2"/>
                                          </p:val>
                                        </p:tav>
                                        <p:tav tm="100000">
                                          <p:val>
                                            <p:strVal val="#ppt_x"/>
                                          </p:val>
                                        </p:tav>
                                      </p:tavLst>
                                    </p:anim>
                                    <p:anim calcmode="lin" valueType="num">
                                      <p:cBhvr>
                                        <p:cTn id="1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ppt_x</p:attrName>
                                        </p:attrNameLst>
                                      </p:cBhvr>
                                      <p:tavLst>
                                        <p:tav tm="0">
                                          <p:val>
                                            <p:strVal val="#ppt_x-.2"/>
                                          </p:val>
                                        </p:tav>
                                        <p:tav tm="100000">
                                          <p:val>
                                            <p:strVal val="#ppt_x"/>
                                          </p:val>
                                        </p:tav>
                                      </p:tavLst>
                                    </p:anim>
                                    <p:anim calcmode="lin" valueType="num">
                                      <p:cBhvr>
                                        <p:cTn id="2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
                                        </p:tgtEl>
                                      </p:cBhvr>
                                    </p:animEffect>
                                  </p:childTnLst>
                                </p:cTn>
                              </p:par>
                              <p:par>
                                <p:cTn id="22" presetID="29"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ppt_x</p:attrName>
                                        </p:attrNameLst>
                                      </p:cBhvr>
                                      <p:tavLst>
                                        <p:tav tm="0">
                                          <p:val>
                                            <p:strVal val="#ppt_x-.2"/>
                                          </p:val>
                                        </p:tav>
                                        <p:tav tm="100000">
                                          <p:val>
                                            <p:strVal val="#ppt_x"/>
                                          </p:val>
                                        </p:tav>
                                      </p:tavLst>
                                    </p:anim>
                                    <p:anim calcmode="lin" valueType="num">
                                      <p:cBhvr>
                                        <p:cTn id="2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6"/>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ppt_x</p:attrName>
                                        </p:attrNameLst>
                                      </p:cBhvr>
                                      <p:tavLst>
                                        <p:tav tm="0">
                                          <p:val>
                                            <p:strVal val="#ppt_x-.2"/>
                                          </p:val>
                                        </p:tav>
                                        <p:tav tm="100000">
                                          <p:val>
                                            <p:strVal val="#ppt_x"/>
                                          </p:val>
                                        </p:tav>
                                      </p:tavLst>
                                    </p:anim>
                                    <p:anim calcmode="lin" valueType="num">
                                      <p:cBhvr>
                                        <p:cTn id="3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xit" presetSubtype="0" fill="hold" grpId="1" nodeType="clickEffect">
                                  <p:stCondLst>
                                    <p:cond delay="0"/>
                                  </p:stCondLst>
                                  <p:childTnLst>
                                    <p:anim calcmode="lin" valueType="num">
                                      <p:cBhvr>
                                        <p:cTn id="35" dur="1000"/>
                                        <p:tgtEl>
                                          <p:spTgt spid="15"/>
                                        </p:tgtEl>
                                        <p:attrNameLst>
                                          <p:attrName>ppt_x</p:attrName>
                                        </p:attrNameLst>
                                      </p:cBhvr>
                                      <p:tavLst>
                                        <p:tav tm="0">
                                          <p:val>
                                            <p:strVal val="ppt_x"/>
                                          </p:val>
                                        </p:tav>
                                        <p:tav tm="100000">
                                          <p:val>
                                            <p:strVal val="ppt_x-.2"/>
                                          </p:val>
                                        </p:tav>
                                      </p:tavLst>
                                    </p:anim>
                                    <p:anim calcmode="lin" valueType="num">
                                      <p:cBhvr>
                                        <p:cTn id="36" dur="1000"/>
                                        <p:tgtEl>
                                          <p:spTgt spid="15"/>
                                        </p:tgtEl>
                                        <p:attrNameLst>
                                          <p:attrName>ppt_y</p:attrName>
                                        </p:attrNameLst>
                                      </p:cBhvr>
                                      <p:tavLst>
                                        <p:tav tm="0">
                                          <p:val>
                                            <p:strVal val="ppt_y"/>
                                          </p:val>
                                        </p:tav>
                                        <p:tav tm="100000">
                                          <p:val>
                                            <p:strVal val="ppt_y"/>
                                          </p:val>
                                        </p:tav>
                                      </p:tavLst>
                                    </p:anim>
                                    <p:animEffect transition="out" filter="fade">
                                      <p:cBhvr>
                                        <p:cTn id="37" dur="1000"/>
                                        <p:tgtEl>
                                          <p:spTgt spid="15"/>
                                        </p:tgtEl>
                                      </p:cBhvr>
                                    </p:animEffect>
                                    <p:set>
                                      <p:cBhvr>
                                        <p:cTn id="38" dur="1" fill="hold">
                                          <p:stCondLst>
                                            <p:cond delay="999"/>
                                          </p:stCondLst>
                                        </p:cTn>
                                        <p:tgtEl>
                                          <p:spTgt spid="15"/>
                                        </p:tgtEl>
                                        <p:attrNameLst>
                                          <p:attrName>style.visibility</p:attrName>
                                        </p:attrNameLst>
                                      </p:cBhvr>
                                      <p:to>
                                        <p:strVal val="hidden"/>
                                      </p:to>
                                    </p:set>
                                  </p:childTnLst>
                                </p:cTn>
                              </p:par>
                              <p:par>
                                <p:cTn id="39" presetID="29" presetClass="exit" presetSubtype="0" fill="hold" nodeType="withEffect">
                                  <p:stCondLst>
                                    <p:cond delay="0"/>
                                  </p:stCondLst>
                                  <p:childTnLst>
                                    <p:anim calcmode="lin" valueType="num">
                                      <p:cBhvr>
                                        <p:cTn id="40" dur="1000"/>
                                        <p:tgtEl>
                                          <p:spTgt spid="16"/>
                                        </p:tgtEl>
                                        <p:attrNameLst>
                                          <p:attrName>ppt_x</p:attrName>
                                        </p:attrNameLst>
                                      </p:cBhvr>
                                      <p:tavLst>
                                        <p:tav tm="0">
                                          <p:val>
                                            <p:strVal val="ppt_x"/>
                                          </p:val>
                                        </p:tav>
                                        <p:tav tm="100000">
                                          <p:val>
                                            <p:strVal val="ppt_x-.2"/>
                                          </p:val>
                                        </p:tav>
                                      </p:tavLst>
                                    </p:anim>
                                    <p:anim calcmode="lin" valueType="num">
                                      <p:cBhvr>
                                        <p:cTn id="41" dur="1000"/>
                                        <p:tgtEl>
                                          <p:spTgt spid="16"/>
                                        </p:tgtEl>
                                        <p:attrNameLst>
                                          <p:attrName>ppt_y</p:attrName>
                                        </p:attrNameLst>
                                      </p:cBhvr>
                                      <p:tavLst>
                                        <p:tav tm="0">
                                          <p:val>
                                            <p:strVal val="ppt_y"/>
                                          </p:val>
                                        </p:tav>
                                        <p:tav tm="100000">
                                          <p:val>
                                            <p:strVal val="ppt_y"/>
                                          </p:val>
                                        </p:tav>
                                      </p:tavLst>
                                    </p:anim>
                                    <p:animEffect transition="out" filter="fade">
                                      <p:cBhvr>
                                        <p:cTn id="42" dur="1000"/>
                                        <p:tgtEl>
                                          <p:spTgt spid="16"/>
                                        </p:tgtEl>
                                      </p:cBhvr>
                                    </p:animEffect>
                                    <p:set>
                                      <p:cBhvr>
                                        <p:cTn id="43" dur="1" fill="hold">
                                          <p:stCondLst>
                                            <p:cond delay="999"/>
                                          </p:stCondLst>
                                        </p:cTn>
                                        <p:tgtEl>
                                          <p:spTgt spid="16"/>
                                        </p:tgtEl>
                                        <p:attrNameLst>
                                          <p:attrName>style.visibility</p:attrName>
                                        </p:attrNameLst>
                                      </p:cBhvr>
                                      <p:to>
                                        <p:strVal val="hidden"/>
                                      </p:to>
                                    </p:set>
                                  </p:childTnLst>
                                </p:cTn>
                              </p:par>
                              <p:par>
                                <p:cTn id="44" presetID="29" presetClass="exit" presetSubtype="0" fill="hold" grpId="1" nodeType="withEffect">
                                  <p:stCondLst>
                                    <p:cond delay="0"/>
                                  </p:stCondLst>
                                  <p:childTnLst>
                                    <p:anim calcmode="lin" valueType="num">
                                      <p:cBhvr>
                                        <p:cTn id="45" dur="1000"/>
                                        <p:tgtEl>
                                          <p:spTgt spid="17"/>
                                        </p:tgtEl>
                                        <p:attrNameLst>
                                          <p:attrName>ppt_x</p:attrName>
                                        </p:attrNameLst>
                                      </p:cBhvr>
                                      <p:tavLst>
                                        <p:tav tm="0">
                                          <p:val>
                                            <p:strVal val="ppt_x"/>
                                          </p:val>
                                        </p:tav>
                                        <p:tav tm="100000">
                                          <p:val>
                                            <p:strVal val="ppt_x-.2"/>
                                          </p:val>
                                        </p:tav>
                                      </p:tavLst>
                                    </p:anim>
                                    <p:anim calcmode="lin" valueType="num">
                                      <p:cBhvr>
                                        <p:cTn id="46" dur="1000"/>
                                        <p:tgtEl>
                                          <p:spTgt spid="17"/>
                                        </p:tgtEl>
                                        <p:attrNameLst>
                                          <p:attrName>ppt_y</p:attrName>
                                        </p:attrNameLst>
                                      </p:cBhvr>
                                      <p:tavLst>
                                        <p:tav tm="0">
                                          <p:val>
                                            <p:strVal val="ppt_y"/>
                                          </p:val>
                                        </p:tav>
                                        <p:tav tm="100000">
                                          <p:val>
                                            <p:strVal val="ppt_y"/>
                                          </p:val>
                                        </p:tav>
                                      </p:tavLst>
                                    </p:anim>
                                    <p:animEffect transition="out" filter="fade">
                                      <p:cBhvr>
                                        <p:cTn id="47" dur="1000"/>
                                        <p:tgtEl>
                                          <p:spTgt spid="17"/>
                                        </p:tgtEl>
                                      </p:cBhvr>
                                    </p:animEffect>
                                    <p:set>
                                      <p:cBhvr>
                                        <p:cTn id="48" dur="1" fill="hold">
                                          <p:stCondLst>
                                            <p:cond delay="999"/>
                                          </p:stCondLst>
                                        </p:cTn>
                                        <p:tgtEl>
                                          <p:spTgt spid="1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ppt_x</p:attrName>
                                        </p:attrNameLst>
                                      </p:cBhvr>
                                      <p:tavLst>
                                        <p:tav tm="0">
                                          <p:val>
                                            <p:strVal val="#ppt_x-.2"/>
                                          </p:val>
                                        </p:tav>
                                        <p:tav tm="100000">
                                          <p:val>
                                            <p:strVal val="#ppt_x"/>
                                          </p:val>
                                        </p:tav>
                                      </p:tavLst>
                                    </p:anim>
                                    <p:anim calcmode="lin" valueType="num">
                                      <p:cBhvr>
                                        <p:cTn id="54"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1000" fill="hold"/>
                                        <p:tgtEl>
                                          <p:spTgt spid="19"/>
                                        </p:tgtEl>
                                        <p:attrNameLst>
                                          <p:attrName>ppt_x</p:attrName>
                                        </p:attrNameLst>
                                      </p:cBhvr>
                                      <p:tavLst>
                                        <p:tav tm="0">
                                          <p:val>
                                            <p:strVal val="#ppt_x-.2"/>
                                          </p:val>
                                        </p:tav>
                                        <p:tav tm="100000">
                                          <p:val>
                                            <p:strVal val="#ppt_x"/>
                                          </p:val>
                                        </p:tav>
                                      </p:tavLst>
                                    </p:anim>
                                    <p:anim calcmode="lin" valueType="num">
                                      <p:cBhvr>
                                        <p:cTn id="61"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P spid="17" grpId="1" animBg="1"/>
      <p:bldP spid="14" grpId="0"/>
      <p:bldP spid="15" grpId="0" animBg="1"/>
      <p:bldP spid="15" grpId="1" animBg="1"/>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21. BIỂN VÀ ĐẠI D</a:t>
            </a:r>
            <a:r>
              <a:rPr lang="vi-VN" sz="3000" b="1" dirty="0" smtClean="0">
                <a:latin typeface="Times New Roman" pitchFamily="18" charset="0"/>
              </a:rPr>
              <a:t>ƯƠ</a:t>
            </a:r>
            <a:r>
              <a:rPr lang="en-US" sz="3000" b="1" dirty="0" smtClean="0">
                <a:latin typeface="Times New Roman" pitchFamily="18" charset="0"/>
              </a:rPr>
              <a:t>NG</a:t>
            </a:r>
            <a:endParaRPr lang="en-US" sz="3000" b="1" dirty="0">
              <a:latin typeface="Times New Roman" pitchFamily="18" charset="0"/>
            </a:endParaRPr>
          </a:p>
        </p:txBody>
      </p:sp>
      <p:sp>
        <p:nvSpPr>
          <p:cNvPr id="11"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6" name="TextBox 5"/>
          <p:cNvSpPr txBox="1"/>
          <p:nvPr/>
        </p:nvSpPr>
        <p:spPr>
          <a:xfrm>
            <a:off x="0" y="1117603"/>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2. Độ muối, nhiệt </a:t>
            </a:r>
            <a:r>
              <a:rPr lang="vi-VN" sz="2400" b="1" u="sng" dirty="0" smtClean="0">
                <a:solidFill>
                  <a:srgbClr val="000099"/>
                </a:solidFill>
                <a:latin typeface="Times New Roman" pitchFamily="18" charset="0"/>
                <a:cs typeface="Times New Roman" pitchFamily="18" charset="0"/>
              </a:rPr>
              <a:t>độ</a:t>
            </a:r>
            <a:r>
              <a:rPr lang="en-US" sz="2400" b="1" u="sng" dirty="0" smtClean="0">
                <a:solidFill>
                  <a:srgbClr val="000099"/>
                </a:solidFill>
                <a:latin typeface="Times New Roman" pitchFamily="18" charset="0"/>
                <a:cs typeface="Times New Roman" pitchFamily="18" charset="0"/>
              </a:rPr>
              <a:t> của n</a:t>
            </a:r>
            <a:r>
              <a:rPr lang="vi-VN" sz="2400" b="1" u="sng" dirty="0" smtClean="0">
                <a:solidFill>
                  <a:srgbClr val="000099"/>
                </a:solidFill>
                <a:latin typeface="Times New Roman" pitchFamily="18" charset="0"/>
                <a:cs typeface="Times New Roman" pitchFamily="18" charset="0"/>
              </a:rPr>
              <a:t>ướ</a:t>
            </a:r>
            <a:r>
              <a:rPr lang="en-US" sz="2400" b="1" u="sng" dirty="0" smtClean="0">
                <a:solidFill>
                  <a:srgbClr val="000099"/>
                </a:solidFill>
                <a:latin typeface="Times New Roman" pitchFamily="18" charset="0"/>
                <a:cs typeface="Times New Roman" pitchFamily="18" charset="0"/>
              </a:rPr>
              <a:t>c biển</a:t>
            </a:r>
            <a:endParaRPr lang="en-US" sz="2400" b="1" u="sng" dirty="0">
              <a:solidFill>
                <a:srgbClr val="000099"/>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xmlns="" id="{C767621A-4D3F-4D2D-B628-763BFA64C31D}"/>
              </a:ext>
            </a:extLst>
          </p:cNvPr>
          <p:cNvSpPr txBox="1"/>
          <p:nvPr/>
        </p:nvSpPr>
        <p:spPr>
          <a:xfrm>
            <a:off x="6131758" y="6376002"/>
            <a:ext cx="5753686" cy="400110"/>
          </a:xfrm>
          <a:prstGeom prst="rect">
            <a:avLst/>
          </a:prstGeom>
          <a:solidFill>
            <a:srgbClr val="FFFF00"/>
          </a:solidFill>
          <a:ln>
            <a:solidFill>
              <a:srgbClr val="0000FF"/>
            </a:solidFill>
          </a:ln>
        </p:spPr>
        <p:txBody>
          <a:bodyPr wrap="square" rtlCol="0">
            <a:spAutoFit/>
          </a:bodyPr>
          <a:lstStyle/>
          <a:p>
            <a:pPr algn="ctr"/>
            <a:r>
              <a:rPr lang="en-US" sz="2000" b="1" dirty="0" smtClean="0">
                <a:latin typeface="Times New Roman" pitchFamily="18" charset="0"/>
                <a:cs typeface="Times New Roman" pitchFamily="18" charset="0"/>
              </a:rPr>
              <a:t>Độ muối của các biển và </a:t>
            </a:r>
            <a:r>
              <a:rPr lang="vi-VN" sz="2000" b="1" dirty="0" smtClean="0">
                <a:latin typeface="Times New Roman" pitchFamily="18" charset="0"/>
                <a:cs typeface="Times New Roman" pitchFamily="18" charset="0"/>
              </a:rPr>
              <a:t>đại</a:t>
            </a:r>
            <a:r>
              <a:rPr lang="en-US" sz="2000" b="1" dirty="0" smtClean="0">
                <a:latin typeface="Times New Roman" pitchFamily="18" charset="0"/>
                <a:cs typeface="Times New Roman" pitchFamily="18" charset="0"/>
              </a:rPr>
              <a:t> d</a:t>
            </a:r>
            <a:r>
              <a:rPr lang="vi-VN" sz="2000" b="1" dirty="0" smtClean="0">
                <a:latin typeface="Times New Roman" pitchFamily="18" charset="0"/>
                <a:cs typeface="Times New Roman" pitchFamily="18" charset="0"/>
              </a:rPr>
              <a:t>ươ</a:t>
            </a:r>
            <a:r>
              <a:rPr lang="en-US" sz="2000" b="1" dirty="0" smtClean="0">
                <a:latin typeface="Times New Roman" pitchFamily="18" charset="0"/>
                <a:cs typeface="Times New Roman" pitchFamily="18" charset="0"/>
              </a:rPr>
              <a:t>ng trên thế giới</a:t>
            </a:r>
            <a:endParaRPr lang="en-US" sz="2000" b="1" dirty="0">
              <a:latin typeface="Times New Roman" pitchFamily="18" charset="0"/>
              <a:cs typeface="Times New Roman" pitchFamily="18" charset="0"/>
            </a:endParaRPr>
          </a:p>
        </p:txBody>
      </p:sp>
      <p:sp>
        <p:nvSpPr>
          <p:cNvPr id="14" name="TextBox 13"/>
          <p:cNvSpPr txBox="1"/>
          <p:nvPr/>
        </p:nvSpPr>
        <p:spPr>
          <a:xfrm>
            <a:off x="56265" y="1533374"/>
            <a:ext cx="2096086" cy="461665"/>
          </a:xfrm>
          <a:prstGeom prst="rect">
            <a:avLst/>
          </a:prstGeom>
          <a:noFill/>
        </p:spPr>
        <p:txBody>
          <a:bodyPr wrap="square" rtlCol="0">
            <a:spAutoFit/>
          </a:bodyPr>
          <a:lstStyle/>
          <a:p>
            <a:r>
              <a:rPr lang="en-US" sz="2400" b="1" i="1" u="sng" dirty="0" smtClean="0">
                <a:latin typeface="Times New Roman" pitchFamily="18" charset="0"/>
                <a:cs typeface="Times New Roman" pitchFamily="18" charset="0"/>
              </a:rPr>
              <a:t>a. Độ muối</a:t>
            </a:r>
            <a:endParaRPr lang="en-US" sz="2400" b="1" i="1" u="sng" dirty="0">
              <a:latin typeface="Times New Roman" pitchFamily="18" charset="0"/>
              <a:cs typeface="Times New Roman" pitchFamily="18" charset="0"/>
            </a:endParaRPr>
          </a:p>
        </p:txBody>
      </p:sp>
      <p:sp>
        <p:nvSpPr>
          <p:cNvPr id="15" name="Cloud Callout 14"/>
          <p:cNvSpPr/>
          <p:nvPr/>
        </p:nvSpPr>
        <p:spPr>
          <a:xfrm>
            <a:off x="163773" y="1978925"/>
            <a:ext cx="5519574" cy="2333768"/>
          </a:xfrm>
          <a:prstGeom prst="cloudCallout">
            <a:avLst>
              <a:gd name="adj1" fmla="val 49084"/>
              <a:gd name="adj2" fmla="val 64461"/>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400" b="1" i="1" dirty="0" smtClean="0">
                <a:solidFill>
                  <a:srgbClr val="0000FF"/>
                </a:solidFill>
                <a:latin typeface="Times New Roman" pitchFamily="18" charset="0"/>
                <a:cs typeface="Times New Roman" pitchFamily="18" charset="0"/>
              </a:rPr>
              <a:t>Quan sát hình bên cho biết </a:t>
            </a:r>
            <a:r>
              <a:rPr lang="vi-VN" sz="2400" b="1" i="1" dirty="0" smtClean="0">
                <a:solidFill>
                  <a:srgbClr val="0000FF"/>
                </a:solidFill>
                <a:latin typeface="Times New Roman" pitchFamily="18" charset="0"/>
                <a:cs typeface="Times New Roman" pitchFamily="18" charset="0"/>
              </a:rPr>
              <a:t>độ</a:t>
            </a:r>
            <a:r>
              <a:rPr lang="en-US" sz="2400" b="1" i="1" dirty="0" smtClean="0">
                <a:solidFill>
                  <a:srgbClr val="0000FF"/>
                </a:solidFill>
                <a:latin typeface="Times New Roman" pitchFamily="18" charset="0"/>
                <a:cs typeface="Times New Roman" pitchFamily="18" charset="0"/>
              </a:rPr>
              <a:t> mặn của các biển và </a:t>
            </a:r>
            <a:r>
              <a:rPr lang="vi-VN" sz="2400" b="1" i="1" dirty="0" smtClean="0">
                <a:solidFill>
                  <a:srgbClr val="0000FF"/>
                </a:solidFill>
                <a:latin typeface="Times New Roman" pitchFamily="18" charset="0"/>
                <a:cs typeface="Times New Roman" pitchFamily="18" charset="0"/>
              </a:rPr>
              <a:t>đại</a:t>
            </a:r>
            <a:r>
              <a:rPr lang="en-US" sz="2400" b="1" i="1" dirty="0" smtClean="0">
                <a:solidFill>
                  <a:srgbClr val="0000FF"/>
                </a:solidFill>
                <a:latin typeface="Times New Roman" pitchFamily="18" charset="0"/>
                <a:cs typeface="Times New Roman" pitchFamily="18" charset="0"/>
              </a:rPr>
              <a:t> d</a:t>
            </a:r>
            <a:r>
              <a:rPr lang="vi-VN" sz="2400" b="1" i="1" dirty="0" smtClean="0">
                <a:solidFill>
                  <a:srgbClr val="0000FF"/>
                </a:solidFill>
                <a:latin typeface="Times New Roman" pitchFamily="18" charset="0"/>
                <a:cs typeface="Times New Roman" pitchFamily="18" charset="0"/>
              </a:rPr>
              <a:t>ươ</a:t>
            </a:r>
            <a:r>
              <a:rPr lang="en-US" sz="2400" b="1" i="1" dirty="0" smtClean="0">
                <a:solidFill>
                  <a:srgbClr val="0000FF"/>
                </a:solidFill>
                <a:latin typeface="Times New Roman" pitchFamily="18" charset="0"/>
                <a:cs typeface="Times New Roman" pitchFamily="18" charset="0"/>
              </a:rPr>
              <a:t>ng có giống nhau không? Giải thích tại sao?</a:t>
            </a:r>
            <a:endParaRPr lang="en-US" sz="2400" b="1" i="1" dirty="0">
              <a:solidFill>
                <a:srgbClr val="0000FF"/>
              </a:solidFill>
              <a:latin typeface="Times New Roman" pitchFamily="18" charset="0"/>
              <a:cs typeface="Times New Roman" pitchFamily="18" charset="0"/>
            </a:endParaRPr>
          </a:p>
        </p:txBody>
      </p:sp>
      <p:pic>
        <p:nvPicPr>
          <p:cNvPr id="16" name="Picture 15"/>
          <p:cNvPicPr/>
          <p:nvPr/>
        </p:nvPicPr>
        <p:blipFill>
          <a:blip r:embed="rId4"/>
          <a:srcRect/>
          <a:stretch>
            <a:fillRect/>
          </a:stretch>
        </p:blipFill>
        <p:spPr bwMode="auto">
          <a:xfrm>
            <a:off x="5810918" y="2129258"/>
            <a:ext cx="6285546" cy="4164037"/>
          </a:xfrm>
          <a:prstGeom prst="rect">
            <a:avLst/>
          </a:prstGeom>
          <a:noFill/>
          <a:ln w="9525">
            <a:solidFill>
              <a:srgbClr val="0000FF"/>
            </a:solidFill>
            <a:miter lim="800000"/>
            <a:headEnd/>
            <a:tailEnd/>
          </a:ln>
        </p:spPr>
      </p:pic>
      <p:sp>
        <p:nvSpPr>
          <p:cNvPr id="18" name="TextBox 17"/>
          <p:cNvSpPr txBox="1"/>
          <p:nvPr/>
        </p:nvSpPr>
        <p:spPr>
          <a:xfrm>
            <a:off x="0" y="1951630"/>
            <a:ext cx="5841242" cy="830997"/>
          </a:xfrm>
          <a:prstGeom prst="rect">
            <a:avLst/>
          </a:prstGeom>
          <a:noFill/>
        </p:spPr>
        <p:txBody>
          <a:bodyPr wrap="square" rtlCol="0">
            <a:spAutoFit/>
          </a:bodyPr>
          <a:lstStyle/>
          <a:p>
            <a:pPr algn="just"/>
            <a:r>
              <a:rPr lang="fr-FR" sz="2400" b="1" dirty="0" smtClean="0">
                <a:latin typeface="Times New Roman" pitchFamily="18" charset="0"/>
                <a:cs typeface="Times New Roman" pitchFamily="18" charset="0"/>
              </a:rPr>
              <a:t>- Độ muối trong các vùng biển không giống nhau.</a:t>
            </a:r>
            <a:endParaRPr lang="en-US" sz="2400" b="1" dirty="0">
              <a:latin typeface="Times New Roman" pitchFamily="18" charset="0"/>
              <a:cs typeface="Times New Roman" pitchFamily="18" charset="0"/>
            </a:endParaRPr>
          </a:p>
        </p:txBody>
      </p:sp>
      <p:sp>
        <p:nvSpPr>
          <p:cNvPr id="21" name="Cloud Callout 20"/>
          <p:cNvSpPr/>
          <p:nvPr/>
        </p:nvSpPr>
        <p:spPr>
          <a:xfrm>
            <a:off x="40944" y="2531659"/>
            <a:ext cx="5519574" cy="2333768"/>
          </a:xfrm>
          <a:prstGeom prst="cloudCallout">
            <a:avLst>
              <a:gd name="adj1" fmla="val 49084"/>
              <a:gd name="adj2" fmla="val 64461"/>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400" b="1" i="1" dirty="0" smtClean="0">
                <a:solidFill>
                  <a:srgbClr val="0000FF"/>
                </a:solidFill>
                <a:latin typeface="Times New Roman" pitchFamily="18" charset="0"/>
                <a:cs typeface="Times New Roman" pitchFamily="18" charset="0"/>
              </a:rPr>
              <a:t>Biển Việt Nam có </a:t>
            </a:r>
            <a:r>
              <a:rPr lang="vi-VN" sz="2400" b="1" i="1" dirty="0" smtClean="0">
                <a:solidFill>
                  <a:srgbClr val="0000FF"/>
                </a:solidFill>
                <a:latin typeface="Times New Roman" pitchFamily="18" charset="0"/>
                <a:cs typeface="Times New Roman" pitchFamily="18" charset="0"/>
              </a:rPr>
              <a:t>độ</a:t>
            </a:r>
            <a:r>
              <a:rPr lang="en-US" sz="2400" b="1" i="1" dirty="0" smtClean="0">
                <a:solidFill>
                  <a:srgbClr val="0000FF"/>
                </a:solidFill>
                <a:latin typeface="Times New Roman" pitchFamily="18" charset="0"/>
                <a:cs typeface="Times New Roman" pitchFamily="18" charset="0"/>
              </a:rPr>
              <a:t> mặn trung bình là bao nhiêu?</a:t>
            </a:r>
            <a:endParaRPr lang="en-US" sz="2400" b="1" i="1" dirty="0">
              <a:solidFill>
                <a:srgbClr val="0000FF"/>
              </a:solidFill>
              <a:latin typeface="Times New Roman" pitchFamily="18" charset="0"/>
              <a:cs typeface="Times New Roman" pitchFamily="18" charset="0"/>
            </a:endParaRPr>
          </a:p>
        </p:txBody>
      </p:sp>
      <p:sp>
        <p:nvSpPr>
          <p:cNvPr id="19" name="TextBox 18"/>
          <p:cNvSpPr txBox="1"/>
          <p:nvPr/>
        </p:nvSpPr>
        <p:spPr>
          <a:xfrm>
            <a:off x="6619164" y="1187355"/>
            <a:ext cx="4885898" cy="861774"/>
          </a:xfrm>
          <a:prstGeom prst="rect">
            <a:avLst/>
          </a:prstGeom>
          <a:solidFill>
            <a:srgbClr val="FFFF00"/>
          </a:solidFill>
          <a:ln>
            <a:solidFill>
              <a:srgbClr val="0000FF"/>
            </a:solidFill>
          </a:ln>
        </p:spPr>
        <p:txBody>
          <a:bodyPr wrap="square" rtlCol="0">
            <a:spAutoFit/>
          </a:bodyPr>
          <a:lstStyle/>
          <a:p>
            <a:pPr algn="ctr"/>
            <a:r>
              <a:rPr lang="en-US" sz="2400" b="1" i="1" dirty="0" smtClean="0">
                <a:solidFill>
                  <a:srgbClr val="0000FF"/>
                </a:solidFill>
                <a:latin typeface="Times New Roman" pitchFamily="18" charset="0"/>
                <a:cs typeface="Times New Roman" pitchFamily="18" charset="0"/>
              </a:rPr>
              <a:t>Độ mặn của vùng biển Việt Nam:  </a:t>
            </a:r>
          </a:p>
          <a:p>
            <a:pPr algn="ctr"/>
            <a:r>
              <a:rPr lang="en-US" sz="2400" b="1" i="1" dirty="0" smtClean="0">
                <a:solidFill>
                  <a:srgbClr val="0000FF"/>
                </a:solidFill>
                <a:latin typeface="Times New Roman" pitchFamily="18" charset="0"/>
                <a:cs typeface="Times New Roman" pitchFamily="18" charset="0"/>
              </a:rPr>
              <a:t>34 - 35 phần nghìn</a:t>
            </a:r>
            <a:endParaRPr lang="en-US"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grpId="1" nodeType="clickEffect">
                                  <p:stCondLst>
                                    <p:cond delay="0"/>
                                  </p:stCondLst>
                                  <p:childTnLst>
                                    <p:anim calcmode="lin" valueType="num">
                                      <p:cBhvr>
                                        <p:cTn id="13" dur="1000"/>
                                        <p:tgtEl>
                                          <p:spTgt spid="15"/>
                                        </p:tgtEl>
                                        <p:attrNameLst>
                                          <p:attrName>ppt_x</p:attrName>
                                        </p:attrNameLst>
                                      </p:cBhvr>
                                      <p:tavLst>
                                        <p:tav tm="0">
                                          <p:val>
                                            <p:strVal val="ppt_x"/>
                                          </p:val>
                                        </p:tav>
                                        <p:tav tm="100000">
                                          <p:val>
                                            <p:strVal val="ppt_x-.2"/>
                                          </p:val>
                                        </p:tav>
                                      </p:tavLst>
                                    </p:anim>
                                    <p:anim calcmode="lin" valueType="num">
                                      <p:cBhvr>
                                        <p:cTn id="14" dur="1000"/>
                                        <p:tgtEl>
                                          <p:spTgt spid="15"/>
                                        </p:tgtEl>
                                        <p:attrNameLst>
                                          <p:attrName>ppt_y</p:attrName>
                                        </p:attrNameLst>
                                      </p:cBhvr>
                                      <p:tavLst>
                                        <p:tav tm="0">
                                          <p:val>
                                            <p:strVal val="ppt_y"/>
                                          </p:val>
                                        </p:tav>
                                        <p:tav tm="100000">
                                          <p:val>
                                            <p:strVal val="ppt_y"/>
                                          </p:val>
                                        </p:tav>
                                      </p:tavLst>
                                    </p:anim>
                                    <p:animEffect transition="out" filter="fade">
                                      <p:cBhvr>
                                        <p:cTn id="15" dur="1000"/>
                                        <p:tgtEl>
                                          <p:spTgt spid="15"/>
                                        </p:tgtEl>
                                      </p:cBhvr>
                                    </p:animEffect>
                                    <p:set>
                                      <p:cBhvr>
                                        <p:cTn id="16" dur="1" fill="hold">
                                          <p:stCondLst>
                                            <p:cond delay="999"/>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ppt_x</p:attrName>
                                        </p:attrNameLst>
                                      </p:cBhvr>
                                      <p:tavLst>
                                        <p:tav tm="0">
                                          <p:val>
                                            <p:strVal val="#ppt_x-.2"/>
                                          </p:val>
                                        </p:tav>
                                        <p:tav tm="100000">
                                          <p:val>
                                            <p:strVal val="#ppt_x"/>
                                          </p:val>
                                        </p:tav>
                                      </p:tavLst>
                                    </p:anim>
                                    <p:anim calcmode="lin" valueType="num">
                                      <p:cBhvr>
                                        <p:cTn id="22"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ppt_x</p:attrName>
                                        </p:attrNameLst>
                                      </p:cBhvr>
                                      <p:tavLst>
                                        <p:tav tm="0">
                                          <p:val>
                                            <p:strVal val="#ppt_x-.2"/>
                                          </p:val>
                                        </p:tav>
                                        <p:tav tm="100000">
                                          <p:val>
                                            <p:strVal val="#ppt_x"/>
                                          </p:val>
                                        </p:tav>
                                      </p:tavLst>
                                    </p:anim>
                                    <p:anim calcmode="lin" valueType="num">
                                      <p:cBhvr>
                                        <p:cTn id="29"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xit" presetSubtype="0" fill="hold" grpId="1" nodeType="clickEffect">
                                  <p:stCondLst>
                                    <p:cond delay="0"/>
                                  </p:stCondLst>
                                  <p:childTnLst>
                                    <p:anim calcmode="lin" valueType="num">
                                      <p:cBhvr>
                                        <p:cTn id="34" dur="1000"/>
                                        <p:tgtEl>
                                          <p:spTgt spid="21"/>
                                        </p:tgtEl>
                                        <p:attrNameLst>
                                          <p:attrName>ppt_x</p:attrName>
                                        </p:attrNameLst>
                                      </p:cBhvr>
                                      <p:tavLst>
                                        <p:tav tm="0">
                                          <p:val>
                                            <p:strVal val="ppt_x"/>
                                          </p:val>
                                        </p:tav>
                                        <p:tav tm="100000">
                                          <p:val>
                                            <p:strVal val="ppt_x-.2"/>
                                          </p:val>
                                        </p:tav>
                                      </p:tavLst>
                                    </p:anim>
                                    <p:anim calcmode="lin" valueType="num">
                                      <p:cBhvr>
                                        <p:cTn id="35" dur="1000"/>
                                        <p:tgtEl>
                                          <p:spTgt spid="21"/>
                                        </p:tgtEl>
                                        <p:attrNameLst>
                                          <p:attrName>ppt_y</p:attrName>
                                        </p:attrNameLst>
                                      </p:cBhvr>
                                      <p:tavLst>
                                        <p:tav tm="0">
                                          <p:val>
                                            <p:strVal val="ppt_y"/>
                                          </p:val>
                                        </p:tav>
                                        <p:tav tm="100000">
                                          <p:val>
                                            <p:strVal val="ppt_y"/>
                                          </p:val>
                                        </p:tav>
                                      </p:tavLst>
                                    </p:anim>
                                    <p:animEffect transition="out" filter="fade">
                                      <p:cBhvr>
                                        <p:cTn id="36" dur="1000"/>
                                        <p:tgtEl>
                                          <p:spTgt spid="21"/>
                                        </p:tgtEl>
                                      </p:cBhvr>
                                    </p:animEffect>
                                    <p:set>
                                      <p:cBhvr>
                                        <p:cTn id="37" dur="1" fill="hold">
                                          <p:stCondLst>
                                            <p:cond delay="999"/>
                                          </p:stCondLst>
                                        </p:cTn>
                                        <p:tgtEl>
                                          <p:spTgt spid="2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ppt_x</p:attrName>
                                        </p:attrNameLst>
                                      </p:cBhvr>
                                      <p:tavLst>
                                        <p:tav tm="0">
                                          <p:val>
                                            <p:strVal val="#ppt_x-.2"/>
                                          </p:val>
                                        </p:tav>
                                        <p:tav tm="100000">
                                          <p:val>
                                            <p:strVal val="#ppt_x"/>
                                          </p:val>
                                        </p:tav>
                                      </p:tavLst>
                                    </p:anim>
                                    <p:anim calcmode="lin" valueType="num">
                                      <p:cBhvr>
                                        <p:cTn id="4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p:bldP spid="21" grpId="0" animBg="1"/>
      <p:bldP spid="21" grpId="1"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21. BIỂN VÀ ĐẠI D</a:t>
            </a:r>
            <a:r>
              <a:rPr lang="vi-VN" sz="3000" b="1" dirty="0" smtClean="0">
                <a:latin typeface="Times New Roman" pitchFamily="18" charset="0"/>
              </a:rPr>
              <a:t>ƯƠ</a:t>
            </a:r>
            <a:r>
              <a:rPr lang="en-US" sz="3000" b="1" dirty="0" smtClean="0">
                <a:latin typeface="Times New Roman" pitchFamily="18" charset="0"/>
              </a:rPr>
              <a:t>NG</a:t>
            </a:r>
            <a:endParaRPr lang="en-US" sz="3000" b="1" dirty="0">
              <a:latin typeface="Times New Roman" pitchFamily="18" charset="0"/>
            </a:endParaRPr>
          </a:p>
        </p:txBody>
      </p:sp>
      <p:sp>
        <p:nvSpPr>
          <p:cNvPr id="11"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6" name="TextBox 5"/>
          <p:cNvSpPr txBox="1"/>
          <p:nvPr/>
        </p:nvSpPr>
        <p:spPr>
          <a:xfrm>
            <a:off x="0" y="1063011"/>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2. Độ muối, nhiệt </a:t>
            </a:r>
            <a:r>
              <a:rPr lang="vi-VN" sz="2400" b="1" u="sng" dirty="0" smtClean="0">
                <a:solidFill>
                  <a:srgbClr val="000099"/>
                </a:solidFill>
                <a:latin typeface="Times New Roman" pitchFamily="18" charset="0"/>
                <a:cs typeface="Times New Roman" pitchFamily="18" charset="0"/>
              </a:rPr>
              <a:t>độ</a:t>
            </a:r>
            <a:r>
              <a:rPr lang="en-US" sz="2400" b="1" u="sng" dirty="0" smtClean="0">
                <a:solidFill>
                  <a:srgbClr val="000099"/>
                </a:solidFill>
                <a:latin typeface="Times New Roman" pitchFamily="18" charset="0"/>
                <a:cs typeface="Times New Roman" pitchFamily="18" charset="0"/>
              </a:rPr>
              <a:t> của n</a:t>
            </a:r>
            <a:r>
              <a:rPr lang="vi-VN" sz="2400" b="1" u="sng" dirty="0" smtClean="0">
                <a:solidFill>
                  <a:srgbClr val="000099"/>
                </a:solidFill>
                <a:latin typeface="Times New Roman" pitchFamily="18" charset="0"/>
                <a:cs typeface="Times New Roman" pitchFamily="18" charset="0"/>
              </a:rPr>
              <a:t>ướ</a:t>
            </a:r>
            <a:r>
              <a:rPr lang="en-US" sz="2400" b="1" u="sng" dirty="0" smtClean="0">
                <a:solidFill>
                  <a:srgbClr val="000099"/>
                </a:solidFill>
                <a:latin typeface="Times New Roman" pitchFamily="18" charset="0"/>
                <a:cs typeface="Times New Roman" pitchFamily="18" charset="0"/>
              </a:rPr>
              <a:t>c biển</a:t>
            </a:r>
            <a:endParaRPr lang="en-US" sz="2400" b="1" u="sng" dirty="0">
              <a:solidFill>
                <a:srgbClr val="000099"/>
              </a:solidFill>
              <a:latin typeface="Times New Roman" pitchFamily="18" charset="0"/>
              <a:cs typeface="Times New Roman" pitchFamily="18" charset="0"/>
            </a:endParaRPr>
          </a:p>
        </p:txBody>
      </p:sp>
      <p:sp>
        <p:nvSpPr>
          <p:cNvPr id="14" name="TextBox 13"/>
          <p:cNvSpPr txBox="1"/>
          <p:nvPr/>
        </p:nvSpPr>
        <p:spPr>
          <a:xfrm>
            <a:off x="56265" y="1478782"/>
            <a:ext cx="3205550" cy="461665"/>
          </a:xfrm>
          <a:prstGeom prst="rect">
            <a:avLst/>
          </a:prstGeom>
          <a:noFill/>
        </p:spPr>
        <p:txBody>
          <a:bodyPr wrap="square" rtlCol="0">
            <a:spAutoFit/>
          </a:bodyPr>
          <a:lstStyle/>
          <a:p>
            <a:r>
              <a:rPr lang="en-US" sz="2400" b="1" i="1" u="sng" dirty="0" smtClean="0">
                <a:latin typeface="Times New Roman" pitchFamily="18" charset="0"/>
                <a:cs typeface="Times New Roman" pitchFamily="18" charset="0"/>
              </a:rPr>
              <a:t>b. Nhiệt </a:t>
            </a:r>
            <a:r>
              <a:rPr lang="vi-VN" sz="2400" b="1" i="1" u="sng" dirty="0" smtClean="0">
                <a:latin typeface="Times New Roman" pitchFamily="18" charset="0"/>
                <a:cs typeface="Times New Roman" pitchFamily="18" charset="0"/>
              </a:rPr>
              <a:t>đ</a:t>
            </a:r>
            <a:r>
              <a:rPr lang="en-US" sz="2400" b="1" i="1" u="sng" dirty="0" smtClean="0">
                <a:latin typeface="Times New Roman" pitchFamily="18" charset="0"/>
                <a:cs typeface="Times New Roman" pitchFamily="18" charset="0"/>
              </a:rPr>
              <a:t>ộ</a:t>
            </a:r>
            <a:endParaRPr lang="en-US" sz="2400" b="1" i="1" u="sng" dirty="0">
              <a:latin typeface="Times New Roman" pitchFamily="18" charset="0"/>
              <a:cs typeface="Times New Roman" pitchFamily="18" charset="0"/>
            </a:endParaRPr>
          </a:p>
        </p:txBody>
      </p:sp>
      <p:sp>
        <p:nvSpPr>
          <p:cNvPr id="15" name="Cloud Callout 14"/>
          <p:cNvSpPr/>
          <p:nvPr/>
        </p:nvSpPr>
        <p:spPr>
          <a:xfrm>
            <a:off x="191068" y="1746913"/>
            <a:ext cx="5519574" cy="2456598"/>
          </a:xfrm>
          <a:prstGeom prst="cloudCallout">
            <a:avLst>
              <a:gd name="adj1" fmla="val 49084"/>
              <a:gd name="adj2" fmla="val 64461"/>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400" b="1" i="1" dirty="0" smtClean="0">
                <a:solidFill>
                  <a:srgbClr val="0000FF"/>
                </a:solidFill>
                <a:latin typeface="Times New Roman" pitchFamily="18" charset="0"/>
                <a:cs typeface="Times New Roman" pitchFamily="18" charset="0"/>
              </a:rPr>
              <a:t>Khai thác thông tin SGK, em hãy cho biết nhiệt </a:t>
            </a:r>
            <a:r>
              <a:rPr lang="vi-VN" sz="2400" b="1" i="1" dirty="0" smtClean="0">
                <a:solidFill>
                  <a:srgbClr val="0000FF"/>
                </a:solidFill>
                <a:latin typeface="Times New Roman" pitchFamily="18" charset="0"/>
                <a:cs typeface="Times New Roman" pitchFamily="18" charset="0"/>
              </a:rPr>
              <a:t>độ</a:t>
            </a:r>
            <a:r>
              <a:rPr lang="en-US" sz="2400" b="1" i="1" dirty="0" smtClean="0">
                <a:solidFill>
                  <a:srgbClr val="0000FF"/>
                </a:solidFill>
                <a:latin typeface="Times New Roman" pitchFamily="18" charset="0"/>
                <a:cs typeface="Times New Roman" pitchFamily="18" charset="0"/>
              </a:rPr>
              <a:t> trung bình của biển và đại dương là bao nhiêu? </a:t>
            </a:r>
            <a:endParaRPr lang="en-US" sz="2400" b="1" i="1" dirty="0">
              <a:solidFill>
                <a:srgbClr val="0000FF"/>
              </a:solidFill>
              <a:latin typeface="Times New Roman" pitchFamily="18" charset="0"/>
              <a:cs typeface="Times New Roman" pitchFamily="18" charset="0"/>
            </a:endParaRPr>
          </a:p>
        </p:txBody>
      </p:sp>
      <p:sp>
        <p:nvSpPr>
          <p:cNvPr id="18" name="TextBox 17"/>
          <p:cNvSpPr txBox="1"/>
          <p:nvPr/>
        </p:nvSpPr>
        <p:spPr>
          <a:xfrm>
            <a:off x="27295" y="1856094"/>
            <a:ext cx="11778017" cy="646331"/>
          </a:xfrm>
          <a:prstGeom prst="rect">
            <a:avLst/>
          </a:prstGeom>
          <a:noFill/>
        </p:spPr>
        <p:txBody>
          <a:bodyPr wrap="square" rtlCol="0">
            <a:spAutoFit/>
          </a:bodyPr>
          <a:lstStyle/>
          <a:p>
            <a:pPr>
              <a:lnSpc>
                <a:spcPct val="150000"/>
              </a:lnSpc>
            </a:pPr>
            <a:r>
              <a:rPr lang="pt-BR" sz="2400" b="1" dirty="0" smtClean="0">
                <a:latin typeface="Times New Roman" pitchFamily="18" charset="0"/>
                <a:cs typeface="Times New Roman" pitchFamily="18" charset="0"/>
              </a:rPr>
              <a:t>- Nhiệt độ trung bình bề mặt toàn bộ đại dương thế giới là khoảng 17</a:t>
            </a:r>
            <a:r>
              <a:rPr lang="en-US" sz="2400" b="1" baseline="30000" dirty="0" smtClean="0">
                <a:latin typeface="Times New Roman" pitchFamily="18" charset="0"/>
                <a:cs typeface="Times New Roman" pitchFamily="18" charset="0"/>
              </a:rPr>
              <a:t>0</a:t>
            </a:r>
            <a:r>
              <a:rPr lang="en-US" sz="2400" b="1" dirty="0" smtClean="0">
                <a:latin typeface="Times New Roman" pitchFamily="18" charset="0"/>
                <a:cs typeface="Times New Roman" pitchFamily="18" charset="0"/>
              </a:rPr>
              <a:t>C.</a:t>
            </a:r>
            <a:endParaRPr lang="en-US" sz="2400" b="1" dirty="0">
              <a:latin typeface="Times New Roman" pitchFamily="18" charset="0"/>
              <a:cs typeface="Times New Roman" pitchFamily="18" charset="0"/>
            </a:endParaRPr>
          </a:p>
        </p:txBody>
      </p:sp>
      <p:sp>
        <p:nvSpPr>
          <p:cNvPr id="27" name="Cloud Callout 26"/>
          <p:cNvSpPr/>
          <p:nvPr/>
        </p:nvSpPr>
        <p:spPr>
          <a:xfrm>
            <a:off x="452652" y="2499815"/>
            <a:ext cx="5519574" cy="1949355"/>
          </a:xfrm>
          <a:prstGeom prst="cloudCallout">
            <a:avLst>
              <a:gd name="adj1" fmla="val 49084"/>
              <a:gd name="adj2" fmla="val 64461"/>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b="1" i="1" dirty="0" smtClean="0">
                <a:solidFill>
                  <a:srgbClr val="0000FF"/>
                </a:solidFill>
                <a:latin typeface="Times New Roman" pitchFamily="18" charset="0"/>
                <a:cs typeface="Times New Roman" pitchFamily="18" charset="0"/>
              </a:rPr>
              <a:t>Nhiệt </a:t>
            </a:r>
            <a:r>
              <a:rPr lang="vi-VN" sz="2400" b="1" i="1" dirty="0" smtClean="0">
                <a:solidFill>
                  <a:srgbClr val="0000FF"/>
                </a:solidFill>
                <a:latin typeface="Times New Roman" pitchFamily="18" charset="0"/>
                <a:cs typeface="Times New Roman" pitchFamily="18" charset="0"/>
              </a:rPr>
              <a:t>độ</a:t>
            </a:r>
            <a:r>
              <a:rPr lang="en-US" sz="2400" b="1" i="1" dirty="0" smtClean="0">
                <a:solidFill>
                  <a:srgbClr val="0000FF"/>
                </a:solidFill>
                <a:latin typeface="Times New Roman" pitchFamily="18" charset="0"/>
                <a:cs typeface="Times New Roman" pitchFamily="18" charset="0"/>
              </a:rPr>
              <a:t> các biển và </a:t>
            </a:r>
            <a:r>
              <a:rPr lang="vi-VN" sz="2400" b="1" i="1" dirty="0" smtClean="0">
                <a:solidFill>
                  <a:srgbClr val="0000FF"/>
                </a:solidFill>
                <a:latin typeface="Times New Roman" pitchFamily="18" charset="0"/>
                <a:cs typeface="Times New Roman" pitchFamily="18" charset="0"/>
              </a:rPr>
              <a:t>đại</a:t>
            </a:r>
            <a:r>
              <a:rPr lang="en-US" sz="2400" b="1" i="1" dirty="0" smtClean="0">
                <a:solidFill>
                  <a:srgbClr val="0000FF"/>
                </a:solidFill>
                <a:latin typeface="Times New Roman" pitchFamily="18" charset="0"/>
                <a:cs typeface="Times New Roman" pitchFamily="18" charset="0"/>
              </a:rPr>
              <a:t> d</a:t>
            </a:r>
            <a:r>
              <a:rPr lang="vi-VN" sz="2400" b="1" i="1" dirty="0" smtClean="0">
                <a:solidFill>
                  <a:srgbClr val="0000FF"/>
                </a:solidFill>
                <a:latin typeface="Times New Roman" pitchFamily="18" charset="0"/>
                <a:cs typeface="Times New Roman" pitchFamily="18" charset="0"/>
              </a:rPr>
              <a:t>ươ</a:t>
            </a:r>
            <a:r>
              <a:rPr lang="en-US" sz="2400" b="1" i="1" dirty="0" smtClean="0">
                <a:solidFill>
                  <a:srgbClr val="0000FF"/>
                </a:solidFill>
                <a:latin typeface="Times New Roman" pitchFamily="18" charset="0"/>
                <a:cs typeface="Times New Roman" pitchFamily="18" charset="0"/>
              </a:rPr>
              <a:t>ng có giống nhau không? Giải thích vì sao.</a:t>
            </a:r>
            <a:endParaRPr lang="en-US" sz="2400" b="1" i="1" dirty="0">
              <a:solidFill>
                <a:srgbClr val="0000FF"/>
              </a:solidFill>
              <a:latin typeface="Times New Roman" pitchFamily="18" charset="0"/>
              <a:cs typeface="Times New Roman" pitchFamily="18" charset="0"/>
            </a:endParaRPr>
          </a:p>
        </p:txBody>
      </p:sp>
      <p:sp>
        <p:nvSpPr>
          <p:cNvPr id="28" name="TextBox 27"/>
          <p:cNvSpPr txBox="1"/>
          <p:nvPr/>
        </p:nvSpPr>
        <p:spPr>
          <a:xfrm>
            <a:off x="40943" y="2363336"/>
            <a:ext cx="9266829" cy="646331"/>
          </a:xfrm>
          <a:prstGeom prst="rect">
            <a:avLst/>
          </a:prstGeom>
          <a:noFill/>
        </p:spPr>
        <p:txBody>
          <a:bodyPr wrap="square" rtlCol="0">
            <a:spAutoFit/>
          </a:bodyPr>
          <a:lstStyle/>
          <a:p>
            <a:pPr>
              <a:lnSpc>
                <a:spcPct val="150000"/>
              </a:lnSpc>
            </a:pPr>
            <a:r>
              <a:rPr lang="fr-FR" sz="2400" b="1" dirty="0" smtClean="0">
                <a:latin typeface="Times New Roman" pitchFamily="18" charset="0"/>
                <a:cs typeface="Times New Roman" pitchFamily="18" charset="0"/>
              </a:rPr>
              <a:t>- Càng lên vĩ độ cao, nhiệt độ nước biển càng thấp.</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ppt_x</p:attrName>
                                        </p:attrNameLst>
                                      </p:cBhvr>
                                      <p:tavLst>
                                        <p:tav tm="0">
                                          <p:val>
                                            <p:strVal val="#ppt_x-.2"/>
                                          </p:val>
                                        </p:tav>
                                        <p:tav tm="100000">
                                          <p:val>
                                            <p:strVal val="#ppt_x"/>
                                          </p:val>
                                        </p:tav>
                                      </p:tavLst>
                                    </p:anim>
                                    <p:anim calcmode="lin" valueType="num">
                                      <p:cBhvr>
                                        <p:cTn id="1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xit" presetSubtype="0" fill="hold" nodeType="clickEffect">
                                  <p:stCondLst>
                                    <p:cond delay="0"/>
                                  </p:stCondLst>
                                  <p:childTnLst>
                                    <p:anim calcmode="lin" valueType="num">
                                      <p:cBhvr>
                                        <p:cTn id="20" dur="1000"/>
                                        <p:tgtEl>
                                          <p:spTgt spid="15"/>
                                        </p:tgtEl>
                                        <p:attrNameLst>
                                          <p:attrName>ppt_x</p:attrName>
                                        </p:attrNameLst>
                                      </p:cBhvr>
                                      <p:tavLst>
                                        <p:tav tm="0">
                                          <p:val>
                                            <p:strVal val="ppt_x"/>
                                          </p:val>
                                        </p:tav>
                                        <p:tav tm="100000">
                                          <p:val>
                                            <p:strVal val="ppt_x-.2"/>
                                          </p:val>
                                        </p:tav>
                                      </p:tavLst>
                                    </p:anim>
                                    <p:anim calcmode="lin" valueType="num">
                                      <p:cBhvr>
                                        <p:cTn id="21" dur="1000"/>
                                        <p:tgtEl>
                                          <p:spTgt spid="15"/>
                                        </p:tgtEl>
                                        <p:attrNameLst>
                                          <p:attrName>ppt_y</p:attrName>
                                        </p:attrNameLst>
                                      </p:cBhvr>
                                      <p:tavLst>
                                        <p:tav tm="0">
                                          <p:val>
                                            <p:strVal val="ppt_y"/>
                                          </p:val>
                                        </p:tav>
                                        <p:tav tm="100000">
                                          <p:val>
                                            <p:strVal val="ppt_y"/>
                                          </p:val>
                                        </p:tav>
                                      </p:tavLst>
                                    </p:anim>
                                    <p:animEffect transition="out" filter="fade">
                                      <p:cBhvr>
                                        <p:cTn id="22" dur="1000"/>
                                        <p:tgtEl>
                                          <p:spTgt spid="15"/>
                                        </p:tgtEl>
                                      </p:cBhvr>
                                    </p:animEffect>
                                    <p:set>
                                      <p:cBhvr>
                                        <p:cTn id="23" dur="1" fill="hold">
                                          <p:stCondLst>
                                            <p:cond delay="999"/>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ppt_x</p:attrName>
                                        </p:attrNameLst>
                                      </p:cBhvr>
                                      <p:tavLst>
                                        <p:tav tm="0">
                                          <p:val>
                                            <p:strVal val="#ppt_x-.2"/>
                                          </p:val>
                                        </p:tav>
                                        <p:tav tm="100000">
                                          <p:val>
                                            <p:strVal val="#ppt_x"/>
                                          </p:val>
                                        </p:tav>
                                      </p:tavLst>
                                    </p:anim>
                                    <p:anim calcmode="lin" valueType="num">
                                      <p:cBhvr>
                                        <p:cTn id="29"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1000" fill="hold"/>
                                        <p:tgtEl>
                                          <p:spTgt spid="27"/>
                                        </p:tgtEl>
                                        <p:attrNameLst>
                                          <p:attrName>ppt_x</p:attrName>
                                        </p:attrNameLst>
                                      </p:cBhvr>
                                      <p:tavLst>
                                        <p:tav tm="0">
                                          <p:val>
                                            <p:strVal val="#ppt_x-.2"/>
                                          </p:val>
                                        </p:tav>
                                        <p:tav tm="100000">
                                          <p:val>
                                            <p:strVal val="#ppt_x"/>
                                          </p:val>
                                        </p:tav>
                                      </p:tavLst>
                                    </p:anim>
                                    <p:anim calcmode="lin" valueType="num">
                                      <p:cBhvr>
                                        <p:cTn id="36"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xit" presetSubtype="0" fill="hold" nodeType="clickEffect">
                                  <p:stCondLst>
                                    <p:cond delay="0"/>
                                  </p:stCondLst>
                                  <p:childTnLst>
                                    <p:anim calcmode="lin" valueType="num">
                                      <p:cBhvr>
                                        <p:cTn id="41" dur="1000"/>
                                        <p:tgtEl>
                                          <p:spTgt spid="27"/>
                                        </p:tgtEl>
                                        <p:attrNameLst>
                                          <p:attrName>ppt_x</p:attrName>
                                        </p:attrNameLst>
                                      </p:cBhvr>
                                      <p:tavLst>
                                        <p:tav tm="0">
                                          <p:val>
                                            <p:strVal val="ppt_x"/>
                                          </p:val>
                                        </p:tav>
                                        <p:tav tm="100000">
                                          <p:val>
                                            <p:strVal val="ppt_x-.2"/>
                                          </p:val>
                                        </p:tav>
                                      </p:tavLst>
                                    </p:anim>
                                    <p:anim calcmode="lin" valueType="num">
                                      <p:cBhvr>
                                        <p:cTn id="42" dur="1000"/>
                                        <p:tgtEl>
                                          <p:spTgt spid="27"/>
                                        </p:tgtEl>
                                        <p:attrNameLst>
                                          <p:attrName>ppt_y</p:attrName>
                                        </p:attrNameLst>
                                      </p:cBhvr>
                                      <p:tavLst>
                                        <p:tav tm="0">
                                          <p:val>
                                            <p:strVal val="ppt_y"/>
                                          </p:val>
                                        </p:tav>
                                        <p:tav tm="100000">
                                          <p:val>
                                            <p:strVal val="ppt_y"/>
                                          </p:val>
                                        </p:tav>
                                      </p:tavLst>
                                    </p:anim>
                                    <p:animEffect transition="out" filter="fade">
                                      <p:cBhvr>
                                        <p:cTn id="43" dur="1000"/>
                                        <p:tgtEl>
                                          <p:spTgt spid="27"/>
                                        </p:tgtEl>
                                      </p:cBhvr>
                                    </p:animEffect>
                                    <p:set>
                                      <p:cBhvr>
                                        <p:cTn id="44" dur="1" fill="hold">
                                          <p:stCondLst>
                                            <p:cond delay="999"/>
                                          </p:stCondLst>
                                        </p:cTn>
                                        <p:tgtEl>
                                          <p:spTgt spid="2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1000" fill="hold"/>
                                        <p:tgtEl>
                                          <p:spTgt spid="28"/>
                                        </p:tgtEl>
                                        <p:attrNameLst>
                                          <p:attrName>ppt_x</p:attrName>
                                        </p:attrNameLst>
                                      </p:cBhvr>
                                      <p:tavLst>
                                        <p:tav tm="0">
                                          <p:val>
                                            <p:strVal val="#ppt_x-.2"/>
                                          </p:val>
                                        </p:tav>
                                        <p:tav tm="100000">
                                          <p:val>
                                            <p:strVal val="#ppt_x"/>
                                          </p:val>
                                        </p:tav>
                                      </p:tavLst>
                                    </p:anim>
                                    <p:anim calcmode="lin" valueType="num">
                                      <p:cBhvr>
                                        <p:cTn id="50"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8" grpId="0"/>
      <p:bldP spid="27"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xmlns="" id="{2AB8A841-494C-4C05-B559-B83B93E2701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384917" y="3712082"/>
            <a:ext cx="9383697" cy="954107"/>
          </a:xfrm>
          <a:prstGeom prst="rect">
            <a:avLst/>
          </a:prstGeom>
          <a:noFill/>
        </p:spPr>
        <p:txBody>
          <a:bodyPr wrap="square" rtlCol="0">
            <a:spAutoFit/>
          </a:bodyPr>
          <a:lstStyle/>
          <a:p>
            <a:r>
              <a:rPr lang="en-US" sz="2800" b="1" dirty="0">
                <a:solidFill>
                  <a:schemeClr val="bg1"/>
                </a:solidFill>
                <a:latin typeface="Times New Roman" pitchFamily="18" charset="0"/>
                <a:cs typeface="Times New Roman" pitchFamily="18" charset="0"/>
              </a:rPr>
              <a:t>Câu hỏi số 1. Vùng đất cung </a:t>
            </a:r>
            <a:r>
              <a:rPr lang="en-US" sz="2800" b="1" dirty="0" smtClean="0">
                <a:solidFill>
                  <a:schemeClr val="bg1"/>
                </a:solidFill>
                <a:latin typeface="Times New Roman" pitchFamily="18" charset="0"/>
                <a:cs typeface="Times New Roman" pitchFamily="18" charset="0"/>
              </a:rPr>
              <a:t>cấp </a:t>
            </a:r>
            <a:r>
              <a:rPr lang="en-US" sz="2800" b="1" dirty="0">
                <a:solidFill>
                  <a:schemeClr val="bg1"/>
                </a:solidFill>
                <a:latin typeface="Times New Roman" pitchFamily="18" charset="0"/>
                <a:cs typeface="Times New Roman" pitchFamily="18" charset="0"/>
              </a:rPr>
              <a:t>nước thường xuyên </a:t>
            </a:r>
            <a:r>
              <a:rPr lang="en-US" sz="2800" b="1" dirty="0" smtClean="0">
                <a:solidFill>
                  <a:schemeClr val="bg1"/>
                </a:solidFill>
                <a:latin typeface="Times New Roman" pitchFamily="18" charset="0"/>
                <a:cs typeface="Times New Roman" pitchFamily="18" charset="0"/>
              </a:rPr>
              <a:t>cho con </a:t>
            </a:r>
            <a:r>
              <a:rPr lang="en-US" sz="2800" b="1" dirty="0">
                <a:solidFill>
                  <a:schemeClr val="bg1"/>
                </a:solidFill>
                <a:latin typeface="Times New Roman" pitchFamily="18" charset="0"/>
                <a:cs typeface="Times New Roman" pitchFamily="18" charset="0"/>
              </a:rPr>
              <a:t>sông </a:t>
            </a:r>
            <a:r>
              <a:rPr lang="vi-VN" sz="2800" b="1" dirty="0" smtClean="0">
                <a:solidFill>
                  <a:schemeClr val="bg1"/>
                </a:solidFill>
                <a:latin typeface="Times New Roman" pitchFamily="18" charset="0"/>
                <a:cs typeface="Times New Roman" pitchFamily="18" charset="0"/>
              </a:rPr>
              <a:t>được</a:t>
            </a:r>
            <a:r>
              <a:rPr lang="en-US" sz="2800" b="1" dirty="0" smtClean="0">
                <a:solidFill>
                  <a:schemeClr val="bg1"/>
                </a:solidFill>
                <a:latin typeface="Times New Roman" pitchFamily="18" charset="0"/>
                <a:cs typeface="Times New Roman" pitchFamily="18" charset="0"/>
              </a:rPr>
              <a:t> gọi là gì?</a:t>
            </a:r>
            <a:endParaRPr lang="en-US" sz="2800" b="1" dirty="0">
              <a:solidFill>
                <a:schemeClr val="bg1"/>
              </a:solidFill>
              <a:latin typeface="Times New Roman" pitchFamily="18" charset="0"/>
              <a:cs typeface="Times New Roman" pitchFamily="18" charset="0"/>
            </a:endParaRPr>
          </a:p>
        </p:txBody>
      </p:sp>
      <p:sp>
        <p:nvSpPr>
          <p:cNvPr id="15" name="bang a">
            <a:extLst>
              <a:ext uri="{FF2B5EF4-FFF2-40B4-BE49-F238E27FC236}">
                <a16:creationId xmlns:a16="http://schemas.microsoft.com/office/drawing/2014/main" xmlns=""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ang c">
            <a:extLst>
              <a:ext uri="{FF2B5EF4-FFF2-40B4-BE49-F238E27FC236}">
                <a16:creationId xmlns:a16="http://schemas.microsoft.com/office/drawing/2014/main" xmlns=""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p an a">
            <a:extLst>
              <a:ext uri="{FF2B5EF4-FFF2-40B4-BE49-F238E27FC236}">
                <a16:creationId xmlns:a16="http://schemas.microsoft.com/office/drawing/2014/main" xmlns="" id="{9897B1B9-EB78-41AF-AC33-1E8F7714B11F}"/>
              </a:ext>
            </a:extLst>
          </p:cNvPr>
          <p:cNvSpPr txBox="1"/>
          <p:nvPr/>
        </p:nvSpPr>
        <p:spPr>
          <a:xfrm>
            <a:off x="1106008" y="5197163"/>
            <a:ext cx="4650419"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
            </a:pPr>
            <a:r>
              <a:rPr lang="en-US" sz="2400" b="1" dirty="0">
                <a:solidFill>
                  <a:srgbClr val="FFC000"/>
                </a:solidFill>
                <a:latin typeface="Times New Roman" pitchFamily="18" charset="0"/>
                <a:ea typeface="Tahoma" panose="020B0604030504040204" pitchFamily="34" charset="0"/>
                <a:cs typeface="Times New Roman" pitchFamily="18" charset="0"/>
              </a:rPr>
              <a:t>A. </a:t>
            </a:r>
            <a:r>
              <a:rPr lang="en-US" sz="2400" b="1" dirty="0">
                <a:solidFill>
                  <a:schemeClr val="bg1"/>
                </a:solidFill>
                <a:latin typeface="Times New Roman" pitchFamily="18" charset="0"/>
                <a:ea typeface="Tahoma" panose="020B0604030504040204" pitchFamily="34" charset="0"/>
                <a:cs typeface="Times New Roman" pitchFamily="18" charset="0"/>
              </a:rPr>
              <a:t>Lưu vực sông</a:t>
            </a:r>
          </a:p>
        </p:txBody>
      </p:sp>
      <p:sp>
        <p:nvSpPr>
          <p:cNvPr id="27" name="dap an c">
            <a:extLst>
              <a:ext uri="{FF2B5EF4-FFF2-40B4-BE49-F238E27FC236}">
                <a16:creationId xmlns:a16="http://schemas.microsoft.com/office/drawing/2014/main" xmlns="" id="{D96707EC-5A82-4050-B897-6DBAB63AC957}"/>
              </a:ext>
            </a:extLst>
          </p:cNvPr>
          <p:cNvSpPr txBox="1"/>
          <p:nvPr/>
        </p:nvSpPr>
        <p:spPr>
          <a:xfrm>
            <a:off x="1106008" y="6060425"/>
            <a:ext cx="4650419"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2400" b="1" dirty="0">
                <a:solidFill>
                  <a:srgbClr val="FFC000"/>
                </a:solidFill>
                <a:latin typeface="Times New Roman" pitchFamily="18" charset="0"/>
                <a:ea typeface="Tahoma" panose="020B0604030504040204" pitchFamily="34" charset="0"/>
                <a:cs typeface="Times New Roman" pitchFamily="18" charset="0"/>
              </a:rPr>
              <a:t>C</a:t>
            </a:r>
            <a:r>
              <a:rPr lang="en-US" sz="2400" b="1">
                <a:solidFill>
                  <a:srgbClr val="FFC000"/>
                </a:solidFill>
                <a:latin typeface="Times New Roman" pitchFamily="18" charset="0"/>
                <a:ea typeface="Tahoma" panose="020B0604030504040204" pitchFamily="34" charset="0"/>
                <a:cs typeface="Times New Roman" pitchFamily="18" charset="0"/>
              </a:rPr>
              <a:t>. </a:t>
            </a:r>
            <a:r>
              <a:rPr lang="en-US" sz="2400" b="1">
                <a:solidFill>
                  <a:schemeClr val="bg1"/>
                </a:solidFill>
                <a:latin typeface="Times New Roman" pitchFamily="18" charset="0"/>
                <a:ea typeface="Tahoma" panose="020B0604030504040204" pitchFamily="34" charset="0"/>
                <a:cs typeface="Times New Roman" pitchFamily="18" charset="0"/>
              </a:rPr>
              <a:t>Thượng lưu sông</a:t>
            </a:r>
            <a:endParaRPr lang="en-US" sz="2400" b="1" dirty="0">
              <a:solidFill>
                <a:schemeClr val="bg1"/>
              </a:solidFill>
              <a:latin typeface="Times New Roman" pitchFamily="18" charset="0"/>
              <a:ea typeface="Tahoma" panose="020B0604030504040204" pitchFamily="34" charset="0"/>
              <a:cs typeface="Times New Roman" pitchFamily="18" charset="0"/>
            </a:endParaRPr>
          </a:p>
        </p:txBody>
      </p:sp>
      <p:sp>
        <p:nvSpPr>
          <p:cNvPr id="31" name="bang b">
            <a:extLst>
              <a:ext uri="{FF2B5EF4-FFF2-40B4-BE49-F238E27FC236}">
                <a16:creationId xmlns:a16="http://schemas.microsoft.com/office/drawing/2014/main" xmlns=""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p an b">
            <a:extLst>
              <a:ext uri="{FF2B5EF4-FFF2-40B4-BE49-F238E27FC236}">
                <a16:creationId xmlns:a16="http://schemas.microsoft.com/office/drawing/2014/main" xmlns="" id="{9B5DABB8-849A-4D2D-930C-9CA07BFC5BDE}"/>
              </a:ext>
            </a:extLst>
          </p:cNvPr>
          <p:cNvSpPr txBox="1"/>
          <p:nvPr/>
        </p:nvSpPr>
        <p:spPr>
          <a:xfrm>
            <a:off x="6435571" y="5197163"/>
            <a:ext cx="4650419"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2400" b="1" dirty="0">
                <a:solidFill>
                  <a:srgbClr val="FFC000"/>
                </a:solidFill>
                <a:latin typeface="Times New Roman" pitchFamily="18" charset="0"/>
                <a:ea typeface="Tahoma" panose="020B0604030504040204" pitchFamily="34" charset="0"/>
                <a:cs typeface="Times New Roman" pitchFamily="18" charset="0"/>
              </a:rPr>
              <a:t>B</a:t>
            </a:r>
            <a:r>
              <a:rPr lang="en-US" sz="2400" b="1">
                <a:solidFill>
                  <a:srgbClr val="FFC000"/>
                </a:solidFill>
                <a:latin typeface="Times New Roman" pitchFamily="18" charset="0"/>
                <a:ea typeface="Tahoma" panose="020B0604030504040204" pitchFamily="34" charset="0"/>
                <a:cs typeface="Times New Roman" pitchFamily="18" charset="0"/>
              </a:rPr>
              <a:t>. </a:t>
            </a:r>
            <a:r>
              <a:rPr lang="en-US" sz="2400" b="1">
                <a:solidFill>
                  <a:schemeClr val="bg1"/>
                </a:solidFill>
                <a:latin typeface="Times New Roman" pitchFamily="18" charset="0"/>
                <a:ea typeface="Tahoma" panose="020B0604030504040204" pitchFamily="34" charset="0"/>
                <a:cs typeface="Times New Roman" pitchFamily="18" charset="0"/>
              </a:rPr>
              <a:t>Hạ lưu sông</a:t>
            </a:r>
            <a:endParaRPr lang="en-US" sz="2400" b="1" dirty="0">
              <a:solidFill>
                <a:schemeClr val="bg1"/>
              </a:solidFill>
              <a:latin typeface="Times New Roman" pitchFamily="18" charset="0"/>
              <a:ea typeface="Tahoma" panose="020B0604030504040204" pitchFamily="34" charset="0"/>
              <a:cs typeface="Times New Roman" pitchFamily="18" charset="0"/>
            </a:endParaRPr>
          </a:p>
        </p:txBody>
      </p:sp>
      <p:sp>
        <p:nvSpPr>
          <p:cNvPr id="34" name="dap an d">
            <a:extLst>
              <a:ext uri="{FF2B5EF4-FFF2-40B4-BE49-F238E27FC236}">
                <a16:creationId xmlns:a16="http://schemas.microsoft.com/office/drawing/2014/main" xmlns="" id="{42A746A3-96B8-42A5-8EFA-A104DB6B2F69}"/>
              </a:ext>
            </a:extLst>
          </p:cNvPr>
          <p:cNvSpPr txBox="1"/>
          <p:nvPr/>
        </p:nvSpPr>
        <p:spPr>
          <a:xfrm>
            <a:off x="6435571" y="6060425"/>
            <a:ext cx="4650419"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2400" b="1" dirty="0">
                <a:solidFill>
                  <a:srgbClr val="FFC000"/>
                </a:solidFill>
                <a:latin typeface="Times New Roman" pitchFamily="18" charset="0"/>
                <a:ea typeface="Tahoma" panose="020B0604030504040204" pitchFamily="34" charset="0"/>
                <a:cs typeface="Times New Roman" pitchFamily="18" charset="0"/>
              </a:rPr>
              <a:t>D</a:t>
            </a:r>
            <a:r>
              <a:rPr lang="en-US" sz="2400" b="1">
                <a:solidFill>
                  <a:srgbClr val="FFC000"/>
                </a:solidFill>
                <a:latin typeface="Times New Roman" pitchFamily="18" charset="0"/>
                <a:ea typeface="Tahoma" panose="020B0604030504040204" pitchFamily="34" charset="0"/>
                <a:cs typeface="Times New Roman" pitchFamily="18" charset="0"/>
              </a:rPr>
              <a:t>. </a:t>
            </a:r>
            <a:r>
              <a:rPr lang="en-US" sz="2400" b="1">
                <a:solidFill>
                  <a:schemeClr val="bg1"/>
                </a:solidFill>
                <a:latin typeface="Times New Roman" pitchFamily="18" charset="0"/>
                <a:ea typeface="Tahoma" panose="020B0604030504040204" pitchFamily="34" charset="0"/>
                <a:cs typeface="Times New Roman" pitchFamily="18" charset="0"/>
              </a:rPr>
              <a:t>Hữu ngạn sông</a:t>
            </a:r>
            <a:endParaRPr lang="en-US" sz="2400" b="1" dirty="0">
              <a:solidFill>
                <a:schemeClr val="bg1"/>
              </a:solidFill>
              <a:latin typeface="Times New Roman" pitchFamily="18" charset="0"/>
              <a:ea typeface="Tahoma" panose="020B0604030504040204" pitchFamily="34" charset="0"/>
              <a:cs typeface="Times New Roman"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2202905" y="2630411"/>
            <a:ext cx="487363" cy="487363"/>
          </a:xfrm>
          <a:prstGeom prst="rect">
            <a:avLst/>
          </a:prstGeom>
        </p:spPr>
      </p:pic>
    </p:spTree>
    <p:extLst>
      <p:ext uri="{BB962C8B-B14F-4D97-AF65-F5344CB8AC3E}">
        <p14:creationId xmlns:p14="http://schemas.microsoft.com/office/powerpoint/2010/main" xmlns="" val="7573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9" fill="hold" display="0">
                  <p:stCondLst>
                    <p:cond delay="indefinite"/>
                  </p:stCondLst>
                  <p:endCondLst>
                    <p:cond evt="onStopAudio" delay="0">
                      <p:tgtEl>
                        <p:sldTgt/>
                      </p:tgtEl>
                    </p:cond>
                  </p:endCondLst>
                </p:cTn>
                <p:tgtEl>
                  <p:spTgt spid="38"/>
                </p:tgtEl>
              </p:cMediaNode>
            </p:video>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24" presetClass="emph" presetSubtype="0" fill="hold" grpId="1" nodeType="clickEffect">
                                  <p:stCondLst>
                                    <p:cond delay="0"/>
                                  </p:stCondLst>
                                  <p:childTnLst>
                                    <p:animClr clrSpc="hsl" dir="cw">
                                      <p:cBhvr override="childStyle">
                                        <p:cTn id="34" dur="500" fill="hold"/>
                                        <p:tgtEl>
                                          <p:spTgt spid="25"/>
                                        </p:tgtEl>
                                        <p:attrNameLst>
                                          <p:attrName>style.color</p:attrName>
                                        </p:attrNameLst>
                                      </p:cBhvr>
                                      <p:by>
                                        <p:hsl h="0" s="-12549" l="-25098"/>
                                      </p:by>
                                    </p:animClr>
                                    <p:animClr clrSpc="hsl" dir="cw">
                                      <p:cBhvr>
                                        <p:cTn id="35" dur="500" fill="hold"/>
                                        <p:tgtEl>
                                          <p:spTgt spid="25"/>
                                        </p:tgtEl>
                                        <p:attrNameLst>
                                          <p:attrName>fillcolor</p:attrName>
                                        </p:attrNameLst>
                                      </p:cBhvr>
                                      <p:by>
                                        <p:hsl h="0" s="-12549" l="-25098"/>
                                      </p:by>
                                    </p:animClr>
                                    <p:animClr clrSpc="hsl" dir="cw">
                                      <p:cBhvr>
                                        <p:cTn id="36" dur="500" fill="hold"/>
                                        <p:tgtEl>
                                          <p:spTgt spid="25"/>
                                        </p:tgtEl>
                                        <p:attrNameLst>
                                          <p:attrName>stroke.color</p:attrName>
                                        </p:attrNameLst>
                                      </p:cBhvr>
                                      <p:by>
                                        <p:hsl h="0" s="-12549" l="-25098"/>
                                      </p:by>
                                    </p:animClr>
                                    <p:set>
                                      <p:cBhvr>
                                        <p:cTn id="37" dur="500" fill="hold"/>
                                        <p:tgtEl>
                                          <p:spTgt spid="25"/>
                                        </p:tgtEl>
                                        <p:attrNameLst>
                                          <p:attrName>fill.type</p:attrName>
                                        </p:attrNameLst>
                                      </p:cBhvr>
                                      <p:to>
                                        <p:strVal val="solid"/>
                                      </p:to>
                                    </p:set>
                                  </p:childTnLst>
                                </p:cTn>
                              </p:par>
                              <p:par>
                                <p:cTn id="38" presetID="19" presetClass="emph" presetSubtype="0" fill="hold" grpId="0" nodeType="withEffect">
                                  <p:stCondLst>
                                    <p:cond delay="0"/>
                                  </p:stCondLst>
                                  <p:childTnLst>
                                    <p:animClr clrSpc="rgb" dir="cw">
                                      <p:cBhvr override="childStyle">
                                        <p:cTn id="39" dur="500" fill="hold"/>
                                        <p:tgtEl>
                                          <p:spTgt spid="15"/>
                                        </p:tgtEl>
                                        <p:attrNameLst>
                                          <p:attrName>style.color</p:attrName>
                                        </p:attrNameLst>
                                      </p:cBhvr>
                                      <p:to>
                                        <a:srgbClr val="FFC000"/>
                                      </p:to>
                                    </p:animClr>
                                    <p:animClr clrSpc="rgb" dir="cw">
                                      <p:cBhvr>
                                        <p:cTn id="40" dur="500" fill="hold"/>
                                        <p:tgtEl>
                                          <p:spTgt spid="15"/>
                                        </p:tgtEl>
                                        <p:attrNameLst>
                                          <p:attrName>fillcolor</p:attrName>
                                        </p:attrNameLst>
                                      </p:cBhvr>
                                      <p:to>
                                        <a:srgbClr val="FFC000"/>
                                      </p:to>
                                    </p:animClr>
                                    <p:set>
                                      <p:cBhvr>
                                        <p:cTn id="41" dur="500" fill="hold"/>
                                        <p:tgtEl>
                                          <p:spTgt spid="15"/>
                                        </p:tgtEl>
                                        <p:attrNameLst>
                                          <p:attrName>fill.type</p:attrName>
                                        </p:attrNameLst>
                                      </p:cBhvr>
                                      <p:to>
                                        <p:strVal val="solid"/>
                                      </p:to>
                                    </p:set>
                                    <p:set>
                                      <p:cBhvr>
                                        <p:cTn id="42" dur="500" fill="hold"/>
                                        <p:tgtEl>
                                          <p:spTgt spid="15"/>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20221" fill="hold"/>
                                        <p:tgtEl>
                                          <p:spTgt spid="39"/>
                                        </p:tgtEl>
                                      </p:cBhvr>
                                    </p:cmd>
                                  </p:childTnLst>
                                </p:cTn>
                              </p:par>
                              <p:par>
                                <p:cTn id="45" presetID="3" presetClass="mediacall" presetSubtype="0" fill="hold" nodeType="withEffect">
                                  <p:stCondLst>
                                    <p:cond delay="0"/>
                                  </p:stCondLst>
                                  <p:childTnLst>
                                    <p:cmd type="call" cmd="stop">
                                      <p:cBhvr>
                                        <p:cTn id="46" dur="1" fill="hold"/>
                                        <p:tgtEl>
                                          <p:spTgt spid="38"/>
                                        </p:tgtEl>
                                      </p:cBhvr>
                                    </p:cmd>
                                  </p:childTnLst>
                                </p:cTn>
                              </p:par>
                              <p:par>
                                <p:cTn id="47" presetID="19" presetClass="emph" presetSubtype="0" repeatCount="4000" fill="hold" grpId="1" nodeType="withEffect">
                                  <p:stCondLst>
                                    <p:cond delay="3000"/>
                                  </p:stCondLst>
                                  <p:childTnLst>
                                    <p:animClr clrSpc="rgb" dir="cw">
                                      <p:cBhvr override="childStyle">
                                        <p:cTn id="48" dur="500" fill="hold"/>
                                        <p:tgtEl>
                                          <p:spTgt spid="15"/>
                                        </p:tgtEl>
                                        <p:attrNameLst>
                                          <p:attrName>style.color</p:attrName>
                                        </p:attrNameLst>
                                      </p:cBhvr>
                                      <p:to>
                                        <a:srgbClr val="92D050"/>
                                      </p:to>
                                    </p:animClr>
                                    <p:animClr clrSpc="rgb" dir="cw">
                                      <p:cBhvr>
                                        <p:cTn id="49" dur="500" fill="hold"/>
                                        <p:tgtEl>
                                          <p:spTgt spid="15"/>
                                        </p:tgtEl>
                                        <p:attrNameLst>
                                          <p:attrName>fillcolor</p:attrName>
                                        </p:attrNameLst>
                                      </p:cBhvr>
                                      <p:to>
                                        <a:srgbClr val="92D050"/>
                                      </p:to>
                                    </p:animClr>
                                    <p:set>
                                      <p:cBhvr>
                                        <p:cTn id="50" dur="500" fill="hold"/>
                                        <p:tgtEl>
                                          <p:spTgt spid="15"/>
                                        </p:tgtEl>
                                        <p:attrNameLst>
                                          <p:attrName>fill.type</p:attrName>
                                        </p:attrNameLst>
                                      </p:cBhvr>
                                      <p:to>
                                        <p:strVal val="solid"/>
                                      </p:to>
                                    </p:set>
                                    <p:set>
                                      <p:cBhvr>
                                        <p:cTn id="51" dur="500" fill="hold"/>
                                        <p:tgtEl>
                                          <p:spTgt spid="15"/>
                                        </p:tgtEl>
                                        <p:attrNameLst>
                                          <p:attrName>fill.on</p:attrName>
                                        </p:attrNameLst>
                                      </p:cBhvr>
                                      <p:to>
                                        <p:strVal val="true"/>
                                      </p:to>
                                    </p:set>
                                  </p:childTnLst>
                                </p:cTn>
                              </p:par>
                              <p:par>
                                <p:cTn id="52" presetID="1" presetClass="mediacall" presetSubtype="0" fill="hold" nodeType="withEffect">
                                  <p:stCondLst>
                                    <p:cond delay="3000"/>
                                  </p:stCondLst>
                                  <p:childTnLst>
                                    <p:cmd type="call" cmd="playFrom(0.0)">
                                      <p:cBhvr>
                                        <p:cTn id="53" dur="7734" fill="hold"/>
                                        <p:tgtEl>
                                          <p:spTgt spid="40"/>
                                        </p:tgtEl>
                                      </p:cBhvr>
                                    </p:cmd>
                                  </p:childTnLst>
                                </p:cTn>
                              </p:par>
                              <p:par>
                                <p:cTn id="54" presetID="3" presetClass="mediacall" presetSubtype="0" fill="hold" nodeType="withEffect">
                                  <p:stCondLst>
                                    <p:cond delay="3000"/>
                                  </p:stCondLst>
                                  <p:childTnLst>
                                    <p:cmd type="call" cmd="stop">
                                      <p:cBhvr>
                                        <p:cTn id="55" dur="1" fill="hold"/>
                                        <p:tgtEl>
                                          <p:spTgt spid="39"/>
                                        </p:tgtEl>
                                      </p:cBhvr>
                                    </p:cmd>
                                  </p:childTnLst>
                                </p:cTn>
                              </p:par>
                              <p:par>
                                <p:cTn id="56" presetID="24" presetClass="emph" presetSubtype="0" fill="hold" grpId="2" nodeType="withEffect">
                                  <p:stCondLst>
                                    <p:cond delay="3000"/>
                                  </p:stCondLst>
                                  <p:childTnLst>
                                    <p:animClr clrSpc="hsl" dir="cw">
                                      <p:cBhvr override="childStyle">
                                        <p:cTn id="57" dur="500" fill="hold"/>
                                        <p:tgtEl>
                                          <p:spTgt spid="25"/>
                                        </p:tgtEl>
                                        <p:attrNameLst>
                                          <p:attrName>style.color</p:attrName>
                                        </p:attrNameLst>
                                      </p:cBhvr>
                                      <p:by>
                                        <p:hsl h="0" s="-12549" l="-25098"/>
                                      </p:by>
                                    </p:animClr>
                                    <p:animClr clrSpc="hsl" dir="cw">
                                      <p:cBhvr>
                                        <p:cTn id="58" dur="500" fill="hold"/>
                                        <p:tgtEl>
                                          <p:spTgt spid="25"/>
                                        </p:tgtEl>
                                        <p:attrNameLst>
                                          <p:attrName>fillcolor</p:attrName>
                                        </p:attrNameLst>
                                      </p:cBhvr>
                                      <p:by>
                                        <p:hsl h="0" s="-12549" l="-25098"/>
                                      </p:by>
                                    </p:animClr>
                                    <p:animClr clrSpc="hsl" dir="cw">
                                      <p:cBhvr>
                                        <p:cTn id="59" dur="500" fill="hold"/>
                                        <p:tgtEl>
                                          <p:spTgt spid="25"/>
                                        </p:tgtEl>
                                        <p:attrNameLst>
                                          <p:attrName>stroke.color</p:attrName>
                                        </p:attrNameLst>
                                      </p:cBhvr>
                                      <p:by>
                                        <p:hsl h="0" s="-12549" l="-25098"/>
                                      </p:by>
                                    </p:animClr>
                                    <p:set>
                                      <p:cBhvr>
                                        <p:cTn id="60"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1" restart="whenNotActive" fill="hold" evtFilter="cancelBubble" nodeType="interactiveSeq">
                <p:stCondLst>
                  <p:cond evt="onClick" delay="0">
                    <p:tgtEl>
                      <p:spTgt spid="33"/>
                    </p:tgtEl>
                  </p:cond>
                </p:stCondLst>
                <p:endSync evt="end" delay="0">
                  <p:rtn val="all"/>
                </p:endSync>
                <p:childTnLst>
                  <p:par>
                    <p:cTn id="62" fill="hold">
                      <p:stCondLst>
                        <p:cond delay="0"/>
                      </p:stCondLst>
                      <p:childTnLst>
                        <p:par>
                          <p:cTn id="63" fill="hold">
                            <p:stCondLst>
                              <p:cond delay="0"/>
                            </p:stCondLst>
                            <p:childTnLst>
                              <p:par>
                                <p:cTn id="64" presetID="24" presetClass="emph" presetSubtype="0" fill="hold" grpId="1" nodeType="clickEffect">
                                  <p:stCondLst>
                                    <p:cond delay="0"/>
                                  </p:stCondLst>
                                  <p:childTnLst>
                                    <p:animClr clrSpc="hsl" dir="cw">
                                      <p:cBhvr override="childStyle">
                                        <p:cTn id="65" dur="500" fill="hold"/>
                                        <p:tgtEl>
                                          <p:spTgt spid="33"/>
                                        </p:tgtEl>
                                        <p:attrNameLst>
                                          <p:attrName>style.color</p:attrName>
                                        </p:attrNameLst>
                                      </p:cBhvr>
                                      <p:by>
                                        <p:hsl h="0" s="-12549" l="-25098"/>
                                      </p:by>
                                    </p:animClr>
                                    <p:animClr clrSpc="hsl" dir="cw">
                                      <p:cBhvr>
                                        <p:cTn id="66" dur="500" fill="hold"/>
                                        <p:tgtEl>
                                          <p:spTgt spid="33"/>
                                        </p:tgtEl>
                                        <p:attrNameLst>
                                          <p:attrName>fillcolor</p:attrName>
                                        </p:attrNameLst>
                                      </p:cBhvr>
                                      <p:by>
                                        <p:hsl h="0" s="-12549" l="-25098"/>
                                      </p:by>
                                    </p:animClr>
                                    <p:animClr clrSpc="hsl" dir="cw">
                                      <p:cBhvr>
                                        <p:cTn id="67" dur="500" fill="hold"/>
                                        <p:tgtEl>
                                          <p:spTgt spid="33"/>
                                        </p:tgtEl>
                                        <p:attrNameLst>
                                          <p:attrName>stroke.color</p:attrName>
                                        </p:attrNameLst>
                                      </p:cBhvr>
                                      <p:by>
                                        <p:hsl h="0" s="-12549" l="-25098"/>
                                      </p:by>
                                    </p:animClr>
                                    <p:set>
                                      <p:cBhvr>
                                        <p:cTn id="68" dur="500" fill="hold"/>
                                        <p:tgtEl>
                                          <p:spTgt spid="33"/>
                                        </p:tgtEl>
                                        <p:attrNameLst>
                                          <p:attrName>fill.type</p:attrName>
                                        </p:attrNameLst>
                                      </p:cBhvr>
                                      <p:to>
                                        <p:strVal val="solid"/>
                                      </p:to>
                                    </p:set>
                                  </p:childTnLst>
                                </p:cTn>
                              </p:par>
                              <p:par>
                                <p:cTn id="69" presetID="19" presetClass="emph" presetSubtype="0" fill="hold" grpId="0" nodeType="withEffect">
                                  <p:stCondLst>
                                    <p:cond delay="0"/>
                                  </p:stCondLst>
                                  <p:childTnLst>
                                    <p:animClr clrSpc="rgb" dir="cw">
                                      <p:cBhvr override="childStyle">
                                        <p:cTn id="70" dur="500" fill="hold"/>
                                        <p:tgtEl>
                                          <p:spTgt spid="31"/>
                                        </p:tgtEl>
                                        <p:attrNameLst>
                                          <p:attrName>style.color</p:attrName>
                                        </p:attrNameLst>
                                      </p:cBhvr>
                                      <p:to>
                                        <a:srgbClr val="FFC000"/>
                                      </p:to>
                                    </p:animClr>
                                    <p:animClr clrSpc="rgb" dir="cw">
                                      <p:cBhvr>
                                        <p:cTn id="71" dur="500" fill="hold"/>
                                        <p:tgtEl>
                                          <p:spTgt spid="31"/>
                                        </p:tgtEl>
                                        <p:attrNameLst>
                                          <p:attrName>fillcolor</p:attrName>
                                        </p:attrNameLst>
                                      </p:cBhvr>
                                      <p:to>
                                        <a:srgbClr val="FFC000"/>
                                      </p:to>
                                    </p:animClr>
                                    <p:set>
                                      <p:cBhvr>
                                        <p:cTn id="72" dur="500" fill="hold"/>
                                        <p:tgtEl>
                                          <p:spTgt spid="31"/>
                                        </p:tgtEl>
                                        <p:attrNameLst>
                                          <p:attrName>fill.type</p:attrName>
                                        </p:attrNameLst>
                                      </p:cBhvr>
                                      <p:to>
                                        <p:strVal val="solid"/>
                                      </p:to>
                                    </p:set>
                                    <p:set>
                                      <p:cBhvr>
                                        <p:cTn id="73" dur="500" fill="hold"/>
                                        <p:tgtEl>
                                          <p:spTgt spid="31"/>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0221" fill="hold"/>
                                        <p:tgtEl>
                                          <p:spTgt spid="39"/>
                                        </p:tgtEl>
                                      </p:cBhvr>
                                    </p:cmd>
                                  </p:childTnLst>
                                </p:cTn>
                              </p:par>
                              <p:par>
                                <p:cTn id="76" presetID="3" presetClass="mediacall" presetSubtype="0" fill="hold" nodeType="withEffect">
                                  <p:stCondLst>
                                    <p:cond delay="0"/>
                                  </p:stCondLst>
                                  <p:childTnLst>
                                    <p:cmd type="call" cmd="stop">
                                      <p:cBhvr>
                                        <p:cTn id="77" dur="1" fill="hold"/>
                                        <p:tgtEl>
                                          <p:spTgt spid="38"/>
                                        </p:tgtEl>
                                      </p:cBhvr>
                                    </p:cmd>
                                  </p:childTnLst>
                                </p:cTn>
                              </p:par>
                              <p:par>
                                <p:cTn id="78" presetID="19" presetClass="emph" presetSubtype="0" fill="hold" grpId="1" nodeType="withEffect">
                                  <p:stCondLst>
                                    <p:cond delay="3000"/>
                                  </p:stCondLst>
                                  <p:childTnLst>
                                    <p:animClr clrSpc="rgb" dir="cw">
                                      <p:cBhvr override="childStyle">
                                        <p:cTn id="79" dur="500" fill="hold"/>
                                        <p:tgtEl>
                                          <p:spTgt spid="31"/>
                                        </p:tgtEl>
                                        <p:attrNameLst>
                                          <p:attrName>style.color</p:attrName>
                                        </p:attrNameLst>
                                      </p:cBhvr>
                                      <p:to>
                                        <a:srgbClr val="FF0000"/>
                                      </p:to>
                                    </p:animClr>
                                    <p:animClr clrSpc="rgb" dir="cw">
                                      <p:cBhvr>
                                        <p:cTn id="80" dur="500" fill="hold"/>
                                        <p:tgtEl>
                                          <p:spTgt spid="31"/>
                                        </p:tgtEl>
                                        <p:attrNameLst>
                                          <p:attrName>fillcolor</p:attrName>
                                        </p:attrNameLst>
                                      </p:cBhvr>
                                      <p:to>
                                        <a:srgbClr val="FF0000"/>
                                      </p:to>
                                    </p:animClr>
                                    <p:set>
                                      <p:cBhvr>
                                        <p:cTn id="81" dur="500" fill="hold"/>
                                        <p:tgtEl>
                                          <p:spTgt spid="31"/>
                                        </p:tgtEl>
                                        <p:attrNameLst>
                                          <p:attrName>fill.type</p:attrName>
                                        </p:attrNameLst>
                                      </p:cBhvr>
                                      <p:to>
                                        <p:strVal val="solid"/>
                                      </p:to>
                                    </p:set>
                                    <p:set>
                                      <p:cBhvr>
                                        <p:cTn id="82" dur="500" fill="hold"/>
                                        <p:tgtEl>
                                          <p:spTgt spid="31"/>
                                        </p:tgtEl>
                                        <p:attrNameLst>
                                          <p:attrName>fill.on</p:attrName>
                                        </p:attrNameLst>
                                      </p:cBhvr>
                                      <p:to>
                                        <p:strVal val="true"/>
                                      </p:to>
                                    </p:set>
                                  </p:childTnLst>
                                </p:cTn>
                              </p:par>
                              <p:par>
                                <p:cTn id="83" presetID="19" presetClass="emph" presetSubtype="0" repeatCount="4000" fill="hold" grpId="2" nodeType="withEffect">
                                  <p:stCondLst>
                                    <p:cond delay="3000"/>
                                  </p:stCondLst>
                                  <p:childTnLst>
                                    <p:animClr clrSpc="rgb" dir="cw">
                                      <p:cBhvr override="childStyle">
                                        <p:cTn id="84" dur="500" fill="hold"/>
                                        <p:tgtEl>
                                          <p:spTgt spid="15"/>
                                        </p:tgtEl>
                                        <p:attrNameLst>
                                          <p:attrName>style.color</p:attrName>
                                        </p:attrNameLst>
                                      </p:cBhvr>
                                      <p:to>
                                        <a:srgbClr val="92D050"/>
                                      </p:to>
                                    </p:animClr>
                                    <p:animClr clrSpc="rgb" dir="cw">
                                      <p:cBhvr>
                                        <p:cTn id="85" dur="500" fill="hold"/>
                                        <p:tgtEl>
                                          <p:spTgt spid="15"/>
                                        </p:tgtEl>
                                        <p:attrNameLst>
                                          <p:attrName>fillcolor</p:attrName>
                                        </p:attrNameLst>
                                      </p:cBhvr>
                                      <p:to>
                                        <a:srgbClr val="92D050"/>
                                      </p:to>
                                    </p:animClr>
                                    <p:set>
                                      <p:cBhvr>
                                        <p:cTn id="86" dur="500" fill="hold"/>
                                        <p:tgtEl>
                                          <p:spTgt spid="15"/>
                                        </p:tgtEl>
                                        <p:attrNameLst>
                                          <p:attrName>fill.type</p:attrName>
                                        </p:attrNameLst>
                                      </p:cBhvr>
                                      <p:to>
                                        <p:strVal val="solid"/>
                                      </p:to>
                                    </p:set>
                                    <p:set>
                                      <p:cBhvr>
                                        <p:cTn id="87" dur="500" fill="hold"/>
                                        <p:tgtEl>
                                          <p:spTgt spid="15"/>
                                        </p:tgtEl>
                                        <p:attrNameLst>
                                          <p:attrName>fill.on</p:attrName>
                                        </p:attrNameLst>
                                      </p:cBhvr>
                                      <p:to>
                                        <p:strVal val="true"/>
                                      </p:to>
                                    </p:set>
                                  </p:childTnLst>
                                </p:cTn>
                              </p:par>
                              <p:par>
                                <p:cTn id="88" presetID="1" presetClass="mediacall" presetSubtype="0" fill="hold" nodeType="withEffect">
                                  <p:stCondLst>
                                    <p:cond delay="3000"/>
                                  </p:stCondLst>
                                  <p:childTnLst>
                                    <p:cmd type="call" cmd="playFrom(0.0)">
                                      <p:cBhvr>
                                        <p:cTn id="89" dur="5906" fill="hold"/>
                                        <p:tgtEl>
                                          <p:spTgt spid="41"/>
                                        </p:tgtEl>
                                      </p:cBhvr>
                                    </p:cmd>
                                  </p:childTnLst>
                                </p:cTn>
                              </p:par>
                              <p:par>
                                <p:cTn id="90" presetID="3" presetClass="mediacall" presetSubtype="0" fill="hold" nodeType="withEffect">
                                  <p:stCondLst>
                                    <p:cond delay="3000"/>
                                  </p:stCondLst>
                                  <p:childTnLst>
                                    <p:cmd type="call" cmd="stop">
                                      <p:cBhvr>
                                        <p:cTn id="91" dur="1" fill="hold"/>
                                        <p:tgtEl>
                                          <p:spTgt spid="39"/>
                                        </p:tgtEl>
                                      </p:cBhvr>
                                    </p:cmd>
                                  </p:childTnLst>
                                </p:cTn>
                              </p:par>
                              <p:par>
                                <p:cTn id="92" presetID="30" presetClass="emph" presetSubtype="0" fill="hold" grpId="2" nodeType="withEffect">
                                  <p:stCondLst>
                                    <p:cond delay="3000"/>
                                  </p:stCondLst>
                                  <p:childTnLst>
                                    <p:animClr clrSpc="hsl" dir="cw">
                                      <p:cBhvr override="childStyle">
                                        <p:cTn id="93" dur="500" fill="hold"/>
                                        <p:tgtEl>
                                          <p:spTgt spid="33"/>
                                        </p:tgtEl>
                                        <p:attrNameLst>
                                          <p:attrName>style.color</p:attrName>
                                        </p:attrNameLst>
                                      </p:cBhvr>
                                      <p:by>
                                        <p:hsl h="0" s="12549" l="25098"/>
                                      </p:by>
                                    </p:animClr>
                                    <p:animClr clrSpc="hsl" dir="cw">
                                      <p:cBhvr>
                                        <p:cTn id="94" dur="500" fill="hold"/>
                                        <p:tgtEl>
                                          <p:spTgt spid="33"/>
                                        </p:tgtEl>
                                        <p:attrNameLst>
                                          <p:attrName>fillcolor</p:attrName>
                                        </p:attrNameLst>
                                      </p:cBhvr>
                                      <p:by>
                                        <p:hsl h="0" s="12549" l="25098"/>
                                      </p:by>
                                    </p:animClr>
                                    <p:animClr clrSpc="hsl" dir="cw">
                                      <p:cBhvr>
                                        <p:cTn id="95" dur="500" fill="hold"/>
                                        <p:tgtEl>
                                          <p:spTgt spid="33"/>
                                        </p:tgtEl>
                                        <p:attrNameLst>
                                          <p:attrName>stroke.color</p:attrName>
                                        </p:attrNameLst>
                                      </p:cBhvr>
                                      <p:by>
                                        <p:hsl h="0" s="12549" l="25098"/>
                                      </p:by>
                                    </p:animClr>
                                    <p:set>
                                      <p:cBhvr>
                                        <p:cTn id="96" dur="500" fill="hold"/>
                                        <p:tgtEl>
                                          <p:spTgt spid="33"/>
                                        </p:tgtEl>
                                        <p:attrNameLst>
                                          <p:attrName>fill.type</p:attrName>
                                        </p:attrNameLst>
                                      </p:cBhvr>
                                      <p:to>
                                        <p:strVal val="solid"/>
                                      </p:to>
                                    </p:set>
                                  </p:childTnLst>
                                </p:cTn>
                              </p:par>
                              <p:par>
                                <p:cTn id="97" presetID="24" presetClass="emph" presetSubtype="0" fill="hold" grpId="3" nodeType="withEffect">
                                  <p:stCondLst>
                                    <p:cond delay="3000"/>
                                  </p:stCondLst>
                                  <p:childTnLst>
                                    <p:animClr clrSpc="hsl" dir="cw">
                                      <p:cBhvr override="childStyle">
                                        <p:cTn id="98" dur="500" fill="hold"/>
                                        <p:tgtEl>
                                          <p:spTgt spid="25"/>
                                        </p:tgtEl>
                                        <p:attrNameLst>
                                          <p:attrName>style.color</p:attrName>
                                        </p:attrNameLst>
                                      </p:cBhvr>
                                      <p:by>
                                        <p:hsl h="0" s="-12549" l="-25098"/>
                                      </p:by>
                                    </p:animClr>
                                    <p:animClr clrSpc="hsl" dir="cw">
                                      <p:cBhvr>
                                        <p:cTn id="99" dur="500" fill="hold"/>
                                        <p:tgtEl>
                                          <p:spTgt spid="25"/>
                                        </p:tgtEl>
                                        <p:attrNameLst>
                                          <p:attrName>fillcolor</p:attrName>
                                        </p:attrNameLst>
                                      </p:cBhvr>
                                      <p:by>
                                        <p:hsl h="0" s="-12549" l="-25098"/>
                                      </p:by>
                                    </p:animClr>
                                    <p:animClr clrSpc="hsl" dir="cw">
                                      <p:cBhvr>
                                        <p:cTn id="100" dur="500" fill="hold"/>
                                        <p:tgtEl>
                                          <p:spTgt spid="25"/>
                                        </p:tgtEl>
                                        <p:attrNameLst>
                                          <p:attrName>stroke.color</p:attrName>
                                        </p:attrNameLst>
                                      </p:cBhvr>
                                      <p:by>
                                        <p:hsl h="0" s="-12549" l="-25098"/>
                                      </p:by>
                                    </p:animClr>
                                    <p:set>
                                      <p:cBhvr>
                                        <p:cTn id="101"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2" restart="whenNotActive" fill="hold" evtFilter="cancelBubble" nodeType="interactiveSeq">
                <p:stCondLst>
                  <p:cond evt="onClick" delay="0">
                    <p:tgtEl>
                      <p:spTgt spid="27"/>
                    </p:tgtEl>
                  </p:cond>
                </p:stCondLst>
                <p:endSync evt="end" delay="0">
                  <p:rtn val="all"/>
                </p:endSync>
                <p:childTnLst>
                  <p:par>
                    <p:cTn id="103" fill="hold">
                      <p:stCondLst>
                        <p:cond delay="0"/>
                      </p:stCondLst>
                      <p:childTnLst>
                        <p:par>
                          <p:cTn id="104" fill="hold">
                            <p:stCondLst>
                              <p:cond delay="0"/>
                            </p:stCondLst>
                            <p:childTnLst>
                              <p:par>
                                <p:cTn id="105" presetID="24" presetClass="emph" presetSubtype="0" fill="hold" grpId="1" nodeType="clickEffect">
                                  <p:stCondLst>
                                    <p:cond delay="0"/>
                                  </p:stCondLst>
                                  <p:childTnLst>
                                    <p:animClr clrSpc="hsl" dir="cw">
                                      <p:cBhvr override="childStyle">
                                        <p:cTn id="106" dur="500" fill="hold"/>
                                        <p:tgtEl>
                                          <p:spTgt spid="27"/>
                                        </p:tgtEl>
                                        <p:attrNameLst>
                                          <p:attrName>style.color</p:attrName>
                                        </p:attrNameLst>
                                      </p:cBhvr>
                                      <p:by>
                                        <p:hsl h="0" s="-12549" l="-25098"/>
                                      </p:by>
                                    </p:animClr>
                                    <p:animClr clrSpc="hsl" dir="cw">
                                      <p:cBhvr>
                                        <p:cTn id="107" dur="500" fill="hold"/>
                                        <p:tgtEl>
                                          <p:spTgt spid="27"/>
                                        </p:tgtEl>
                                        <p:attrNameLst>
                                          <p:attrName>fillcolor</p:attrName>
                                        </p:attrNameLst>
                                      </p:cBhvr>
                                      <p:by>
                                        <p:hsl h="0" s="-12549" l="-25098"/>
                                      </p:by>
                                    </p:animClr>
                                    <p:animClr clrSpc="hsl" dir="cw">
                                      <p:cBhvr>
                                        <p:cTn id="108" dur="500" fill="hold"/>
                                        <p:tgtEl>
                                          <p:spTgt spid="27"/>
                                        </p:tgtEl>
                                        <p:attrNameLst>
                                          <p:attrName>stroke.color</p:attrName>
                                        </p:attrNameLst>
                                      </p:cBhvr>
                                      <p:by>
                                        <p:hsl h="0" s="-12549" l="-25098"/>
                                      </p:by>
                                    </p:animClr>
                                    <p:set>
                                      <p:cBhvr>
                                        <p:cTn id="109" dur="500" fill="hold"/>
                                        <p:tgtEl>
                                          <p:spTgt spid="27"/>
                                        </p:tgtEl>
                                        <p:attrNameLst>
                                          <p:attrName>fill.type</p:attrName>
                                        </p:attrNameLst>
                                      </p:cBhvr>
                                      <p:to>
                                        <p:strVal val="solid"/>
                                      </p:to>
                                    </p:set>
                                  </p:childTnLst>
                                </p:cTn>
                              </p:par>
                              <p:par>
                                <p:cTn id="110" presetID="19" presetClass="emph" presetSubtype="0" fill="hold" grpId="0" nodeType="withEffect">
                                  <p:stCondLst>
                                    <p:cond delay="0"/>
                                  </p:stCondLst>
                                  <p:childTnLst>
                                    <p:animClr clrSpc="rgb" dir="cw">
                                      <p:cBhvr override="childStyle">
                                        <p:cTn id="111" dur="500" fill="hold"/>
                                        <p:tgtEl>
                                          <p:spTgt spid="16"/>
                                        </p:tgtEl>
                                        <p:attrNameLst>
                                          <p:attrName>style.color</p:attrName>
                                        </p:attrNameLst>
                                      </p:cBhvr>
                                      <p:to>
                                        <a:srgbClr val="FFC000"/>
                                      </p:to>
                                    </p:animClr>
                                    <p:animClr clrSpc="rgb" dir="cw">
                                      <p:cBhvr>
                                        <p:cTn id="112" dur="500" fill="hold"/>
                                        <p:tgtEl>
                                          <p:spTgt spid="16"/>
                                        </p:tgtEl>
                                        <p:attrNameLst>
                                          <p:attrName>fillcolor</p:attrName>
                                        </p:attrNameLst>
                                      </p:cBhvr>
                                      <p:to>
                                        <a:srgbClr val="FFC000"/>
                                      </p:to>
                                    </p:animClr>
                                    <p:set>
                                      <p:cBhvr>
                                        <p:cTn id="113" dur="500" fill="hold"/>
                                        <p:tgtEl>
                                          <p:spTgt spid="16"/>
                                        </p:tgtEl>
                                        <p:attrNameLst>
                                          <p:attrName>fill.type</p:attrName>
                                        </p:attrNameLst>
                                      </p:cBhvr>
                                      <p:to>
                                        <p:strVal val="solid"/>
                                      </p:to>
                                    </p:set>
                                    <p:set>
                                      <p:cBhvr>
                                        <p:cTn id="114" dur="500" fill="hold"/>
                                        <p:tgtEl>
                                          <p:spTgt spid="16"/>
                                        </p:tgtEl>
                                        <p:attrNameLst>
                                          <p:attrName>fill.on</p:attrName>
                                        </p:attrNameLst>
                                      </p:cBhvr>
                                      <p:to>
                                        <p:strVal val="true"/>
                                      </p:to>
                                    </p:set>
                                  </p:childTnLst>
                                </p:cTn>
                              </p:par>
                              <p:par>
                                <p:cTn id="115" presetID="1" presetClass="mediacall" presetSubtype="0" fill="hold" nodeType="withEffect">
                                  <p:stCondLst>
                                    <p:cond delay="0"/>
                                  </p:stCondLst>
                                  <p:childTnLst>
                                    <p:cmd type="call" cmd="playFrom(0.0)">
                                      <p:cBhvr>
                                        <p:cTn id="116" dur="20221" fill="hold"/>
                                        <p:tgtEl>
                                          <p:spTgt spid="39"/>
                                        </p:tgtEl>
                                      </p:cBhvr>
                                    </p:cmd>
                                  </p:childTnLst>
                                </p:cTn>
                              </p:par>
                              <p:par>
                                <p:cTn id="117" presetID="3" presetClass="mediacall" presetSubtype="0" fill="hold" nodeType="withEffect">
                                  <p:stCondLst>
                                    <p:cond delay="0"/>
                                  </p:stCondLst>
                                  <p:childTnLst>
                                    <p:cmd type="call" cmd="stop">
                                      <p:cBhvr>
                                        <p:cTn id="118" dur="1" fill="hold"/>
                                        <p:tgtEl>
                                          <p:spTgt spid="38"/>
                                        </p:tgtEl>
                                      </p:cBhvr>
                                    </p:cmd>
                                  </p:childTnLst>
                                </p:cTn>
                              </p:par>
                              <p:par>
                                <p:cTn id="119" presetID="19" presetClass="emph" presetSubtype="0" fill="hold" grpId="1" nodeType="withEffect">
                                  <p:stCondLst>
                                    <p:cond delay="3500"/>
                                  </p:stCondLst>
                                  <p:childTnLst>
                                    <p:animClr clrSpc="rgb" dir="cw">
                                      <p:cBhvr override="childStyle">
                                        <p:cTn id="120" dur="500" fill="hold"/>
                                        <p:tgtEl>
                                          <p:spTgt spid="16"/>
                                        </p:tgtEl>
                                        <p:attrNameLst>
                                          <p:attrName>style.color</p:attrName>
                                        </p:attrNameLst>
                                      </p:cBhvr>
                                      <p:to>
                                        <a:srgbClr val="FF0000"/>
                                      </p:to>
                                    </p:animClr>
                                    <p:animClr clrSpc="rgb" dir="cw">
                                      <p:cBhvr>
                                        <p:cTn id="121" dur="500" fill="hold"/>
                                        <p:tgtEl>
                                          <p:spTgt spid="16"/>
                                        </p:tgtEl>
                                        <p:attrNameLst>
                                          <p:attrName>fillcolor</p:attrName>
                                        </p:attrNameLst>
                                      </p:cBhvr>
                                      <p:to>
                                        <a:srgbClr val="FF0000"/>
                                      </p:to>
                                    </p:animClr>
                                    <p:set>
                                      <p:cBhvr>
                                        <p:cTn id="122" dur="500" fill="hold"/>
                                        <p:tgtEl>
                                          <p:spTgt spid="16"/>
                                        </p:tgtEl>
                                        <p:attrNameLst>
                                          <p:attrName>fill.type</p:attrName>
                                        </p:attrNameLst>
                                      </p:cBhvr>
                                      <p:to>
                                        <p:strVal val="solid"/>
                                      </p:to>
                                    </p:set>
                                    <p:set>
                                      <p:cBhvr>
                                        <p:cTn id="123" dur="500" fill="hold"/>
                                        <p:tgtEl>
                                          <p:spTgt spid="16"/>
                                        </p:tgtEl>
                                        <p:attrNameLst>
                                          <p:attrName>fill.on</p:attrName>
                                        </p:attrNameLst>
                                      </p:cBhvr>
                                      <p:to>
                                        <p:strVal val="true"/>
                                      </p:to>
                                    </p:set>
                                  </p:childTnLst>
                                </p:cTn>
                              </p:par>
                              <p:par>
                                <p:cTn id="124" presetID="19" presetClass="emph" presetSubtype="0" repeatCount="4000" fill="hold" grpId="3" nodeType="withEffect">
                                  <p:stCondLst>
                                    <p:cond delay="3500"/>
                                  </p:stCondLst>
                                  <p:childTnLst>
                                    <p:animClr clrSpc="rgb" dir="cw">
                                      <p:cBhvr override="childStyle">
                                        <p:cTn id="125" dur="500" fill="hold"/>
                                        <p:tgtEl>
                                          <p:spTgt spid="15"/>
                                        </p:tgtEl>
                                        <p:attrNameLst>
                                          <p:attrName>style.color</p:attrName>
                                        </p:attrNameLst>
                                      </p:cBhvr>
                                      <p:to>
                                        <a:srgbClr val="92D050"/>
                                      </p:to>
                                    </p:animClr>
                                    <p:animClr clrSpc="rgb" dir="cw">
                                      <p:cBhvr>
                                        <p:cTn id="126" dur="500" fill="hold"/>
                                        <p:tgtEl>
                                          <p:spTgt spid="15"/>
                                        </p:tgtEl>
                                        <p:attrNameLst>
                                          <p:attrName>fillcolor</p:attrName>
                                        </p:attrNameLst>
                                      </p:cBhvr>
                                      <p:to>
                                        <a:srgbClr val="92D050"/>
                                      </p:to>
                                    </p:animClr>
                                    <p:set>
                                      <p:cBhvr>
                                        <p:cTn id="127" dur="500" fill="hold"/>
                                        <p:tgtEl>
                                          <p:spTgt spid="15"/>
                                        </p:tgtEl>
                                        <p:attrNameLst>
                                          <p:attrName>fill.type</p:attrName>
                                        </p:attrNameLst>
                                      </p:cBhvr>
                                      <p:to>
                                        <p:strVal val="solid"/>
                                      </p:to>
                                    </p:set>
                                    <p:set>
                                      <p:cBhvr>
                                        <p:cTn id="128" dur="500" fill="hold"/>
                                        <p:tgtEl>
                                          <p:spTgt spid="15"/>
                                        </p:tgtEl>
                                        <p:attrNameLst>
                                          <p:attrName>fill.on</p:attrName>
                                        </p:attrNameLst>
                                      </p:cBhvr>
                                      <p:to>
                                        <p:strVal val="true"/>
                                      </p:to>
                                    </p:set>
                                  </p:childTnLst>
                                </p:cTn>
                              </p:par>
                              <p:par>
                                <p:cTn id="129" presetID="1" presetClass="mediacall" presetSubtype="0" fill="hold" nodeType="withEffect">
                                  <p:stCondLst>
                                    <p:cond delay="3500"/>
                                  </p:stCondLst>
                                  <p:childTnLst>
                                    <p:cmd type="call" cmd="playFrom(0.0)">
                                      <p:cBhvr>
                                        <p:cTn id="130" dur="5906" fill="hold"/>
                                        <p:tgtEl>
                                          <p:spTgt spid="41"/>
                                        </p:tgtEl>
                                      </p:cBhvr>
                                    </p:cmd>
                                  </p:childTnLst>
                                </p:cTn>
                              </p:par>
                              <p:par>
                                <p:cTn id="131" presetID="3" presetClass="mediacall" presetSubtype="0" fill="hold" nodeType="withEffect">
                                  <p:stCondLst>
                                    <p:cond delay="3500"/>
                                  </p:stCondLst>
                                  <p:childTnLst>
                                    <p:cmd type="call" cmd="stop">
                                      <p:cBhvr>
                                        <p:cTn id="132" dur="1" fill="hold"/>
                                        <p:tgtEl>
                                          <p:spTgt spid="39"/>
                                        </p:tgtEl>
                                      </p:cBhvr>
                                    </p:cmd>
                                  </p:childTnLst>
                                </p:cTn>
                              </p:par>
                              <p:par>
                                <p:cTn id="133" presetID="30" presetClass="emph" presetSubtype="0" fill="hold" grpId="2" nodeType="withEffect">
                                  <p:stCondLst>
                                    <p:cond delay="3500"/>
                                  </p:stCondLst>
                                  <p:childTnLst>
                                    <p:animClr clrSpc="hsl" dir="cw">
                                      <p:cBhvr override="childStyle">
                                        <p:cTn id="134" dur="500" fill="hold"/>
                                        <p:tgtEl>
                                          <p:spTgt spid="27"/>
                                        </p:tgtEl>
                                        <p:attrNameLst>
                                          <p:attrName>style.color</p:attrName>
                                        </p:attrNameLst>
                                      </p:cBhvr>
                                      <p:by>
                                        <p:hsl h="0" s="12549" l="25098"/>
                                      </p:by>
                                    </p:animClr>
                                    <p:animClr clrSpc="hsl" dir="cw">
                                      <p:cBhvr>
                                        <p:cTn id="135" dur="500" fill="hold"/>
                                        <p:tgtEl>
                                          <p:spTgt spid="27"/>
                                        </p:tgtEl>
                                        <p:attrNameLst>
                                          <p:attrName>fillcolor</p:attrName>
                                        </p:attrNameLst>
                                      </p:cBhvr>
                                      <p:by>
                                        <p:hsl h="0" s="12549" l="25098"/>
                                      </p:by>
                                    </p:animClr>
                                    <p:animClr clrSpc="hsl" dir="cw">
                                      <p:cBhvr>
                                        <p:cTn id="136" dur="500" fill="hold"/>
                                        <p:tgtEl>
                                          <p:spTgt spid="27"/>
                                        </p:tgtEl>
                                        <p:attrNameLst>
                                          <p:attrName>stroke.color</p:attrName>
                                        </p:attrNameLst>
                                      </p:cBhvr>
                                      <p:by>
                                        <p:hsl h="0" s="12549" l="25098"/>
                                      </p:by>
                                    </p:animClr>
                                    <p:set>
                                      <p:cBhvr>
                                        <p:cTn id="137" dur="500" fill="hold"/>
                                        <p:tgtEl>
                                          <p:spTgt spid="27"/>
                                        </p:tgtEl>
                                        <p:attrNameLst>
                                          <p:attrName>fill.type</p:attrName>
                                        </p:attrNameLst>
                                      </p:cBhvr>
                                      <p:to>
                                        <p:strVal val="solid"/>
                                      </p:to>
                                    </p:set>
                                  </p:childTnLst>
                                </p:cTn>
                              </p:par>
                              <p:par>
                                <p:cTn id="138" presetID="24" presetClass="emph" presetSubtype="0" fill="hold" grpId="4" nodeType="withEffect">
                                  <p:stCondLst>
                                    <p:cond delay="3500"/>
                                  </p:stCondLst>
                                  <p:childTnLst>
                                    <p:animClr clrSpc="hsl" dir="cw">
                                      <p:cBhvr override="childStyle">
                                        <p:cTn id="139" dur="500" fill="hold"/>
                                        <p:tgtEl>
                                          <p:spTgt spid="25"/>
                                        </p:tgtEl>
                                        <p:attrNameLst>
                                          <p:attrName>style.color</p:attrName>
                                        </p:attrNameLst>
                                      </p:cBhvr>
                                      <p:by>
                                        <p:hsl h="0" s="-12549" l="-25098"/>
                                      </p:by>
                                    </p:animClr>
                                    <p:animClr clrSpc="hsl" dir="cw">
                                      <p:cBhvr>
                                        <p:cTn id="140" dur="500" fill="hold"/>
                                        <p:tgtEl>
                                          <p:spTgt spid="25"/>
                                        </p:tgtEl>
                                        <p:attrNameLst>
                                          <p:attrName>fillcolor</p:attrName>
                                        </p:attrNameLst>
                                      </p:cBhvr>
                                      <p:by>
                                        <p:hsl h="0" s="-12549" l="-25098"/>
                                      </p:by>
                                    </p:animClr>
                                    <p:animClr clrSpc="hsl" dir="cw">
                                      <p:cBhvr>
                                        <p:cTn id="141" dur="500" fill="hold"/>
                                        <p:tgtEl>
                                          <p:spTgt spid="25"/>
                                        </p:tgtEl>
                                        <p:attrNameLst>
                                          <p:attrName>stroke.color</p:attrName>
                                        </p:attrNameLst>
                                      </p:cBhvr>
                                      <p:by>
                                        <p:hsl h="0" s="-12549" l="-25098"/>
                                      </p:by>
                                    </p:animClr>
                                    <p:set>
                                      <p:cBhvr>
                                        <p:cTn id="142"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3" restart="whenNotActive" fill="hold" evtFilter="cancelBubble" nodeType="interactiveSeq">
                <p:stCondLst>
                  <p:cond evt="onClick" delay="0">
                    <p:tgtEl>
                      <p:spTgt spid="34"/>
                    </p:tgtEl>
                  </p:cond>
                </p:stCondLst>
                <p:endSync evt="end" delay="0">
                  <p:rtn val="all"/>
                </p:endSync>
                <p:childTnLst>
                  <p:par>
                    <p:cTn id="144" fill="hold">
                      <p:stCondLst>
                        <p:cond delay="0"/>
                      </p:stCondLst>
                      <p:childTnLst>
                        <p:par>
                          <p:cTn id="145" fill="hold">
                            <p:stCondLst>
                              <p:cond delay="0"/>
                            </p:stCondLst>
                            <p:childTnLst>
                              <p:par>
                                <p:cTn id="146" presetID="24" presetClass="emph" presetSubtype="0" fill="hold" grpId="1" nodeType="clickEffect">
                                  <p:stCondLst>
                                    <p:cond delay="0"/>
                                  </p:stCondLst>
                                  <p:childTnLst>
                                    <p:animClr clrSpc="hsl" dir="cw">
                                      <p:cBhvr override="childStyle">
                                        <p:cTn id="147" dur="500" fill="hold"/>
                                        <p:tgtEl>
                                          <p:spTgt spid="34"/>
                                        </p:tgtEl>
                                        <p:attrNameLst>
                                          <p:attrName>style.color</p:attrName>
                                        </p:attrNameLst>
                                      </p:cBhvr>
                                      <p:by>
                                        <p:hsl h="0" s="-12549" l="-25098"/>
                                      </p:by>
                                    </p:animClr>
                                    <p:animClr clrSpc="hsl" dir="cw">
                                      <p:cBhvr>
                                        <p:cTn id="148" dur="500" fill="hold"/>
                                        <p:tgtEl>
                                          <p:spTgt spid="34"/>
                                        </p:tgtEl>
                                        <p:attrNameLst>
                                          <p:attrName>fillcolor</p:attrName>
                                        </p:attrNameLst>
                                      </p:cBhvr>
                                      <p:by>
                                        <p:hsl h="0" s="-12549" l="-25098"/>
                                      </p:by>
                                    </p:animClr>
                                    <p:animClr clrSpc="hsl" dir="cw">
                                      <p:cBhvr>
                                        <p:cTn id="149" dur="500" fill="hold"/>
                                        <p:tgtEl>
                                          <p:spTgt spid="34"/>
                                        </p:tgtEl>
                                        <p:attrNameLst>
                                          <p:attrName>stroke.color</p:attrName>
                                        </p:attrNameLst>
                                      </p:cBhvr>
                                      <p:by>
                                        <p:hsl h="0" s="-12549" l="-25098"/>
                                      </p:by>
                                    </p:animClr>
                                    <p:set>
                                      <p:cBhvr>
                                        <p:cTn id="150" dur="500" fill="hold"/>
                                        <p:tgtEl>
                                          <p:spTgt spid="34"/>
                                        </p:tgtEl>
                                        <p:attrNameLst>
                                          <p:attrName>fill.type</p:attrName>
                                        </p:attrNameLst>
                                      </p:cBhvr>
                                      <p:to>
                                        <p:strVal val="solid"/>
                                      </p:to>
                                    </p:set>
                                  </p:childTnLst>
                                </p:cTn>
                              </p:par>
                              <p:par>
                                <p:cTn id="151" presetID="19" presetClass="emph" presetSubtype="0" fill="hold" grpId="0" nodeType="withEffect">
                                  <p:stCondLst>
                                    <p:cond delay="0"/>
                                  </p:stCondLst>
                                  <p:childTnLst>
                                    <p:animClr clrSpc="rgb" dir="cw">
                                      <p:cBhvr override="childStyle">
                                        <p:cTn id="152" dur="500" fill="hold"/>
                                        <p:tgtEl>
                                          <p:spTgt spid="32"/>
                                        </p:tgtEl>
                                        <p:attrNameLst>
                                          <p:attrName>style.color</p:attrName>
                                        </p:attrNameLst>
                                      </p:cBhvr>
                                      <p:to>
                                        <a:schemeClr val="accent2"/>
                                      </p:to>
                                    </p:animClr>
                                    <p:animClr clrSpc="rgb" dir="cw">
                                      <p:cBhvr>
                                        <p:cTn id="153" dur="500" fill="hold"/>
                                        <p:tgtEl>
                                          <p:spTgt spid="32"/>
                                        </p:tgtEl>
                                        <p:attrNameLst>
                                          <p:attrName>fillcolor</p:attrName>
                                        </p:attrNameLst>
                                      </p:cBhvr>
                                      <p:to>
                                        <a:schemeClr val="accent2"/>
                                      </p:to>
                                    </p:animClr>
                                    <p:set>
                                      <p:cBhvr>
                                        <p:cTn id="154" dur="500" fill="hold"/>
                                        <p:tgtEl>
                                          <p:spTgt spid="32"/>
                                        </p:tgtEl>
                                        <p:attrNameLst>
                                          <p:attrName>fill.type</p:attrName>
                                        </p:attrNameLst>
                                      </p:cBhvr>
                                      <p:to>
                                        <p:strVal val="solid"/>
                                      </p:to>
                                    </p:set>
                                    <p:set>
                                      <p:cBhvr>
                                        <p:cTn id="155" dur="500" fill="hold"/>
                                        <p:tgtEl>
                                          <p:spTgt spid="32"/>
                                        </p:tgtEl>
                                        <p:attrNameLst>
                                          <p:attrName>fill.on</p:attrName>
                                        </p:attrNameLst>
                                      </p:cBhvr>
                                      <p:to>
                                        <p:strVal val="true"/>
                                      </p:to>
                                    </p:set>
                                  </p:childTnLst>
                                </p:cTn>
                              </p:par>
                              <p:par>
                                <p:cTn id="156" presetID="1" presetClass="mediacall" presetSubtype="0" fill="hold" nodeType="withEffect">
                                  <p:stCondLst>
                                    <p:cond delay="0"/>
                                  </p:stCondLst>
                                  <p:childTnLst>
                                    <p:cmd type="call" cmd="playFrom(0.0)">
                                      <p:cBhvr>
                                        <p:cTn id="157" dur="20221" fill="hold"/>
                                        <p:tgtEl>
                                          <p:spTgt spid="39"/>
                                        </p:tgtEl>
                                      </p:cBhvr>
                                    </p:cmd>
                                  </p:childTnLst>
                                </p:cTn>
                              </p:par>
                              <p:par>
                                <p:cTn id="158" presetID="3" presetClass="mediacall" presetSubtype="0" fill="hold" nodeType="withEffect">
                                  <p:stCondLst>
                                    <p:cond delay="0"/>
                                  </p:stCondLst>
                                  <p:childTnLst>
                                    <p:cmd type="call" cmd="stop">
                                      <p:cBhvr>
                                        <p:cTn id="159" dur="1" fill="hold"/>
                                        <p:tgtEl>
                                          <p:spTgt spid="38"/>
                                        </p:tgtEl>
                                      </p:cBhvr>
                                    </p:cmd>
                                  </p:childTnLst>
                                </p:cTn>
                              </p:par>
                              <p:par>
                                <p:cTn id="160" presetID="19" presetClass="emph" presetSubtype="0" fill="hold" grpId="1" nodeType="withEffect">
                                  <p:stCondLst>
                                    <p:cond delay="3000"/>
                                  </p:stCondLst>
                                  <p:childTnLst>
                                    <p:animClr clrSpc="rgb" dir="cw">
                                      <p:cBhvr override="childStyle">
                                        <p:cTn id="161" dur="500" fill="hold"/>
                                        <p:tgtEl>
                                          <p:spTgt spid="32"/>
                                        </p:tgtEl>
                                        <p:attrNameLst>
                                          <p:attrName>style.color</p:attrName>
                                        </p:attrNameLst>
                                      </p:cBhvr>
                                      <p:to>
                                        <a:srgbClr val="FF0000"/>
                                      </p:to>
                                    </p:animClr>
                                    <p:animClr clrSpc="rgb" dir="cw">
                                      <p:cBhvr>
                                        <p:cTn id="162" dur="500" fill="hold"/>
                                        <p:tgtEl>
                                          <p:spTgt spid="32"/>
                                        </p:tgtEl>
                                        <p:attrNameLst>
                                          <p:attrName>fillcolor</p:attrName>
                                        </p:attrNameLst>
                                      </p:cBhvr>
                                      <p:to>
                                        <a:srgbClr val="FF0000"/>
                                      </p:to>
                                    </p:animClr>
                                    <p:set>
                                      <p:cBhvr>
                                        <p:cTn id="163" dur="500" fill="hold"/>
                                        <p:tgtEl>
                                          <p:spTgt spid="32"/>
                                        </p:tgtEl>
                                        <p:attrNameLst>
                                          <p:attrName>fill.type</p:attrName>
                                        </p:attrNameLst>
                                      </p:cBhvr>
                                      <p:to>
                                        <p:strVal val="solid"/>
                                      </p:to>
                                    </p:set>
                                    <p:set>
                                      <p:cBhvr>
                                        <p:cTn id="164" dur="500" fill="hold"/>
                                        <p:tgtEl>
                                          <p:spTgt spid="32"/>
                                        </p:tgtEl>
                                        <p:attrNameLst>
                                          <p:attrName>fill.on</p:attrName>
                                        </p:attrNameLst>
                                      </p:cBhvr>
                                      <p:to>
                                        <p:strVal val="true"/>
                                      </p:to>
                                    </p:set>
                                  </p:childTnLst>
                                </p:cTn>
                              </p:par>
                              <p:par>
                                <p:cTn id="165" presetID="19" presetClass="emph" presetSubtype="0" repeatCount="4000" fill="hold" grpId="4" nodeType="withEffect">
                                  <p:stCondLst>
                                    <p:cond delay="3000"/>
                                  </p:stCondLst>
                                  <p:childTnLst>
                                    <p:animClr clrSpc="rgb" dir="cw">
                                      <p:cBhvr override="childStyle">
                                        <p:cTn id="166" dur="500" fill="hold"/>
                                        <p:tgtEl>
                                          <p:spTgt spid="15"/>
                                        </p:tgtEl>
                                        <p:attrNameLst>
                                          <p:attrName>style.color</p:attrName>
                                        </p:attrNameLst>
                                      </p:cBhvr>
                                      <p:to>
                                        <a:srgbClr val="92D050"/>
                                      </p:to>
                                    </p:animClr>
                                    <p:animClr clrSpc="rgb" dir="cw">
                                      <p:cBhvr>
                                        <p:cTn id="167" dur="500" fill="hold"/>
                                        <p:tgtEl>
                                          <p:spTgt spid="15"/>
                                        </p:tgtEl>
                                        <p:attrNameLst>
                                          <p:attrName>fillcolor</p:attrName>
                                        </p:attrNameLst>
                                      </p:cBhvr>
                                      <p:to>
                                        <a:srgbClr val="92D050"/>
                                      </p:to>
                                    </p:animClr>
                                    <p:set>
                                      <p:cBhvr>
                                        <p:cTn id="168" dur="500" fill="hold"/>
                                        <p:tgtEl>
                                          <p:spTgt spid="15"/>
                                        </p:tgtEl>
                                        <p:attrNameLst>
                                          <p:attrName>fill.type</p:attrName>
                                        </p:attrNameLst>
                                      </p:cBhvr>
                                      <p:to>
                                        <p:strVal val="solid"/>
                                      </p:to>
                                    </p:set>
                                    <p:set>
                                      <p:cBhvr>
                                        <p:cTn id="169" dur="500" fill="hold"/>
                                        <p:tgtEl>
                                          <p:spTgt spid="15"/>
                                        </p:tgtEl>
                                        <p:attrNameLst>
                                          <p:attrName>fill.on</p:attrName>
                                        </p:attrNameLst>
                                      </p:cBhvr>
                                      <p:to>
                                        <p:strVal val="true"/>
                                      </p:to>
                                    </p:set>
                                  </p:childTnLst>
                                </p:cTn>
                              </p:par>
                              <p:par>
                                <p:cTn id="170" presetID="1" presetClass="mediacall" presetSubtype="0" fill="hold" nodeType="withEffect">
                                  <p:stCondLst>
                                    <p:cond delay="3000"/>
                                  </p:stCondLst>
                                  <p:childTnLst>
                                    <p:cmd type="call" cmd="playFrom(0.0)">
                                      <p:cBhvr>
                                        <p:cTn id="171" dur="5906" fill="hold"/>
                                        <p:tgtEl>
                                          <p:spTgt spid="41"/>
                                        </p:tgtEl>
                                      </p:cBhvr>
                                    </p:cmd>
                                  </p:childTnLst>
                                </p:cTn>
                              </p:par>
                              <p:par>
                                <p:cTn id="172" presetID="3" presetClass="mediacall" presetSubtype="0" fill="hold" nodeType="withEffect">
                                  <p:stCondLst>
                                    <p:cond delay="3000"/>
                                  </p:stCondLst>
                                  <p:childTnLst>
                                    <p:cmd type="call" cmd="stop">
                                      <p:cBhvr>
                                        <p:cTn id="173" dur="1" fill="hold"/>
                                        <p:tgtEl>
                                          <p:spTgt spid="39"/>
                                        </p:tgtEl>
                                      </p:cBhvr>
                                    </p:cmd>
                                  </p:childTnLst>
                                </p:cTn>
                              </p:par>
                              <p:par>
                                <p:cTn id="174" presetID="30" presetClass="emph" presetSubtype="0" fill="hold" grpId="2" nodeType="withEffect">
                                  <p:stCondLst>
                                    <p:cond delay="3000"/>
                                  </p:stCondLst>
                                  <p:childTnLst>
                                    <p:animClr clrSpc="hsl" dir="cw">
                                      <p:cBhvr override="childStyle">
                                        <p:cTn id="175" dur="500" fill="hold"/>
                                        <p:tgtEl>
                                          <p:spTgt spid="34"/>
                                        </p:tgtEl>
                                        <p:attrNameLst>
                                          <p:attrName>style.color</p:attrName>
                                        </p:attrNameLst>
                                      </p:cBhvr>
                                      <p:by>
                                        <p:hsl h="0" s="12549" l="25098"/>
                                      </p:by>
                                    </p:animClr>
                                    <p:animClr clrSpc="hsl" dir="cw">
                                      <p:cBhvr>
                                        <p:cTn id="176" dur="500" fill="hold"/>
                                        <p:tgtEl>
                                          <p:spTgt spid="34"/>
                                        </p:tgtEl>
                                        <p:attrNameLst>
                                          <p:attrName>fillcolor</p:attrName>
                                        </p:attrNameLst>
                                      </p:cBhvr>
                                      <p:by>
                                        <p:hsl h="0" s="12549" l="25098"/>
                                      </p:by>
                                    </p:animClr>
                                    <p:animClr clrSpc="hsl" dir="cw">
                                      <p:cBhvr>
                                        <p:cTn id="177" dur="500" fill="hold"/>
                                        <p:tgtEl>
                                          <p:spTgt spid="34"/>
                                        </p:tgtEl>
                                        <p:attrNameLst>
                                          <p:attrName>stroke.color</p:attrName>
                                        </p:attrNameLst>
                                      </p:cBhvr>
                                      <p:by>
                                        <p:hsl h="0" s="12549" l="25098"/>
                                      </p:by>
                                    </p:animClr>
                                    <p:set>
                                      <p:cBhvr>
                                        <p:cTn id="178" dur="500" fill="hold"/>
                                        <p:tgtEl>
                                          <p:spTgt spid="34"/>
                                        </p:tgtEl>
                                        <p:attrNameLst>
                                          <p:attrName>fill.type</p:attrName>
                                        </p:attrNameLst>
                                      </p:cBhvr>
                                      <p:to>
                                        <p:strVal val="solid"/>
                                      </p:to>
                                    </p:set>
                                  </p:childTnLst>
                                </p:cTn>
                              </p:par>
                              <p:par>
                                <p:cTn id="179" presetID="24" presetClass="emph" presetSubtype="0" fill="hold" grpId="5" nodeType="withEffect">
                                  <p:stCondLst>
                                    <p:cond delay="3000"/>
                                  </p:stCondLst>
                                  <p:childTnLst>
                                    <p:animClr clrSpc="hsl" dir="cw">
                                      <p:cBhvr override="childStyle">
                                        <p:cTn id="180" dur="500" fill="hold"/>
                                        <p:tgtEl>
                                          <p:spTgt spid="25"/>
                                        </p:tgtEl>
                                        <p:attrNameLst>
                                          <p:attrName>style.color</p:attrName>
                                        </p:attrNameLst>
                                      </p:cBhvr>
                                      <p:by>
                                        <p:hsl h="0" s="-12549" l="-25098"/>
                                      </p:by>
                                    </p:animClr>
                                    <p:animClr clrSpc="hsl" dir="cw">
                                      <p:cBhvr>
                                        <p:cTn id="181" dur="500" fill="hold"/>
                                        <p:tgtEl>
                                          <p:spTgt spid="25"/>
                                        </p:tgtEl>
                                        <p:attrNameLst>
                                          <p:attrName>fillcolor</p:attrName>
                                        </p:attrNameLst>
                                      </p:cBhvr>
                                      <p:by>
                                        <p:hsl h="0" s="-12549" l="-25098"/>
                                      </p:by>
                                    </p:animClr>
                                    <p:animClr clrSpc="hsl" dir="cw">
                                      <p:cBhvr>
                                        <p:cTn id="182" dur="500" fill="hold"/>
                                        <p:tgtEl>
                                          <p:spTgt spid="25"/>
                                        </p:tgtEl>
                                        <p:attrNameLst>
                                          <p:attrName>stroke.color</p:attrName>
                                        </p:attrNameLst>
                                      </p:cBhvr>
                                      <p:by>
                                        <p:hsl h="0" s="-12549" l="-25098"/>
                                      </p:by>
                                    </p:animClr>
                                    <p:set>
                                      <p:cBhvr>
                                        <p:cTn id="183"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video>
              <p:cMediaNode vol="80000">
                <p:cTn id="184" fill="hold" display="0">
                  <p:stCondLst>
                    <p:cond delay="indefinite"/>
                  </p:stCondLst>
                  <p:endCondLst>
                    <p:cond evt="onStopAudio" delay="0">
                      <p:tgtEl>
                        <p:sldTgt/>
                      </p:tgtEl>
                    </p:cond>
                  </p:endCondLst>
                </p:cTn>
                <p:tgtEl>
                  <p:spTgt spid="39"/>
                </p:tgtEl>
              </p:cMediaNode>
            </p:video>
            <p:video>
              <p:cMediaNode vol="80000">
                <p:cTn id="185" fill="hold" display="0">
                  <p:stCondLst>
                    <p:cond delay="indefinite"/>
                  </p:stCondLst>
                  <p:endCondLst>
                    <p:cond evt="onStopAudio" delay="0">
                      <p:tgtEl>
                        <p:sldTgt/>
                      </p:tgtEl>
                    </p:cond>
                  </p:endCondLst>
                </p:cTn>
                <p:tgtEl>
                  <p:spTgt spid="40"/>
                </p:tgtEl>
              </p:cMediaNode>
            </p:video>
            <p:video>
              <p:cMediaNode vol="80000">
                <p:cTn id="186" fill="hold" display="0">
                  <p:stCondLst>
                    <p:cond delay="indefinite"/>
                  </p:stCondLst>
                  <p:endCondLst>
                    <p:cond evt="onStopAudio" delay="0">
                      <p:tgtEl>
                        <p:sldTgt/>
                      </p:tgtEl>
                    </p:cond>
                  </p:endCondLst>
                </p:cTn>
                <p:tgtEl>
                  <p:spTgt spid="41"/>
                </p:tgtEl>
              </p:cMediaNode>
            </p:vide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3B5E5C3-D146-4A65-B1C2-F158383CC481}"/>
              </a:ext>
            </a:extLst>
          </p:cNvPr>
          <p:cNvSpPr/>
          <p:nvPr/>
        </p:nvSpPr>
        <p:spPr>
          <a:xfrm>
            <a:off x="3850640" y="111160"/>
            <a:ext cx="3960250" cy="806299"/>
          </a:xfrm>
          <a:prstGeom prst="roundRect">
            <a:avLst/>
          </a:prstGeom>
          <a:solidFill>
            <a:schemeClr val="accent4">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0070C0"/>
                </a:solidFill>
                <a:latin typeface="Times New Roman" pitchFamily="18" charset="0"/>
                <a:cs typeface="Times New Roman" pitchFamily="18" charset="0"/>
              </a:rPr>
              <a:t>BÀI TẬP NHỎ</a:t>
            </a:r>
            <a:endParaRPr lang="en-US" sz="3500" b="1" dirty="0">
              <a:solidFill>
                <a:srgbClr val="0070C0"/>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8864B681-10F5-4BE7-96AC-BC5F41B72DDF}"/>
              </a:ext>
            </a:extLst>
          </p:cNvPr>
          <p:cNvSpPr txBox="1"/>
          <p:nvPr/>
        </p:nvSpPr>
        <p:spPr>
          <a:xfrm>
            <a:off x="805218" y="1001251"/>
            <a:ext cx="10290412" cy="738664"/>
          </a:xfrm>
          <a:prstGeom prst="rect">
            <a:avLst/>
          </a:prstGeom>
          <a:noFill/>
          <a:ln>
            <a:solidFill>
              <a:srgbClr val="0000FF"/>
            </a:solidFill>
          </a:ln>
        </p:spPr>
        <p:txBody>
          <a:bodyPr wrap="square" rtlCol="0">
            <a:spAutoFit/>
          </a:bodyPr>
          <a:lstStyle/>
          <a:p>
            <a:pPr algn="ctr">
              <a:lnSpc>
                <a:spcPct val="150000"/>
              </a:lnSpc>
            </a:pPr>
            <a:r>
              <a:rPr lang="en-US" sz="28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HS dựa vào thông tin mục 2 SGK hoàn thành phiếu học tập sau:</a:t>
            </a:r>
            <a:endParaRPr lang="en-US" sz="2800" b="1" i="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145" name="Rectangle 1"/>
          <p:cNvSpPr>
            <a:spLocks noChangeArrowheads="1"/>
          </p:cNvSpPr>
          <p:nvPr/>
        </p:nvSpPr>
        <p:spPr bwMode="auto">
          <a:xfrm>
            <a:off x="736982" y="2156347"/>
            <a:ext cx="10376559" cy="477054"/>
          </a:xfrm>
          <a:prstGeom prst="rect">
            <a:avLst/>
          </a:prstGeom>
          <a:solidFill>
            <a:srgbClr val="7030A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1. Xác định độ muối, nhiệt độ của vùng biển nhiệt đới và vùng biển ôn đới:</a:t>
            </a:r>
            <a:endParaRPr kumimoji="0" lang="en-US" sz="2500" b="0" i="0" u="none" strike="noStrike" cap="none" normalizeH="0" baseline="0" dirty="0" smtClean="0">
              <a:ln>
                <a:noFill/>
              </a:ln>
              <a:solidFill>
                <a:srgbClr val="FFC000"/>
              </a:solidFill>
              <a:effectLst/>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xmlns="" id="{1EE7C71B-5B02-4D6B-B270-D439E0DDA5A7}"/>
              </a:ext>
            </a:extLst>
          </p:cNvPr>
          <p:cNvGraphicFramePr>
            <a:graphicFrameLocks noGrp="1"/>
          </p:cNvGraphicFramePr>
          <p:nvPr>
            <p:extLst>
              <p:ext uri="{D42A27DB-BD31-4B8C-83A1-F6EECF244321}">
                <p14:modId xmlns:p14="http://schemas.microsoft.com/office/powerpoint/2010/main" xmlns="" val="3680756143"/>
              </p:ext>
            </p:extLst>
          </p:nvPr>
        </p:nvGraphicFramePr>
        <p:xfrm>
          <a:off x="1951630" y="3077762"/>
          <a:ext cx="8590243" cy="2647728"/>
        </p:xfrm>
        <a:graphic>
          <a:graphicData uri="http://schemas.openxmlformats.org/drawingml/2006/table">
            <a:tbl>
              <a:tblPr firstRow="1" bandRow="1">
                <a:tableStyleId>{5C22544A-7EE6-4342-B048-85BDC9FD1C3A}</a:tableStyleId>
              </a:tblPr>
              <a:tblGrid>
                <a:gridCol w="2400091">
                  <a:extLst>
                    <a:ext uri="{9D8B030D-6E8A-4147-A177-3AD203B41FA5}">
                      <a16:colId xmlns:a16="http://schemas.microsoft.com/office/drawing/2014/main" xmlns="" val="1614412451"/>
                    </a:ext>
                  </a:extLst>
                </a:gridCol>
                <a:gridCol w="3002686">
                  <a:extLst>
                    <a:ext uri="{9D8B030D-6E8A-4147-A177-3AD203B41FA5}">
                      <a16:colId xmlns:a16="http://schemas.microsoft.com/office/drawing/2014/main" xmlns="" val="1246913486"/>
                    </a:ext>
                  </a:extLst>
                </a:gridCol>
                <a:gridCol w="3187466">
                  <a:extLst>
                    <a:ext uri="{9D8B030D-6E8A-4147-A177-3AD203B41FA5}">
                      <a16:colId xmlns:a16="http://schemas.microsoft.com/office/drawing/2014/main" xmlns="" val="3920859027"/>
                    </a:ext>
                  </a:extLst>
                </a:gridCol>
              </a:tblGrid>
              <a:tr h="547670">
                <a:tc>
                  <a:txBody>
                    <a:bodyPr/>
                    <a:lstStyle/>
                    <a:p>
                      <a:pPr algn="ctr"/>
                      <a:r>
                        <a:rPr lang="en-US" sz="2400" b="1" dirty="0" smtClean="0">
                          <a:latin typeface="Times New Roman" pitchFamily="18" charset="0"/>
                          <a:cs typeface="Times New Roman" pitchFamily="18" charset="0"/>
                        </a:rPr>
                        <a:t>Vùng biển</a:t>
                      </a:r>
                      <a:endParaRPr lang="en-US" sz="2400" b="1" dirty="0">
                        <a:latin typeface="Times New Roman" pitchFamily="18" charset="0"/>
                        <a:cs typeface="Times New Roman" pitchFamily="18" charset="0"/>
                      </a:endParaRPr>
                    </a:p>
                  </a:txBody>
                  <a:tcPr marL="121920" marR="121920">
                    <a:solidFill>
                      <a:srgbClr val="0070C0"/>
                    </a:solidFill>
                  </a:tcPr>
                </a:tc>
                <a:tc>
                  <a:txBody>
                    <a:bodyPr/>
                    <a:lstStyle/>
                    <a:p>
                      <a:pPr algn="ctr"/>
                      <a:r>
                        <a:rPr lang="en-US" sz="2400" b="1" kern="1200" dirty="0" smtClean="0">
                          <a:solidFill>
                            <a:schemeClr val="lt1"/>
                          </a:solidFill>
                          <a:latin typeface="Times New Roman" pitchFamily="18" charset="0"/>
                          <a:ea typeface="+mn-ea"/>
                          <a:cs typeface="Times New Roman" pitchFamily="18" charset="0"/>
                        </a:rPr>
                        <a:t>Độ muối </a:t>
                      </a:r>
                      <a:r>
                        <a:rPr lang="en-US" sz="2400" b="1" i="1" kern="1200" dirty="0" smtClean="0">
                          <a:solidFill>
                            <a:schemeClr val="lt1"/>
                          </a:solidFill>
                          <a:latin typeface="Times New Roman" pitchFamily="18" charset="0"/>
                          <a:ea typeface="+mn-ea"/>
                          <a:cs typeface="Times New Roman" pitchFamily="18" charset="0"/>
                        </a:rPr>
                        <a:t>(%</a:t>
                      </a:r>
                      <a:r>
                        <a:rPr lang="en-US" sz="2400" b="1" i="1" kern="1200" baseline="-25000" dirty="0" smtClean="0">
                          <a:solidFill>
                            <a:schemeClr val="lt1"/>
                          </a:solidFill>
                          <a:latin typeface="Times New Roman" pitchFamily="18" charset="0"/>
                          <a:ea typeface="+mn-ea"/>
                          <a:cs typeface="Times New Roman" pitchFamily="18" charset="0"/>
                        </a:rPr>
                        <a:t>0</a:t>
                      </a:r>
                      <a:r>
                        <a:rPr lang="en-US" sz="2400" b="1" i="1" kern="1200" dirty="0" smtClean="0">
                          <a:solidFill>
                            <a:schemeClr val="lt1"/>
                          </a:solidFill>
                          <a:latin typeface="Times New Roman" pitchFamily="18" charset="0"/>
                          <a:ea typeface="+mn-ea"/>
                          <a:cs typeface="Times New Roman" pitchFamily="18" charset="0"/>
                        </a:rPr>
                        <a:t>)</a:t>
                      </a:r>
                      <a:endParaRPr lang="en-US" sz="2400" b="1" dirty="0">
                        <a:latin typeface="Times New Roman" pitchFamily="18" charset="0"/>
                        <a:cs typeface="Times New Roman" pitchFamily="18" charset="0"/>
                      </a:endParaRPr>
                    </a:p>
                  </a:txBody>
                  <a:tcPr marL="121920" marR="121920">
                    <a:solidFill>
                      <a:srgbClr val="0070C0"/>
                    </a:solidFill>
                  </a:tcPr>
                </a:tc>
                <a:tc>
                  <a:txBody>
                    <a:bodyPr/>
                    <a:lstStyle/>
                    <a:p>
                      <a:pPr algn="ctr"/>
                      <a:r>
                        <a:rPr lang="en-US" sz="2400" b="1" kern="1200" dirty="0" smtClean="0">
                          <a:solidFill>
                            <a:schemeClr val="lt1"/>
                          </a:solidFill>
                          <a:latin typeface="Times New Roman" pitchFamily="18" charset="0"/>
                          <a:ea typeface="+mn-ea"/>
                          <a:cs typeface="Times New Roman" pitchFamily="18" charset="0"/>
                        </a:rPr>
                        <a:t>Nhiệt độ </a:t>
                      </a:r>
                      <a:r>
                        <a:rPr lang="en-US" sz="2400" b="1" i="1" kern="1200" dirty="0" smtClean="0">
                          <a:solidFill>
                            <a:schemeClr val="lt1"/>
                          </a:solidFill>
                          <a:latin typeface="Times New Roman" pitchFamily="18" charset="0"/>
                          <a:ea typeface="+mn-ea"/>
                          <a:cs typeface="Times New Roman" pitchFamily="18" charset="0"/>
                        </a:rPr>
                        <a:t>(</a:t>
                      </a:r>
                      <a:r>
                        <a:rPr lang="en-US" sz="2400" b="1" i="1" kern="1200" baseline="30000" dirty="0" smtClean="0">
                          <a:solidFill>
                            <a:schemeClr val="lt1"/>
                          </a:solidFill>
                          <a:latin typeface="Times New Roman" pitchFamily="18" charset="0"/>
                          <a:ea typeface="+mn-ea"/>
                          <a:cs typeface="Times New Roman" pitchFamily="18" charset="0"/>
                        </a:rPr>
                        <a:t>0</a:t>
                      </a:r>
                      <a:r>
                        <a:rPr lang="en-US" sz="2400" b="1" i="1" kern="1200" dirty="0" smtClean="0">
                          <a:solidFill>
                            <a:schemeClr val="lt1"/>
                          </a:solidFill>
                          <a:latin typeface="Times New Roman" pitchFamily="18" charset="0"/>
                          <a:ea typeface="+mn-ea"/>
                          <a:cs typeface="Times New Roman" pitchFamily="18" charset="0"/>
                        </a:rPr>
                        <a:t>C)</a:t>
                      </a:r>
                      <a:endParaRPr lang="en-US" sz="2400" b="1" dirty="0">
                        <a:latin typeface="Times New Roman" pitchFamily="18" charset="0"/>
                        <a:cs typeface="Times New Roman" pitchFamily="18" charset="0"/>
                      </a:endParaRPr>
                    </a:p>
                  </a:txBody>
                  <a:tcPr marL="121920" marR="121920">
                    <a:solidFill>
                      <a:srgbClr val="0070C0"/>
                    </a:solidFill>
                  </a:tcPr>
                </a:tc>
                <a:extLst>
                  <a:ext uri="{0D108BD9-81ED-4DB2-BD59-A6C34878D82A}">
                    <a16:rowId xmlns:a16="http://schemas.microsoft.com/office/drawing/2014/main" xmlns="" val="2591691829"/>
                  </a:ext>
                </a:extLst>
              </a:tr>
              <a:tr h="1028455">
                <a:tc>
                  <a:txBody>
                    <a:bodyPr/>
                    <a:lstStyle/>
                    <a:p>
                      <a:pPr algn="ctr"/>
                      <a:endParaRPr lang="en-US" sz="2400" b="1" dirty="0" smtClean="0">
                        <a:solidFill>
                          <a:srgbClr val="0000FF"/>
                        </a:solidFill>
                        <a:latin typeface="Times New Roman" pitchFamily="18" charset="0"/>
                        <a:cs typeface="Times New Roman" pitchFamily="18" charset="0"/>
                      </a:endParaRPr>
                    </a:p>
                    <a:p>
                      <a:pPr algn="ctr"/>
                      <a:r>
                        <a:rPr lang="en-US" sz="2400" b="1" dirty="0" smtClean="0">
                          <a:solidFill>
                            <a:srgbClr val="0000FF"/>
                          </a:solidFill>
                          <a:latin typeface="Times New Roman" pitchFamily="18" charset="0"/>
                          <a:cs typeface="Times New Roman" pitchFamily="18" charset="0"/>
                        </a:rPr>
                        <a:t>Nhiệt </a:t>
                      </a:r>
                      <a:r>
                        <a:rPr lang="vi-VN" sz="2400" b="1" dirty="0" smtClean="0">
                          <a:solidFill>
                            <a:srgbClr val="0000FF"/>
                          </a:solidFill>
                          <a:latin typeface="Times New Roman" pitchFamily="18" charset="0"/>
                          <a:cs typeface="Times New Roman" pitchFamily="18" charset="0"/>
                        </a:rPr>
                        <a:t>đới</a:t>
                      </a:r>
                      <a:endParaRPr lang="en-US" sz="2400" b="1" dirty="0">
                        <a:solidFill>
                          <a:srgbClr val="0000FF"/>
                        </a:solidFill>
                        <a:latin typeface="Times New Roman" pitchFamily="18" charset="0"/>
                        <a:cs typeface="Times New Roman" pitchFamily="18" charset="0"/>
                      </a:endParaRPr>
                    </a:p>
                  </a:txBody>
                  <a:tcPr marL="121920" marR="121920">
                    <a:solidFill>
                      <a:srgbClr val="FFC000"/>
                    </a:solidFill>
                  </a:tcPr>
                </a:tc>
                <a:tc>
                  <a:txBody>
                    <a:bodyPr/>
                    <a:lstStyle/>
                    <a:p>
                      <a:endParaRPr lang="en-US" sz="2400" b="1" dirty="0">
                        <a:latin typeface="Times New Roman" pitchFamily="18" charset="0"/>
                        <a:cs typeface="Times New Roman" pitchFamily="18" charset="0"/>
                      </a:endParaRPr>
                    </a:p>
                  </a:txBody>
                  <a:tcPr marL="121920" marR="121920">
                    <a:solidFill>
                      <a:srgbClr val="FFC000"/>
                    </a:solidFill>
                  </a:tcPr>
                </a:tc>
                <a:tc>
                  <a:txBody>
                    <a:bodyPr/>
                    <a:lstStyle/>
                    <a:p>
                      <a:endParaRPr lang="en-US" sz="2400" b="1" dirty="0">
                        <a:latin typeface="Times New Roman" pitchFamily="18" charset="0"/>
                        <a:cs typeface="Times New Roman" pitchFamily="18" charset="0"/>
                      </a:endParaRPr>
                    </a:p>
                  </a:txBody>
                  <a:tcPr marL="121920" marR="121920">
                    <a:solidFill>
                      <a:srgbClr val="FFC000"/>
                    </a:solidFill>
                  </a:tcPr>
                </a:tc>
                <a:extLst>
                  <a:ext uri="{0D108BD9-81ED-4DB2-BD59-A6C34878D82A}">
                    <a16:rowId xmlns:a16="http://schemas.microsoft.com/office/drawing/2014/main" xmlns="" val="3851959744"/>
                  </a:ext>
                </a:extLst>
              </a:tr>
              <a:tr h="1071603">
                <a:tc>
                  <a:txBody>
                    <a:bodyPr/>
                    <a:lstStyle/>
                    <a:p>
                      <a:pPr algn="ctr"/>
                      <a:endParaRPr lang="en-US" sz="2400" b="1" dirty="0" smtClean="0">
                        <a:solidFill>
                          <a:srgbClr val="0000FF"/>
                        </a:solidFill>
                        <a:latin typeface="Times New Roman" pitchFamily="18" charset="0"/>
                        <a:cs typeface="Times New Roman" pitchFamily="18" charset="0"/>
                      </a:endParaRPr>
                    </a:p>
                    <a:p>
                      <a:pPr algn="ctr"/>
                      <a:r>
                        <a:rPr lang="en-US" sz="2400" b="1" dirty="0" smtClean="0">
                          <a:solidFill>
                            <a:srgbClr val="0000FF"/>
                          </a:solidFill>
                          <a:latin typeface="Times New Roman" pitchFamily="18" charset="0"/>
                          <a:cs typeface="Times New Roman" pitchFamily="18" charset="0"/>
                        </a:rPr>
                        <a:t>Ôn </a:t>
                      </a:r>
                      <a:r>
                        <a:rPr lang="vi-VN" sz="2400" b="1" dirty="0" smtClean="0">
                          <a:solidFill>
                            <a:srgbClr val="0000FF"/>
                          </a:solidFill>
                          <a:latin typeface="Times New Roman" pitchFamily="18" charset="0"/>
                          <a:cs typeface="Times New Roman" pitchFamily="18" charset="0"/>
                        </a:rPr>
                        <a:t>đới</a:t>
                      </a:r>
                      <a:endParaRPr lang="en-US" sz="2400" b="1" dirty="0">
                        <a:solidFill>
                          <a:srgbClr val="0000FF"/>
                        </a:solidFill>
                        <a:latin typeface="Times New Roman" pitchFamily="18" charset="0"/>
                        <a:cs typeface="Times New Roman" pitchFamily="18" charset="0"/>
                      </a:endParaRPr>
                    </a:p>
                  </a:txBody>
                  <a:tcPr marL="121920" marR="121920">
                    <a:solidFill>
                      <a:srgbClr val="99FF33"/>
                    </a:solidFill>
                  </a:tcPr>
                </a:tc>
                <a:tc>
                  <a:txBody>
                    <a:bodyPr/>
                    <a:lstStyle/>
                    <a:p>
                      <a:endParaRPr lang="en-US" sz="2400" b="1" dirty="0">
                        <a:latin typeface="Times New Roman" pitchFamily="18" charset="0"/>
                        <a:cs typeface="Times New Roman" pitchFamily="18" charset="0"/>
                      </a:endParaRPr>
                    </a:p>
                  </a:txBody>
                  <a:tcPr marL="121920" marR="121920">
                    <a:solidFill>
                      <a:srgbClr val="99FF33"/>
                    </a:solidFill>
                  </a:tcPr>
                </a:tc>
                <a:tc>
                  <a:txBody>
                    <a:bodyPr/>
                    <a:lstStyle/>
                    <a:p>
                      <a:endParaRPr lang="en-US" sz="2400" b="1" dirty="0">
                        <a:latin typeface="Times New Roman" pitchFamily="18" charset="0"/>
                        <a:cs typeface="Times New Roman" pitchFamily="18" charset="0"/>
                      </a:endParaRPr>
                    </a:p>
                  </a:txBody>
                  <a:tcPr marL="121920" marR="121920">
                    <a:solidFill>
                      <a:srgbClr val="99FF33"/>
                    </a:solidFill>
                  </a:tcPr>
                </a:tc>
                <a:extLst>
                  <a:ext uri="{0D108BD9-81ED-4DB2-BD59-A6C34878D82A}">
                    <a16:rowId xmlns:a16="http://schemas.microsoft.com/office/drawing/2014/main" xmlns="" val="684901886"/>
                  </a:ext>
                </a:extLst>
              </a:tr>
            </a:tbl>
          </a:graphicData>
        </a:graphic>
      </p:graphicFrame>
      <p:sp>
        <p:nvSpPr>
          <p:cNvPr id="6" name="TextBox 5"/>
          <p:cNvSpPr txBox="1"/>
          <p:nvPr/>
        </p:nvSpPr>
        <p:spPr>
          <a:xfrm>
            <a:off x="4612943" y="3930555"/>
            <a:ext cx="244295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35 - 36</a:t>
            </a:r>
            <a:endParaRPr lang="en-US" sz="2400" b="1" dirty="0">
              <a:latin typeface="Times New Roman" pitchFamily="18" charset="0"/>
              <a:cs typeface="Times New Roman" pitchFamily="18" charset="0"/>
            </a:endParaRPr>
          </a:p>
        </p:txBody>
      </p:sp>
      <p:sp>
        <p:nvSpPr>
          <p:cNvPr id="7" name="TextBox 6"/>
          <p:cNvSpPr txBox="1"/>
          <p:nvPr/>
        </p:nvSpPr>
        <p:spPr>
          <a:xfrm>
            <a:off x="4462818" y="4874525"/>
            <a:ext cx="2649941"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34 - 35</a:t>
            </a:r>
            <a:endParaRPr lang="en-US" sz="2400" b="1" dirty="0">
              <a:latin typeface="Times New Roman" pitchFamily="18" charset="0"/>
              <a:cs typeface="Times New Roman" pitchFamily="18" charset="0"/>
            </a:endParaRPr>
          </a:p>
        </p:txBody>
      </p:sp>
      <p:sp>
        <p:nvSpPr>
          <p:cNvPr id="9" name="TextBox 8"/>
          <p:cNvSpPr txBox="1"/>
          <p:nvPr/>
        </p:nvSpPr>
        <p:spPr>
          <a:xfrm>
            <a:off x="7492621" y="3853218"/>
            <a:ext cx="2652215"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24 - 27</a:t>
            </a:r>
            <a:endParaRPr lang="en-US" sz="2400" b="1" dirty="0">
              <a:latin typeface="Times New Roman" pitchFamily="18" charset="0"/>
              <a:cs typeface="Times New Roman" pitchFamily="18" charset="0"/>
            </a:endParaRPr>
          </a:p>
        </p:txBody>
      </p:sp>
      <p:sp>
        <p:nvSpPr>
          <p:cNvPr id="10" name="TextBox 9"/>
          <p:cNvSpPr txBox="1"/>
          <p:nvPr/>
        </p:nvSpPr>
        <p:spPr>
          <a:xfrm>
            <a:off x="7540388" y="4824484"/>
            <a:ext cx="244295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16 - 18</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64485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6145"/>
                                        </p:tgtEl>
                                        <p:attrNameLst>
                                          <p:attrName>style.visibility</p:attrName>
                                        </p:attrNameLst>
                                      </p:cBhvr>
                                      <p:to>
                                        <p:strVal val="visible"/>
                                      </p:to>
                                    </p:set>
                                    <p:anim calcmode="lin" valueType="num">
                                      <p:cBhvr>
                                        <p:cTn id="18" dur="1000" fill="hold"/>
                                        <p:tgtEl>
                                          <p:spTgt spid="6145"/>
                                        </p:tgtEl>
                                        <p:attrNameLst>
                                          <p:attrName>ppt_x</p:attrName>
                                        </p:attrNameLst>
                                      </p:cBhvr>
                                      <p:tavLst>
                                        <p:tav tm="0">
                                          <p:val>
                                            <p:strVal val="#ppt_x-.2"/>
                                          </p:val>
                                        </p:tav>
                                        <p:tav tm="100000">
                                          <p:val>
                                            <p:strVal val="#ppt_x"/>
                                          </p:val>
                                        </p:tav>
                                      </p:tavLst>
                                    </p:anim>
                                    <p:anim calcmode="lin" valueType="num">
                                      <p:cBhvr>
                                        <p:cTn id="19" dur="1000" fill="hold"/>
                                        <p:tgtEl>
                                          <p:spTgt spid="6145"/>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145"/>
                                        </p:tgtEl>
                                      </p:cBhvr>
                                    </p:animEffect>
                                  </p:childTnLst>
                                </p:cTn>
                              </p:par>
                              <p:par>
                                <p:cTn id="21" presetID="8"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ppt_x</p:attrName>
                                        </p:attrNameLst>
                                      </p:cBhvr>
                                      <p:tavLst>
                                        <p:tav tm="0">
                                          <p:val>
                                            <p:strVal val="#ppt_x-.2"/>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ppt_x</p:attrName>
                                        </p:attrNameLst>
                                      </p:cBhvr>
                                      <p:tavLst>
                                        <p:tav tm="0">
                                          <p:val>
                                            <p:strVal val="#ppt_x-.2"/>
                                          </p:val>
                                        </p:tav>
                                        <p:tav tm="100000">
                                          <p:val>
                                            <p:strVal val="#ppt_x"/>
                                          </p:val>
                                        </p:tav>
                                      </p:tavLst>
                                    </p:anim>
                                    <p:anim calcmode="lin" valueType="num">
                                      <p:cBhvr>
                                        <p:cTn id="3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ppt_x</p:attrName>
                                        </p:attrNameLst>
                                      </p:cBhvr>
                                      <p:tavLst>
                                        <p:tav tm="0">
                                          <p:val>
                                            <p:strVal val="#ppt_x-.2"/>
                                          </p:val>
                                        </p:tav>
                                        <p:tav tm="100000">
                                          <p:val>
                                            <p:strVal val="#ppt_x"/>
                                          </p:val>
                                        </p:tav>
                                      </p:tavLst>
                                    </p:anim>
                                    <p:anim calcmode="lin" valueType="num">
                                      <p:cBhvr>
                                        <p:cTn id="4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ppt_x</p:attrName>
                                        </p:attrNameLst>
                                      </p:cBhvr>
                                      <p:tavLst>
                                        <p:tav tm="0">
                                          <p:val>
                                            <p:strVal val="#ppt_x-.2"/>
                                          </p:val>
                                        </p:tav>
                                        <p:tav tm="100000">
                                          <p:val>
                                            <p:strVal val="#ppt_x"/>
                                          </p:val>
                                        </p:tav>
                                      </p:tavLst>
                                    </p:anim>
                                    <p:anim calcmode="lin" valueType="num">
                                      <p:cBhvr>
                                        <p:cTn id="5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6145" grpId="0" animBg="1"/>
      <p:bldP spid="6" grpId="0"/>
      <p:bldP spid="7"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3B5E5C3-D146-4A65-B1C2-F158383CC481}"/>
              </a:ext>
            </a:extLst>
          </p:cNvPr>
          <p:cNvSpPr/>
          <p:nvPr/>
        </p:nvSpPr>
        <p:spPr>
          <a:xfrm>
            <a:off x="3850640" y="111160"/>
            <a:ext cx="3960250" cy="80629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0070C0"/>
                </a:solidFill>
                <a:latin typeface="Times New Roman" pitchFamily="18" charset="0"/>
                <a:cs typeface="Times New Roman" pitchFamily="18" charset="0"/>
              </a:rPr>
              <a:t>BÀI TẬP NHỎ</a:t>
            </a:r>
            <a:endParaRPr lang="en-US" sz="3500" b="1" dirty="0">
              <a:solidFill>
                <a:srgbClr val="0070C0"/>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8864B681-10F5-4BE7-96AC-BC5F41B72DDF}"/>
              </a:ext>
            </a:extLst>
          </p:cNvPr>
          <p:cNvSpPr txBox="1"/>
          <p:nvPr/>
        </p:nvSpPr>
        <p:spPr>
          <a:xfrm>
            <a:off x="373038" y="1874706"/>
            <a:ext cx="11445923" cy="2492990"/>
          </a:xfrm>
          <a:prstGeom prst="rect">
            <a:avLst/>
          </a:prstGeom>
          <a:noFill/>
          <a:ln>
            <a:solidFill>
              <a:srgbClr val="0000FF"/>
            </a:solidFill>
          </a:ln>
        </p:spPr>
        <p:txBody>
          <a:bodyPr wrap="square" rtlCol="0">
            <a:spAutoFit/>
          </a:bodyPr>
          <a:lstStyle/>
          <a:p>
            <a:pPr algn="just">
              <a:lnSpc>
                <a:spcPct val="150000"/>
              </a:lnSpc>
            </a:pPr>
            <a:r>
              <a:rPr lang="en-US" sz="2600" b="1" dirty="0" smtClean="0">
                <a:latin typeface="Times New Roman" pitchFamily="18" charset="0"/>
                <a:cs typeface="Times New Roman" pitchFamily="18" charset="0"/>
              </a:rPr>
              <a:t>- Nhiệt độ................., lượng bốc hơi của nước biển sẽ......................, độ muối sẽ...................</a:t>
            </a:r>
          </a:p>
          <a:p>
            <a:pPr algn="just">
              <a:lnSpc>
                <a:spcPct val="150000"/>
              </a:lnSpc>
            </a:pPr>
            <a:r>
              <a:rPr lang="en-US" sz="2600" b="1" dirty="0" smtClean="0">
                <a:latin typeface="Times New Roman" pitchFamily="18" charset="0"/>
                <a:cs typeface="Times New Roman" pitchFamily="18" charset="0"/>
              </a:rPr>
              <a:t>- Ngược lại, nhiệt độ...................., lượng bốc hơi của nước biển sẽ......................, độ muối sẽ......................</a:t>
            </a:r>
            <a:endParaRPr lang="en-US" sz="2600" b="1" dirty="0">
              <a:latin typeface="Times New Roman" pitchFamily="18" charset="0"/>
              <a:cs typeface="Times New Roman" pitchFamily="18" charset="0"/>
            </a:endParaRPr>
          </a:p>
        </p:txBody>
      </p:sp>
      <p:sp>
        <p:nvSpPr>
          <p:cNvPr id="6145" name="Rectangle 1"/>
          <p:cNvSpPr>
            <a:spLocks noChangeArrowheads="1"/>
          </p:cNvSpPr>
          <p:nvPr/>
        </p:nvSpPr>
        <p:spPr bwMode="auto">
          <a:xfrm>
            <a:off x="777922" y="1160060"/>
            <a:ext cx="11222944" cy="461665"/>
          </a:xfrm>
          <a:prstGeom prst="rect">
            <a:avLst/>
          </a:prstGeom>
          <a:solidFill>
            <a:srgbClr val="7030A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r>
              <a:rPr lang="en-US" sz="2400" b="1" dirty="0" smtClean="0">
                <a:solidFill>
                  <a:schemeClr val="bg1"/>
                </a:solidFill>
                <a:latin typeface="Times New Roman" pitchFamily="18" charset="0"/>
                <a:cs typeface="Times New Roman" pitchFamily="18" charset="0"/>
              </a:rPr>
              <a:t>2. Mối quan hệ giữa độ muối và nhiệt độ; điền từ </a:t>
            </a:r>
            <a:r>
              <a:rPr lang="en-US" sz="2400" b="1" i="1" dirty="0" smtClean="0">
                <a:solidFill>
                  <a:srgbClr val="FF0000"/>
                </a:solidFill>
                <a:latin typeface="Times New Roman" pitchFamily="18" charset="0"/>
                <a:cs typeface="Times New Roman" pitchFamily="18" charset="0"/>
              </a:rPr>
              <a:t>“tăng” </a:t>
            </a:r>
            <a:r>
              <a:rPr lang="en-US" sz="2400" b="1" dirty="0" smtClean="0">
                <a:solidFill>
                  <a:schemeClr val="bg1"/>
                </a:solidFill>
                <a:latin typeface="Times New Roman" pitchFamily="18" charset="0"/>
                <a:cs typeface="Times New Roman" pitchFamily="18" charset="0"/>
              </a:rPr>
              <a:t>hoặc </a:t>
            </a:r>
            <a:r>
              <a:rPr lang="en-US" sz="2400" b="1" i="1" dirty="0" smtClean="0">
                <a:solidFill>
                  <a:srgbClr val="FF0000"/>
                </a:solidFill>
                <a:latin typeface="Times New Roman" pitchFamily="18" charset="0"/>
                <a:cs typeface="Times New Roman" pitchFamily="18" charset="0"/>
              </a:rPr>
              <a:t>“giảm”</a:t>
            </a:r>
            <a:r>
              <a:rPr lang="en-US" sz="2400" b="1" dirty="0" smtClean="0">
                <a:solidFill>
                  <a:srgbClr val="FF0000"/>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vào chỗ trống:</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11" name="TextBox 10"/>
          <p:cNvSpPr txBox="1"/>
          <p:nvPr/>
        </p:nvSpPr>
        <p:spPr>
          <a:xfrm>
            <a:off x="996287" y="2606723"/>
            <a:ext cx="968991" cy="461665"/>
          </a:xfrm>
          <a:prstGeom prst="rect">
            <a:avLst/>
          </a:prstGeom>
          <a:no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t</a:t>
            </a:r>
            <a:r>
              <a:rPr lang="vi-VN" sz="2400" b="1" dirty="0" smtClean="0">
                <a:solidFill>
                  <a:srgbClr val="FF0000"/>
                </a:solidFill>
                <a:latin typeface="Times New Roman" pitchFamily="18" charset="0"/>
                <a:cs typeface="Times New Roman" pitchFamily="18" charset="0"/>
              </a:rPr>
              <a:t>ă</a:t>
            </a:r>
            <a:r>
              <a:rPr lang="en-US" sz="2400" b="1" dirty="0" smtClean="0">
                <a:solidFill>
                  <a:srgbClr val="FF0000"/>
                </a:solidFill>
                <a:latin typeface="Times New Roman" pitchFamily="18" charset="0"/>
                <a:cs typeface="Times New Roman" pitchFamily="18" charset="0"/>
              </a:rPr>
              <a:t>ng</a:t>
            </a:r>
            <a:endParaRPr lang="en-US" sz="2400" b="1" dirty="0">
              <a:solidFill>
                <a:srgbClr val="FF0000"/>
              </a:solidFill>
              <a:latin typeface="Times New Roman" pitchFamily="18" charset="0"/>
              <a:cs typeface="Times New Roman" pitchFamily="18" charset="0"/>
            </a:endParaRPr>
          </a:p>
        </p:txBody>
      </p:sp>
      <p:sp>
        <p:nvSpPr>
          <p:cNvPr id="16" name="TextBox 15"/>
          <p:cNvSpPr txBox="1"/>
          <p:nvPr/>
        </p:nvSpPr>
        <p:spPr>
          <a:xfrm>
            <a:off x="2379259" y="1969828"/>
            <a:ext cx="968991" cy="461665"/>
          </a:xfrm>
          <a:prstGeom prst="rect">
            <a:avLst/>
          </a:prstGeom>
          <a:no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t</a:t>
            </a:r>
            <a:r>
              <a:rPr lang="vi-VN" sz="2400" b="1" dirty="0" smtClean="0">
                <a:solidFill>
                  <a:srgbClr val="FF0000"/>
                </a:solidFill>
                <a:latin typeface="Times New Roman" pitchFamily="18" charset="0"/>
                <a:cs typeface="Times New Roman" pitchFamily="18" charset="0"/>
              </a:rPr>
              <a:t>ă</a:t>
            </a:r>
            <a:r>
              <a:rPr lang="en-US" sz="2400" b="1" dirty="0" smtClean="0">
                <a:solidFill>
                  <a:srgbClr val="FF0000"/>
                </a:solidFill>
                <a:latin typeface="Times New Roman" pitchFamily="18" charset="0"/>
                <a:cs typeface="Times New Roman" pitchFamily="18" charset="0"/>
              </a:rPr>
              <a:t>ng</a:t>
            </a:r>
            <a:endParaRPr lang="en-US" sz="2400" b="1" dirty="0">
              <a:solidFill>
                <a:srgbClr val="FF0000"/>
              </a:solidFill>
              <a:latin typeface="Times New Roman" pitchFamily="18" charset="0"/>
              <a:cs typeface="Times New Roman" pitchFamily="18" charset="0"/>
            </a:endParaRPr>
          </a:p>
        </p:txBody>
      </p:sp>
      <p:sp>
        <p:nvSpPr>
          <p:cNvPr id="17" name="TextBox 16"/>
          <p:cNvSpPr txBox="1"/>
          <p:nvPr/>
        </p:nvSpPr>
        <p:spPr>
          <a:xfrm>
            <a:off x="9055289" y="1972103"/>
            <a:ext cx="968991" cy="461665"/>
          </a:xfrm>
          <a:prstGeom prst="rect">
            <a:avLst/>
          </a:prstGeom>
          <a:no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t</a:t>
            </a:r>
            <a:r>
              <a:rPr lang="vi-VN" sz="2400" b="1" dirty="0" smtClean="0">
                <a:solidFill>
                  <a:srgbClr val="FF0000"/>
                </a:solidFill>
                <a:latin typeface="Times New Roman" pitchFamily="18" charset="0"/>
                <a:cs typeface="Times New Roman" pitchFamily="18" charset="0"/>
              </a:rPr>
              <a:t>ă</a:t>
            </a:r>
            <a:r>
              <a:rPr lang="en-US" sz="2400" b="1" dirty="0" smtClean="0">
                <a:solidFill>
                  <a:srgbClr val="FF0000"/>
                </a:solidFill>
                <a:latin typeface="Times New Roman" pitchFamily="18" charset="0"/>
                <a:cs typeface="Times New Roman" pitchFamily="18" charset="0"/>
              </a:rPr>
              <a:t>ng</a:t>
            </a:r>
            <a:endParaRPr lang="en-US" sz="2400" b="1" dirty="0">
              <a:solidFill>
                <a:srgbClr val="FF0000"/>
              </a:solidFill>
              <a:latin typeface="Times New Roman" pitchFamily="18" charset="0"/>
              <a:cs typeface="Times New Roman" pitchFamily="18" charset="0"/>
            </a:endParaRPr>
          </a:p>
        </p:txBody>
      </p:sp>
      <p:sp>
        <p:nvSpPr>
          <p:cNvPr id="18" name="TextBox 17"/>
          <p:cNvSpPr txBox="1"/>
          <p:nvPr/>
        </p:nvSpPr>
        <p:spPr>
          <a:xfrm>
            <a:off x="10053848" y="3134436"/>
            <a:ext cx="968991" cy="461665"/>
          </a:xfrm>
          <a:prstGeom prst="rect">
            <a:avLst/>
          </a:prstGeom>
          <a:no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giảm </a:t>
            </a:r>
            <a:endParaRPr lang="en-US" sz="2400" b="1" dirty="0">
              <a:solidFill>
                <a:srgbClr val="FF0000"/>
              </a:solidFill>
              <a:latin typeface="Times New Roman" pitchFamily="18" charset="0"/>
              <a:cs typeface="Times New Roman" pitchFamily="18" charset="0"/>
            </a:endParaRPr>
          </a:p>
        </p:txBody>
      </p:sp>
      <p:sp>
        <p:nvSpPr>
          <p:cNvPr id="19" name="TextBox 18"/>
          <p:cNvSpPr txBox="1"/>
          <p:nvPr/>
        </p:nvSpPr>
        <p:spPr>
          <a:xfrm>
            <a:off x="2195014" y="3778154"/>
            <a:ext cx="968991" cy="461665"/>
          </a:xfrm>
          <a:prstGeom prst="rect">
            <a:avLst/>
          </a:prstGeom>
          <a:no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giảm</a:t>
            </a:r>
            <a:endParaRPr lang="en-US" sz="2400" b="1" dirty="0">
              <a:solidFill>
                <a:srgbClr val="FF0000"/>
              </a:solidFill>
              <a:latin typeface="Times New Roman" pitchFamily="18" charset="0"/>
              <a:cs typeface="Times New Roman" pitchFamily="18" charset="0"/>
            </a:endParaRPr>
          </a:p>
        </p:txBody>
      </p:sp>
      <p:sp>
        <p:nvSpPr>
          <p:cNvPr id="20" name="TextBox 19"/>
          <p:cNvSpPr txBox="1"/>
          <p:nvPr/>
        </p:nvSpPr>
        <p:spPr>
          <a:xfrm>
            <a:off x="3780429" y="3193578"/>
            <a:ext cx="968991" cy="461665"/>
          </a:xfrm>
          <a:prstGeom prst="rect">
            <a:avLst/>
          </a:prstGeom>
          <a:no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giảm</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4485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1000" fill="hold"/>
                                        <p:tgtEl>
                                          <p:spTgt spid="6145"/>
                                        </p:tgtEl>
                                        <p:attrNameLst>
                                          <p:attrName>ppt_x</p:attrName>
                                        </p:attrNameLst>
                                      </p:cBhvr>
                                      <p:tavLst>
                                        <p:tav tm="0">
                                          <p:val>
                                            <p:strVal val="#ppt_x-.2"/>
                                          </p:val>
                                        </p:tav>
                                        <p:tav tm="100000">
                                          <p:val>
                                            <p:strVal val="#ppt_x"/>
                                          </p:val>
                                        </p:tav>
                                      </p:tavLst>
                                    </p:anim>
                                    <p:anim calcmode="lin" valueType="num">
                                      <p:cBhvr>
                                        <p:cTn id="8" dur="1000" fill="hold"/>
                                        <p:tgtEl>
                                          <p:spTgt spid="61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ppt_x</p:attrName>
                                        </p:attrNameLst>
                                      </p:cBhvr>
                                      <p:tavLst>
                                        <p:tav tm="0">
                                          <p:val>
                                            <p:strVal val="#ppt_x-.2"/>
                                          </p:val>
                                        </p:tav>
                                        <p:tav tm="100000">
                                          <p:val>
                                            <p:strVal val="#ppt_x"/>
                                          </p:val>
                                        </p:tav>
                                      </p:tavLst>
                                    </p:anim>
                                    <p:anim calcmode="lin" valueType="num">
                                      <p:cBhvr>
                                        <p:cTn id="20"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ppt_x</p:attrName>
                                        </p:attrNameLst>
                                      </p:cBhvr>
                                      <p:tavLst>
                                        <p:tav tm="0">
                                          <p:val>
                                            <p:strVal val="#ppt_x-.2"/>
                                          </p:val>
                                        </p:tav>
                                        <p:tav tm="100000">
                                          <p:val>
                                            <p:strVal val="#ppt_x"/>
                                          </p:val>
                                        </p:tav>
                                      </p:tavLst>
                                    </p:anim>
                                    <p:anim calcmode="lin" valueType="num">
                                      <p:cBhvr>
                                        <p:cTn id="27"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ppt_x</p:attrName>
                                        </p:attrNameLst>
                                      </p:cBhvr>
                                      <p:tavLst>
                                        <p:tav tm="0">
                                          <p:val>
                                            <p:strVal val="#ppt_x-.2"/>
                                          </p:val>
                                        </p:tav>
                                        <p:tav tm="100000">
                                          <p:val>
                                            <p:strVal val="#ppt_x"/>
                                          </p:val>
                                        </p:tav>
                                      </p:tavLst>
                                    </p:anim>
                                    <p:anim calcmode="lin" valueType="num">
                                      <p:cBhvr>
                                        <p:cTn id="34"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ppt_x</p:attrName>
                                        </p:attrNameLst>
                                      </p:cBhvr>
                                      <p:tavLst>
                                        <p:tav tm="0">
                                          <p:val>
                                            <p:strVal val="#ppt_x-.2"/>
                                          </p:val>
                                        </p:tav>
                                        <p:tav tm="100000">
                                          <p:val>
                                            <p:strVal val="#ppt_x"/>
                                          </p:val>
                                        </p:tav>
                                      </p:tavLst>
                                    </p:anim>
                                    <p:anim calcmode="lin" valueType="num">
                                      <p:cBhvr>
                                        <p:cTn id="41"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ppt_x</p:attrName>
                                        </p:attrNameLst>
                                      </p:cBhvr>
                                      <p:tavLst>
                                        <p:tav tm="0">
                                          <p:val>
                                            <p:strVal val="#ppt_x-.2"/>
                                          </p:val>
                                        </p:tav>
                                        <p:tav tm="100000">
                                          <p:val>
                                            <p:strVal val="#ppt_x"/>
                                          </p:val>
                                        </p:tav>
                                      </p:tavLst>
                                    </p:anim>
                                    <p:anim calcmode="lin" valueType="num">
                                      <p:cBhvr>
                                        <p:cTn id="4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8"/>
                                        </p:tgtEl>
                                      </p:cBhvr>
                                    </p:animEffect>
                                  </p:childTnLst>
                                </p:cTn>
                              </p:par>
                              <p:par>
                                <p:cTn id="50" presetID="29"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1000" fill="hold"/>
                                        <p:tgtEl>
                                          <p:spTgt spid="19"/>
                                        </p:tgtEl>
                                        <p:attrNameLst>
                                          <p:attrName>ppt_x</p:attrName>
                                        </p:attrNameLst>
                                      </p:cBhvr>
                                      <p:tavLst>
                                        <p:tav tm="0">
                                          <p:val>
                                            <p:strVal val="#ppt_x-.2"/>
                                          </p:val>
                                        </p:tav>
                                        <p:tav tm="100000">
                                          <p:val>
                                            <p:strVal val="#ppt_x"/>
                                          </p:val>
                                        </p:tav>
                                      </p:tavLst>
                                    </p:anim>
                                    <p:anim calcmode="lin" valueType="num">
                                      <p:cBhvr>
                                        <p:cTn id="5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145" grpId="0" animBg="1"/>
      <p:bldP spid="16" grpId="0"/>
      <p:bldP spid="18"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21. BIỂN VÀ ĐẠI D</a:t>
            </a:r>
            <a:r>
              <a:rPr lang="vi-VN" sz="3000" b="1" dirty="0" smtClean="0">
                <a:latin typeface="Times New Roman" pitchFamily="18" charset="0"/>
              </a:rPr>
              <a:t>ƯƠ</a:t>
            </a:r>
            <a:r>
              <a:rPr lang="en-US" sz="3000" b="1" dirty="0" smtClean="0">
                <a:latin typeface="Times New Roman" pitchFamily="18" charset="0"/>
              </a:rPr>
              <a:t>NG</a:t>
            </a:r>
            <a:endParaRPr lang="en-US" sz="3000" b="1" dirty="0">
              <a:latin typeface="Times New Roman" pitchFamily="18" charset="0"/>
            </a:endParaRPr>
          </a:p>
        </p:txBody>
      </p:sp>
      <p:sp>
        <p:nvSpPr>
          <p:cNvPr id="11"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6" name="TextBox 5"/>
          <p:cNvSpPr txBox="1"/>
          <p:nvPr/>
        </p:nvSpPr>
        <p:spPr>
          <a:xfrm>
            <a:off x="0" y="1063011"/>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2. Một số dạng vận </a:t>
            </a:r>
            <a:r>
              <a:rPr lang="vi-VN" sz="2400" b="1" u="sng" dirty="0" smtClean="0">
                <a:solidFill>
                  <a:srgbClr val="000099"/>
                </a:solidFill>
                <a:latin typeface="Times New Roman" pitchFamily="18" charset="0"/>
                <a:cs typeface="Times New Roman" pitchFamily="18" charset="0"/>
              </a:rPr>
              <a:t>độn</a:t>
            </a:r>
            <a:r>
              <a:rPr lang="en-US" sz="2400" b="1" u="sng" dirty="0" smtClean="0">
                <a:solidFill>
                  <a:srgbClr val="000099"/>
                </a:solidFill>
                <a:latin typeface="Times New Roman" pitchFamily="18" charset="0"/>
                <a:cs typeface="Times New Roman" pitchFamily="18" charset="0"/>
              </a:rPr>
              <a:t>g của n</a:t>
            </a:r>
            <a:r>
              <a:rPr lang="vi-VN" sz="2400" b="1" u="sng" dirty="0" smtClean="0">
                <a:solidFill>
                  <a:srgbClr val="000099"/>
                </a:solidFill>
                <a:latin typeface="Times New Roman" pitchFamily="18" charset="0"/>
                <a:cs typeface="Times New Roman" pitchFamily="18" charset="0"/>
              </a:rPr>
              <a:t>ướ</a:t>
            </a:r>
            <a:r>
              <a:rPr lang="en-US" sz="2400" b="1" u="sng" dirty="0" smtClean="0">
                <a:solidFill>
                  <a:srgbClr val="000099"/>
                </a:solidFill>
                <a:latin typeface="Times New Roman" pitchFamily="18" charset="0"/>
                <a:cs typeface="Times New Roman" pitchFamily="18" charset="0"/>
              </a:rPr>
              <a:t>c biển và </a:t>
            </a:r>
            <a:r>
              <a:rPr lang="vi-VN" sz="2400" b="1" u="sng" dirty="0" smtClean="0">
                <a:solidFill>
                  <a:srgbClr val="000099"/>
                </a:solidFill>
                <a:latin typeface="Times New Roman" pitchFamily="18" charset="0"/>
                <a:cs typeface="Times New Roman" pitchFamily="18" charset="0"/>
              </a:rPr>
              <a:t>đại</a:t>
            </a:r>
            <a:r>
              <a:rPr lang="en-US" sz="2400" b="1" u="sng" dirty="0" smtClean="0">
                <a:solidFill>
                  <a:srgbClr val="000099"/>
                </a:solidFill>
                <a:latin typeface="Times New Roman" pitchFamily="18" charset="0"/>
                <a:cs typeface="Times New Roman" pitchFamily="18" charset="0"/>
              </a:rPr>
              <a:t> d</a:t>
            </a:r>
            <a:r>
              <a:rPr lang="vi-VN" sz="2400" b="1" u="sng" dirty="0" smtClean="0">
                <a:solidFill>
                  <a:srgbClr val="000099"/>
                </a:solidFill>
                <a:latin typeface="Times New Roman" pitchFamily="18" charset="0"/>
                <a:cs typeface="Times New Roman" pitchFamily="18" charset="0"/>
              </a:rPr>
              <a:t>ươ</a:t>
            </a:r>
            <a:r>
              <a:rPr lang="en-US" sz="2400" b="1" u="sng" dirty="0" smtClean="0">
                <a:solidFill>
                  <a:srgbClr val="000099"/>
                </a:solidFill>
                <a:latin typeface="Times New Roman" pitchFamily="18" charset="0"/>
                <a:cs typeface="Times New Roman" pitchFamily="18" charset="0"/>
              </a:rPr>
              <a:t>ng</a:t>
            </a:r>
            <a:endParaRPr lang="en-US" sz="2400" b="1" u="sng" dirty="0">
              <a:solidFill>
                <a:srgbClr val="000099"/>
              </a:solidFill>
              <a:latin typeface="Times New Roman" pitchFamily="18" charset="0"/>
              <a:cs typeface="Times New Roman" pitchFamily="18" charset="0"/>
            </a:endParaRPr>
          </a:p>
        </p:txBody>
      </p:sp>
      <p:sp>
        <p:nvSpPr>
          <p:cNvPr id="15" name="Cloud Callout 14"/>
          <p:cNvSpPr/>
          <p:nvPr/>
        </p:nvSpPr>
        <p:spPr>
          <a:xfrm>
            <a:off x="191068" y="1746913"/>
            <a:ext cx="5519574" cy="2456598"/>
          </a:xfrm>
          <a:prstGeom prst="cloudCallout">
            <a:avLst>
              <a:gd name="adj1" fmla="val 49084"/>
              <a:gd name="adj2" fmla="val 64461"/>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300" b="1" i="1" dirty="0" smtClean="0">
                <a:solidFill>
                  <a:srgbClr val="0000FF"/>
                </a:solidFill>
                <a:latin typeface="Times New Roman" pitchFamily="18" charset="0"/>
                <a:cs typeface="Times New Roman" pitchFamily="18" charset="0"/>
              </a:rPr>
              <a:t>Khai thác thông tin SGK, em hãy kể tên một số dạng vận </a:t>
            </a:r>
            <a:r>
              <a:rPr lang="vi-VN" sz="2300" b="1" i="1" dirty="0" smtClean="0">
                <a:solidFill>
                  <a:srgbClr val="0000FF"/>
                </a:solidFill>
                <a:latin typeface="Times New Roman" pitchFamily="18" charset="0"/>
                <a:cs typeface="Times New Roman" pitchFamily="18" charset="0"/>
              </a:rPr>
              <a:t>độ</a:t>
            </a:r>
            <a:r>
              <a:rPr lang="en-US" sz="2300" b="1" i="1" dirty="0" smtClean="0">
                <a:solidFill>
                  <a:srgbClr val="0000FF"/>
                </a:solidFill>
                <a:latin typeface="Times New Roman" pitchFamily="18" charset="0"/>
                <a:cs typeface="Times New Roman" pitchFamily="18" charset="0"/>
              </a:rPr>
              <a:t>ng của n</a:t>
            </a:r>
            <a:r>
              <a:rPr lang="vi-VN" sz="2300" b="1" i="1" dirty="0" smtClean="0">
                <a:solidFill>
                  <a:srgbClr val="0000FF"/>
                </a:solidFill>
                <a:latin typeface="Times New Roman" pitchFamily="18" charset="0"/>
                <a:cs typeface="Times New Roman" pitchFamily="18" charset="0"/>
              </a:rPr>
              <a:t>ướ</a:t>
            </a:r>
            <a:r>
              <a:rPr lang="en-US" sz="2300" b="1" i="1" dirty="0" smtClean="0">
                <a:solidFill>
                  <a:srgbClr val="0000FF"/>
                </a:solidFill>
                <a:latin typeface="Times New Roman" pitchFamily="18" charset="0"/>
                <a:cs typeface="Times New Roman" pitchFamily="18" charset="0"/>
              </a:rPr>
              <a:t>c biển và </a:t>
            </a:r>
            <a:r>
              <a:rPr lang="vi-VN" sz="2300" b="1" i="1" dirty="0" smtClean="0">
                <a:solidFill>
                  <a:srgbClr val="0000FF"/>
                </a:solidFill>
                <a:latin typeface="Times New Roman" pitchFamily="18" charset="0"/>
                <a:cs typeface="Times New Roman" pitchFamily="18" charset="0"/>
              </a:rPr>
              <a:t>đại</a:t>
            </a:r>
            <a:r>
              <a:rPr lang="en-US" sz="2300" b="1" i="1" dirty="0" smtClean="0">
                <a:solidFill>
                  <a:srgbClr val="0000FF"/>
                </a:solidFill>
                <a:latin typeface="Times New Roman" pitchFamily="18" charset="0"/>
                <a:cs typeface="Times New Roman" pitchFamily="18" charset="0"/>
              </a:rPr>
              <a:t> d</a:t>
            </a:r>
            <a:r>
              <a:rPr lang="vi-VN" sz="2300" b="1" i="1" dirty="0" smtClean="0">
                <a:solidFill>
                  <a:srgbClr val="0000FF"/>
                </a:solidFill>
                <a:latin typeface="Times New Roman" pitchFamily="18" charset="0"/>
                <a:cs typeface="Times New Roman" pitchFamily="18" charset="0"/>
              </a:rPr>
              <a:t>ươ</a:t>
            </a:r>
            <a:r>
              <a:rPr lang="en-US" sz="2300" b="1" i="1" dirty="0" smtClean="0">
                <a:solidFill>
                  <a:srgbClr val="0000FF"/>
                </a:solidFill>
                <a:latin typeface="Times New Roman" pitchFamily="18" charset="0"/>
                <a:cs typeface="Times New Roman" pitchFamily="18" charset="0"/>
              </a:rPr>
              <a:t>ng.</a:t>
            </a:r>
            <a:endParaRPr lang="en-US" sz="2300" b="1" i="1" dirty="0">
              <a:solidFill>
                <a:srgbClr val="0000FF"/>
              </a:solidFill>
              <a:latin typeface="Times New Roman" pitchFamily="18" charset="0"/>
              <a:cs typeface="Times New Roman" pitchFamily="18" charset="0"/>
            </a:endParaRPr>
          </a:p>
        </p:txBody>
      </p:sp>
      <p:sp>
        <p:nvSpPr>
          <p:cNvPr id="17" name="Rectangle 16">
            <a:extLst>
              <a:ext uri="{FF2B5EF4-FFF2-40B4-BE49-F238E27FC236}">
                <a16:creationId xmlns="" xmlns:a16="http://schemas.microsoft.com/office/drawing/2014/main" id="{67F5E2CD-1BDC-4E0F-AFDD-368AB4A59893}"/>
              </a:ext>
            </a:extLst>
          </p:cNvPr>
          <p:cNvSpPr/>
          <p:nvPr/>
        </p:nvSpPr>
        <p:spPr>
          <a:xfrm>
            <a:off x="3632300" y="2027954"/>
            <a:ext cx="216900" cy="45161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Times New Roman" pitchFamily="18" charset="0"/>
              <a:cs typeface="Times New Roman" pitchFamily="18" charset="0"/>
            </a:endParaRPr>
          </a:p>
        </p:txBody>
      </p:sp>
      <p:sp>
        <p:nvSpPr>
          <p:cNvPr id="19" name="Rectangle 18">
            <a:extLst>
              <a:ext uri="{FF2B5EF4-FFF2-40B4-BE49-F238E27FC236}">
                <a16:creationId xmlns="" xmlns:a16="http://schemas.microsoft.com/office/drawing/2014/main" id="{B6DE59FF-4AB4-4919-9737-1E6EC859CF26}"/>
              </a:ext>
            </a:extLst>
          </p:cNvPr>
          <p:cNvSpPr/>
          <p:nvPr/>
        </p:nvSpPr>
        <p:spPr>
          <a:xfrm>
            <a:off x="3632300" y="5407157"/>
            <a:ext cx="4684899" cy="809679"/>
          </a:xfrm>
          <a:prstGeom prst="rect">
            <a:avLst/>
          </a:prstGeom>
          <a:solidFill>
            <a:srgbClr val="00B050"/>
          </a:solidFill>
          <a:ln>
            <a:solidFill>
              <a:srgbClr val="00B05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solidFill>
                  <a:schemeClr val="bg1"/>
                </a:solidFill>
                <a:latin typeface="Times New Roman" pitchFamily="18" charset="0"/>
                <a:cs typeface="Times New Roman" pitchFamily="18" charset="0"/>
              </a:rPr>
              <a:t>Dòng biển</a:t>
            </a:r>
            <a:endParaRPr lang="en-US" sz="2800" b="1" dirty="0">
              <a:solidFill>
                <a:schemeClr val="bg1"/>
              </a:solidFill>
              <a:latin typeface="Times New Roman" pitchFamily="18" charset="0"/>
              <a:cs typeface="Times New Roman" pitchFamily="18" charset="0"/>
            </a:endParaRPr>
          </a:p>
        </p:txBody>
      </p:sp>
      <p:sp>
        <p:nvSpPr>
          <p:cNvPr id="20" name="Oval 19">
            <a:extLst>
              <a:ext uri="{FF2B5EF4-FFF2-40B4-BE49-F238E27FC236}">
                <a16:creationId xmlns="" xmlns:a16="http://schemas.microsoft.com/office/drawing/2014/main" id="{B4F2B4D2-7038-4ECA-ACF4-F48A3851195F}"/>
              </a:ext>
            </a:extLst>
          </p:cNvPr>
          <p:cNvSpPr/>
          <p:nvPr/>
        </p:nvSpPr>
        <p:spPr>
          <a:xfrm>
            <a:off x="3214744" y="5139947"/>
            <a:ext cx="1172445" cy="1184865"/>
          </a:xfrm>
          <a:prstGeom prst="ellipse">
            <a:avLst/>
          </a:prstGeom>
          <a:solidFill>
            <a:srgbClr val="00B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a:latin typeface="Times New Roman" pitchFamily="18" charset="0"/>
                <a:cs typeface="Times New Roman" pitchFamily="18" charset="0"/>
              </a:rPr>
              <a:t>3</a:t>
            </a:r>
          </a:p>
        </p:txBody>
      </p:sp>
      <p:sp>
        <p:nvSpPr>
          <p:cNvPr id="21" name="Rectangle 20">
            <a:extLst>
              <a:ext uri="{FF2B5EF4-FFF2-40B4-BE49-F238E27FC236}">
                <a16:creationId xmlns="" xmlns:a16="http://schemas.microsoft.com/office/drawing/2014/main" id="{A0327DA8-B686-49D2-BB85-9100E84EF3FF}"/>
              </a:ext>
            </a:extLst>
          </p:cNvPr>
          <p:cNvSpPr/>
          <p:nvPr/>
        </p:nvSpPr>
        <p:spPr>
          <a:xfrm>
            <a:off x="3853398" y="3768478"/>
            <a:ext cx="4463801" cy="809678"/>
          </a:xfrm>
          <a:prstGeom prst="rect">
            <a:avLst/>
          </a:prstGeom>
          <a:solidFill>
            <a:schemeClr val="accent2">
              <a:lumMod val="75000"/>
            </a:schemeClr>
          </a:solidFill>
          <a:ln>
            <a:solidFill>
              <a:schemeClr val="accent2"/>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solidFill>
                  <a:schemeClr val="bg1"/>
                </a:solidFill>
                <a:latin typeface="Times New Roman" pitchFamily="18" charset="0"/>
                <a:cs typeface="Times New Roman" pitchFamily="18" charset="0"/>
              </a:rPr>
              <a:t>Thủy triều</a:t>
            </a:r>
            <a:endParaRPr lang="en-US" sz="2800" b="1" dirty="0">
              <a:solidFill>
                <a:schemeClr val="bg1"/>
              </a:solidFill>
              <a:latin typeface="Times New Roman" pitchFamily="18" charset="0"/>
              <a:cs typeface="Times New Roman" pitchFamily="18" charset="0"/>
            </a:endParaRPr>
          </a:p>
        </p:txBody>
      </p:sp>
      <p:sp>
        <p:nvSpPr>
          <p:cNvPr id="22" name="Oval 21">
            <a:extLst>
              <a:ext uri="{FF2B5EF4-FFF2-40B4-BE49-F238E27FC236}">
                <a16:creationId xmlns="" xmlns:a16="http://schemas.microsoft.com/office/drawing/2014/main" id="{16D0BFFC-589C-4D37-88D4-8B6593E314D5}"/>
              </a:ext>
            </a:extLst>
          </p:cNvPr>
          <p:cNvSpPr/>
          <p:nvPr/>
        </p:nvSpPr>
        <p:spPr>
          <a:xfrm>
            <a:off x="3098437" y="3585850"/>
            <a:ext cx="1172442" cy="1184865"/>
          </a:xfrm>
          <a:prstGeom prst="ellipse">
            <a:avLst/>
          </a:prstGeom>
          <a:solidFill>
            <a:schemeClr val="accent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a:latin typeface="Times New Roman" pitchFamily="18" charset="0"/>
                <a:cs typeface="Times New Roman" pitchFamily="18" charset="0"/>
              </a:rPr>
              <a:t>2</a:t>
            </a:r>
          </a:p>
        </p:txBody>
      </p:sp>
      <p:sp>
        <p:nvSpPr>
          <p:cNvPr id="23" name="Rectangle 22">
            <a:extLst>
              <a:ext uri="{FF2B5EF4-FFF2-40B4-BE49-F238E27FC236}">
                <a16:creationId xmlns="" xmlns:a16="http://schemas.microsoft.com/office/drawing/2014/main" id="{54978FB0-8D53-4417-80B8-31C30C01E1D5}"/>
              </a:ext>
            </a:extLst>
          </p:cNvPr>
          <p:cNvSpPr/>
          <p:nvPr/>
        </p:nvSpPr>
        <p:spPr>
          <a:xfrm>
            <a:off x="3751798" y="2342963"/>
            <a:ext cx="4565401" cy="789072"/>
          </a:xfrm>
          <a:prstGeom prst="rect">
            <a:avLst/>
          </a:prstGeom>
          <a:solidFill>
            <a:srgbClr val="7030A0"/>
          </a:solidFill>
          <a:ln>
            <a:solidFill>
              <a:srgbClr val="7030A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a:solidFill>
                  <a:schemeClr val="bg1"/>
                </a:solidFill>
                <a:latin typeface="Times New Roman" pitchFamily="18" charset="0"/>
                <a:cs typeface="Times New Roman" pitchFamily="18" charset="0"/>
              </a:rPr>
              <a:t>  Sóng biển</a:t>
            </a:r>
            <a:endParaRPr lang="en-US" sz="2800" b="1" dirty="0">
              <a:solidFill>
                <a:schemeClr val="bg1"/>
              </a:solidFill>
              <a:latin typeface="Times New Roman" pitchFamily="18" charset="0"/>
              <a:cs typeface="Times New Roman" pitchFamily="18" charset="0"/>
            </a:endParaRPr>
          </a:p>
        </p:txBody>
      </p:sp>
      <p:sp>
        <p:nvSpPr>
          <p:cNvPr id="24" name="Oval 23">
            <a:extLst>
              <a:ext uri="{FF2B5EF4-FFF2-40B4-BE49-F238E27FC236}">
                <a16:creationId xmlns="" xmlns:a16="http://schemas.microsoft.com/office/drawing/2014/main" id="{F9B3E6BD-0997-4FAC-900E-4FF50B8A05E3}"/>
              </a:ext>
            </a:extLst>
          </p:cNvPr>
          <p:cNvSpPr/>
          <p:nvPr/>
        </p:nvSpPr>
        <p:spPr>
          <a:xfrm>
            <a:off x="3105829" y="2171015"/>
            <a:ext cx="1172441" cy="1160112"/>
          </a:xfrm>
          <a:prstGeom prst="ellipse">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a:latin typeface="Times New Roman" pitchFamily="18" charset="0"/>
                <a:cs typeface="Times New Roman" pitchFamily="18" charset="0"/>
              </a:rPr>
              <a:t>1</a:t>
            </a:r>
            <a:endParaRPr lang="en-US" sz="2800" b="1" dirty="0">
              <a:latin typeface="Times New Roman" pitchFamily="18" charset="0"/>
              <a:cs typeface="Times New Roman" pitchFamily="18" charset="0"/>
            </a:endParaRPr>
          </a:p>
        </p:txBody>
      </p:sp>
      <p:sp>
        <p:nvSpPr>
          <p:cNvPr id="25" name="Flowchart: Delay 24">
            <a:extLst>
              <a:ext uri="{FF2B5EF4-FFF2-40B4-BE49-F238E27FC236}">
                <a16:creationId xmlns="" xmlns:a16="http://schemas.microsoft.com/office/drawing/2014/main" id="{9105F7FB-D1C8-4FD7-8AE1-9CEE7C4CD682}"/>
              </a:ext>
            </a:extLst>
          </p:cNvPr>
          <p:cNvSpPr/>
          <p:nvPr/>
        </p:nvSpPr>
        <p:spPr>
          <a:xfrm>
            <a:off x="300250" y="1676248"/>
            <a:ext cx="2751757" cy="4734560"/>
          </a:xfrm>
          <a:prstGeom prst="flowChartDelay">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Times New Roman" pitchFamily="18" charset="0"/>
              <a:cs typeface="Times New Roman" pitchFamily="18" charset="0"/>
            </a:endParaRPr>
          </a:p>
        </p:txBody>
      </p:sp>
      <p:sp>
        <p:nvSpPr>
          <p:cNvPr id="26" name="TextBox 25">
            <a:extLst>
              <a:ext uri="{FF2B5EF4-FFF2-40B4-BE49-F238E27FC236}">
                <a16:creationId xmlns="" xmlns:a16="http://schemas.microsoft.com/office/drawing/2014/main" id="{4731DB68-10E2-4BA3-BB9C-42C287AB2114}"/>
              </a:ext>
            </a:extLst>
          </p:cNvPr>
          <p:cNvSpPr txBox="1"/>
          <p:nvPr/>
        </p:nvSpPr>
        <p:spPr>
          <a:xfrm>
            <a:off x="300250" y="2364229"/>
            <a:ext cx="2484105" cy="2677656"/>
          </a:xfrm>
          <a:prstGeom prst="rect">
            <a:avLst/>
          </a:prstGeom>
          <a:noFill/>
        </p:spPr>
        <p:txBody>
          <a:bodyPr wrap="square" rtlCol="0">
            <a:spAutoFit/>
          </a:bodyPr>
          <a:lstStyle/>
          <a:p>
            <a:pPr algn="ctr">
              <a:lnSpc>
                <a:spcPct val="150000"/>
              </a:lnSpc>
            </a:pPr>
            <a:r>
              <a:rPr lang="en-US" sz="2800" b="1" dirty="0">
                <a:solidFill>
                  <a:srgbClr val="0000FF"/>
                </a:solidFill>
                <a:latin typeface="Times New Roman" pitchFamily="18" charset="0"/>
                <a:cs typeface="Times New Roman" pitchFamily="18" charset="0"/>
              </a:rPr>
              <a:t>Một số </a:t>
            </a:r>
          </a:p>
          <a:p>
            <a:pPr algn="ctr">
              <a:lnSpc>
                <a:spcPct val="150000"/>
              </a:lnSpc>
            </a:pPr>
            <a:r>
              <a:rPr lang="en-US" sz="2800" b="1" dirty="0">
                <a:solidFill>
                  <a:srgbClr val="0000FF"/>
                </a:solidFill>
                <a:latin typeface="Times New Roman" pitchFamily="18" charset="0"/>
                <a:cs typeface="Times New Roman" pitchFamily="18" charset="0"/>
              </a:rPr>
              <a:t>vận động của </a:t>
            </a:r>
          </a:p>
          <a:p>
            <a:pPr algn="ctr">
              <a:lnSpc>
                <a:spcPct val="150000"/>
              </a:lnSpc>
            </a:pPr>
            <a:r>
              <a:rPr lang="en-US" sz="2800" b="1" dirty="0">
                <a:solidFill>
                  <a:srgbClr val="0000FF"/>
                </a:solidFill>
                <a:latin typeface="Times New Roman" pitchFamily="18" charset="0"/>
                <a:cs typeface="Times New Roman" pitchFamily="18" charset="0"/>
              </a:rPr>
              <a:t>nước biển và</a:t>
            </a:r>
          </a:p>
          <a:p>
            <a:pPr algn="ctr">
              <a:lnSpc>
                <a:spcPct val="150000"/>
              </a:lnSpc>
            </a:pPr>
            <a:r>
              <a:rPr lang="en-US" sz="2800" b="1" dirty="0">
                <a:solidFill>
                  <a:srgbClr val="0000FF"/>
                </a:solidFill>
                <a:latin typeface="Times New Roman" pitchFamily="18" charset="0"/>
                <a:cs typeface="Times New Roman" pitchFamily="18" charset="0"/>
              </a:rPr>
              <a:t> đại dương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ppt_x</p:attrName>
                                        </p:attrNameLst>
                                      </p:cBhvr>
                                      <p:tavLst>
                                        <p:tav tm="0">
                                          <p:val>
                                            <p:strVal val="#ppt_x-.2"/>
                                          </p:val>
                                        </p:tav>
                                        <p:tav tm="100000">
                                          <p:val>
                                            <p:strVal val="#ppt_x"/>
                                          </p:val>
                                        </p:tav>
                                      </p:tavLst>
                                    </p:anim>
                                    <p:anim calcmode="lin" valueType="num">
                                      <p:cBhvr>
                                        <p:cTn id="1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xit" presetSubtype="0" fill="hold" nodeType="clickEffect">
                                  <p:stCondLst>
                                    <p:cond delay="0"/>
                                  </p:stCondLst>
                                  <p:childTnLst>
                                    <p:anim calcmode="lin" valueType="num">
                                      <p:cBhvr>
                                        <p:cTn id="20" dur="1000"/>
                                        <p:tgtEl>
                                          <p:spTgt spid="15"/>
                                        </p:tgtEl>
                                        <p:attrNameLst>
                                          <p:attrName>ppt_x</p:attrName>
                                        </p:attrNameLst>
                                      </p:cBhvr>
                                      <p:tavLst>
                                        <p:tav tm="0">
                                          <p:val>
                                            <p:strVal val="ppt_x"/>
                                          </p:val>
                                        </p:tav>
                                        <p:tav tm="100000">
                                          <p:val>
                                            <p:strVal val="ppt_x-.2"/>
                                          </p:val>
                                        </p:tav>
                                      </p:tavLst>
                                    </p:anim>
                                    <p:anim calcmode="lin" valueType="num">
                                      <p:cBhvr>
                                        <p:cTn id="21" dur="1000"/>
                                        <p:tgtEl>
                                          <p:spTgt spid="15"/>
                                        </p:tgtEl>
                                        <p:attrNameLst>
                                          <p:attrName>ppt_y</p:attrName>
                                        </p:attrNameLst>
                                      </p:cBhvr>
                                      <p:tavLst>
                                        <p:tav tm="0">
                                          <p:val>
                                            <p:strVal val="ppt_y"/>
                                          </p:val>
                                        </p:tav>
                                        <p:tav tm="100000">
                                          <p:val>
                                            <p:strVal val="ppt_y"/>
                                          </p:val>
                                        </p:tav>
                                      </p:tavLst>
                                    </p:anim>
                                    <p:animEffect transition="out" filter="fade">
                                      <p:cBhvr>
                                        <p:cTn id="22" dur="1000"/>
                                        <p:tgtEl>
                                          <p:spTgt spid="15"/>
                                        </p:tgtEl>
                                      </p:cBhvr>
                                    </p:animEffect>
                                    <p:set>
                                      <p:cBhvr>
                                        <p:cTn id="23" dur="1" fill="hold">
                                          <p:stCondLst>
                                            <p:cond delay="999"/>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par>
                                <p:cTn id="41" presetID="22" presetClass="entr" presetSubtype="8"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10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par>
                                <p:cTn id="49" presetID="22" presetClass="entr" presetSubtype="8"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10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par>
                                <p:cTn id="57" presetID="22" presetClass="entr" presetSubtype="8"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7" grpId="0" animBg="1"/>
      <p:bldP spid="20" grpId="0" animBg="1"/>
      <p:bldP spid="22" grpId="0" animBg="1"/>
      <p:bldP spid="24" grpId="0" animBg="1"/>
      <p:bldP spid="25" grpId="0" animBg="1"/>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21. BIỂN VÀ ĐẠI D</a:t>
            </a:r>
            <a:r>
              <a:rPr lang="vi-VN" sz="3000" b="1" dirty="0" smtClean="0">
                <a:latin typeface="Times New Roman" pitchFamily="18" charset="0"/>
              </a:rPr>
              <a:t>ƯƠ</a:t>
            </a:r>
            <a:r>
              <a:rPr lang="en-US" sz="3000" b="1" dirty="0" smtClean="0">
                <a:latin typeface="Times New Roman" pitchFamily="18" charset="0"/>
              </a:rPr>
              <a:t>NG</a:t>
            </a:r>
            <a:endParaRPr lang="en-US" sz="3000" b="1" dirty="0">
              <a:latin typeface="Times New Roman" pitchFamily="18" charset="0"/>
            </a:endParaRPr>
          </a:p>
        </p:txBody>
      </p:sp>
      <p:sp>
        <p:nvSpPr>
          <p:cNvPr id="11"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12"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3"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6" name="TextBox 5"/>
          <p:cNvSpPr txBox="1"/>
          <p:nvPr/>
        </p:nvSpPr>
        <p:spPr>
          <a:xfrm>
            <a:off x="0" y="1063011"/>
            <a:ext cx="7751298"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2. Một số dạng vận </a:t>
            </a:r>
            <a:r>
              <a:rPr lang="vi-VN" sz="2400" b="1" u="sng" dirty="0" smtClean="0">
                <a:solidFill>
                  <a:srgbClr val="000099"/>
                </a:solidFill>
                <a:latin typeface="Times New Roman" pitchFamily="18" charset="0"/>
                <a:cs typeface="Times New Roman" pitchFamily="18" charset="0"/>
              </a:rPr>
              <a:t>độn</a:t>
            </a:r>
            <a:r>
              <a:rPr lang="en-US" sz="2400" b="1" u="sng" dirty="0" smtClean="0">
                <a:solidFill>
                  <a:srgbClr val="000099"/>
                </a:solidFill>
                <a:latin typeface="Times New Roman" pitchFamily="18" charset="0"/>
                <a:cs typeface="Times New Roman" pitchFamily="18" charset="0"/>
              </a:rPr>
              <a:t>g của n</a:t>
            </a:r>
            <a:r>
              <a:rPr lang="vi-VN" sz="2400" b="1" u="sng" dirty="0" smtClean="0">
                <a:solidFill>
                  <a:srgbClr val="000099"/>
                </a:solidFill>
                <a:latin typeface="Times New Roman" pitchFamily="18" charset="0"/>
                <a:cs typeface="Times New Roman" pitchFamily="18" charset="0"/>
              </a:rPr>
              <a:t>ướ</a:t>
            </a:r>
            <a:r>
              <a:rPr lang="en-US" sz="2400" b="1" u="sng" dirty="0" smtClean="0">
                <a:solidFill>
                  <a:srgbClr val="000099"/>
                </a:solidFill>
                <a:latin typeface="Times New Roman" pitchFamily="18" charset="0"/>
                <a:cs typeface="Times New Roman" pitchFamily="18" charset="0"/>
              </a:rPr>
              <a:t>c biển và </a:t>
            </a:r>
            <a:r>
              <a:rPr lang="vi-VN" sz="2400" b="1" u="sng" dirty="0" smtClean="0">
                <a:solidFill>
                  <a:srgbClr val="000099"/>
                </a:solidFill>
                <a:latin typeface="Times New Roman" pitchFamily="18" charset="0"/>
                <a:cs typeface="Times New Roman" pitchFamily="18" charset="0"/>
              </a:rPr>
              <a:t>đại</a:t>
            </a:r>
            <a:r>
              <a:rPr lang="en-US" sz="2400" b="1" u="sng" dirty="0" smtClean="0">
                <a:solidFill>
                  <a:srgbClr val="000099"/>
                </a:solidFill>
                <a:latin typeface="Times New Roman" pitchFamily="18" charset="0"/>
                <a:cs typeface="Times New Roman" pitchFamily="18" charset="0"/>
              </a:rPr>
              <a:t> d</a:t>
            </a:r>
            <a:r>
              <a:rPr lang="vi-VN" sz="2400" b="1" u="sng" dirty="0" smtClean="0">
                <a:solidFill>
                  <a:srgbClr val="000099"/>
                </a:solidFill>
                <a:latin typeface="Times New Roman" pitchFamily="18" charset="0"/>
                <a:cs typeface="Times New Roman" pitchFamily="18" charset="0"/>
              </a:rPr>
              <a:t>ươ</a:t>
            </a:r>
            <a:r>
              <a:rPr lang="en-US" sz="2400" b="1" u="sng" dirty="0" smtClean="0">
                <a:solidFill>
                  <a:srgbClr val="000099"/>
                </a:solidFill>
                <a:latin typeface="Times New Roman" pitchFamily="18" charset="0"/>
                <a:cs typeface="Times New Roman" pitchFamily="18" charset="0"/>
              </a:rPr>
              <a:t>ng</a:t>
            </a:r>
            <a:endParaRPr lang="en-US" sz="2400" b="1" u="sng" dirty="0">
              <a:solidFill>
                <a:srgbClr val="000099"/>
              </a:solidFill>
              <a:latin typeface="Times New Roman" pitchFamily="18" charset="0"/>
              <a:cs typeface="Times New Roman" pitchFamily="18" charset="0"/>
            </a:endParaRPr>
          </a:p>
        </p:txBody>
      </p:sp>
      <p:sp>
        <p:nvSpPr>
          <p:cNvPr id="18" name="AutoShape 7">
            <a:extLst>
              <a:ext uri="{FF2B5EF4-FFF2-40B4-BE49-F238E27FC236}">
                <a16:creationId xmlns:a16="http://schemas.microsoft.com/office/drawing/2014/main" xmlns="" id="{816AA0C0-5C9F-430B-8337-AE53A290CDCD}"/>
              </a:ext>
            </a:extLst>
          </p:cNvPr>
          <p:cNvSpPr>
            <a:spLocks noChangeArrowheads="1"/>
          </p:cNvSpPr>
          <p:nvPr/>
        </p:nvSpPr>
        <p:spPr bwMode="gray">
          <a:xfrm>
            <a:off x="4080680" y="1500808"/>
            <a:ext cx="3930555" cy="745550"/>
          </a:xfrm>
          <a:prstGeom prst="roundRect">
            <a:avLst>
              <a:gd name="adj" fmla="val 50000"/>
            </a:avLst>
          </a:prstGeom>
          <a:solidFill>
            <a:schemeClr val="accent2"/>
          </a:solidFill>
          <a:ln w="19050">
            <a:solidFill>
              <a:srgbClr val="000099"/>
            </a:solidFill>
            <a:round/>
            <a:headEnd/>
            <a:tailEnd/>
          </a:ln>
          <a:effectLst>
            <a:outerShdw dist="53882" dir="2700000" algn="ctr" rotWithShape="0">
              <a:srgbClr val="292929">
                <a:alpha val="50000"/>
              </a:srgbClr>
            </a:outerShdw>
          </a:effectLst>
        </p:spPr>
        <p:txBody>
          <a:bodyPr wrap="none" anchor="ctr"/>
          <a:lstStyle/>
          <a:p>
            <a:pPr algn="ctr" eaLnBrk="1" hangingPunct="1">
              <a:defRPr/>
            </a:pPr>
            <a:r>
              <a:rPr lang="en-US" sz="2400" b="1" dirty="0">
                <a:solidFill>
                  <a:schemeClr val="bg1"/>
                </a:solidFill>
                <a:latin typeface="Times New Roman" pitchFamily="18" charset="0"/>
                <a:cs typeface="Times New Roman" pitchFamily="18" charset="0"/>
              </a:rPr>
              <a:t>THẢO LUẬN </a:t>
            </a:r>
            <a:r>
              <a:rPr lang="en-US" sz="2400" b="1" dirty="0" smtClean="0">
                <a:solidFill>
                  <a:schemeClr val="bg1"/>
                </a:solidFill>
                <a:latin typeface="Times New Roman" pitchFamily="18" charset="0"/>
                <a:cs typeface="Times New Roman" pitchFamily="18" charset="0"/>
              </a:rPr>
              <a:t>NHÓM</a:t>
            </a:r>
            <a:endParaRPr lang="en-US" sz="2400" b="1" dirty="0">
              <a:solidFill>
                <a:schemeClr val="bg1"/>
              </a:solidFill>
              <a:latin typeface="Times New Roman" pitchFamily="18" charset="0"/>
              <a:cs typeface="Times New Roman" pitchFamily="18" charset="0"/>
            </a:endParaRPr>
          </a:p>
        </p:txBody>
      </p:sp>
      <p:sp>
        <p:nvSpPr>
          <p:cNvPr id="27" name="TextBox 26">
            <a:extLst>
              <a:ext uri="{FF2B5EF4-FFF2-40B4-BE49-F238E27FC236}">
                <a16:creationId xmlns:a16="http://schemas.microsoft.com/office/drawing/2014/main" xmlns="" id="{A8EAA148-BDAB-48DD-AC07-9AB6D7F2539C}"/>
              </a:ext>
            </a:extLst>
          </p:cNvPr>
          <p:cNvSpPr txBox="1"/>
          <p:nvPr/>
        </p:nvSpPr>
        <p:spPr>
          <a:xfrm>
            <a:off x="859809" y="2412134"/>
            <a:ext cx="10809027" cy="1052596"/>
          </a:xfrm>
          <a:prstGeom prst="rect">
            <a:avLst/>
          </a:prstGeom>
          <a:solidFill>
            <a:srgbClr val="FFFF00"/>
          </a:solidFill>
          <a:ln>
            <a:solidFill>
              <a:srgbClr val="000099"/>
            </a:solidFill>
          </a:ln>
        </p:spPr>
        <p:txBody>
          <a:bodyPr wrap="square" rtlCol="0">
            <a:spAutoFit/>
          </a:bodyPr>
          <a:lstStyle/>
          <a:p>
            <a:pPr algn="just">
              <a:lnSpc>
                <a:spcPct val="130000"/>
              </a:lnSpc>
            </a:pPr>
            <a:r>
              <a:rPr lang="en-US" sz="2400" b="1" i="1" dirty="0" smtClean="0">
                <a:solidFill>
                  <a:srgbClr val="0000FF"/>
                </a:solidFill>
                <a:latin typeface="Times New Roman" pitchFamily="18" charset="0"/>
                <a:cs typeface="Times New Roman" pitchFamily="18" charset="0"/>
              </a:rPr>
              <a:t>GV chia lớp thành 4 nhóm, cùng thảo luận, hoàn thành phiếu học tập theo nhóm dưới đây:</a:t>
            </a:r>
          </a:p>
        </p:txBody>
      </p:sp>
      <p:graphicFrame>
        <p:nvGraphicFramePr>
          <p:cNvPr id="28" name="Table 27"/>
          <p:cNvGraphicFramePr>
            <a:graphicFrameLocks noGrp="1"/>
          </p:cNvGraphicFramePr>
          <p:nvPr/>
        </p:nvGraphicFramePr>
        <p:xfrm>
          <a:off x="832512" y="3592014"/>
          <a:ext cx="10863618" cy="3067812"/>
        </p:xfrm>
        <a:graphic>
          <a:graphicData uri="http://schemas.openxmlformats.org/drawingml/2006/table">
            <a:tbl>
              <a:tblPr/>
              <a:tblGrid>
                <a:gridCol w="1983950"/>
                <a:gridCol w="2870577"/>
                <a:gridCol w="3054479"/>
                <a:gridCol w="2954612"/>
              </a:tblGrid>
              <a:tr h="255543">
                <a:tc>
                  <a:txBody>
                    <a:bodyPr/>
                    <a:lstStyle/>
                    <a:p>
                      <a:pPr algn="ctr">
                        <a:lnSpc>
                          <a:spcPct val="115000"/>
                        </a:lnSpc>
                        <a:spcBef>
                          <a:spcPts val="600"/>
                        </a:spcBef>
                        <a:spcAft>
                          <a:spcPts val="0"/>
                        </a:spcAft>
                      </a:pPr>
                      <a:endParaRPr lang="en-US" sz="2200" b="1"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Bef>
                          <a:spcPts val="600"/>
                        </a:spcBef>
                        <a:spcAft>
                          <a:spcPts val="0"/>
                        </a:spcAft>
                      </a:pPr>
                      <a:r>
                        <a:rPr lang="en-US" sz="2200" b="1">
                          <a:solidFill>
                            <a:srgbClr val="000000"/>
                          </a:solidFill>
                          <a:latin typeface="Times New Roman"/>
                          <a:ea typeface="Cambria"/>
                        </a:rPr>
                        <a:t>Sóng biển</a:t>
                      </a:r>
                      <a:endParaRPr lang="en-US" sz="2200" b="1">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Bef>
                          <a:spcPts val="600"/>
                        </a:spcBef>
                        <a:spcAft>
                          <a:spcPts val="0"/>
                        </a:spcAft>
                      </a:pPr>
                      <a:r>
                        <a:rPr lang="en-US" sz="2200" b="1">
                          <a:solidFill>
                            <a:srgbClr val="000000"/>
                          </a:solidFill>
                          <a:latin typeface="Times New Roman"/>
                          <a:ea typeface="Cambria"/>
                        </a:rPr>
                        <a:t>Thủy triều</a:t>
                      </a:r>
                      <a:endParaRPr lang="en-US" sz="2200" b="1">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Bef>
                          <a:spcPts val="600"/>
                        </a:spcBef>
                        <a:spcAft>
                          <a:spcPts val="0"/>
                        </a:spcAft>
                      </a:pPr>
                      <a:r>
                        <a:rPr lang="en-US" sz="2200" b="1">
                          <a:solidFill>
                            <a:srgbClr val="000000"/>
                          </a:solidFill>
                          <a:latin typeface="Times New Roman"/>
                          <a:ea typeface="Cambria"/>
                        </a:rPr>
                        <a:t>Dòng biển</a:t>
                      </a:r>
                      <a:endParaRPr lang="en-US" sz="2200" b="1">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44422">
                <a:tc>
                  <a:txBody>
                    <a:bodyPr/>
                    <a:lstStyle/>
                    <a:p>
                      <a:pPr algn="just">
                        <a:lnSpc>
                          <a:spcPct val="200000"/>
                        </a:lnSpc>
                        <a:spcBef>
                          <a:spcPts val="600"/>
                        </a:spcBef>
                        <a:spcAft>
                          <a:spcPts val="0"/>
                        </a:spcAft>
                      </a:pPr>
                      <a:r>
                        <a:rPr lang="en-US" sz="2200" b="1" dirty="0">
                          <a:solidFill>
                            <a:srgbClr val="000000"/>
                          </a:solidFill>
                          <a:latin typeface="Times New Roman"/>
                          <a:ea typeface="Cambria"/>
                        </a:rPr>
                        <a:t>Khái niệm</a:t>
                      </a:r>
                      <a:endParaRPr lang="en-US" sz="2200" b="1"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200000"/>
                        </a:lnSpc>
                        <a:spcBef>
                          <a:spcPts val="600"/>
                        </a:spcBef>
                        <a:spcAft>
                          <a:spcPts val="0"/>
                        </a:spcAft>
                      </a:pPr>
                      <a:endParaRPr lang="en-US" sz="2200" b="1" dirty="0">
                        <a:solidFill>
                          <a:srgbClr val="000000"/>
                        </a:solidFill>
                        <a:latin typeface="Times New Roman"/>
                        <a:ea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200000"/>
                        </a:lnSpc>
                        <a:spcBef>
                          <a:spcPts val="600"/>
                        </a:spcBef>
                        <a:spcAft>
                          <a:spcPts val="0"/>
                        </a:spcAft>
                      </a:pPr>
                      <a:endParaRPr lang="en-US" sz="2200" b="1" dirty="0">
                        <a:solidFill>
                          <a:srgbClr val="000000"/>
                        </a:solidFill>
                        <a:latin typeface="Times New Roman"/>
                        <a:ea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200000"/>
                        </a:lnSpc>
                        <a:spcBef>
                          <a:spcPts val="600"/>
                        </a:spcBef>
                        <a:spcAft>
                          <a:spcPts val="0"/>
                        </a:spcAft>
                      </a:pPr>
                      <a:endParaRPr lang="en-US" sz="2200" b="1">
                        <a:solidFill>
                          <a:srgbClr val="000000"/>
                        </a:solidFill>
                        <a:latin typeface="Times New Roman"/>
                        <a:ea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44422">
                <a:tc>
                  <a:txBody>
                    <a:bodyPr/>
                    <a:lstStyle/>
                    <a:p>
                      <a:pPr algn="just">
                        <a:lnSpc>
                          <a:spcPct val="200000"/>
                        </a:lnSpc>
                        <a:spcBef>
                          <a:spcPts val="600"/>
                        </a:spcBef>
                        <a:spcAft>
                          <a:spcPts val="0"/>
                        </a:spcAft>
                      </a:pPr>
                      <a:r>
                        <a:rPr lang="en-US" sz="2200" b="1">
                          <a:solidFill>
                            <a:srgbClr val="000000"/>
                          </a:solidFill>
                          <a:latin typeface="Times New Roman"/>
                          <a:ea typeface="Cambria"/>
                        </a:rPr>
                        <a:t>Biểu hiện</a:t>
                      </a:r>
                      <a:endParaRPr lang="en-US" sz="2200" b="1">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200000"/>
                        </a:lnSpc>
                        <a:spcBef>
                          <a:spcPts val="600"/>
                        </a:spcBef>
                        <a:spcAft>
                          <a:spcPts val="0"/>
                        </a:spcAft>
                      </a:pPr>
                      <a:endParaRPr lang="en-US" sz="2200" b="1">
                        <a:solidFill>
                          <a:srgbClr val="000000"/>
                        </a:solidFill>
                        <a:latin typeface="Times New Roman"/>
                        <a:ea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200000"/>
                        </a:lnSpc>
                        <a:spcBef>
                          <a:spcPts val="600"/>
                        </a:spcBef>
                        <a:spcAft>
                          <a:spcPts val="0"/>
                        </a:spcAft>
                      </a:pPr>
                      <a:endParaRPr lang="en-US" sz="2200" b="1">
                        <a:solidFill>
                          <a:srgbClr val="000000"/>
                        </a:solidFill>
                        <a:latin typeface="Times New Roman"/>
                        <a:ea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200000"/>
                        </a:lnSpc>
                        <a:spcBef>
                          <a:spcPts val="600"/>
                        </a:spcBef>
                        <a:spcAft>
                          <a:spcPts val="0"/>
                        </a:spcAft>
                      </a:pPr>
                      <a:endParaRPr lang="en-US" sz="2200" b="1">
                        <a:solidFill>
                          <a:srgbClr val="000000"/>
                        </a:solidFill>
                        <a:latin typeface="Times New Roman"/>
                        <a:ea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44422">
                <a:tc>
                  <a:txBody>
                    <a:bodyPr/>
                    <a:lstStyle/>
                    <a:p>
                      <a:pPr algn="just">
                        <a:lnSpc>
                          <a:spcPct val="200000"/>
                        </a:lnSpc>
                        <a:spcBef>
                          <a:spcPts val="600"/>
                        </a:spcBef>
                        <a:spcAft>
                          <a:spcPts val="0"/>
                        </a:spcAft>
                      </a:pPr>
                      <a:r>
                        <a:rPr lang="en-US" sz="2200" b="1">
                          <a:solidFill>
                            <a:srgbClr val="000000"/>
                          </a:solidFill>
                          <a:latin typeface="Times New Roman"/>
                          <a:ea typeface="Cambria"/>
                        </a:rPr>
                        <a:t>Nguyên nhân</a:t>
                      </a:r>
                      <a:endParaRPr lang="en-US" sz="2200" b="1">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200000"/>
                        </a:lnSpc>
                        <a:spcBef>
                          <a:spcPts val="600"/>
                        </a:spcBef>
                        <a:spcAft>
                          <a:spcPts val="0"/>
                        </a:spcAft>
                      </a:pPr>
                      <a:endParaRPr lang="en-US" sz="2200" b="1">
                        <a:solidFill>
                          <a:srgbClr val="000000"/>
                        </a:solidFill>
                        <a:latin typeface="Times New Roman"/>
                        <a:ea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200000"/>
                        </a:lnSpc>
                        <a:spcBef>
                          <a:spcPts val="600"/>
                        </a:spcBef>
                        <a:spcAft>
                          <a:spcPts val="0"/>
                        </a:spcAft>
                      </a:pPr>
                      <a:endParaRPr lang="en-US" sz="2200" b="1">
                        <a:solidFill>
                          <a:srgbClr val="000000"/>
                        </a:solidFill>
                        <a:latin typeface="Times New Roman"/>
                        <a:ea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200000"/>
                        </a:lnSpc>
                        <a:spcBef>
                          <a:spcPts val="600"/>
                        </a:spcBef>
                        <a:spcAft>
                          <a:spcPts val="0"/>
                        </a:spcAft>
                      </a:pPr>
                      <a:endParaRPr lang="en-US" sz="2200" b="1">
                        <a:solidFill>
                          <a:srgbClr val="000000"/>
                        </a:solidFill>
                        <a:latin typeface="Times New Roman"/>
                        <a:ea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44422">
                <a:tc>
                  <a:txBody>
                    <a:bodyPr/>
                    <a:lstStyle/>
                    <a:p>
                      <a:pPr algn="just">
                        <a:lnSpc>
                          <a:spcPct val="200000"/>
                        </a:lnSpc>
                        <a:spcBef>
                          <a:spcPts val="600"/>
                        </a:spcBef>
                        <a:spcAft>
                          <a:spcPts val="0"/>
                        </a:spcAft>
                      </a:pPr>
                      <a:r>
                        <a:rPr lang="en-US" sz="2200" b="1">
                          <a:solidFill>
                            <a:srgbClr val="000000"/>
                          </a:solidFill>
                          <a:latin typeface="Times New Roman"/>
                          <a:ea typeface="Cambria"/>
                        </a:rPr>
                        <a:t>Phân loại</a:t>
                      </a:r>
                      <a:endParaRPr lang="en-US" sz="2200" b="1">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200000"/>
                        </a:lnSpc>
                        <a:spcBef>
                          <a:spcPts val="600"/>
                        </a:spcBef>
                        <a:spcAft>
                          <a:spcPts val="0"/>
                        </a:spcAft>
                      </a:pPr>
                      <a:endParaRPr lang="en-US" sz="2200" b="1">
                        <a:solidFill>
                          <a:srgbClr val="000000"/>
                        </a:solidFill>
                        <a:latin typeface="Times New Roman"/>
                        <a:ea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200000"/>
                        </a:lnSpc>
                        <a:spcBef>
                          <a:spcPts val="600"/>
                        </a:spcBef>
                        <a:spcAft>
                          <a:spcPts val="0"/>
                        </a:spcAft>
                      </a:pPr>
                      <a:endParaRPr lang="en-US" sz="2200" b="1">
                        <a:solidFill>
                          <a:srgbClr val="000000"/>
                        </a:solidFill>
                        <a:latin typeface="Times New Roman"/>
                        <a:ea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200000"/>
                        </a:lnSpc>
                        <a:spcBef>
                          <a:spcPts val="600"/>
                        </a:spcBef>
                        <a:spcAft>
                          <a:spcPts val="0"/>
                        </a:spcAft>
                      </a:pPr>
                      <a:endParaRPr lang="en-US" sz="2200" b="1" dirty="0">
                        <a:solidFill>
                          <a:srgbClr val="000000"/>
                        </a:solidFill>
                        <a:latin typeface="Times New Roman"/>
                        <a:ea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0.05"/>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 calcmode="lin" valueType="num">
                                      <p:cBhvr>
                                        <p:cTn id="9" dur="500" fill="hold"/>
                                        <p:tgtEl>
                                          <p:spTgt spid="18"/>
                                        </p:tgtEl>
                                        <p:attrNameLst>
                                          <p:attrName>ppt_x</p:attrName>
                                        </p:attrNameLst>
                                      </p:cBhvr>
                                      <p:tavLst>
                                        <p:tav tm="0">
                                          <p:val>
                                            <p:strVal val="#ppt_x-.2"/>
                                          </p:val>
                                        </p:tav>
                                        <p:tav tm="100000">
                                          <p:val>
                                            <p:strVal val="#ppt_x"/>
                                          </p:val>
                                        </p:tav>
                                      </p:tavLst>
                                    </p:anim>
                                    <p:anim calcmode="lin" valueType="num">
                                      <p:cBhvr>
                                        <p:cTn id="10" dur="500" fill="hold"/>
                                        <p:tgtEl>
                                          <p:spTgt spid="18"/>
                                        </p:tgtEl>
                                        <p:attrNameLst>
                                          <p:attrName>ppt_y</p:attrName>
                                        </p:attrNameLst>
                                      </p:cBhvr>
                                      <p:tavLst>
                                        <p:tav tm="0">
                                          <p:val>
                                            <p:strVal val="#ppt_y"/>
                                          </p:val>
                                        </p:tav>
                                        <p:tav tm="100000">
                                          <p:val>
                                            <p:strVal val="#ppt_y"/>
                                          </p:val>
                                        </p:tav>
                                      </p:tavLst>
                                    </p:anim>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1000" fill="hold"/>
                                        <p:tgtEl>
                                          <p:spTgt spid="28"/>
                                        </p:tgtEl>
                                        <p:attrNameLst>
                                          <p:attrName>ppt_x</p:attrName>
                                        </p:attrNameLst>
                                      </p:cBhvr>
                                      <p:tavLst>
                                        <p:tav tm="0">
                                          <p:val>
                                            <p:strVal val="#ppt_x-.2"/>
                                          </p:val>
                                        </p:tav>
                                        <p:tav tm="100000">
                                          <p:val>
                                            <p:strVal val="#ppt_x"/>
                                          </p:val>
                                        </p:tav>
                                      </p:tavLst>
                                    </p:anim>
                                    <p:anim calcmode="lin" valueType="num">
                                      <p:cBhvr>
                                        <p:cTn id="22"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181730" y="538624"/>
          <a:ext cx="11805312" cy="5989592"/>
        </p:xfrm>
        <a:graphic>
          <a:graphicData uri="http://schemas.openxmlformats.org/drawingml/2006/table">
            <a:tbl>
              <a:tblPr/>
              <a:tblGrid>
                <a:gridCol w="1438070"/>
                <a:gridCol w="3329232"/>
                <a:gridCol w="3602400"/>
                <a:gridCol w="3435610"/>
              </a:tblGrid>
              <a:tr h="535026">
                <a:tc>
                  <a:txBody>
                    <a:bodyPr/>
                    <a:lstStyle/>
                    <a:p>
                      <a:pPr algn="ctr">
                        <a:lnSpc>
                          <a:spcPct val="120000"/>
                        </a:lnSpc>
                        <a:spcBef>
                          <a:spcPts val="600"/>
                        </a:spcBef>
                        <a:spcAft>
                          <a:spcPts val="0"/>
                        </a:spcAft>
                      </a:pP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600"/>
                        </a:spcBef>
                        <a:spcAft>
                          <a:spcPts val="0"/>
                        </a:spcAft>
                      </a:pPr>
                      <a:r>
                        <a:rPr lang="en-US" sz="2400" b="1">
                          <a:solidFill>
                            <a:srgbClr val="000000"/>
                          </a:solidFill>
                          <a:latin typeface="Times New Roman"/>
                          <a:ea typeface="Cambria"/>
                        </a:rPr>
                        <a:t>a. Sóng biển</a:t>
                      </a:r>
                      <a:endParaRPr lang="en-US" sz="2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600"/>
                        </a:spcBef>
                        <a:spcAft>
                          <a:spcPts val="0"/>
                        </a:spcAft>
                      </a:pPr>
                      <a:r>
                        <a:rPr lang="en-US" sz="2400" b="1">
                          <a:solidFill>
                            <a:srgbClr val="000000"/>
                          </a:solidFill>
                          <a:latin typeface="Times New Roman"/>
                          <a:ea typeface="Cambria"/>
                        </a:rPr>
                        <a:t>b. Thủy triều</a:t>
                      </a:r>
                      <a:endParaRPr lang="en-US" sz="2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20000"/>
                        </a:lnSpc>
                        <a:spcBef>
                          <a:spcPts val="600"/>
                        </a:spcBef>
                        <a:spcAft>
                          <a:spcPts val="0"/>
                        </a:spcAft>
                      </a:pPr>
                      <a:r>
                        <a:rPr lang="en-US" sz="2400" b="1">
                          <a:solidFill>
                            <a:srgbClr val="000000"/>
                          </a:solidFill>
                          <a:latin typeface="Times New Roman"/>
                          <a:ea typeface="Cambria"/>
                        </a:rPr>
                        <a:t>c. Dòng biển</a:t>
                      </a:r>
                      <a:endParaRPr lang="en-US" sz="2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428158">
                <a:tc>
                  <a:txBody>
                    <a:bodyPr/>
                    <a:lstStyle/>
                    <a:p>
                      <a:pPr algn="ctr">
                        <a:lnSpc>
                          <a:spcPct val="120000"/>
                        </a:lnSpc>
                        <a:spcBef>
                          <a:spcPts val="600"/>
                        </a:spcBef>
                        <a:spcAft>
                          <a:spcPts val="0"/>
                        </a:spcAft>
                      </a:pPr>
                      <a:r>
                        <a:rPr lang="en-US" sz="2400" b="1" dirty="0">
                          <a:solidFill>
                            <a:srgbClr val="000000"/>
                          </a:solidFill>
                          <a:latin typeface="Times New Roman"/>
                          <a:ea typeface="Cambria"/>
                        </a:rPr>
                        <a:t>Khái niệm</a:t>
                      </a:r>
                      <a:endParaRPr lang="en-US" sz="2400" b="1"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400" dirty="0">
                          <a:solidFill>
                            <a:srgbClr val="000000"/>
                          </a:solidFill>
                          <a:latin typeface="Times New Roman"/>
                          <a:ea typeface="Cambria"/>
                        </a:rPr>
                        <a:t>Là sự dao động tại chỗ của nước biển theo chiều thẳng đứng</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400">
                          <a:solidFill>
                            <a:srgbClr val="000000"/>
                          </a:solidFill>
                          <a:latin typeface="Times New Roman"/>
                          <a:ea typeface="Cambria"/>
                        </a:rPr>
                        <a:t>Là hiện tượng nước biển dâng cao và hạ thấp theo quy luật hàng ngày</a:t>
                      </a:r>
                      <a:endParaRPr lang="en-US" sz="2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400">
                          <a:solidFill>
                            <a:srgbClr val="000000"/>
                          </a:solidFill>
                          <a:latin typeface="Times New Roman"/>
                          <a:ea typeface="Cambria"/>
                        </a:rPr>
                        <a:t>Các dòng nước chảy trong biển và đại dương.</a:t>
                      </a:r>
                      <a:endParaRPr lang="en-US" sz="2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428158">
                <a:tc>
                  <a:txBody>
                    <a:bodyPr/>
                    <a:lstStyle/>
                    <a:p>
                      <a:pPr>
                        <a:lnSpc>
                          <a:spcPct val="120000"/>
                        </a:lnSpc>
                        <a:spcBef>
                          <a:spcPts val="600"/>
                        </a:spcBef>
                        <a:spcAft>
                          <a:spcPts val="0"/>
                        </a:spcAft>
                      </a:pPr>
                      <a:r>
                        <a:rPr lang="en-US" sz="2400" b="1" dirty="0">
                          <a:solidFill>
                            <a:srgbClr val="000000"/>
                          </a:solidFill>
                          <a:latin typeface="Times New Roman"/>
                          <a:ea typeface="Cambria"/>
                        </a:rPr>
                        <a:t>Biểu hiện</a:t>
                      </a:r>
                      <a:endParaRPr lang="en-US" sz="2400" b="1"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400">
                          <a:solidFill>
                            <a:srgbClr val="000000"/>
                          </a:solidFill>
                          <a:latin typeface="Times New Roman"/>
                          <a:ea typeface="Cambria"/>
                        </a:rPr>
                        <a:t>Những đợt sóng xô vào bờ</a:t>
                      </a:r>
                      <a:endParaRPr lang="en-US" sz="2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400">
                          <a:solidFill>
                            <a:srgbClr val="000000"/>
                          </a:solidFill>
                          <a:latin typeface="Times New Roman"/>
                          <a:ea typeface="Cambria"/>
                        </a:rPr>
                        <a:t>Nước biển lên, xuống theo chu kì.</a:t>
                      </a:r>
                      <a:endParaRPr lang="en-US" sz="2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400" dirty="0">
                          <a:solidFill>
                            <a:srgbClr val="000000"/>
                          </a:solidFill>
                          <a:latin typeface="Times New Roman"/>
                          <a:ea typeface="Cambria"/>
                        </a:rPr>
                        <a:t>Dòng chảy có nhiệt độ cao hơn hoặc thấp hơn so với nhiệt độ nước biển xung quanh.</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071118">
                <a:tc>
                  <a:txBody>
                    <a:bodyPr/>
                    <a:lstStyle/>
                    <a:p>
                      <a:pPr algn="ctr">
                        <a:lnSpc>
                          <a:spcPct val="120000"/>
                        </a:lnSpc>
                        <a:spcBef>
                          <a:spcPts val="600"/>
                        </a:spcBef>
                        <a:spcAft>
                          <a:spcPts val="0"/>
                        </a:spcAft>
                      </a:pPr>
                      <a:r>
                        <a:rPr lang="en-US" sz="2400" b="1" dirty="0">
                          <a:solidFill>
                            <a:srgbClr val="000000"/>
                          </a:solidFill>
                          <a:latin typeface="Times New Roman"/>
                          <a:ea typeface="Cambria"/>
                        </a:rPr>
                        <a:t>Nguyên nhân</a:t>
                      </a:r>
                      <a:endParaRPr lang="en-US" sz="2400" b="1"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400">
                          <a:solidFill>
                            <a:srgbClr val="000000"/>
                          </a:solidFill>
                          <a:latin typeface="Times New Roman"/>
                          <a:ea typeface="Cambria"/>
                        </a:rPr>
                        <a:t>Gió, động đất, núi lửa ngầm.</a:t>
                      </a:r>
                      <a:endParaRPr lang="en-US" sz="2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400">
                          <a:solidFill>
                            <a:srgbClr val="000000"/>
                          </a:solidFill>
                          <a:latin typeface="Times New Roman"/>
                          <a:ea typeface="Cambria"/>
                        </a:rPr>
                        <a:t>Lực hút của Mặt Trăng và Mặt Trời cùng với lực li tâm của Trái Đất.</a:t>
                      </a:r>
                      <a:endParaRPr lang="en-US" sz="2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20000"/>
                        </a:lnSpc>
                        <a:spcBef>
                          <a:spcPts val="600"/>
                        </a:spcBef>
                        <a:spcAft>
                          <a:spcPts val="0"/>
                        </a:spcAft>
                      </a:pPr>
                      <a:r>
                        <a:rPr lang="en-US" sz="2400">
                          <a:solidFill>
                            <a:srgbClr val="000000"/>
                          </a:solidFill>
                          <a:latin typeface="Times New Roman"/>
                          <a:ea typeface="Cambria"/>
                        </a:rPr>
                        <a:t>Gió</a:t>
                      </a:r>
                      <a:endParaRPr lang="en-US" sz="2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828515">
                <a:tc>
                  <a:txBody>
                    <a:bodyPr/>
                    <a:lstStyle/>
                    <a:p>
                      <a:pPr>
                        <a:lnSpc>
                          <a:spcPct val="120000"/>
                        </a:lnSpc>
                        <a:spcBef>
                          <a:spcPts val="600"/>
                        </a:spcBef>
                        <a:spcAft>
                          <a:spcPts val="0"/>
                        </a:spcAft>
                      </a:pPr>
                      <a:r>
                        <a:rPr lang="en-US" sz="2400" b="1" dirty="0">
                          <a:solidFill>
                            <a:srgbClr val="000000"/>
                          </a:solidFill>
                          <a:latin typeface="Times New Roman"/>
                          <a:ea typeface="Cambria"/>
                        </a:rPr>
                        <a:t>Phân loại</a:t>
                      </a:r>
                      <a:endParaRPr lang="en-US" sz="2400" b="1"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400" dirty="0">
                          <a:solidFill>
                            <a:srgbClr val="000000"/>
                          </a:solidFill>
                          <a:latin typeface="Times New Roman"/>
                          <a:ea typeface="Cambria"/>
                        </a:rPr>
                        <a:t>- Sóng biển</a:t>
                      </a:r>
                      <a:endParaRPr lang="en-US" sz="2400" dirty="0">
                        <a:solidFill>
                          <a:srgbClr val="000000"/>
                        </a:solidFill>
                        <a:latin typeface="Times New Roman"/>
                        <a:ea typeface="Calibri"/>
                      </a:endParaRPr>
                    </a:p>
                    <a:p>
                      <a:pPr algn="just">
                        <a:lnSpc>
                          <a:spcPct val="120000"/>
                        </a:lnSpc>
                        <a:spcBef>
                          <a:spcPts val="600"/>
                        </a:spcBef>
                        <a:spcAft>
                          <a:spcPts val="0"/>
                        </a:spcAft>
                      </a:pPr>
                      <a:r>
                        <a:rPr lang="en-US" sz="2400" dirty="0">
                          <a:solidFill>
                            <a:srgbClr val="000000"/>
                          </a:solidFill>
                          <a:latin typeface="Times New Roman"/>
                          <a:ea typeface="Cambria"/>
                        </a:rPr>
                        <a:t>- Sóng thần</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400">
                          <a:solidFill>
                            <a:srgbClr val="000000"/>
                          </a:solidFill>
                          <a:latin typeface="Times New Roman"/>
                          <a:ea typeface="Cambria"/>
                        </a:rPr>
                        <a:t>- Triều cường</a:t>
                      </a:r>
                      <a:endParaRPr lang="en-US" sz="2400">
                        <a:solidFill>
                          <a:srgbClr val="000000"/>
                        </a:solidFill>
                        <a:latin typeface="Times New Roman"/>
                        <a:ea typeface="Calibri"/>
                      </a:endParaRPr>
                    </a:p>
                    <a:p>
                      <a:pPr algn="just">
                        <a:lnSpc>
                          <a:spcPct val="120000"/>
                        </a:lnSpc>
                        <a:spcBef>
                          <a:spcPts val="600"/>
                        </a:spcBef>
                        <a:spcAft>
                          <a:spcPts val="0"/>
                        </a:spcAft>
                      </a:pPr>
                      <a:r>
                        <a:rPr lang="en-US" sz="2400">
                          <a:solidFill>
                            <a:srgbClr val="000000"/>
                          </a:solidFill>
                          <a:latin typeface="Times New Roman"/>
                          <a:ea typeface="Cambria"/>
                        </a:rPr>
                        <a:t>- Triều kém</a:t>
                      </a:r>
                      <a:endParaRPr lang="en-US" sz="24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20000"/>
                        </a:lnSpc>
                        <a:spcBef>
                          <a:spcPts val="600"/>
                        </a:spcBef>
                        <a:spcAft>
                          <a:spcPts val="0"/>
                        </a:spcAft>
                      </a:pPr>
                      <a:r>
                        <a:rPr lang="en-US" sz="2400" dirty="0">
                          <a:solidFill>
                            <a:srgbClr val="000000"/>
                          </a:solidFill>
                          <a:latin typeface="Times New Roman"/>
                          <a:ea typeface="Cambria"/>
                        </a:rPr>
                        <a:t>- Dòng biển nóng</a:t>
                      </a:r>
                      <a:endParaRPr lang="en-US" sz="2400" dirty="0">
                        <a:solidFill>
                          <a:srgbClr val="000000"/>
                        </a:solidFill>
                        <a:latin typeface="Times New Roman"/>
                        <a:ea typeface="Calibri"/>
                      </a:endParaRPr>
                    </a:p>
                    <a:p>
                      <a:pPr algn="just">
                        <a:lnSpc>
                          <a:spcPct val="120000"/>
                        </a:lnSpc>
                        <a:spcBef>
                          <a:spcPts val="600"/>
                        </a:spcBef>
                        <a:spcAft>
                          <a:spcPts val="0"/>
                        </a:spcAft>
                      </a:pPr>
                      <a:r>
                        <a:rPr lang="en-US" sz="2400" dirty="0">
                          <a:solidFill>
                            <a:srgbClr val="000000"/>
                          </a:solidFill>
                          <a:latin typeface="Times New Roman"/>
                          <a:ea typeface="Cambria"/>
                        </a:rPr>
                        <a:t>- Dòng biển lạnh</a:t>
                      </a:r>
                      <a:endParaRPr lang="en-US" sz="24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21. BIỂN VÀ ĐẠI D</a:t>
            </a:r>
            <a:r>
              <a:rPr lang="vi-VN" sz="3000" b="1" dirty="0" smtClean="0">
                <a:latin typeface="Times New Roman" pitchFamily="18" charset="0"/>
              </a:rPr>
              <a:t>ƯƠ</a:t>
            </a:r>
            <a:r>
              <a:rPr lang="en-US" sz="3000" b="1" dirty="0" smtClean="0">
                <a:latin typeface="Times New Roman" pitchFamily="18" charset="0"/>
              </a:rPr>
              <a:t>NG</a:t>
            </a:r>
            <a:endParaRPr lang="en-US" sz="3000" b="1" dirty="0">
              <a:latin typeface="Times New Roman" pitchFamily="18" charset="0"/>
            </a:endParaRPr>
          </a:p>
        </p:txBody>
      </p:sp>
      <p:sp>
        <p:nvSpPr>
          <p:cNvPr id="8"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9"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0"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11" name="TextBox 10"/>
          <p:cNvSpPr txBox="1"/>
          <p:nvPr/>
        </p:nvSpPr>
        <p:spPr>
          <a:xfrm>
            <a:off x="-1" y="1063011"/>
            <a:ext cx="7820167"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2. Một số dạng vận </a:t>
            </a:r>
            <a:r>
              <a:rPr lang="vi-VN" sz="2400" b="1" u="sng" dirty="0" smtClean="0">
                <a:solidFill>
                  <a:srgbClr val="000099"/>
                </a:solidFill>
                <a:latin typeface="Times New Roman" pitchFamily="18" charset="0"/>
                <a:cs typeface="Times New Roman" pitchFamily="18" charset="0"/>
              </a:rPr>
              <a:t>độn</a:t>
            </a:r>
            <a:r>
              <a:rPr lang="en-US" sz="2400" b="1" u="sng" dirty="0" smtClean="0">
                <a:solidFill>
                  <a:srgbClr val="000099"/>
                </a:solidFill>
                <a:latin typeface="Times New Roman" pitchFamily="18" charset="0"/>
                <a:cs typeface="Times New Roman" pitchFamily="18" charset="0"/>
              </a:rPr>
              <a:t>g của n</a:t>
            </a:r>
            <a:r>
              <a:rPr lang="vi-VN" sz="2400" b="1" u="sng" dirty="0" smtClean="0">
                <a:solidFill>
                  <a:srgbClr val="000099"/>
                </a:solidFill>
                <a:latin typeface="Times New Roman" pitchFamily="18" charset="0"/>
                <a:cs typeface="Times New Roman" pitchFamily="18" charset="0"/>
              </a:rPr>
              <a:t>ướ</a:t>
            </a:r>
            <a:r>
              <a:rPr lang="en-US" sz="2400" b="1" u="sng" dirty="0" smtClean="0">
                <a:solidFill>
                  <a:srgbClr val="000099"/>
                </a:solidFill>
                <a:latin typeface="Times New Roman" pitchFamily="18" charset="0"/>
                <a:cs typeface="Times New Roman" pitchFamily="18" charset="0"/>
              </a:rPr>
              <a:t>c biển và </a:t>
            </a:r>
            <a:r>
              <a:rPr lang="vi-VN" sz="2400" b="1" u="sng" dirty="0" smtClean="0">
                <a:solidFill>
                  <a:srgbClr val="000099"/>
                </a:solidFill>
                <a:latin typeface="Times New Roman" pitchFamily="18" charset="0"/>
                <a:cs typeface="Times New Roman" pitchFamily="18" charset="0"/>
              </a:rPr>
              <a:t>đại</a:t>
            </a:r>
            <a:r>
              <a:rPr lang="en-US" sz="2400" b="1" u="sng" dirty="0" smtClean="0">
                <a:solidFill>
                  <a:srgbClr val="000099"/>
                </a:solidFill>
                <a:latin typeface="Times New Roman" pitchFamily="18" charset="0"/>
                <a:cs typeface="Times New Roman" pitchFamily="18" charset="0"/>
              </a:rPr>
              <a:t> d</a:t>
            </a:r>
            <a:r>
              <a:rPr lang="vi-VN" sz="2400" b="1" u="sng" dirty="0" smtClean="0">
                <a:solidFill>
                  <a:srgbClr val="000099"/>
                </a:solidFill>
                <a:latin typeface="Times New Roman" pitchFamily="18" charset="0"/>
                <a:cs typeface="Times New Roman" pitchFamily="18" charset="0"/>
              </a:rPr>
              <a:t>ươ</a:t>
            </a:r>
            <a:r>
              <a:rPr lang="en-US" sz="2400" b="1" u="sng" dirty="0" smtClean="0">
                <a:solidFill>
                  <a:srgbClr val="000099"/>
                </a:solidFill>
                <a:latin typeface="Times New Roman" pitchFamily="18" charset="0"/>
                <a:cs typeface="Times New Roman" pitchFamily="18" charset="0"/>
              </a:rPr>
              <a:t>ng</a:t>
            </a:r>
            <a:endParaRPr lang="en-US" sz="2400" b="1" u="sng" dirty="0">
              <a:solidFill>
                <a:srgbClr val="000099"/>
              </a:solidFill>
              <a:latin typeface="Times New Roman" pitchFamily="18" charset="0"/>
              <a:cs typeface="Times New Roman" pitchFamily="18" charset="0"/>
            </a:endParaRPr>
          </a:p>
        </p:txBody>
      </p:sp>
      <p:pic>
        <p:nvPicPr>
          <p:cNvPr id="12" name="Picture 6" descr="2">
            <a:extLst>
              <a:ext uri="{FF2B5EF4-FFF2-40B4-BE49-F238E27FC236}">
                <a16:creationId xmlns="" xmlns:a16="http://schemas.microsoft.com/office/drawing/2014/main" id="{9912A438-849F-45D2-9F46-975D6DE8D72F}"/>
              </a:ext>
            </a:extLst>
          </p:cNvPr>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a:xfrm>
            <a:off x="5155730" y="1931636"/>
            <a:ext cx="6845769" cy="480520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4" name="Picture 11" descr="695140_1214356691">
            <a:extLst>
              <a:ext uri="{FF2B5EF4-FFF2-40B4-BE49-F238E27FC236}">
                <a16:creationId xmlns="" xmlns:a16="http://schemas.microsoft.com/office/drawing/2014/main" id="{926F3B62-65C9-43D0-BE39-74B2881F6357}"/>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a:xfrm>
            <a:off x="8644440" y="1578875"/>
            <a:ext cx="3357060" cy="256716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5" name="Picture 14" descr="Song_bien">
            <a:extLst>
              <a:ext uri="{FF2B5EF4-FFF2-40B4-BE49-F238E27FC236}">
                <a16:creationId xmlns="" xmlns:a16="http://schemas.microsoft.com/office/drawing/2014/main" id="{AB141569-4905-422D-96F3-1E67E51A9EFB}"/>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a:xfrm>
            <a:off x="5145214" y="1578875"/>
            <a:ext cx="3488709" cy="256716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par>
                                <p:cTn id="8" presetID="8"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amond(in)">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21. BIỂN VÀ ĐẠI D</a:t>
            </a:r>
            <a:r>
              <a:rPr lang="vi-VN" sz="3000" b="1" dirty="0" smtClean="0">
                <a:latin typeface="Times New Roman" pitchFamily="18" charset="0"/>
              </a:rPr>
              <a:t>ƯƠ</a:t>
            </a:r>
            <a:r>
              <a:rPr lang="en-US" sz="3000" b="1" dirty="0" smtClean="0">
                <a:latin typeface="Times New Roman" pitchFamily="18" charset="0"/>
              </a:rPr>
              <a:t>NG</a:t>
            </a:r>
            <a:endParaRPr lang="en-US" sz="3000" b="1" dirty="0">
              <a:latin typeface="Times New Roman" pitchFamily="18" charset="0"/>
            </a:endParaRPr>
          </a:p>
        </p:txBody>
      </p:sp>
      <p:sp>
        <p:nvSpPr>
          <p:cNvPr id="8"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9"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0"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11" name="TextBox 10"/>
          <p:cNvSpPr txBox="1"/>
          <p:nvPr/>
        </p:nvSpPr>
        <p:spPr>
          <a:xfrm>
            <a:off x="-1" y="1063011"/>
            <a:ext cx="8038531"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2. Một số dạng vận </a:t>
            </a:r>
            <a:r>
              <a:rPr lang="vi-VN" sz="2400" b="1" u="sng" dirty="0" smtClean="0">
                <a:solidFill>
                  <a:srgbClr val="000099"/>
                </a:solidFill>
                <a:latin typeface="Times New Roman" pitchFamily="18" charset="0"/>
                <a:cs typeface="Times New Roman" pitchFamily="18" charset="0"/>
              </a:rPr>
              <a:t>độn</a:t>
            </a:r>
            <a:r>
              <a:rPr lang="en-US" sz="2400" b="1" u="sng" dirty="0" smtClean="0">
                <a:solidFill>
                  <a:srgbClr val="000099"/>
                </a:solidFill>
                <a:latin typeface="Times New Roman" pitchFamily="18" charset="0"/>
                <a:cs typeface="Times New Roman" pitchFamily="18" charset="0"/>
              </a:rPr>
              <a:t>g của n</a:t>
            </a:r>
            <a:r>
              <a:rPr lang="vi-VN" sz="2400" b="1" u="sng" dirty="0" smtClean="0">
                <a:solidFill>
                  <a:srgbClr val="000099"/>
                </a:solidFill>
                <a:latin typeface="Times New Roman" pitchFamily="18" charset="0"/>
                <a:cs typeface="Times New Roman" pitchFamily="18" charset="0"/>
              </a:rPr>
              <a:t>ướ</a:t>
            </a:r>
            <a:r>
              <a:rPr lang="en-US" sz="2400" b="1" u="sng" dirty="0" smtClean="0">
                <a:solidFill>
                  <a:srgbClr val="000099"/>
                </a:solidFill>
                <a:latin typeface="Times New Roman" pitchFamily="18" charset="0"/>
                <a:cs typeface="Times New Roman" pitchFamily="18" charset="0"/>
              </a:rPr>
              <a:t>c biển và </a:t>
            </a:r>
            <a:r>
              <a:rPr lang="vi-VN" sz="2400" b="1" u="sng" dirty="0" smtClean="0">
                <a:solidFill>
                  <a:srgbClr val="000099"/>
                </a:solidFill>
                <a:latin typeface="Times New Roman" pitchFamily="18" charset="0"/>
                <a:cs typeface="Times New Roman" pitchFamily="18" charset="0"/>
              </a:rPr>
              <a:t>đại</a:t>
            </a:r>
            <a:r>
              <a:rPr lang="en-US" sz="2400" b="1" u="sng" dirty="0" smtClean="0">
                <a:solidFill>
                  <a:srgbClr val="000099"/>
                </a:solidFill>
                <a:latin typeface="Times New Roman" pitchFamily="18" charset="0"/>
                <a:cs typeface="Times New Roman" pitchFamily="18" charset="0"/>
              </a:rPr>
              <a:t> d</a:t>
            </a:r>
            <a:r>
              <a:rPr lang="vi-VN" sz="2400" b="1" u="sng" dirty="0" smtClean="0">
                <a:solidFill>
                  <a:srgbClr val="000099"/>
                </a:solidFill>
                <a:latin typeface="Times New Roman" pitchFamily="18" charset="0"/>
                <a:cs typeface="Times New Roman" pitchFamily="18" charset="0"/>
              </a:rPr>
              <a:t>ươ</a:t>
            </a:r>
            <a:r>
              <a:rPr lang="en-US" sz="2400" b="1" u="sng" dirty="0" smtClean="0">
                <a:solidFill>
                  <a:srgbClr val="000099"/>
                </a:solidFill>
                <a:latin typeface="Times New Roman" pitchFamily="18" charset="0"/>
                <a:cs typeface="Times New Roman" pitchFamily="18" charset="0"/>
              </a:rPr>
              <a:t>ng</a:t>
            </a:r>
            <a:endParaRPr lang="en-US" sz="2400" b="1" u="sng" dirty="0">
              <a:solidFill>
                <a:srgbClr val="000099"/>
              </a:solidFill>
              <a:latin typeface="Times New Roman" pitchFamily="18" charset="0"/>
              <a:cs typeface="Times New Roman" pitchFamily="18" charset="0"/>
            </a:endParaRPr>
          </a:p>
        </p:txBody>
      </p:sp>
      <p:pic>
        <p:nvPicPr>
          <p:cNvPr id="40962" name="Picture 2" descr="C:\Users\PTS\Desktop\Ảnh\unnamed (1).jpg"/>
          <p:cNvPicPr>
            <a:picLocks noChangeAspect="1" noChangeArrowheads="1"/>
          </p:cNvPicPr>
          <p:nvPr/>
        </p:nvPicPr>
        <p:blipFill>
          <a:blip r:embed="rId4"/>
          <a:srcRect/>
          <a:stretch>
            <a:fillRect/>
          </a:stretch>
        </p:blipFill>
        <p:spPr bwMode="auto">
          <a:xfrm>
            <a:off x="5022376" y="1703915"/>
            <a:ext cx="6905767" cy="4560413"/>
          </a:xfrm>
          <a:prstGeom prst="rect">
            <a:avLst/>
          </a:prstGeom>
          <a:noFill/>
          <a:ln>
            <a:solidFill>
              <a:srgbClr val="0000FF"/>
            </a:solidFill>
          </a:ln>
        </p:spPr>
      </p:pic>
      <p:sp>
        <p:nvSpPr>
          <p:cNvPr id="14" name="TextBox 13"/>
          <p:cNvSpPr txBox="1"/>
          <p:nvPr/>
        </p:nvSpPr>
        <p:spPr>
          <a:xfrm>
            <a:off x="5158856" y="6346215"/>
            <a:ext cx="6646460" cy="400110"/>
          </a:xfrm>
          <a:prstGeom prst="rect">
            <a:avLst/>
          </a:prstGeom>
          <a:solidFill>
            <a:srgbClr val="FFFF00"/>
          </a:solidFill>
          <a:ln>
            <a:solidFill>
              <a:srgbClr val="0000FF"/>
            </a:solidFill>
          </a:ln>
        </p:spPr>
        <p:txBody>
          <a:bodyPr wrap="square" rtlCol="0">
            <a:spAutoFit/>
          </a:bodyPr>
          <a:lstStyle/>
          <a:p>
            <a:pPr algn="ctr"/>
            <a:r>
              <a:rPr lang="en-US" sz="2000" b="1" dirty="0" smtClean="0">
                <a:latin typeface="Times New Roman" pitchFamily="18" charset="0"/>
                <a:cs typeface="Times New Roman" pitchFamily="18" charset="0"/>
              </a:rPr>
              <a:t>Động </a:t>
            </a:r>
            <a:r>
              <a:rPr lang="vi-VN" sz="2000" b="1" dirty="0" smtClean="0">
                <a:latin typeface="Times New Roman" pitchFamily="18" charset="0"/>
                <a:cs typeface="Times New Roman" pitchFamily="18" charset="0"/>
              </a:rPr>
              <a:t>đất</a:t>
            </a:r>
            <a:r>
              <a:rPr lang="en-US" sz="2000" b="1" dirty="0" smtClean="0">
                <a:latin typeface="Times New Roman" pitchFamily="18" charset="0"/>
                <a:cs typeface="Times New Roman" pitchFamily="18" charset="0"/>
              </a:rPr>
              <a:t> và sóng thần tại Nhật Bản ngày 11/3/2011</a:t>
            </a:r>
            <a:endParaRPr lang="en-US" sz="2000" b="1" dirty="0">
              <a:latin typeface="Times New Roman" pitchFamily="18" charset="0"/>
              <a:cs typeface="Times New Roman" pitchFamily="18" charset="0"/>
            </a:endParaRPr>
          </a:p>
        </p:txBody>
      </p:sp>
      <p:sp>
        <p:nvSpPr>
          <p:cNvPr id="15" name="Cloud Callout 14"/>
          <p:cNvSpPr/>
          <p:nvPr/>
        </p:nvSpPr>
        <p:spPr>
          <a:xfrm>
            <a:off x="163773" y="1953904"/>
            <a:ext cx="4776717" cy="2918347"/>
          </a:xfrm>
          <a:prstGeom prst="cloudCallout">
            <a:avLst>
              <a:gd name="adj1" fmla="val 49084"/>
              <a:gd name="adj2" fmla="val 64461"/>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b="1" i="1" dirty="0" smtClean="0">
                <a:solidFill>
                  <a:srgbClr val="0000FF"/>
                </a:solidFill>
                <a:latin typeface="Times New Roman" pitchFamily="18" charset="0"/>
                <a:cs typeface="Times New Roman" pitchFamily="18" charset="0"/>
              </a:rPr>
              <a:t>Cho biết những tác hại của sóng thần gây ra </a:t>
            </a:r>
            <a:r>
              <a:rPr lang="vi-VN" sz="2400" b="1" i="1" dirty="0" smtClean="0">
                <a:solidFill>
                  <a:srgbClr val="0000FF"/>
                </a:solidFill>
                <a:latin typeface="Times New Roman" pitchFamily="18" charset="0"/>
                <a:cs typeface="Times New Roman" pitchFamily="18" charset="0"/>
              </a:rPr>
              <a:t>đối</a:t>
            </a:r>
            <a:r>
              <a:rPr lang="en-US" sz="2400" b="1" i="1" dirty="0" smtClean="0">
                <a:solidFill>
                  <a:srgbClr val="0000FF"/>
                </a:solidFill>
                <a:latin typeface="Times New Roman" pitchFamily="18" charset="0"/>
                <a:cs typeface="Times New Roman" pitchFamily="18" charset="0"/>
              </a:rPr>
              <a:t> với ng</a:t>
            </a:r>
            <a:r>
              <a:rPr lang="vi-VN" sz="2400" b="1" i="1" dirty="0" smtClean="0">
                <a:solidFill>
                  <a:srgbClr val="0000FF"/>
                </a:solidFill>
                <a:latin typeface="Times New Roman" pitchFamily="18" charset="0"/>
                <a:cs typeface="Times New Roman" pitchFamily="18" charset="0"/>
              </a:rPr>
              <a:t>ườ</a:t>
            </a:r>
            <a:r>
              <a:rPr lang="en-US" sz="2400" b="1" i="1" dirty="0" smtClean="0">
                <a:solidFill>
                  <a:srgbClr val="0000FF"/>
                </a:solidFill>
                <a:latin typeface="Times New Roman" pitchFamily="18" charset="0"/>
                <a:cs typeface="Times New Roman" pitchFamily="18" charset="0"/>
              </a:rPr>
              <a:t>i và tài sản ở các vùng ven biển.</a:t>
            </a:r>
            <a:endParaRPr lang="en-US" sz="2400" b="1" i="1" dirty="0">
              <a:solidFill>
                <a:srgbClr val="0000FF"/>
              </a:solidFill>
              <a:latin typeface="Times New Roman" pitchFamily="18" charset="0"/>
              <a:cs typeface="Times New Roman" pitchFamily="18" charset="0"/>
            </a:endParaRPr>
          </a:p>
        </p:txBody>
      </p:sp>
      <p:sp>
        <p:nvSpPr>
          <p:cNvPr id="18" name="Cloud Callout 17"/>
          <p:cNvSpPr/>
          <p:nvPr/>
        </p:nvSpPr>
        <p:spPr>
          <a:xfrm>
            <a:off x="632347" y="1956181"/>
            <a:ext cx="3955575" cy="2888776"/>
          </a:xfrm>
          <a:prstGeom prst="cloudCallout">
            <a:avLst>
              <a:gd name="adj1" fmla="val 49084"/>
              <a:gd name="adj2" fmla="val 64461"/>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b="1" i="1" dirty="0" smtClean="0">
                <a:solidFill>
                  <a:srgbClr val="0000FF"/>
                </a:solidFill>
                <a:latin typeface="Times New Roman" pitchFamily="18" charset="0"/>
                <a:cs typeface="Times New Roman" pitchFamily="18" charset="0"/>
              </a:rPr>
              <a:t>Theo em cần phải làm gì </a:t>
            </a:r>
            <a:r>
              <a:rPr lang="vi-VN" sz="2400" b="1" i="1" dirty="0" smtClean="0">
                <a:solidFill>
                  <a:srgbClr val="0000FF"/>
                </a:solidFill>
                <a:latin typeface="Times New Roman" pitchFamily="18" charset="0"/>
                <a:cs typeface="Times New Roman" pitchFamily="18" charset="0"/>
              </a:rPr>
              <a:t>để</a:t>
            </a:r>
            <a:r>
              <a:rPr lang="en-US" sz="2400" b="1" i="1" dirty="0" smtClean="0">
                <a:solidFill>
                  <a:srgbClr val="0000FF"/>
                </a:solidFill>
                <a:latin typeface="Times New Roman" pitchFamily="18" charset="0"/>
                <a:cs typeface="Times New Roman" pitchFamily="18" charset="0"/>
              </a:rPr>
              <a:t> ứng phó với hiện t</a:t>
            </a:r>
            <a:r>
              <a:rPr lang="vi-VN" sz="2400" b="1" i="1" dirty="0" smtClean="0">
                <a:solidFill>
                  <a:srgbClr val="0000FF"/>
                </a:solidFill>
                <a:latin typeface="Times New Roman" pitchFamily="18" charset="0"/>
                <a:cs typeface="Times New Roman" pitchFamily="18" charset="0"/>
              </a:rPr>
              <a:t>ượ</a:t>
            </a:r>
            <a:r>
              <a:rPr lang="en-US" sz="2400" b="1" i="1" dirty="0" smtClean="0">
                <a:solidFill>
                  <a:srgbClr val="0000FF"/>
                </a:solidFill>
                <a:latin typeface="Times New Roman" pitchFamily="18" charset="0"/>
                <a:cs typeface="Times New Roman" pitchFamily="18" charset="0"/>
              </a:rPr>
              <a:t>ng sóng thần?</a:t>
            </a:r>
            <a:endParaRPr lang="en-US"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ppt_x</p:attrName>
                                        </p:attrNameLst>
                                      </p:cBhvr>
                                      <p:tavLst>
                                        <p:tav tm="0">
                                          <p:val>
                                            <p:strVal val="#ppt_x-.2"/>
                                          </p:val>
                                        </p:tav>
                                        <p:tav tm="100000">
                                          <p:val>
                                            <p:strVal val="#ppt_x"/>
                                          </p:val>
                                        </p:tav>
                                      </p:tavLst>
                                    </p:anim>
                                    <p:anim calcmode="lin" valueType="num">
                                      <p:cBhvr>
                                        <p:cTn id="8" dur="1000" fill="hold"/>
                                        <p:tgtEl>
                                          <p:spTgt spid="409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6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ppt_x</p:attrName>
                                        </p:attrNameLst>
                                      </p:cBhvr>
                                      <p:tavLst>
                                        <p:tav tm="0">
                                          <p:val>
                                            <p:strVal val="#ppt_x-.2"/>
                                          </p:val>
                                        </p:tav>
                                        <p:tav tm="100000">
                                          <p:val>
                                            <p:strVal val="#ppt_x"/>
                                          </p:val>
                                        </p:tav>
                                      </p:tavLst>
                                    </p:anim>
                                    <p:anim calcmode="lin" valueType="num">
                                      <p:cBhvr>
                                        <p:cTn id="1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ppt_x</p:attrName>
                                        </p:attrNameLst>
                                      </p:cBhvr>
                                      <p:tavLst>
                                        <p:tav tm="0">
                                          <p:val>
                                            <p:strVal val="#ppt_x-.2"/>
                                          </p:val>
                                        </p:tav>
                                        <p:tav tm="100000">
                                          <p:val>
                                            <p:strVal val="#ppt_x"/>
                                          </p:val>
                                        </p:tav>
                                      </p:tavLst>
                                    </p:anim>
                                    <p:anim calcmode="lin" valueType="num">
                                      <p:cBhvr>
                                        <p:cTn id="2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xit" presetSubtype="0" fill="hold" nodeType="clickEffect">
                                  <p:stCondLst>
                                    <p:cond delay="0"/>
                                  </p:stCondLst>
                                  <p:childTnLst>
                                    <p:anim calcmode="lin" valueType="num">
                                      <p:cBhvr>
                                        <p:cTn id="25" dur="1000"/>
                                        <p:tgtEl>
                                          <p:spTgt spid="15"/>
                                        </p:tgtEl>
                                        <p:attrNameLst>
                                          <p:attrName>ppt_x</p:attrName>
                                        </p:attrNameLst>
                                      </p:cBhvr>
                                      <p:tavLst>
                                        <p:tav tm="0">
                                          <p:val>
                                            <p:strVal val="ppt_x"/>
                                          </p:val>
                                        </p:tav>
                                        <p:tav tm="100000">
                                          <p:val>
                                            <p:strVal val="ppt_x-.2"/>
                                          </p:val>
                                        </p:tav>
                                      </p:tavLst>
                                    </p:anim>
                                    <p:anim calcmode="lin" valueType="num">
                                      <p:cBhvr>
                                        <p:cTn id="26" dur="1000"/>
                                        <p:tgtEl>
                                          <p:spTgt spid="15"/>
                                        </p:tgtEl>
                                        <p:attrNameLst>
                                          <p:attrName>ppt_y</p:attrName>
                                        </p:attrNameLst>
                                      </p:cBhvr>
                                      <p:tavLst>
                                        <p:tav tm="0">
                                          <p:val>
                                            <p:strVal val="ppt_y"/>
                                          </p:val>
                                        </p:tav>
                                        <p:tav tm="100000">
                                          <p:val>
                                            <p:strVal val="ppt_y"/>
                                          </p:val>
                                        </p:tav>
                                      </p:tavLst>
                                    </p:anim>
                                    <p:animEffect transition="out" filter="fade">
                                      <p:cBhvr>
                                        <p:cTn id="27" dur="1000"/>
                                        <p:tgtEl>
                                          <p:spTgt spid="15"/>
                                        </p:tgtEl>
                                      </p:cBhvr>
                                    </p:animEffect>
                                    <p:set>
                                      <p:cBhvr>
                                        <p:cTn id="28" dur="1" fill="hold">
                                          <p:stCondLst>
                                            <p:cond delay="999"/>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ppt_x</p:attrName>
                                        </p:attrNameLst>
                                      </p:cBhvr>
                                      <p:tavLst>
                                        <p:tav tm="0">
                                          <p:val>
                                            <p:strVal val="#ppt_x-.2"/>
                                          </p:val>
                                        </p:tav>
                                        <p:tav tm="100000">
                                          <p:val>
                                            <p:strVal val="#ppt_x"/>
                                          </p:val>
                                        </p:tav>
                                      </p:tavLst>
                                    </p:anim>
                                    <p:anim calcmode="lin" valueType="num">
                                      <p:cBhvr>
                                        <p:cTn id="34"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xit" presetSubtype="0" fill="hold" nodeType="clickEffect">
                                  <p:stCondLst>
                                    <p:cond delay="0"/>
                                  </p:stCondLst>
                                  <p:childTnLst>
                                    <p:anim calcmode="lin" valueType="num">
                                      <p:cBhvr>
                                        <p:cTn id="39" dur="1000"/>
                                        <p:tgtEl>
                                          <p:spTgt spid="18"/>
                                        </p:tgtEl>
                                        <p:attrNameLst>
                                          <p:attrName>ppt_x</p:attrName>
                                        </p:attrNameLst>
                                      </p:cBhvr>
                                      <p:tavLst>
                                        <p:tav tm="0">
                                          <p:val>
                                            <p:strVal val="ppt_x"/>
                                          </p:val>
                                        </p:tav>
                                        <p:tav tm="100000">
                                          <p:val>
                                            <p:strVal val="ppt_x-.2"/>
                                          </p:val>
                                        </p:tav>
                                      </p:tavLst>
                                    </p:anim>
                                    <p:anim calcmode="lin" valueType="num">
                                      <p:cBhvr>
                                        <p:cTn id="40" dur="1000"/>
                                        <p:tgtEl>
                                          <p:spTgt spid="18"/>
                                        </p:tgtEl>
                                        <p:attrNameLst>
                                          <p:attrName>ppt_y</p:attrName>
                                        </p:attrNameLst>
                                      </p:cBhvr>
                                      <p:tavLst>
                                        <p:tav tm="0">
                                          <p:val>
                                            <p:strVal val="ppt_y"/>
                                          </p:val>
                                        </p:tav>
                                        <p:tav tm="100000">
                                          <p:val>
                                            <p:strVal val="ppt_y"/>
                                          </p:val>
                                        </p:tav>
                                      </p:tavLst>
                                    </p:anim>
                                    <p:animEffect transition="out" filter="fade">
                                      <p:cBhvr>
                                        <p:cTn id="41" dur="1000"/>
                                        <p:tgtEl>
                                          <p:spTgt spid="18"/>
                                        </p:tgtEl>
                                      </p:cBhvr>
                                    </p:animEffect>
                                    <p:set>
                                      <p:cBhvr>
                                        <p:cTn id="42"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21. BIỂN VÀ ĐẠI D</a:t>
            </a:r>
            <a:r>
              <a:rPr lang="vi-VN" sz="3000" b="1" dirty="0" smtClean="0">
                <a:latin typeface="Times New Roman" pitchFamily="18" charset="0"/>
              </a:rPr>
              <a:t>ƯƠ</a:t>
            </a:r>
            <a:r>
              <a:rPr lang="en-US" sz="3000" b="1" dirty="0" smtClean="0">
                <a:latin typeface="Times New Roman" pitchFamily="18" charset="0"/>
              </a:rPr>
              <a:t>NG</a:t>
            </a:r>
            <a:endParaRPr lang="en-US" sz="3000" b="1" dirty="0">
              <a:latin typeface="Times New Roman" pitchFamily="18" charset="0"/>
            </a:endParaRPr>
          </a:p>
        </p:txBody>
      </p:sp>
      <p:sp>
        <p:nvSpPr>
          <p:cNvPr id="8"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9"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0"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11" name="TextBox 10"/>
          <p:cNvSpPr txBox="1"/>
          <p:nvPr/>
        </p:nvSpPr>
        <p:spPr>
          <a:xfrm>
            <a:off x="0" y="1063011"/>
            <a:ext cx="7519916"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2. Một số dạng vận </a:t>
            </a:r>
            <a:r>
              <a:rPr lang="vi-VN" sz="2400" b="1" u="sng" dirty="0" smtClean="0">
                <a:solidFill>
                  <a:srgbClr val="000099"/>
                </a:solidFill>
                <a:latin typeface="Times New Roman" pitchFamily="18" charset="0"/>
                <a:cs typeface="Times New Roman" pitchFamily="18" charset="0"/>
              </a:rPr>
              <a:t>độn</a:t>
            </a:r>
            <a:r>
              <a:rPr lang="en-US" sz="2400" b="1" u="sng" dirty="0" smtClean="0">
                <a:solidFill>
                  <a:srgbClr val="000099"/>
                </a:solidFill>
                <a:latin typeface="Times New Roman" pitchFamily="18" charset="0"/>
                <a:cs typeface="Times New Roman" pitchFamily="18" charset="0"/>
              </a:rPr>
              <a:t>g của n</a:t>
            </a:r>
            <a:r>
              <a:rPr lang="vi-VN" sz="2400" b="1" u="sng" dirty="0" smtClean="0">
                <a:solidFill>
                  <a:srgbClr val="000099"/>
                </a:solidFill>
                <a:latin typeface="Times New Roman" pitchFamily="18" charset="0"/>
                <a:cs typeface="Times New Roman" pitchFamily="18" charset="0"/>
              </a:rPr>
              <a:t>ướ</a:t>
            </a:r>
            <a:r>
              <a:rPr lang="en-US" sz="2400" b="1" u="sng" dirty="0" smtClean="0">
                <a:solidFill>
                  <a:srgbClr val="000099"/>
                </a:solidFill>
                <a:latin typeface="Times New Roman" pitchFamily="18" charset="0"/>
                <a:cs typeface="Times New Roman" pitchFamily="18" charset="0"/>
              </a:rPr>
              <a:t>c biển và </a:t>
            </a:r>
            <a:r>
              <a:rPr lang="vi-VN" sz="2400" b="1" u="sng" dirty="0" smtClean="0">
                <a:solidFill>
                  <a:srgbClr val="000099"/>
                </a:solidFill>
                <a:latin typeface="Times New Roman" pitchFamily="18" charset="0"/>
                <a:cs typeface="Times New Roman" pitchFamily="18" charset="0"/>
              </a:rPr>
              <a:t>đại</a:t>
            </a:r>
            <a:r>
              <a:rPr lang="en-US" sz="2400" b="1" u="sng" dirty="0" smtClean="0">
                <a:solidFill>
                  <a:srgbClr val="000099"/>
                </a:solidFill>
                <a:latin typeface="Times New Roman" pitchFamily="18" charset="0"/>
                <a:cs typeface="Times New Roman" pitchFamily="18" charset="0"/>
              </a:rPr>
              <a:t> d</a:t>
            </a:r>
            <a:r>
              <a:rPr lang="vi-VN" sz="2400" b="1" u="sng" dirty="0" smtClean="0">
                <a:solidFill>
                  <a:srgbClr val="000099"/>
                </a:solidFill>
                <a:latin typeface="Times New Roman" pitchFamily="18" charset="0"/>
                <a:cs typeface="Times New Roman" pitchFamily="18" charset="0"/>
              </a:rPr>
              <a:t>ươ</a:t>
            </a:r>
            <a:r>
              <a:rPr lang="en-US" sz="2400" b="1" u="sng" dirty="0" smtClean="0">
                <a:solidFill>
                  <a:srgbClr val="000099"/>
                </a:solidFill>
                <a:latin typeface="Times New Roman" pitchFamily="18" charset="0"/>
                <a:cs typeface="Times New Roman" pitchFamily="18" charset="0"/>
              </a:rPr>
              <a:t>ng</a:t>
            </a:r>
            <a:endParaRPr lang="en-US" sz="2400" b="1" u="sng" dirty="0">
              <a:solidFill>
                <a:srgbClr val="000099"/>
              </a:solidFill>
              <a:latin typeface="Times New Roman" pitchFamily="18" charset="0"/>
              <a:cs typeface="Times New Roman" pitchFamily="18" charset="0"/>
            </a:endParaRPr>
          </a:p>
        </p:txBody>
      </p:sp>
      <p:sp>
        <p:nvSpPr>
          <p:cNvPr id="15" name="Cloud Callout 14"/>
          <p:cNvSpPr/>
          <p:nvPr/>
        </p:nvSpPr>
        <p:spPr>
          <a:xfrm>
            <a:off x="491319" y="1965279"/>
            <a:ext cx="3439235" cy="3657600"/>
          </a:xfrm>
          <a:prstGeom prst="cloudCallout">
            <a:avLst>
              <a:gd name="adj1" fmla="val 49084"/>
              <a:gd name="adj2" fmla="val 64461"/>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i="1" dirty="0" smtClean="0">
                <a:solidFill>
                  <a:srgbClr val="0000FF"/>
                </a:solidFill>
                <a:latin typeface="Times New Roman" pitchFamily="18" charset="0"/>
                <a:cs typeface="Times New Roman" pitchFamily="18" charset="0"/>
              </a:rPr>
              <a:t>Em có nhận xét gì về sự thay đổi của mực n</a:t>
            </a:r>
            <a:r>
              <a:rPr lang="vi-VN" sz="2400" b="1" i="1" dirty="0" smtClean="0">
                <a:solidFill>
                  <a:srgbClr val="0000FF"/>
                </a:solidFill>
                <a:latin typeface="Times New Roman" pitchFamily="18" charset="0"/>
                <a:cs typeface="Times New Roman" pitchFamily="18" charset="0"/>
              </a:rPr>
              <a:t>ư</a:t>
            </a:r>
            <a:r>
              <a:rPr lang="en-US" sz="2400" b="1" i="1" dirty="0" smtClean="0">
                <a:solidFill>
                  <a:srgbClr val="0000FF"/>
                </a:solidFill>
                <a:latin typeface="Times New Roman" pitchFamily="18" charset="0"/>
                <a:cs typeface="Times New Roman" pitchFamily="18" charset="0"/>
              </a:rPr>
              <a:t>ớc biển ở hai thời điểm?</a:t>
            </a:r>
          </a:p>
        </p:txBody>
      </p:sp>
      <p:pic>
        <p:nvPicPr>
          <p:cNvPr id="13" name="Picture 12">
            <a:extLst>
              <a:ext uri="{FF2B5EF4-FFF2-40B4-BE49-F238E27FC236}">
                <a16:creationId xmlns="" xmlns:a16="http://schemas.microsoft.com/office/drawing/2014/main" id="{69AF634D-F298-4835-9021-A79ABABEF7B7}"/>
              </a:ext>
            </a:extLst>
          </p:cNvPr>
          <p:cNvPicPr>
            <a:picLocks noChangeAspect="1"/>
          </p:cNvPicPr>
          <p:nvPr/>
        </p:nvPicPr>
        <p:blipFill rotWithShape="1">
          <a:blip r:embed="rId4"/>
          <a:srcRect l="25814" t="33179" r="27355" b="24961"/>
          <a:stretch/>
        </p:blipFill>
        <p:spPr>
          <a:xfrm>
            <a:off x="4098122" y="1569494"/>
            <a:ext cx="7870967" cy="4680984"/>
          </a:xfrm>
          <a:prstGeom prst="rect">
            <a:avLst/>
          </a:prstGeom>
          <a:ln>
            <a:solidFill>
              <a:srgbClr val="0000FF"/>
            </a:solidFill>
          </a:ln>
        </p:spPr>
      </p:pic>
      <p:sp>
        <p:nvSpPr>
          <p:cNvPr id="16" name="TextBox 15">
            <a:extLst>
              <a:ext uri="{FF2B5EF4-FFF2-40B4-BE49-F238E27FC236}">
                <a16:creationId xmlns="" xmlns:a16="http://schemas.microsoft.com/office/drawing/2014/main" id="{4B6E6CF4-5A19-49B1-A1E9-8952CAF5E0A2}"/>
              </a:ext>
            </a:extLst>
          </p:cNvPr>
          <p:cNvSpPr txBox="1"/>
          <p:nvPr/>
        </p:nvSpPr>
        <p:spPr>
          <a:xfrm>
            <a:off x="4544704" y="6300799"/>
            <a:ext cx="7301553" cy="400110"/>
          </a:xfrm>
          <a:prstGeom prst="rect">
            <a:avLst/>
          </a:prstGeom>
          <a:solidFill>
            <a:srgbClr val="FFFF00"/>
          </a:solidFill>
          <a:ln>
            <a:solidFill>
              <a:srgbClr val="0000FF"/>
            </a:solidFill>
          </a:ln>
        </p:spPr>
        <p:txBody>
          <a:bodyPr wrap="square" rtlCol="0">
            <a:spAutoFit/>
          </a:bodyPr>
          <a:lstStyle/>
          <a:p>
            <a:pPr algn="ctr"/>
            <a:r>
              <a:rPr lang="en-US" sz="2000" b="1" dirty="0">
                <a:latin typeface="Times New Roman" pitchFamily="18" charset="0"/>
                <a:cs typeface="Times New Roman" pitchFamily="18" charset="0"/>
              </a:rPr>
              <a:t>Hình 2. Hiện t</a:t>
            </a:r>
            <a:r>
              <a:rPr lang="vi-VN" sz="2000" b="1" dirty="0">
                <a:latin typeface="Times New Roman" pitchFamily="18" charset="0"/>
                <a:cs typeface="Times New Roman" pitchFamily="18" charset="0"/>
              </a:rPr>
              <a:t>ư</a:t>
            </a:r>
            <a:r>
              <a:rPr lang="en-US" sz="2000" b="1" dirty="0">
                <a:latin typeface="Times New Roman" pitchFamily="18" charset="0"/>
                <a:cs typeface="Times New Roman" pitchFamily="18" charset="0"/>
              </a:rPr>
              <a:t>ợng thủy triều ở vịnh Phăn-đi (Ca-na-da)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par>
                                <p:cTn id="10" presetID="16" presetClass="entr" presetSubtype="21"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xit" presetSubtype="0" fill="hold" nodeType="clickEffect">
                                  <p:stCondLst>
                                    <p:cond delay="0"/>
                                  </p:stCondLst>
                                  <p:childTnLst>
                                    <p:anim calcmode="lin" valueType="num">
                                      <p:cBhvr>
                                        <p:cTn id="19" dur="1000"/>
                                        <p:tgtEl>
                                          <p:spTgt spid="15"/>
                                        </p:tgtEl>
                                        <p:attrNameLst>
                                          <p:attrName>ppt_x</p:attrName>
                                        </p:attrNameLst>
                                      </p:cBhvr>
                                      <p:tavLst>
                                        <p:tav tm="0">
                                          <p:val>
                                            <p:strVal val="ppt_x"/>
                                          </p:val>
                                        </p:tav>
                                        <p:tav tm="100000">
                                          <p:val>
                                            <p:strVal val="ppt_x-.2"/>
                                          </p:val>
                                        </p:tav>
                                      </p:tavLst>
                                    </p:anim>
                                    <p:anim calcmode="lin" valueType="num">
                                      <p:cBhvr>
                                        <p:cTn id="20" dur="1000"/>
                                        <p:tgtEl>
                                          <p:spTgt spid="15"/>
                                        </p:tgtEl>
                                        <p:attrNameLst>
                                          <p:attrName>ppt_y</p:attrName>
                                        </p:attrNameLst>
                                      </p:cBhvr>
                                      <p:tavLst>
                                        <p:tav tm="0">
                                          <p:val>
                                            <p:strVal val="ppt_y"/>
                                          </p:val>
                                        </p:tav>
                                        <p:tav tm="100000">
                                          <p:val>
                                            <p:strVal val="ppt_y"/>
                                          </p:val>
                                        </p:tav>
                                      </p:tavLst>
                                    </p:anim>
                                    <p:animEffect transition="out" filter="fade">
                                      <p:cBhvr>
                                        <p:cTn id="21" dur="1000"/>
                                        <p:tgtEl>
                                          <p:spTgt spid="15"/>
                                        </p:tgtEl>
                                      </p:cBhvr>
                                    </p:animEffect>
                                    <p:set>
                                      <p:cBhvr>
                                        <p:cTn id="22"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21. BIỂN VÀ ĐẠI D</a:t>
            </a:r>
            <a:r>
              <a:rPr lang="vi-VN" sz="3000" b="1" dirty="0" smtClean="0">
                <a:latin typeface="Times New Roman" pitchFamily="18" charset="0"/>
              </a:rPr>
              <a:t>ƯƠ</a:t>
            </a:r>
            <a:r>
              <a:rPr lang="en-US" sz="3000" b="1" dirty="0" smtClean="0">
                <a:latin typeface="Times New Roman" pitchFamily="18" charset="0"/>
              </a:rPr>
              <a:t>NG</a:t>
            </a:r>
            <a:endParaRPr lang="en-US" sz="3000" b="1" dirty="0">
              <a:latin typeface="Times New Roman" pitchFamily="18" charset="0"/>
            </a:endParaRPr>
          </a:p>
        </p:txBody>
      </p:sp>
      <p:sp>
        <p:nvSpPr>
          <p:cNvPr id="8"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9" name="Picture 9" descr="TRAIDAT"/>
          <p:cNvPicPr>
            <a:picLocks noChangeAspect="1" noChangeArrowheads="1" noCrop="1"/>
          </p:cNvPicPr>
          <p:nvPr/>
        </p:nvPicPr>
        <p:blipFill>
          <a:blip r:embed="rId2"/>
          <a:srcRect/>
          <a:stretch>
            <a:fillRect/>
          </a:stretch>
        </p:blipFill>
        <p:spPr bwMode="auto">
          <a:xfrm>
            <a:off x="11234056" y="22002"/>
            <a:ext cx="914400" cy="739999"/>
          </a:xfrm>
          <a:prstGeom prst="rect">
            <a:avLst/>
          </a:prstGeom>
          <a:noFill/>
          <a:ln w="9525">
            <a:noFill/>
            <a:miter lim="800000"/>
            <a:headEnd/>
            <a:tailEnd/>
          </a:ln>
        </p:spPr>
      </p:pic>
      <p:pic>
        <p:nvPicPr>
          <p:cNvPr id="10" name="Picture 10" descr="ringwrlmed2_b"/>
          <p:cNvPicPr>
            <a:picLocks noChangeAspect="1" noChangeArrowheads="1" noCrop="1"/>
          </p:cNvPicPr>
          <p:nvPr/>
        </p:nvPicPr>
        <p:blipFill>
          <a:blip r:embed="rId3"/>
          <a:srcRect/>
          <a:stretch>
            <a:fillRect/>
          </a:stretch>
        </p:blipFill>
        <p:spPr bwMode="auto">
          <a:xfrm>
            <a:off x="0" y="-87084"/>
            <a:ext cx="1092200" cy="914400"/>
          </a:xfrm>
          <a:prstGeom prst="rect">
            <a:avLst/>
          </a:prstGeom>
          <a:noFill/>
          <a:ln w="9525">
            <a:noFill/>
            <a:miter lim="800000"/>
            <a:headEnd/>
            <a:tailEnd/>
          </a:ln>
        </p:spPr>
      </p:pic>
      <p:sp>
        <p:nvSpPr>
          <p:cNvPr id="11" name="TextBox 10"/>
          <p:cNvSpPr txBox="1"/>
          <p:nvPr/>
        </p:nvSpPr>
        <p:spPr>
          <a:xfrm>
            <a:off x="0" y="1063011"/>
            <a:ext cx="7301552"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2. Một số dạng vận </a:t>
            </a:r>
            <a:r>
              <a:rPr lang="vi-VN" sz="2400" b="1" u="sng" dirty="0" smtClean="0">
                <a:solidFill>
                  <a:srgbClr val="000099"/>
                </a:solidFill>
                <a:latin typeface="Times New Roman" pitchFamily="18" charset="0"/>
                <a:cs typeface="Times New Roman" pitchFamily="18" charset="0"/>
              </a:rPr>
              <a:t>độn</a:t>
            </a:r>
            <a:r>
              <a:rPr lang="en-US" sz="2400" b="1" u="sng" dirty="0" smtClean="0">
                <a:solidFill>
                  <a:srgbClr val="000099"/>
                </a:solidFill>
                <a:latin typeface="Times New Roman" pitchFamily="18" charset="0"/>
                <a:cs typeface="Times New Roman" pitchFamily="18" charset="0"/>
              </a:rPr>
              <a:t>g của n</a:t>
            </a:r>
            <a:r>
              <a:rPr lang="vi-VN" sz="2400" b="1" u="sng" dirty="0" smtClean="0">
                <a:solidFill>
                  <a:srgbClr val="000099"/>
                </a:solidFill>
                <a:latin typeface="Times New Roman" pitchFamily="18" charset="0"/>
                <a:cs typeface="Times New Roman" pitchFamily="18" charset="0"/>
              </a:rPr>
              <a:t>ướ</a:t>
            </a:r>
            <a:r>
              <a:rPr lang="en-US" sz="2400" b="1" u="sng" dirty="0" smtClean="0">
                <a:solidFill>
                  <a:srgbClr val="000099"/>
                </a:solidFill>
                <a:latin typeface="Times New Roman" pitchFamily="18" charset="0"/>
                <a:cs typeface="Times New Roman" pitchFamily="18" charset="0"/>
              </a:rPr>
              <a:t>c biển và </a:t>
            </a:r>
            <a:r>
              <a:rPr lang="vi-VN" sz="2400" b="1" u="sng" dirty="0" smtClean="0">
                <a:solidFill>
                  <a:srgbClr val="000099"/>
                </a:solidFill>
                <a:latin typeface="Times New Roman" pitchFamily="18" charset="0"/>
                <a:cs typeface="Times New Roman" pitchFamily="18" charset="0"/>
              </a:rPr>
              <a:t>đại</a:t>
            </a:r>
            <a:r>
              <a:rPr lang="en-US" sz="2400" b="1" u="sng" dirty="0" smtClean="0">
                <a:solidFill>
                  <a:srgbClr val="000099"/>
                </a:solidFill>
                <a:latin typeface="Times New Roman" pitchFamily="18" charset="0"/>
                <a:cs typeface="Times New Roman" pitchFamily="18" charset="0"/>
              </a:rPr>
              <a:t> d</a:t>
            </a:r>
            <a:r>
              <a:rPr lang="vi-VN" sz="2400" b="1" u="sng" dirty="0" smtClean="0">
                <a:solidFill>
                  <a:srgbClr val="000099"/>
                </a:solidFill>
                <a:latin typeface="Times New Roman" pitchFamily="18" charset="0"/>
                <a:cs typeface="Times New Roman" pitchFamily="18" charset="0"/>
              </a:rPr>
              <a:t>ươ</a:t>
            </a:r>
            <a:r>
              <a:rPr lang="en-US" sz="2400" b="1" u="sng" dirty="0" smtClean="0">
                <a:solidFill>
                  <a:srgbClr val="000099"/>
                </a:solidFill>
                <a:latin typeface="Times New Roman" pitchFamily="18" charset="0"/>
                <a:cs typeface="Times New Roman" pitchFamily="18" charset="0"/>
              </a:rPr>
              <a:t>ng</a:t>
            </a:r>
            <a:endParaRPr lang="en-US" sz="2400" b="1" u="sng" dirty="0">
              <a:solidFill>
                <a:srgbClr val="000099"/>
              </a:solidFill>
              <a:latin typeface="Times New Roman" pitchFamily="18" charset="0"/>
              <a:cs typeface="Times New Roman" pitchFamily="18" charset="0"/>
            </a:endParaRPr>
          </a:p>
        </p:txBody>
      </p:sp>
      <p:sp>
        <p:nvSpPr>
          <p:cNvPr id="15" name="Cloud Callout 14"/>
          <p:cNvSpPr/>
          <p:nvPr/>
        </p:nvSpPr>
        <p:spPr>
          <a:xfrm>
            <a:off x="191070" y="1897040"/>
            <a:ext cx="7246960" cy="1337479"/>
          </a:xfrm>
          <a:prstGeom prst="cloudCallout">
            <a:avLst>
              <a:gd name="adj1" fmla="val 49084"/>
              <a:gd name="adj2" fmla="val 64461"/>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i="1" dirty="0" smtClean="0">
                <a:solidFill>
                  <a:srgbClr val="0000FF"/>
                </a:solidFill>
                <a:latin typeface="Times New Roman" pitchFamily="18" charset="0"/>
                <a:cs typeface="Times New Roman" pitchFamily="18" charset="0"/>
              </a:rPr>
              <a:t>Em có biết con ng</a:t>
            </a:r>
            <a:r>
              <a:rPr lang="vi-VN" sz="2400" b="1" i="1" dirty="0" smtClean="0">
                <a:solidFill>
                  <a:srgbClr val="0000FF"/>
                </a:solidFill>
                <a:latin typeface="Times New Roman" pitchFamily="18" charset="0"/>
                <a:cs typeface="Times New Roman" pitchFamily="18" charset="0"/>
              </a:rPr>
              <a:t>ườ</a:t>
            </a:r>
            <a:r>
              <a:rPr lang="en-US" sz="2400" b="1" i="1" dirty="0" smtClean="0">
                <a:solidFill>
                  <a:srgbClr val="0000FF"/>
                </a:solidFill>
                <a:latin typeface="Times New Roman" pitchFamily="18" charset="0"/>
                <a:cs typeface="Times New Roman" pitchFamily="18" charset="0"/>
              </a:rPr>
              <a:t>i </a:t>
            </a:r>
            <a:r>
              <a:rPr lang="vi-VN" sz="2400" b="1" i="1" dirty="0" smtClean="0">
                <a:solidFill>
                  <a:srgbClr val="0000FF"/>
                </a:solidFill>
                <a:latin typeface="Times New Roman" pitchFamily="18" charset="0"/>
                <a:cs typeface="Times New Roman" pitchFamily="18" charset="0"/>
              </a:rPr>
              <a:t>đã</a:t>
            </a:r>
            <a:r>
              <a:rPr lang="en-US" sz="2400" b="1" i="1" dirty="0" smtClean="0">
                <a:solidFill>
                  <a:srgbClr val="0000FF"/>
                </a:solidFill>
                <a:latin typeface="Times New Roman" pitchFamily="18" charset="0"/>
                <a:cs typeface="Times New Roman" pitchFamily="18" charset="0"/>
              </a:rPr>
              <a:t> ứng dụng hiện t</a:t>
            </a:r>
            <a:r>
              <a:rPr lang="vi-VN" sz="2400" b="1" i="1" dirty="0" smtClean="0">
                <a:solidFill>
                  <a:srgbClr val="0000FF"/>
                </a:solidFill>
                <a:latin typeface="Times New Roman" pitchFamily="18" charset="0"/>
                <a:cs typeface="Times New Roman" pitchFamily="18" charset="0"/>
              </a:rPr>
              <a:t>ượ</a:t>
            </a:r>
            <a:r>
              <a:rPr lang="en-US" sz="2400" b="1" i="1" dirty="0" smtClean="0">
                <a:solidFill>
                  <a:srgbClr val="0000FF"/>
                </a:solidFill>
                <a:latin typeface="Times New Roman" pitchFamily="18" charset="0"/>
                <a:cs typeface="Times New Roman" pitchFamily="18" charset="0"/>
              </a:rPr>
              <a:t>ng thủy triều nh</a:t>
            </a:r>
            <a:r>
              <a:rPr lang="vi-VN" sz="2400" b="1" i="1" dirty="0" smtClean="0">
                <a:solidFill>
                  <a:srgbClr val="0000FF"/>
                </a:solidFill>
                <a:latin typeface="Times New Roman" pitchFamily="18" charset="0"/>
                <a:cs typeface="Times New Roman" pitchFamily="18" charset="0"/>
              </a:rPr>
              <a:t>ư</a:t>
            </a:r>
            <a:r>
              <a:rPr lang="en-US" sz="2400" b="1" i="1" dirty="0" smtClean="0">
                <a:solidFill>
                  <a:srgbClr val="0000FF"/>
                </a:solidFill>
                <a:latin typeface="Times New Roman" pitchFamily="18" charset="0"/>
                <a:cs typeface="Times New Roman" pitchFamily="18" charset="0"/>
              </a:rPr>
              <a:t> thế nào?</a:t>
            </a:r>
          </a:p>
        </p:txBody>
      </p:sp>
      <p:sp>
        <p:nvSpPr>
          <p:cNvPr id="16" name="TextBox 15">
            <a:extLst>
              <a:ext uri="{FF2B5EF4-FFF2-40B4-BE49-F238E27FC236}">
                <a16:creationId xmlns="" xmlns:a16="http://schemas.microsoft.com/office/drawing/2014/main" id="{4B6E6CF4-5A19-49B1-A1E9-8952CAF5E0A2}"/>
              </a:ext>
            </a:extLst>
          </p:cNvPr>
          <p:cNvSpPr txBox="1"/>
          <p:nvPr/>
        </p:nvSpPr>
        <p:spPr>
          <a:xfrm>
            <a:off x="7096836" y="5911979"/>
            <a:ext cx="3766782" cy="707886"/>
          </a:xfrm>
          <a:prstGeom prst="rect">
            <a:avLst/>
          </a:prstGeom>
          <a:solidFill>
            <a:srgbClr val="FFFF00"/>
          </a:solidFill>
          <a:ln>
            <a:solidFill>
              <a:srgbClr val="0000FF"/>
            </a:solidFill>
          </a:ln>
        </p:spPr>
        <p:txBody>
          <a:bodyPr wrap="square" rtlCol="0">
            <a:spAutoFit/>
          </a:bodyPr>
          <a:lstStyle/>
          <a:p>
            <a:pPr algn="ctr"/>
            <a:r>
              <a:rPr lang="en-US" sz="2000" b="1" dirty="0" smtClean="0">
                <a:latin typeface="Times New Roman" pitchFamily="18" charset="0"/>
                <a:cs typeface="Times New Roman" pitchFamily="18" charset="0"/>
              </a:rPr>
              <a:t>Nhà máy </a:t>
            </a:r>
            <a:r>
              <a:rPr lang="vi-VN" sz="2000" b="1" dirty="0" smtClean="0">
                <a:latin typeface="Times New Roman" pitchFamily="18" charset="0"/>
                <a:cs typeface="Times New Roman" pitchFamily="18" charset="0"/>
              </a:rPr>
              <a:t>điện</a:t>
            </a:r>
            <a:r>
              <a:rPr lang="en-US" sz="2000" b="1" dirty="0" smtClean="0">
                <a:latin typeface="Times New Roman" pitchFamily="18" charset="0"/>
                <a:cs typeface="Times New Roman" pitchFamily="18" charset="0"/>
              </a:rPr>
              <a:t> thủy triều Sihwa (Hàn Quốc)</a:t>
            </a:r>
            <a:endParaRPr lang="en-US" sz="2000" b="1" dirty="0">
              <a:latin typeface="Times New Roman" pitchFamily="18" charset="0"/>
              <a:cs typeface="Times New Roman" pitchFamily="18" charset="0"/>
            </a:endParaRPr>
          </a:p>
        </p:txBody>
      </p:sp>
      <p:pic>
        <p:nvPicPr>
          <p:cNvPr id="12" name="Picture 11" descr="C:\Users\PTS\Desktop\Ảnh\download (20).jpg"/>
          <p:cNvPicPr/>
          <p:nvPr/>
        </p:nvPicPr>
        <p:blipFill>
          <a:blip r:embed="rId4"/>
          <a:srcRect/>
          <a:stretch>
            <a:fillRect/>
          </a:stretch>
        </p:blipFill>
        <p:spPr bwMode="auto">
          <a:xfrm>
            <a:off x="7383439" y="1176412"/>
            <a:ext cx="4600736" cy="3190872"/>
          </a:xfrm>
          <a:prstGeom prst="rect">
            <a:avLst/>
          </a:prstGeom>
          <a:noFill/>
          <a:ln w="9525">
            <a:solidFill>
              <a:srgbClr val="0000FF"/>
            </a:solidFill>
            <a:miter lim="800000"/>
            <a:headEnd/>
            <a:tailEnd/>
          </a:ln>
        </p:spPr>
      </p:pic>
      <p:pic>
        <p:nvPicPr>
          <p:cNvPr id="14" name="Picture 13" descr="C:\Users\PTS\Desktop\Ảnh\unnamed (2).jpg"/>
          <p:cNvPicPr/>
          <p:nvPr/>
        </p:nvPicPr>
        <p:blipFill>
          <a:blip r:embed="rId5"/>
          <a:srcRect/>
          <a:stretch>
            <a:fillRect/>
          </a:stretch>
        </p:blipFill>
        <p:spPr bwMode="auto">
          <a:xfrm>
            <a:off x="1542197" y="3289111"/>
            <a:ext cx="5486400" cy="3275462"/>
          </a:xfrm>
          <a:prstGeom prst="rect">
            <a:avLst/>
          </a:prstGeom>
          <a:noFill/>
          <a:ln w="9525">
            <a:solidFill>
              <a:srgbClr val="0000FF"/>
            </a:solidFill>
            <a:miter lim="800000"/>
            <a:headEnd/>
            <a:tailEnd/>
          </a:ln>
        </p:spPr>
      </p:pic>
      <p:sp>
        <p:nvSpPr>
          <p:cNvPr id="17" name="TextBox 16">
            <a:extLst>
              <a:ext uri="{FF2B5EF4-FFF2-40B4-BE49-F238E27FC236}">
                <a16:creationId xmlns="" xmlns:a16="http://schemas.microsoft.com/office/drawing/2014/main" id="{4B6E6CF4-5A19-49B1-A1E9-8952CAF5E0A2}"/>
              </a:ext>
            </a:extLst>
          </p:cNvPr>
          <p:cNvSpPr txBox="1"/>
          <p:nvPr/>
        </p:nvSpPr>
        <p:spPr>
          <a:xfrm>
            <a:off x="7629099" y="4433336"/>
            <a:ext cx="4285397" cy="707886"/>
          </a:xfrm>
          <a:prstGeom prst="rect">
            <a:avLst/>
          </a:prstGeom>
          <a:solidFill>
            <a:srgbClr val="FFFF00"/>
          </a:solidFill>
          <a:ln>
            <a:solidFill>
              <a:srgbClr val="0000FF"/>
            </a:solidFill>
          </a:ln>
        </p:spPr>
        <p:txBody>
          <a:bodyPr wrap="square" rtlCol="0">
            <a:spAutoFit/>
          </a:bodyPr>
          <a:lstStyle/>
          <a:p>
            <a:pPr algn="ctr"/>
            <a:r>
              <a:rPr lang="en-US" sz="2000" b="1" dirty="0" smtClean="0">
                <a:latin typeface="Times New Roman" pitchFamily="18" charset="0"/>
                <a:cs typeface="Times New Roman" pitchFamily="18" charset="0"/>
              </a:rPr>
              <a:t>Trận thủy chiến trên sông Bạch Đằng </a:t>
            </a:r>
          </a:p>
          <a:p>
            <a:pPr algn="ctr"/>
            <a:r>
              <a:rPr lang="en-US" sz="2000" b="1" dirty="0" smtClean="0">
                <a:latin typeface="Times New Roman" pitchFamily="18" charset="0"/>
                <a:cs typeface="Times New Roman" pitchFamily="18" charset="0"/>
              </a:rPr>
              <a:t>dựa vào sức mạnh thủy triều</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par>
                                <p:cTn id="10" presetID="29"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ppt_x</p:attrName>
                                        </p:attrNameLst>
                                      </p:cBhvr>
                                      <p:tavLst>
                                        <p:tav tm="0">
                                          <p:val>
                                            <p:strVal val="#ppt_x-.2"/>
                                          </p:val>
                                        </p:tav>
                                        <p:tav tm="100000">
                                          <p:val>
                                            <p:strVal val="#ppt_x"/>
                                          </p:val>
                                        </p:tav>
                                      </p:tavLst>
                                    </p:anim>
                                    <p:anim calcmode="lin" valueType="num">
                                      <p:cBhvr>
                                        <p:cTn id="1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
                                        </p:tgtEl>
                                      </p:cBhvr>
                                    </p:animEffect>
                                  </p:childTnLst>
                                </p:cTn>
                              </p:par>
                              <p:par>
                                <p:cTn id="15" presetID="29"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2"/>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ppt_x</p:attrName>
                                        </p:attrNameLst>
                                      </p:cBhvr>
                                      <p:tavLst>
                                        <p:tav tm="0">
                                          <p:val>
                                            <p:strVal val="#ppt_x-.2"/>
                                          </p:val>
                                        </p:tav>
                                        <p:tav tm="100000">
                                          <p:val>
                                            <p:strVal val="#ppt_x"/>
                                          </p:val>
                                        </p:tav>
                                      </p:tavLst>
                                    </p:anim>
                                    <p:anim calcmode="lin" valueType="num">
                                      <p:cBhvr>
                                        <p:cTn id="2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7"/>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ppt_x</p:attrName>
                                        </p:attrNameLst>
                                      </p:cBhvr>
                                      <p:tavLst>
                                        <p:tav tm="0">
                                          <p:val>
                                            <p:strVal val="#ppt_x-.2"/>
                                          </p:val>
                                        </p:tav>
                                        <p:tav tm="100000">
                                          <p:val>
                                            <p:strVal val="#ppt_x"/>
                                          </p:val>
                                        </p:tav>
                                      </p:tavLst>
                                    </p:anim>
                                    <p:anim calcmode="lin" valueType="num">
                                      <p:cBhvr>
                                        <p:cTn id="2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D8C1341-4EDA-4A6F-A3F5-72543A758CCD}"/>
              </a:ext>
            </a:extLst>
          </p:cNvPr>
          <p:cNvPicPr>
            <a:picLocks noChangeAspect="1"/>
          </p:cNvPicPr>
          <p:nvPr/>
        </p:nvPicPr>
        <p:blipFill rotWithShape="1">
          <a:blip r:embed="rId2"/>
          <a:srcRect l="22675" t="29168" r="24215" b="13643"/>
          <a:stretch/>
        </p:blipFill>
        <p:spPr>
          <a:xfrm>
            <a:off x="4189863" y="1610436"/>
            <a:ext cx="7776104" cy="4637054"/>
          </a:xfrm>
          <a:prstGeom prst="rect">
            <a:avLst/>
          </a:prstGeom>
          <a:ln>
            <a:solidFill>
              <a:srgbClr val="0000FF"/>
            </a:solidFill>
          </a:ln>
        </p:spPr>
      </p:pic>
      <p:sp>
        <p:nvSpPr>
          <p:cNvPr id="5" name="TextBox 4">
            <a:extLst>
              <a:ext uri="{FF2B5EF4-FFF2-40B4-BE49-F238E27FC236}">
                <a16:creationId xmlns="" xmlns:a16="http://schemas.microsoft.com/office/drawing/2014/main" id="{F2226E7B-E6BA-4212-B681-C5B8FABD7855}"/>
              </a:ext>
            </a:extLst>
          </p:cNvPr>
          <p:cNvSpPr txBox="1"/>
          <p:nvPr/>
        </p:nvSpPr>
        <p:spPr>
          <a:xfrm>
            <a:off x="4858606" y="6331577"/>
            <a:ext cx="6305267" cy="430887"/>
          </a:xfrm>
          <a:prstGeom prst="rect">
            <a:avLst/>
          </a:prstGeom>
          <a:solidFill>
            <a:srgbClr val="FFFF00"/>
          </a:solidFill>
          <a:ln>
            <a:solidFill>
              <a:srgbClr val="0000FF"/>
            </a:solidFill>
          </a:ln>
        </p:spPr>
        <p:txBody>
          <a:bodyPr wrap="square" rtlCol="0">
            <a:spAutoFit/>
          </a:bodyPr>
          <a:lstStyle/>
          <a:p>
            <a:pPr algn="ctr"/>
            <a:r>
              <a:rPr lang="en-US" sz="2200" b="1" dirty="0">
                <a:latin typeface="Times New Roman" pitchFamily="18" charset="0"/>
                <a:cs typeface="Times New Roman" pitchFamily="18" charset="0"/>
              </a:rPr>
              <a:t>Hình 3. Các dòng biển trong đại dương thế giới</a:t>
            </a:r>
          </a:p>
        </p:txBody>
      </p:sp>
      <p:sp>
        <p:nvSpPr>
          <p:cNvPr id="6" name="Rectangle 5"/>
          <p:cNvSpPr>
            <a:spLocks noChangeArrowheads="1"/>
          </p:cNvSpPr>
          <p:nvPr/>
        </p:nvSpPr>
        <p:spPr bwMode="auto">
          <a:xfrm>
            <a:off x="0" y="2"/>
            <a:ext cx="12192000" cy="761999"/>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wrap="none" anchor="ctr"/>
          <a:lstStyle/>
          <a:p>
            <a:pPr algn="ctr"/>
            <a:r>
              <a:rPr lang="en-US" sz="3000" b="1" dirty="0" smtClean="0">
                <a:latin typeface="Times New Roman" pitchFamily="18" charset="0"/>
              </a:rPr>
              <a:t>TIẾT - BÀI 21. BIỂN VÀ ĐẠI D</a:t>
            </a:r>
            <a:r>
              <a:rPr lang="vi-VN" sz="3000" b="1" dirty="0" smtClean="0">
                <a:latin typeface="Times New Roman" pitchFamily="18" charset="0"/>
              </a:rPr>
              <a:t>ƯƠ</a:t>
            </a:r>
            <a:r>
              <a:rPr lang="en-US" sz="3000" b="1" dirty="0" smtClean="0">
                <a:latin typeface="Times New Roman" pitchFamily="18" charset="0"/>
              </a:rPr>
              <a:t>NG</a:t>
            </a:r>
            <a:endParaRPr lang="en-US" sz="3000" b="1" dirty="0">
              <a:latin typeface="Times New Roman" pitchFamily="18" charset="0"/>
            </a:endParaRPr>
          </a:p>
        </p:txBody>
      </p:sp>
      <p:sp>
        <p:nvSpPr>
          <p:cNvPr id="7" name="Text Box 8"/>
          <p:cNvSpPr txBox="1">
            <a:spLocks noChangeArrowheads="1"/>
          </p:cNvSpPr>
          <p:nvPr/>
        </p:nvSpPr>
        <p:spPr bwMode="auto">
          <a:xfrm>
            <a:off x="0" y="810991"/>
            <a:ext cx="12192000" cy="246221"/>
          </a:xfrm>
          <a:prstGeom prst="rect">
            <a:avLst/>
          </a:prstGeom>
          <a:solidFill>
            <a:srgbClr val="00FFFF"/>
          </a:solidFill>
          <a:ln w="9525">
            <a:noFill/>
            <a:miter lim="800000"/>
            <a:headEnd/>
            <a:tailEnd/>
          </a:ln>
          <a:effectLst/>
        </p:spPr>
        <p:txBody>
          <a:bodyPr>
            <a:spAutoFit/>
          </a:bodyPr>
          <a:lstStyle/>
          <a:p>
            <a:pPr algn="ctr" eaLnBrk="1" hangingPunct="1">
              <a:spcBef>
                <a:spcPct val="50000"/>
              </a:spcBef>
              <a:defRPr/>
            </a:pP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 </a:t>
            </a:r>
            <a:r>
              <a:rPr lang="en-US" sz="1000" dirty="0">
                <a:solidFill>
                  <a:srgbClr val="FF33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00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CCFFCC"/>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chemeClr val="folHlink"/>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00"/>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FF99"/>
                </a:solidFill>
                <a:effectLst>
                  <a:outerShdw blurRad="38100" dist="38100" dir="2700000" algn="tl">
                    <a:srgbClr val="000000"/>
                  </a:outerShdw>
                </a:effectLst>
                <a:latin typeface="Arial" charset="0"/>
                <a:cs typeface="Arial" charset="0"/>
                <a:sym typeface="Wingdings" pitchFamily="2" charset="2"/>
              </a:rPr>
              <a:t></a:t>
            </a:r>
            <a:r>
              <a:rPr lang="en-US" sz="1000" dirty="0">
                <a:solidFill>
                  <a:srgbClr val="FF99FF"/>
                </a:solidFill>
                <a:effectLst>
                  <a:outerShdw blurRad="38100" dist="38100" dir="2700000" algn="tl">
                    <a:srgbClr val="000000"/>
                  </a:outerShdw>
                </a:effectLst>
                <a:latin typeface="Arial" charset="0"/>
                <a:cs typeface="Arial" charset="0"/>
                <a:sym typeface="Wingdings" pitchFamily="2" charset="2"/>
              </a:rPr>
              <a:t></a:t>
            </a:r>
            <a:endParaRPr lang="en-US" sz="1000" dirty="0">
              <a:solidFill>
                <a:srgbClr val="FFFF99"/>
              </a:solidFill>
              <a:effectLst>
                <a:outerShdw blurRad="38100" dist="38100" dir="2700000" algn="tl">
                  <a:srgbClr val="000000"/>
                </a:outerShdw>
              </a:effectLst>
              <a:latin typeface="Arial" charset="0"/>
              <a:cs typeface="Arial" charset="0"/>
              <a:sym typeface="Wingdings" pitchFamily="2" charset="2"/>
            </a:endParaRPr>
          </a:p>
        </p:txBody>
      </p:sp>
      <p:pic>
        <p:nvPicPr>
          <p:cNvPr id="8" name="Picture 9" descr="TRAIDAT"/>
          <p:cNvPicPr>
            <a:picLocks noChangeAspect="1" noChangeArrowheads="1" noCrop="1"/>
          </p:cNvPicPr>
          <p:nvPr/>
        </p:nvPicPr>
        <p:blipFill>
          <a:blip r:embed="rId3"/>
          <a:srcRect/>
          <a:stretch>
            <a:fillRect/>
          </a:stretch>
        </p:blipFill>
        <p:spPr bwMode="auto">
          <a:xfrm>
            <a:off x="11234056" y="22002"/>
            <a:ext cx="914400" cy="739999"/>
          </a:xfrm>
          <a:prstGeom prst="rect">
            <a:avLst/>
          </a:prstGeom>
          <a:noFill/>
          <a:ln w="9525">
            <a:noFill/>
            <a:miter lim="800000"/>
            <a:headEnd/>
            <a:tailEnd/>
          </a:ln>
        </p:spPr>
      </p:pic>
      <p:pic>
        <p:nvPicPr>
          <p:cNvPr id="9" name="Picture 10" descr="ringwrlmed2_b"/>
          <p:cNvPicPr>
            <a:picLocks noChangeAspect="1" noChangeArrowheads="1" noCrop="1"/>
          </p:cNvPicPr>
          <p:nvPr/>
        </p:nvPicPr>
        <p:blipFill>
          <a:blip r:embed="rId4"/>
          <a:srcRect/>
          <a:stretch>
            <a:fillRect/>
          </a:stretch>
        </p:blipFill>
        <p:spPr bwMode="auto">
          <a:xfrm>
            <a:off x="0" y="-87084"/>
            <a:ext cx="1092200" cy="914400"/>
          </a:xfrm>
          <a:prstGeom prst="rect">
            <a:avLst/>
          </a:prstGeom>
          <a:noFill/>
          <a:ln w="9525">
            <a:noFill/>
            <a:miter lim="800000"/>
            <a:headEnd/>
            <a:tailEnd/>
          </a:ln>
        </p:spPr>
      </p:pic>
      <p:sp>
        <p:nvSpPr>
          <p:cNvPr id="10" name="TextBox 9"/>
          <p:cNvSpPr txBox="1"/>
          <p:nvPr/>
        </p:nvSpPr>
        <p:spPr>
          <a:xfrm>
            <a:off x="-1" y="1063011"/>
            <a:ext cx="8052179" cy="461665"/>
          </a:xfrm>
          <a:prstGeom prst="rect">
            <a:avLst/>
          </a:prstGeom>
          <a:noFill/>
        </p:spPr>
        <p:txBody>
          <a:bodyPr wrap="square" rtlCol="0">
            <a:spAutoFit/>
          </a:bodyPr>
          <a:lstStyle/>
          <a:p>
            <a:r>
              <a:rPr lang="en-US" sz="2400" b="1" u="sng" dirty="0" smtClean="0">
                <a:solidFill>
                  <a:srgbClr val="000099"/>
                </a:solidFill>
                <a:latin typeface="Times New Roman" pitchFamily="18" charset="0"/>
                <a:cs typeface="Times New Roman" pitchFamily="18" charset="0"/>
              </a:rPr>
              <a:t>2. Một số dạng vận </a:t>
            </a:r>
            <a:r>
              <a:rPr lang="vi-VN" sz="2400" b="1" u="sng" dirty="0" smtClean="0">
                <a:solidFill>
                  <a:srgbClr val="000099"/>
                </a:solidFill>
                <a:latin typeface="Times New Roman" pitchFamily="18" charset="0"/>
                <a:cs typeface="Times New Roman" pitchFamily="18" charset="0"/>
              </a:rPr>
              <a:t>độn</a:t>
            </a:r>
            <a:r>
              <a:rPr lang="en-US" sz="2400" b="1" u="sng" dirty="0" smtClean="0">
                <a:solidFill>
                  <a:srgbClr val="000099"/>
                </a:solidFill>
                <a:latin typeface="Times New Roman" pitchFamily="18" charset="0"/>
                <a:cs typeface="Times New Roman" pitchFamily="18" charset="0"/>
              </a:rPr>
              <a:t>g của n</a:t>
            </a:r>
            <a:r>
              <a:rPr lang="vi-VN" sz="2400" b="1" u="sng" dirty="0" smtClean="0">
                <a:solidFill>
                  <a:srgbClr val="000099"/>
                </a:solidFill>
                <a:latin typeface="Times New Roman" pitchFamily="18" charset="0"/>
                <a:cs typeface="Times New Roman" pitchFamily="18" charset="0"/>
              </a:rPr>
              <a:t>ướ</a:t>
            </a:r>
            <a:r>
              <a:rPr lang="en-US" sz="2400" b="1" u="sng" dirty="0" smtClean="0">
                <a:solidFill>
                  <a:srgbClr val="000099"/>
                </a:solidFill>
                <a:latin typeface="Times New Roman" pitchFamily="18" charset="0"/>
                <a:cs typeface="Times New Roman" pitchFamily="18" charset="0"/>
              </a:rPr>
              <a:t>c biển và </a:t>
            </a:r>
            <a:r>
              <a:rPr lang="vi-VN" sz="2400" b="1" u="sng" dirty="0" smtClean="0">
                <a:solidFill>
                  <a:srgbClr val="000099"/>
                </a:solidFill>
                <a:latin typeface="Times New Roman" pitchFamily="18" charset="0"/>
                <a:cs typeface="Times New Roman" pitchFamily="18" charset="0"/>
              </a:rPr>
              <a:t>đại</a:t>
            </a:r>
            <a:r>
              <a:rPr lang="en-US" sz="2400" b="1" u="sng" dirty="0" smtClean="0">
                <a:solidFill>
                  <a:srgbClr val="000099"/>
                </a:solidFill>
                <a:latin typeface="Times New Roman" pitchFamily="18" charset="0"/>
                <a:cs typeface="Times New Roman" pitchFamily="18" charset="0"/>
              </a:rPr>
              <a:t> d</a:t>
            </a:r>
            <a:r>
              <a:rPr lang="vi-VN" sz="2400" b="1" u="sng" dirty="0" smtClean="0">
                <a:solidFill>
                  <a:srgbClr val="000099"/>
                </a:solidFill>
                <a:latin typeface="Times New Roman" pitchFamily="18" charset="0"/>
                <a:cs typeface="Times New Roman" pitchFamily="18" charset="0"/>
              </a:rPr>
              <a:t>ươ</a:t>
            </a:r>
            <a:r>
              <a:rPr lang="en-US" sz="2400" b="1" u="sng" dirty="0" smtClean="0">
                <a:solidFill>
                  <a:srgbClr val="000099"/>
                </a:solidFill>
                <a:latin typeface="Times New Roman" pitchFamily="18" charset="0"/>
                <a:cs typeface="Times New Roman" pitchFamily="18" charset="0"/>
              </a:rPr>
              <a:t>ng</a:t>
            </a:r>
            <a:endParaRPr lang="en-US" sz="2400" b="1" u="sng" dirty="0">
              <a:solidFill>
                <a:srgbClr val="000099"/>
              </a:solidFill>
              <a:latin typeface="Times New Roman" pitchFamily="18" charset="0"/>
              <a:cs typeface="Times New Roman" pitchFamily="18" charset="0"/>
            </a:endParaRPr>
          </a:p>
        </p:txBody>
      </p:sp>
      <p:sp>
        <p:nvSpPr>
          <p:cNvPr id="11" name="Cloud Callout 10"/>
          <p:cNvSpPr/>
          <p:nvPr/>
        </p:nvSpPr>
        <p:spPr>
          <a:xfrm>
            <a:off x="245660" y="1678676"/>
            <a:ext cx="3889611" cy="4162566"/>
          </a:xfrm>
          <a:prstGeom prst="cloudCallout">
            <a:avLst>
              <a:gd name="adj1" fmla="val 49084"/>
              <a:gd name="adj2" fmla="val 64461"/>
            </a:avLst>
          </a:prstGeom>
          <a:solidFill>
            <a:schemeClr val="bg1"/>
          </a:solidFill>
          <a:ln>
            <a:solidFill>
              <a:srgbClr val="4F2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i="1" dirty="0" smtClean="0">
                <a:solidFill>
                  <a:srgbClr val="0000FF"/>
                </a:solidFill>
                <a:latin typeface="Times New Roman" pitchFamily="18" charset="0"/>
                <a:cs typeface="Times New Roman" pitchFamily="18" charset="0"/>
              </a:rPr>
              <a:t>Em hãy kể tên hai dòng biển nóng, hai dòng biển lạnh ở Thái Bình D</a:t>
            </a:r>
            <a:r>
              <a:rPr lang="vi-VN" sz="2400" b="1" i="1" dirty="0" smtClean="0">
                <a:solidFill>
                  <a:srgbClr val="0000FF"/>
                </a:solidFill>
                <a:latin typeface="Times New Roman" pitchFamily="18" charset="0"/>
                <a:cs typeface="Times New Roman" pitchFamily="18" charset="0"/>
              </a:rPr>
              <a:t>ươ</a:t>
            </a:r>
            <a:r>
              <a:rPr lang="en-US" sz="2400" b="1" i="1" dirty="0" smtClean="0">
                <a:solidFill>
                  <a:srgbClr val="0000FF"/>
                </a:solidFill>
                <a:latin typeface="Times New Roman" pitchFamily="18" charset="0"/>
                <a:cs typeface="Times New Roman" pitchFamily="18" charset="0"/>
              </a:rPr>
              <a:t>ng và Đại Tây D</a:t>
            </a:r>
            <a:r>
              <a:rPr lang="vi-VN" sz="2400" b="1" i="1" dirty="0" smtClean="0">
                <a:solidFill>
                  <a:srgbClr val="0000FF"/>
                </a:solidFill>
                <a:latin typeface="Times New Roman" pitchFamily="18" charset="0"/>
                <a:cs typeface="Times New Roman" pitchFamily="18" charset="0"/>
              </a:rPr>
              <a:t>ươ</a:t>
            </a:r>
            <a:r>
              <a:rPr lang="en-US" sz="2400" b="1" i="1" dirty="0" smtClean="0">
                <a:solidFill>
                  <a:srgbClr val="0000FF"/>
                </a:solidFill>
                <a:latin typeface="Times New Roman" pitchFamily="18" charset="0"/>
                <a:cs typeface="Times New Roman" pitchFamily="18" charset="0"/>
              </a:rPr>
              <a:t>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ppt_x</p:attrName>
                                        </p:attrNameLst>
                                      </p:cBhvr>
                                      <p:tavLst>
                                        <p:tav tm="0">
                                          <p:val>
                                            <p:strVal val="#ppt_x-.2"/>
                                          </p:val>
                                        </p:tav>
                                        <p:tav tm="100000">
                                          <p:val>
                                            <p:strVal val="#ppt_x"/>
                                          </p:val>
                                        </p:tav>
                                      </p:tavLst>
                                    </p:anim>
                                    <p:anim calcmode="lin" valueType="num">
                                      <p:cBhvr>
                                        <p:cTn id="16"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6C975AF1-8BB4-444D-993E-F98C38C51C8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404151" y="3780176"/>
            <a:ext cx="9383697" cy="661207"/>
          </a:xfrm>
          <a:prstGeom prst="rect">
            <a:avLst/>
          </a:prstGeom>
          <a:noFill/>
        </p:spPr>
        <p:txBody>
          <a:bodyPr wrap="square" rtlCol="0">
            <a:spAutoFit/>
          </a:bodyPr>
          <a:lstStyle/>
          <a:p>
            <a:pPr lvl="0">
              <a:lnSpc>
                <a:spcPct val="150000"/>
              </a:lnSpc>
              <a:defRPr/>
            </a:pP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Câu hỏi số</a:t>
            </a:r>
            <a:r>
              <a:rPr kumimoji="0" lang="en-US" sz="2800" b="1" i="0" u="none" strike="noStrike" kern="1200" cap="none" spc="0" normalizeH="0" noProof="0" dirty="0">
                <a:ln>
                  <a:noFill/>
                </a:ln>
                <a:solidFill>
                  <a:prstClr val="white"/>
                </a:solidFill>
                <a:effectLst/>
                <a:uLnTx/>
                <a:uFillTx/>
                <a:latin typeface="Times New Roman" pitchFamily="18" charset="0"/>
                <a:cs typeface="Times New Roman" pitchFamily="18" charset="0"/>
              </a:rPr>
              <a:t> 2</a:t>
            </a: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Phụ</a:t>
            </a:r>
            <a:r>
              <a:rPr kumimoji="0" lang="en-US" sz="2800" b="1" i="0" u="none" strike="noStrike" kern="1200" cap="none" spc="0" normalizeH="0" noProof="0" dirty="0">
                <a:ln>
                  <a:noFill/>
                </a:ln>
                <a:solidFill>
                  <a:prstClr val="white"/>
                </a:solidFill>
                <a:effectLst/>
                <a:uLnTx/>
                <a:uFillTx/>
                <a:latin typeface="Times New Roman" pitchFamily="18" charset="0"/>
                <a:cs typeface="Times New Roman" pitchFamily="18" charset="0"/>
              </a:rPr>
              <a:t> lưu sông </a:t>
            </a:r>
            <a:r>
              <a:rPr lang="en-US" sz="2800" b="1" dirty="0" smtClean="0">
                <a:solidFill>
                  <a:prstClr val="white"/>
                </a:solidFill>
                <a:latin typeface="Times New Roman" pitchFamily="18" charset="0"/>
                <a:cs typeface="Times New Roman" pitchFamily="18" charset="0"/>
              </a:rPr>
              <a:t>là gì?</a:t>
            </a:r>
            <a:endPar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15" name="bang c">
            <a:extLst>
              <a:ext uri="{FF2B5EF4-FFF2-40B4-BE49-F238E27FC236}">
                <a16:creationId xmlns:a16="http://schemas.microsoft.com/office/drawing/2014/main" xmlns="" id="{D0E6AFB4-275F-4728-9A13-27E00F9EA3A2}"/>
              </a:ext>
            </a:extLst>
          </p:cNvPr>
          <p:cNvSpPr/>
          <p:nvPr/>
        </p:nvSpPr>
        <p:spPr>
          <a:xfrm flipH="1">
            <a:off x="804609"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6135894" y="5094961"/>
            <a:ext cx="5710664"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xmlns="" id="{9897B1B9-EB78-41AF-AC33-1E8F7714B11F}"/>
              </a:ext>
            </a:extLst>
          </p:cNvPr>
          <p:cNvSpPr txBox="1"/>
          <p:nvPr/>
        </p:nvSpPr>
        <p:spPr>
          <a:xfrm>
            <a:off x="1104285" y="6063493"/>
            <a:ext cx="4804146" cy="830997"/>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3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C. </a:t>
            </a:r>
            <a:r>
              <a:rPr kumimoji="0" lang="en-US" sz="2300" b="1" i="0" u="none" strike="noStrike" kern="1200" cap="none" spc="0" normalizeH="0" baseline="0" noProof="0" dirty="0" smtClean="0">
                <a:ln>
                  <a:noFill/>
                </a:ln>
                <a:solidFill>
                  <a:prstClr val="white"/>
                </a:solidFill>
                <a:effectLst/>
                <a:uLnTx/>
                <a:uFillTx/>
                <a:latin typeface="Times New Roman" pitchFamily="18" charset="0"/>
                <a:ea typeface="Tahoma" panose="020B0604030504040204" pitchFamily="34" charset="0"/>
                <a:cs typeface="Times New Roman" pitchFamily="18" charset="0"/>
              </a:rPr>
              <a:t>Sông</a:t>
            </a:r>
            <a:r>
              <a:rPr kumimoji="0" lang="en-US" sz="2300" b="1" i="0" u="none" strike="noStrike" kern="1200" cap="none" spc="0" normalizeH="0" noProof="0" dirty="0" smtClean="0">
                <a:ln>
                  <a:noFill/>
                </a:ln>
                <a:solidFill>
                  <a:prstClr val="white"/>
                </a:solidFill>
                <a:effectLst/>
                <a:uLnTx/>
                <a:uFillTx/>
                <a:latin typeface="Times New Roman" pitchFamily="18" charset="0"/>
                <a:ea typeface="Tahoma" panose="020B0604030504040204" pitchFamily="34" charset="0"/>
                <a:cs typeface="Times New Roman" pitchFamily="18" charset="0"/>
              </a:rPr>
              <a:t> đổ nước vào </a:t>
            </a:r>
            <a:r>
              <a:rPr lang="en-US" sz="2300" b="1" dirty="0" smtClean="0">
                <a:solidFill>
                  <a:prstClr val="white"/>
                </a:solidFill>
                <a:latin typeface="Times New Roman" pitchFamily="18" charset="0"/>
                <a:ea typeface="Tahoma" panose="020B0604030504040204" pitchFamily="34" charset="0"/>
                <a:cs typeface="Times New Roman" pitchFamily="18" charset="0"/>
              </a:rPr>
              <a:t>sông chính </a:t>
            </a:r>
            <a:r>
              <a:rPr kumimoji="0" lang="en-US" sz="2300" b="1" i="0" u="none" strike="noStrike" kern="1200" cap="none" spc="0" normalizeH="0" noProof="0" dirty="0" smtClean="0">
                <a:ln>
                  <a:noFill/>
                </a:ln>
                <a:solidFill>
                  <a:prstClr val="white"/>
                </a:solidFill>
                <a:effectLst/>
                <a:uLnTx/>
                <a:uFillTx/>
                <a:latin typeface="Times New Roman" pitchFamily="18" charset="0"/>
                <a:ea typeface="Tahoma" panose="020B0604030504040204" pitchFamily="34" charset="0"/>
                <a:cs typeface="Times New Roman" pitchFamily="18" charset="0"/>
              </a:rPr>
              <a:t>chính</a:t>
            </a:r>
            <a:endParaRPr kumimoji="0" lang="en-US" sz="23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6289144" y="5185770"/>
            <a:ext cx="5096524"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B. </a:t>
            </a:r>
            <a:r>
              <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rPr>
              <a:t>Sông</a:t>
            </a:r>
            <a:r>
              <a:rPr kumimoji="0" lang="en-US" sz="2400" b="1" i="0" u="none" strike="noStrike" kern="1200" cap="none" spc="0" normalizeH="0" noProof="0" dirty="0">
                <a:ln>
                  <a:noFill/>
                </a:ln>
                <a:solidFill>
                  <a:prstClr val="white"/>
                </a:solidFill>
                <a:effectLst/>
                <a:uLnTx/>
                <a:uFillTx/>
                <a:latin typeface="Times New Roman" pitchFamily="18" charset="0"/>
                <a:ea typeface="Tahoma" panose="020B0604030504040204" pitchFamily="34" charset="0"/>
                <a:cs typeface="Times New Roman" pitchFamily="18" charset="0"/>
              </a:rPr>
              <a:t> thoát nước cho sông chính</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4" y="5958224"/>
            <a:ext cx="5710665"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8" y="5197162"/>
            <a:ext cx="465041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A. </a:t>
            </a:r>
            <a:r>
              <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rPr>
              <a:t>Con sông</a:t>
            </a:r>
            <a:r>
              <a:rPr kumimoji="0" lang="en-US" sz="2400" b="1" i="0" u="none" strike="noStrike" kern="1200" cap="none" spc="0" normalizeH="0" noProof="0" dirty="0">
                <a:ln>
                  <a:noFill/>
                </a:ln>
                <a:solidFill>
                  <a:prstClr val="white"/>
                </a:solidFill>
                <a:effectLst/>
                <a:uLnTx/>
                <a:uFillTx/>
                <a:latin typeface="Times New Roman" pitchFamily="18" charset="0"/>
                <a:ea typeface="Tahoma" panose="020B0604030504040204" pitchFamily="34" charset="0"/>
                <a:cs typeface="Times New Roman" pitchFamily="18" charset="0"/>
              </a:rPr>
              <a:t> nhỏ</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6135894" y="6063493"/>
            <a:ext cx="5837941"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D. </a:t>
            </a:r>
            <a:r>
              <a:rPr lang="en-US" sz="2400" b="1" dirty="0" smtClean="0">
                <a:solidFill>
                  <a:prstClr val="white"/>
                </a:solidFill>
                <a:latin typeface="Times New Roman" pitchFamily="18" charset="0"/>
                <a:ea typeface="Tahoma" panose="020B0604030504040204" pitchFamily="34" charset="0"/>
                <a:cs typeface="Times New Roman" pitchFamily="18" charset="0"/>
              </a:rPr>
              <a:t>Cửa các con sông</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2202905" y="2630411"/>
            <a:ext cx="487363" cy="487363"/>
          </a:xfrm>
          <a:prstGeom prst="rect">
            <a:avLst/>
          </a:prstGeom>
        </p:spPr>
      </p:pic>
    </p:spTree>
    <p:extLst>
      <p:ext uri="{BB962C8B-B14F-4D97-AF65-F5344CB8AC3E}">
        <p14:creationId xmlns:p14="http://schemas.microsoft.com/office/powerpoint/2010/main" xmlns="" val="23717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9" fill="hold" display="0">
                  <p:stCondLst>
                    <p:cond delay="indefinite"/>
                  </p:stCondLst>
                  <p:endCondLst>
                    <p:cond evt="onStopAudio" delay="0">
                      <p:tgtEl>
                        <p:sldTgt/>
                      </p:tgtEl>
                    </p:cond>
                  </p:endCondLst>
                </p:cTn>
                <p:tgtEl>
                  <p:spTgt spid="38"/>
                </p:tgtEl>
              </p:cMediaNode>
            </p:video>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24" presetClass="emph" presetSubtype="0" fill="hold" grpId="1" nodeType="clickEffect">
                                  <p:stCondLst>
                                    <p:cond delay="0"/>
                                  </p:stCondLst>
                                  <p:childTnLst>
                                    <p:animClr clrSpc="hsl" dir="cw">
                                      <p:cBhvr override="childStyle">
                                        <p:cTn id="34" dur="500" fill="hold"/>
                                        <p:tgtEl>
                                          <p:spTgt spid="25"/>
                                        </p:tgtEl>
                                        <p:attrNameLst>
                                          <p:attrName>style.color</p:attrName>
                                        </p:attrNameLst>
                                      </p:cBhvr>
                                      <p:by>
                                        <p:hsl h="0" s="-12549" l="-25098"/>
                                      </p:by>
                                    </p:animClr>
                                    <p:animClr clrSpc="hsl" dir="cw">
                                      <p:cBhvr>
                                        <p:cTn id="35" dur="500" fill="hold"/>
                                        <p:tgtEl>
                                          <p:spTgt spid="25"/>
                                        </p:tgtEl>
                                        <p:attrNameLst>
                                          <p:attrName>fillcolor</p:attrName>
                                        </p:attrNameLst>
                                      </p:cBhvr>
                                      <p:by>
                                        <p:hsl h="0" s="-12549" l="-25098"/>
                                      </p:by>
                                    </p:animClr>
                                    <p:animClr clrSpc="hsl" dir="cw">
                                      <p:cBhvr>
                                        <p:cTn id="36" dur="500" fill="hold"/>
                                        <p:tgtEl>
                                          <p:spTgt spid="25"/>
                                        </p:tgtEl>
                                        <p:attrNameLst>
                                          <p:attrName>stroke.color</p:attrName>
                                        </p:attrNameLst>
                                      </p:cBhvr>
                                      <p:by>
                                        <p:hsl h="0" s="-12549" l="-25098"/>
                                      </p:by>
                                    </p:animClr>
                                    <p:set>
                                      <p:cBhvr>
                                        <p:cTn id="37" dur="500" fill="hold"/>
                                        <p:tgtEl>
                                          <p:spTgt spid="25"/>
                                        </p:tgtEl>
                                        <p:attrNameLst>
                                          <p:attrName>fill.type</p:attrName>
                                        </p:attrNameLst>
                                      </p:cBhvr>
                                      <p:to>
                                        <p:strVal val="solid"/>
                                      </p:to>
                                    </p:set>
                                  </p:childTnLst>
                                </p:cTn>
                              </p:par>
                              <p:par>
                                <p:cTn id="38" presetID="19" presetClass="emph" presetSubtype="0" fill="hold" grpId="0" nodeType="withEffect">
                                  <p:stCondLst>
                                    <p:cond delay="0"/>
                                  </p:stCondLst>
                                  <p:childTnLst>
                                    <p:animClr clrSpc="rgb" dir="cw">
                                      <p:cBhvr override="childStyle">
                                        <p:cTn id="39" dur="500" fill="hold"/>
                                        <p:tgtEl>
                                          <p:spTgt spid="15"/>
                                        </p:tgtEl>
                                        <p:attrNameLst>
                                          <p:attrName>style.color</p:attrName>
                                        </p:attrNameLst>
                                      </p:cBhvr>
                                      <p:to>
                                        <a:srgbClr val="FFC000"/>
                                      </p:to>
                                    </p:animClr>
                                    <p:animClr clrSpc="rgb" dir="cw">
                                      <p:cBhvr>
                                        <p:cTn id="40" dur="500" fill="hold"/>
                                        <p:tgtEl>
                                          <p:spTgt spid="15"/>
                                        </p:tgtEl>
                                        <p:attrNameLst>
                                          <p:attrName>fillcolor</p:attrName>
                                        </p:attrNameLst>
                                      </p:cBhvr>
                                      <p:to>
                                        <a:srgbClr val="FFC000"/>
                                      </p:to>
                                    </p:animClr>
                                    <p:set>
                                      <p:cBhvr>
                                        <p:cTn id="41" dur="500" fill="hold"/>
                                        <p:tgtEl>
                                          <p:spTgt spid="15"/>
                                        </p:tgtEl>
                                        <p:attrNameLst>
                                          <p:attrName>fill.type</p:attrName>
                                        </p:attrNameLst>
                                      </p:cBhvr>
                                      <p:to>
                                        <p:strVal val="solid"/>
                                      </p:to>
                                    </p:set>
                                    <p:set>
                                      <p:cBhvr>
                                        <p:cTn id="42" dur="500" fill="hold"/>
                                        <p:tgtEl>
                                          <p:spTgt spid="15"/>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20221" fill="hold"/>
                                        <p:tgtEl>
                                          <p:spTgt spid="39"/>
                                        </p:tgtEl>
                                      </p:cBhvr>
                                    </p:cmd>
                                  </p:childTnLst>
                                </p:cTn>
                              </p:par>
                              <p:par>
                                <p:cTn id="45" presetID="3" presetClass="mediacall" presetSubtype="0" fill="hold" nodeType="withEffect">
                                  <p:stCondLst>
                                    <p:cond delay="0"/>
                                  </p:stCondLst>
                                  <p:childTnLst>
                                    <p:cmd type="call" cmd="stop">
                                      <p:cBhvr>
                                        <p:cTn id="46" dur="1" fill="hold"/>
                                        <p:tgtEl>
                                          <p:spTgt spid="38"/>
                                        </p:tgtEl>
                                      </p:cBhvr>
                                    </p:cmd>
                                  </p:childTnLst>
                                </p:cTn>
                              </p:par>
                              <p:par>
                                <p:cTn id="47" presetID="19" presetClass="emph" presetSubtype="0" repeatCount="4000" fill="hold" grpId="1" nodeType="withEffect">
                                  <p:stCondLst>
                                    <p:cond delay="3000"/>
                                  </p:stCondLst>
                                  <p:childTnLst>
                                    <p:animClr clrSpc="rgb" dir="cw">
                                      <p:cBhvr override="childStyle">
                                        <p:cTn id="48" dur="500" fill="hold"/>
                                        <p:tgtEl>
                                          <p:spTgt spid="15"/>
                                        </p:tgtEl>
                                        <p:attrNameLst>
                                          <p:attrName>style.color</p:attrName>
                                        </p:attrNameLst>
                                      </p:cBhvr>
                                      <p:to>
                                        <a:srgbClr val="92D050"/>
                                      </p:to>
                                    </p:animClr>
                                    <p:animClr clrSpc="rgb" dir="cw">
                                      <p:cBhvr>
                                        <p:cTn id="49" dur="500" fill="hold"/>
                                        <p:tgtEl>
                                          <p:spTgt spid="15"/>
                                        </p:tgtEl>
                                        <p:attrNameLst>
                                          <p:attrName>fillcolor</p:attrName>
                                        </p:attrNameLst>
                                      </p:cBhvr>
                                      <p:to>
                                        <a:srgbClr val="92D050"/>
                                      </p:to>
                                    </p:animClr>
                                    <p:set>
                                      <p:cBhvr>
                                        <p:cTn id="50" dur="500" fill="hold"/>
                                        <p:tgtEl>
                                          <p:spTgt spid="15"/>
                                        </p:tgtEl>
                                        <p:attrNameLst>
                                          <p:attrName>fill.type</p:attrName>
                                        </p:attrNameLst>
                                      </p:cBhvr>
                                      <p:to>
                                        <p:strVal val="solid"/>
                                      </p:to>
                                    </p:set>
                                    <p:set>
                                      <p:cBhvr>
                                        <p:cTn id="51" dur="500" fill="hold"/>
                                        <p:tgtEl>
                                          <p:spTgt spid="15"/>
                                        </p:tgtEl>
                                        <p:attrNameLst>
                                          <p:attrName>fill.on</p:attrName>
                                        </p:attrNameLst>
                                      </p:cBhvr>
                                      <p:to>
                                        <p:strVal val="true"/>
                                      </p:to>
                                    </p:set>
                                  </p:childTnLst>
                                </p:cTn>
                              </p:par>
                              <p:par>
                                <p:cTn id="52" presetID="1" presetClass="mediacall" presetSubtype="0" fill="hold" nodeType="withEffect">
                                  <p:stCondLst>
                                    <p:cond delay="3000"/>
                                  </p:stCondLst>
                                  <p:childTnLst>
                                    <p:cmd type="call" cmd="playFrom(0.0)">
                                      <p:cBhvr>
                                        <p:cTn id="53" dur="7734" fill="hold"/>
                                        <p:tgtEl>
                                          <p:spTgt spid="40"/>
                                        </p:tgtEl>
                                      </p:cBhvr>
                                    </p:cmd>
                                  </p:childTnLst>
                                </p:cTn>
                              </p:par>
                              <p:par>
                                <p:cTn id="54" presetID="3" presetClass="mediacall" presetSubtype="0" fill="hold" nodeType="withEffect">
                                  <p:stCondLst>
                                    <p:cond delay="3000"/>
                                  </p:stCondLst>
                                  <p:childTnLst>
                                    <p:cmd type="call" cmd="stop">
                                      <p:cBhvr>
                                        <p:cTn id="55" dur="1" fill="hold"/>
                                        <p:tgtEl>
                                          <p:spTgt spid="39"/>
                                        </p:tgtEl>
                                      </p:cBhvr>
                                    </p:cmd>
                                  </p:childTnLst>
                                </p:cTn>
                              </p:par>
                              <p:par>
                                <p:cTn id="56" presetID="24" presetClass="emph" presetSubtype="0" fill="hold" grpId="2" nodeType="withEffect">
                                  <p:stCondLst>
                                    <p:cond delay="3000"/>
                                  </p:stCondLst>
                                  <p:childTnLst>
                                    <p:animClr clrSpc="hsl" dir="cw">
                                      <p:cBhvr override="childStyle">
                                        <p:cTn id="57" dur="500" fill="hold"/>
                                        <p:tgtEl>
                                          <p:spTgt spid="25"/>
                                        </p:tgtEl>
                                        <p:attrNameLst>
                                          <p:attrName>style.color</p:attrName>
                                        </p:attrNameLst>
                                      </p:cBhvr>
                                      <p:by>
                                        <p:hsl h="0" s="-12549" l="-25098"/>
                                      </p:by>
                                    </p:animClr>
                                    <p:animClr clrSpc="hsl" dir="cw">
                                      <p:cBhvr>
                                        <p:cTn id="58" dur="500" fill="hold"/>
                                        <p:tgtEl>
                                          <p:spTgt spid="25"/>
                                        </p:tgtEl>
                                        <p:attrNameLst>
                                          <p:attrName>fillcolor</p:attrName>
                                        </p:attrNameLst>
                                      </p:cBhvr>
                                      <p:by>
                                        <p:hsl h="0" s="-12549" l="-25098"/>
                                      </p:by>
                                    </p:animClr>
                                    <p:animClr clrSpc="hsl" dir="cw">
                                      <p:cBhvr>
                                        <p:cTn id="59" dur="500" fill="hold"/>
                                        <p:tgtEl>
                                          <p:spTgt spid="25"/>
                                        </p:tgtEl>
                                        <p:attrNameLst>
                                          <p:attrName>stroke.color</p:attrName>
                                        </p:attrNameLst>
                                      </p:cBhvr>
                                      <p:by>
                                        <p:hsl h="0" s="-12549" l="-25098"/>
                                      </p:by>
                                    </p:animClr>
                                    <p:set>
                                      <p:cBhvr>
                                        <p:cTn id="60"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1" restart="whenNotActive" fill="hold" evtFilter="cancelBubble" nodeType="interactiveSeq">
                <p:stCondLst>
                  <p:cond evt="onClick" delay="0">
                    <p:tgtEl>
                      <p:spTgt spid="33"/>
                    </p:tgtEl>
                  </p:cond>
                </p:stCondLst>
                <p:endSync evt="end" delay="0">
                  <p:rtn val="all"/>
                </p:endSync>
                <p:childTnLst>
                  <p:par>
                    <p:cTn id="62" fill="hold">
                      <p:stCondLst>
                        <p:cond delay="0"/>
                      </p:stCondLst>
                      <p:childTnLst>
                        <p:par>
                          <p:cTn id="63" fill="hold">
                            <p:stCondLst>
                              <p:cond delay="0"/>
                            </p:stCondLst>
                            <p:childTnLst>
                              <p:par>
                                <p:cTn id="64" presetID="24" presetClass="emph" presetSubtype="0" fill="hold" grpId="1" nodeType="clickEffect">
                                  <p:stCondLst>
                                    <p:cond delay="0"/>
                                  </p:stCondLst>
                                  <p:childTnLst>
                                    <p:animClr clrSpc="hsl" dir="cw">
                                      <p:cBhvr override="childStyle">
                                        <p:cTn id="65" dur="500" fill="hold"/>
                                        <p:tgtEl>
                                          <p:spTgt spid="33"/>
                                        </p:tgtEl>
                                        <p:attrNameLst>
                                          <p:attrName>style.color</p:attrName>
                                        </p:attrNameLst>
                                      </p:cBhvr>
                                      <p:by>
                                        <p:hsl h="0" s="-12549" l="-25098"/>
                                      </p:by>
                                    </p:animClr>
                                    <p:animClr clrSpc="hsl" dir="cw">
                                      <p:cBhvr>
                                        <p:cTn id="66" dur="500" fill="hold"/>
                                        <p:tgtEl>
                                          <p:spTgt spid="33"/>
                                        </p:tgtEl>
                                        <p:attrNameLst>
                                          <p:attrName>fillcolor</p:attrName>
                                        </p:attrNameLst>
                                      </p:cBhvr>
                                      <p:by>
                                        <p:hsl h="0" s="-12549" l="-25098"/>
                                      </p:by>
                                    </p:animClr>
                                    <p:animClr clrSpc="hsl" dir="cw">
                                      <p:cBhvr>
                                        <p:cTn id="67" dur="500" fill="hold"/>
                                        <p:tgtEl>
                                          <p:spTgt spid="33"/>
                                        </p:tgtEl>
                                        <p:attrNameLst>
                                          <p:attrName>stroke.color</p:attrName>
                                        </p:attrNameLst>
                                      </p:cBhvr>
                                      <p:by>
                                        <p:hsl h="0" s="-12549" l="-25098"/>
                                      </p:by>
                                    </p:animClr>
                                    <p:set>
                                      <p:cBhvr>
                                        <p:cTn id="68" dur="500" fill="hold"/>
                                        <p:tgtEl>
                                          <p:spTgt spid="33"/>
                                        </p:tgtEl>
                                        <p:attrNameLst>
                                          <p:attrName>fill.type</p:attrName>
                                        </p:attrNameLst>
                                      </p:cBhvr>
                                      <p:to>
                                        <p:strVal val="solid"/>
                                      </p:to>
                                    </p:set>
                                  </p:childTnLst>
                                </p:cTn>
                              </p:par>
                              <p:par>
                                <p:cTn id="69" presetID="19" presetClass="emph" presetSubtype="0" fill="hold" grpId="0" nodeType="withEffect">
                                  <p:stCondLst>
                                    <p:cond delay="0"/>
                                  </p:stCondLst>
                                  <p:childTnLst>
                                    <p:animClr clrSpc="rgb" dir="cw">
                                      <p:cBhvr override="childStyle">
                                        <p:cTn id="70" dur="500" fill="hold"/>
                                        <p:tgtEl>
                                          <p:spTgt spid="31"/>
                                        </p:tgtEl>
                                        <p:attrNameLst>
                                          <p:attrName>style.color</p:attrName>
                                        </p:attrNameLst>
                                      </p:cBhvr>
                                      <p:to>
                                        <a:srgbClr val="FFC000"/>
                                      </p:to>
                                    </p:animClr>
                                    <p:animClr clrSpc="rgb" dir="cw">
                                      <p:cBhvr>
                                        <p:cTn id="71" dur="500" fill="hold"/>
                                        <p:tgtEl>
                                          <p:spTgt spid="31"/>
                                        </p:tgtEl>
                                        <p:attrNameLst>
                                          <p:attrName>fillcolor</p:attrName>
                                        </p:attrNameLst>
                                      </p:cBhvr>
                                      <p:to>
                                        <a:srgbClr val="FFC000"/>
                                      </p:to>
                                    </p:animClr>
                                    <p:set>
                                      <p:cBhvr>
                                        <p:cTn id="72" dur="500" fill="hold"/>
                                        <p:tgtEl>
                                          <p:spTgt spid="31"/>
                                        </p:tgtEl>
                                        <p:attrNameLst>
                                          <p:attrName>fill.type</p:attrName>
                                        </p:attrNameLst>
                                      </p:cBhvr>
                                      <p:to>
                                        <p:strVal val="solid"/>
                                      </p:to>
                                    </p:set>
                                    <p:set>
                                      <p:cBhvr>
                                        <p:cTn id="73" dur="500" fill="hold"/>
                                        <p:tgtEl>
                                          <p:spTgt spid="31"/>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0221" fill="hold"/>
                                        <p:tgtEl>
                                          <p:spTgt spid="39"/>
                                        </p:tgtEl>
                                      </p:cBhvr>
                                    </p:cmd>
                                  </p:childTnLst>
                                </p:cTn>
                              </p:par>
                              <p:par>
                                <p:cTn id="76" presetID="3" presetClass="mediacall" presetSubtype="0" fill="hold" nodeType="withEffect">
                                  <p:stCondLst>
                                    <p:cond delay="0"/>
                                  </p:stCondLst>
                                  <p:childTnLst>
                                    <p:cmd type="call" cmd="stop">
                                      <p:cBhvr>
                                        <p:cTn id="77" dur="1" fill="hold"/>
                                        <p:tgtEl>
                                          <p:spTgt spid="38"/>
                                        </p:tgtEl>
                                      </p:cBhvr>
                                    </p:cmd>
                                  </p:childTnLst>
                                </p:cTn>
                              </p:par>
                              <p:par>
                                <p:cTn id="78" presetID="19" presetClass="emph" presetSubtype="0" fill="hold" grpId="1" nodeType="withEffect">
                                  <p:stCondLst>
                                    <p:cond delay="3000"/>
                                  </p:stCondLst>
                                  <p:childTnLst>
                                    <p:animClr clrSpc="rgb" dir="cw">
                                      <p:cBhvr override="childStyle">
                                        <p:cTn id="79" dur="500" fill="hold"/>
                                        <p:tgtEl>
                                          <p:spTgt spid="31"/>
                                        </p:tgtEl>
                                        <p:attrNameLst>
                                          <p:attrName>style.color</p:attrName>
                                        </p:attrNameLst>
                                      </p:cBhvr>
                                      <p:to>
                                        <a:srgbClr val="FF0000"/>
                                      </p:to>
                                    </p:animClr>
                                    <p:animClr clrSpc="rgb" dir="cw">
                                      <p:cBhvr>
                                        <p:cTn id="80" dur="500" fill="hold"/>
                                        <p:tgtEl>
                                          <p:spTgt spid="31"/>
                                        </p:tgtEl>
                                        <p:attrNameLst>
                                          <p:attrName>fillcolor</p:attrName>
                                        </p:attrNameLst>
                                      </p:cBhvr>
                                      <p:to>
                                        <a:srgbClr val="FF0000"/>
                                      </p:to>
                                    </p:animClr>
                                    <p:set>
                                      <p:cBhvr>
                                        <p:cTn id="81" dur="500" fill="hold"/>
                                        <p:tgtEl>
                                          <p:spTgt spid="31"/>
                                        </p:tgtEl>
                                        <p:attrNameLst>
                                          <p:attrName>fill.type</p:attrName>
                                        </p:attrNameLst>
                                      </p:cBhvr>
                                      <p:to>
                                        <p:strVal val="solid"/>
                                      </p:to>
                                    </p:set>
                                    <p:set>
                                      <p:cBhvr>
                                        <p:cTn id="82" dur="500" fill="hold"/>
                                        <p:tgtEl>
                                          <p:spTgt spid="31"/>
                                        </p:tgtEl>
                                        <p:attrNameLst>
                                          <p:attrName>fill.on</p:attrName>
                                        </p:attrNameLst>
                                      </p:cBhvr>
                                      <p:to>
                                        <p:strVal val="true"/>
                                      </p:to>
                                    </p:set>
                                  </p:childTnLst>
                                </p:cTn>
                              </p:par>
                              <p:par>
                                <p:cTn id="83" presetID="19" presetClass="emph" presetSubtype="0" repeatCount="4000" fill="hold" grpId="2" nodeType="withEffect">
                                  <p:stCondLst>
                                    <p:cond delay="3000"/>
                                  </p:stCondLst>
                                  <p:childTnLst>
                                    <p:animClr clrSpc="rgb" dir="cw">
                                      <p:cBhvr override="childStyle">
                                        <p:cTn id="84" dur="500" fill="hold"/>
                                        <p:tgtEl>
                                          <p:spTgt spid="15"/>
                                        </p:tgtEl>
                                        <p:attrNameLst>
                                          <p:attrName>style.color</p:attrName>
                                        </p:attrNameLst>
                                      </p:cBhvr>
                                      <p:to>
                                        <a:srgbClr val="92D050"/>
                                      </p:to>
                                    </p:animClr>
                                    <p:animClr clrSpc="rgb" dir="cw">
                                      <p:cBhvr>
                                        <p:cTn id="85" dur="500" fill="hold"/>
                                        <p:tgtEl>
                                          <p:spTgt spid="15"/>
                                        </p:tgtEl>
                                        <p:attrNameLst>
                                          <p:attrName>fillcolor</p:attrName>
                                        </p:attrNameLst>
                                      </p:cBhvr>
                                      <p:to>
                                        <a:srgbClr val="92D050"/>
                                      </p:to>
                                    </p:animClr>
                                    <p:set>
                                      <p:cBhvr>
                                        <p:cTn id="86" dur="500" fill="hold"/>
                                        <p:tgtEl>
                                          <p:spTgt spid="15"/>
                                        </p:tgtEl>
                                        <p:attrNameLst>
                                          <p:attrName>fill.type</p:attrName>
                                        </p:attrNameLst>
                                      </p:cBhvr>
                                      <p:to>
                                        <p:strVal val="solid"/>
                                      </p:to>
                                    </p:set>
                                    <p:set>
                                      <p:cBhvr>
                                        <p:cTn id="87" dur="500" fill="hold"/>
                                        <p:tgtEl>
                                          <p:spTgt spid="15"/>
                                        </p:tgtEl>
                                        <p:attrNameLst>
                                          <p:attrName>fill.on</p:attrName>
                                        </p:attrNameLst>
                                      </p:cBhvr>
                                      <p:to>
                                        <p:strVal val="true"/>
                                      </p:to>
                                    </p:set>
                                  </p:childTnLst>
                                </p:cTn>
                              </p:par>
                              <p:par>
                                <p:cTn id="88" presetID="1" presetClass="mediacall" presetSubtype="0" fill="hold" nodeType="withEffect">
                                  <p:stCondLst>
                                    <p:cond delay="3000"/>
                                  </p:stCondLst>
                                  <p:childTnLst>
                                    <p:cmd type="call" cmd="playFrom(0.0)">
                                      <p:cBhvr>
                                        <p:cTn id="89" dur="5906" fill="hold"/>
                                        <p:tgtEl>
                                          <p:spTgt spid="41"/>
                                        </p:tgtEl>
                                      </p:cBhvr>
                                    </p:cmd>
                                  </p:childTnLst>
                                </p:cTn>
                              </p:par>
                              <p:par>
                                <p:cTn id="90" presetID="3" presetClass="mediacall" presetSubtype="0" fill="hold" nodeType="withEffect">
                                  <p:stCondLst>
                                    <p:cond delay="3000"/>
                                  </p:stCondLst>
                                  <p:childTnLst>
                                    <p:cmd type="call" cmd="stop">
                                      <p:cBhvr>
                                        <p:cTn id="91" dur="1" fill="hold"/>
                                        <p:tgtEl>
                                          <p:spTgt spid="39"/>
                                        </p:tgtEl>
                                      </p:cBhvr>
                                    </p:cmd>
                                  </p:childTnLst>
                                </p:cTn>
                              </p:par>
                              <p:par>
                                <p:cTn id="92" presetID="30" presetClass="emph" presetSubtype="0" fill="hold" grpId="2" nodeType="withEffect">
                                  <p:stCondLst>
                                    <p:cond delay="3000"/>
                                  </p:stCondLst>
                                  <p:childTnLst>
                                    <p:animClr clrSpc="hsl" dir="cw">
                                      <p:cBhvr override="childStyle">
                                        <p:cTn id="93" dur="500" fill="hold"/>
                                        <p:tgtEl>
                                          <p:spTgt spid="33"/>
                                        </p:tgtEl>
                                        <p:attrNameLst>
                                          <p:attrName>style.color</p:attrName>
                                        </p:attrNameLst>
                                      </p:cBhvr>
                                      <p:by>
                                        <p:hsl h="0" s="12549" l="25098"/>
                                      </p:by>
                                    </p:animClr>
                                    <p:animClr clrSpc="hsl" dir="cw">
                                      <p:cBhvr>
                                        <p:cTn id="94" dur="500" fill="hold"/>
                                        <p:tgtEl>
                                          <p:spTgt spid="33"/>
                                        </p:tgtEl>
                                        <p:attrNameLst>
                                          <p:attrName>fillcolor</p:attrName>
                                        </p:attrNameLst>
                                      </p:cBhvr>
                                      <p:by>
                                        <p:hsl h="0" s="12549" l="25098"/>
                                      </p:by>
                                    </p:animClr>
                                    <p:animClr clrSpc="hsl" dir="cw">
                                      <p:cBhvr>
                                        <p:cTn id="95" dur="500" fill="hold"/>
                                        <p:tgtEl>
                                          <p:spTgt spid="33"/>
                                        </p:tgtEl>
                                        <p:attrNameLst>
                                          <p:attrName>stroke.color</p:attrName>
                                        </p:attrNameLst>
                                      </p:cBhvr>
                                      <p:by>
                                        <p:hsl h="0" s="12549" l="25098"/>
                                      </p:by>
                                    </p:animClr>
                                    <p:set>
                                      <p:cBhvr>
                                        <p:cTn id="96" dur="500" fill="hold"/>
                                        <p:tgtEl>
                                          <p:spTgt spid="33"/>
                                        </p:tgtEl>
                                        <p:attrNameLst>
                                          <p:attrName>fill.type</p:attrName>
                                        </p:attrNameLst>
                                      </p:cBhvr>
                                      <p:to>
                                        <p:strVal val="solid"/>
                                      </p:to>
                                    </p:set>
                                  </p:childTnLst>
                                </p:cTn>
                              </p:par>
                              <p:par>
                                <p:cTn id="97" presetID="24" presetClass="emph" presetSubtype="0" fill="hold" grpId="3" nodeType="withEffect">
                                  <p:stCondLst>
                                    <p:cond delay="3000"/>
                                  </p:stCondLst>
                                  <p:childTnLst>
                                    <p:animClr clrSpc="hsl" dir="cw">
                                      <p:cBhvr override="childStyle">
                                        <p:cTn id="98" dur="500" fill="hold"/>
                                        <p:tgtEl>
                                          <p:spTgt spid="25"/>
                                        </p:tgtEl>
                                        <p:attrNameLst>
                                          <p:attrName>style.color</p:attrName>
                                        </p:attrNameLst>
                                      </p:cBhvr>
                                      <p:by>
                                        <p:hsl h="0" s="-12549" l="-25098"/>
                                      </p:by>
                                    </p:animClr>
                                    <p:animClr clrSpc="hsl" dir="cw">
                                      <p:cBhvr>
                                        <p:cTn id="99" dur="500" fill="hold"/>
                                        <p:tgtEl>
                                          <p:spTgt spid="25"/>
                                        </p:tgtEl>
                                        <p:attrNameLst>
                                          <p:attrName>fillcolor</p:attrName>
                                        </p:attrNameLst>
                                      </p:cBhvr>
                                      <p:by>
                                        <p:hsl h="0" s="-12549" l="-25098"/>
                                      </p:by>
                                    </p:animClr>
                                    <p:animClr clrSpc="hsl" dir="cw">
                                      <p:cBhvr>
                                        <p:cTn id="100" dur="500" fill="hold"/>
                                        <p:tgtEl>
                                          <p:spTgt spid="25"/>
                                        </p:tgtEl>
                                        <p:attrNameLst>
                                          <p:attrName>stroke.color</p:attrName>
                                        </p:attrNameLst>
                                      </p:cBhvr>
                                      <p:by>
                                        <p:hsl h="0" s="-12549" l="-25098"/>
                                      </p:by>
                                    </p:animClr>
                                    <p:set>
                                      <p:cBhvr>
                                        <p:cTn id="101"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2" restart="whenNotActive" fill="hold" evtFilter="cancelBubble" nodeType="interactiveSeq">
                <p:stCondLst>
                  <p:cond evt="onClick" delay="0">
                    <p:tgtEl>
                      <p:spTgt spid="27"/>
                    </p:tgtEl>
                  </p:cond>
                </p:stCondLst>
                <p:endSync evt="end" delay="0">
                  <p:rtn val="all"/>
                </p:endSync>
                <p:childTnLst>
                  <p:par>
                    <p:cTn id="103" fill="hold">
                      <p:stCondLst>
                        <p:cond delay="0"/>
                      </p:stCondLst>
                      <p:childTnLst>
                        <p:par>
                          <p:cTn id="104" fill="hold">
                            <p:stCondLst>
                              <p:cond delay="0"/>
                            </p:stCondLst>
                            <p:childTnLst>
                              <p:par>
                                <p:cTn id="105" presetID="24" presetClass="emph" presetSubtype="0" fill="hold" grpId="1" nodeType="clickEffect">
                                  <p:stCondLst>
                                    <p:cond delay="0"/>
                                  </p:stCondLst>
                                  <p:childTnLst>
                                    <p:animClr clrSpc="hsl" dir="cw">
                                      <p:cBhvr override="childStyle">
                                        <p:cTn id="106" dur="500" fill="hold"/>
                                        <p:tgtEl>
                                          <p:spTgt spid="27"/>
                                        </p:tgtEl>
                                        <p:attrNameLst>
                                          <p:attrName>style.color</p:attrName>
                                        </p:attrNameLst>
                                      </p:cBhvr>
                                      <p:by>
                                        <p:hsl h="0" s="-12549" l="-25098"/>
                                      </p:by>
                                    </p:animClr>
                                    <p:animClr clrSpc="hsl" dir="cw">
                                      <p:cBhvr>
                                        <p:cTn id="107" dur="500" fill="hold"/>
                                        <p:tgtEl>
                                          <p:spTgt spid="27"/>
                                        </p:tgtEl>
                                        <p:attrNameLst>
                                          <p:attrName>fillcolor</p:attrName>
                                        </p:attrNameLst>
                                      </p:cBhvr>
                                      <p:by>
                                        <p:hsl h="0" s="-12549" l="-25098"/>
                                      </p:by>
                                    </p:animClr>
                                    <p:animClr clrSpc="hsl" dir="cw">
                                      <p:cBhvr>
                                        <p:cTn id="108" dur="500" fill="hold"/>
                                        <p:tgtEl>
                                          <p:spTgt spid="27"/>
                                        </p:tgtEl>
                                        <p:attrNameLst>
                                          <p:attrName>stroke.color</p:attrName>
                                        </p:attrNameLst>
                                      </p:cBhvr>
                                      <p:by>
                                        <p:hsl h="0" s="-12549" l="-25098"/>
                                      </p:by>
                                    </p:animClr>
                                    <p:set>
                                      <p:cBhvr>
                                        <p:cTn id="109" dur="500" fill="hold"/>
                                        <p:tgtEl>
                                          <p:spTgt spid="27"/>
                                        </p:tgtEl>
                                        <p:attrNameLst>
                                          <p:attrName>fill.type</p:attrName>
                                        </p:attrNameLst>
                                      </p:cBhvr>
                                      <p:to>
                                        <p:strVal val="solid"/>
                                      </p:to>
                                    </p:set>
                                  </p:childTnLst>
                                </p:cTn>
                              </p:par>
                              <p:par>
                                <p:cTn id="110" presetID="19" presetClass="emph" presetSubtype="0" fill="hold" grpId="0" nodeType="withEffect">
                                  <p:stCondLst>
                                    <p:cond delay="0"/>
                                  </p:stCondLst>
                                  <p:childTnLst>
                                    <p:animClr clrSpc="rgb" dir="cw">
                                      <p:cBhvr override="childStyle">
                                        <p:cTn id="111" dur="500" fill="hold"/>
                                        <p:tgtEl>
                                          <p:spTgt spid="16"/>
                                        </p:tgtEl>
                                        <p:attrNameLst>
                                          <p:attrName>style.color</p:attrName>
                                        </p:attrNameLst>
                                      </p:cBhvr>
                                      <p:to>
                                        <a:srgbClr val="FFC000"/>
                                      </p:to>
                                    </p:animClr>
                                    <p:animClr clrSpc="rgb" dir="cw">
                                      <p:cBhvr>
                                        <p:cTn id="112" dur="500" fill="hold"/>
                                        <p:tgtEl>
                                          <p:spTgt spid="16"/>
                                        </p:tgtEl>
                                        <p:attrNameLst>
                                          <p:attrName>fillcolor</p:attrName>
                                        </p:attrNameLst>
                                      </p:cBhvr>
                                      <p:to>
                                        <a:srgbClr val="FFC000"/>
                                      </p:to>
                                    </p:animClr>
                                    <p:set>
                                      <p:cBhvr>
                                        <p:cTn id="113" dur="500" fill="hold"/>
                                        <p:tgtEl>
                                          <p:spTgt spid="16"/>
                                        </p:tgtEl>
                                        <p:attrNameLst>
                                          <p:attrName>fill.type</p:attrName>
                                        </p:attrNameLst>
                                      </p:cBhvr>
                                      <p:to>
                                        <p:strVal val="solid"/>
                                      </p:to>
                                    </p:set>
                                    <p:set>
                                      <p:cBhvr>
                                        <p:cTn id="114" dur="500" fill="hold"/>
                                        <p:tgtEl>
                                          <p:spTgt spid="16"/>
                                        </p:tgtEl>
                                        <p:attrNameLst>
                                          <p:attrName>fill.on</p:attrName>
                                        </p:attrNameLst>
                                      </p:cBhvr>
                                      <p:to>
                                        <p:strVal val="true"/>
                                      </p:to>
                                    </p:set>
                                  </p:childTnLst>
                                </p:cTn>
                              </p:par>
                              <p:par>
                                <p:cTn id="115" presetID="1" presetClass="mediacall" presetSubtype="0" fill="hold" nodeType="withEffect">
                                  <p:stCondLst>
                                    <p:cond delay="0"/>
                                  </p:stCondLst>
                                  <p:childTnLst>
                                    <p:cmd type="call" cmd="playFrom(0.0)">
                                      <p:cBhvr>
                                        <p:cTn id="116" dur="20221" fill="hold"/>
                                        <p:tgtEl>
                                          <p:spTgt spid="39"/>
                                        </p:tgtEl>
                                      </p:cBhvr>
                                    </p:cmd>
                                  </p:childTnLst>
                                </p:cTn>
                              </p:par>
                              <p:par>
                                <p:cTn id="117" presetID="3" presetClass="mediacall" presetSubtype="0" fill="hold" nodeType="withEffect">
                                  <p:stCondLst>
                                    <p:cond delay="0"/>
                                  </p:stCondLst>
                                  <p:childTnLst>
                                    <p:cmd type="call" cmd="stop">
                                      <p:cBhvr>
                                        <p:cTn id="118" dur="1" fill="hold"/>
                                        <p:tgtEl>
                                          <p:spTgt spid="38"/>
                                        </p:tgtEl>
                                      </p:cBhvr>
                                    </p:cmd>
                                  </p:childTnLst>
                                </p:cTn>
                              </p:par>
                              <p:par>
                                <p:cTn id="119" presetID="19" presetClass="emph" presetSubtype="0" fill="hold" grpId="1" nodeType="withEffect">
                                  <p:stCondLst>
                                    <p:cond delay="3500"/>
                                  </p:stCondLst>
                                  <p:childTnLst>
                                    <p:animClr clrSpc="rgb" dir="cw">
                                      <p:cBhvr override="childStyle">
                                        <p:cTn id="120" dur="500" fill="hold"/>
                                        <p:tgtEl>
                                          <p:spTgt spid="16"/>
                                        </p:tgtEl>
                                        <p:attrNameLst>
                                          <p:attrName>style.color</p:attrName>
                                        </p:attrNameLst>
                                      </p:cBhvr>
                                      <p:to>
                                        <a:srgbClr val="FF0000"/>
                                      </p:to>
                                    </p:animClr>
                                    <p:animClr clrSpc="rgb" dir="cw">
                                      <p:cBhvr>
                                        <p:cTn id="121" dur="500" fill="hold"/>
                                        <p:tgtEl>
                                          <p:spTgt spid="16"/>
                                        </p:tgtEl>
                                        <p:attrNameLst>
                                          <p:attrName>fillcolor</p:attrName>
                                        </p:attrNameLst>
                                      </p:cBhvr>
                                      <p:to>
                                        <a:srgbClr val="FF0000"/>
                                      </p:to>
                                    </p:animClr>
                                    <p:set>
                                      <p:cBhvr>
                                        <p:cTn id="122" dur="500" fill="hold"/>
                                        <p:tgtEl>
                                          <p:spTgt spid="16"/>
                                        </p:tgtEl>
                                        <p:attrNameLst>
                                          <p:attrName>fill.type</p:attrName>
                                        </p:attrNameLst>
                                      </p:cBhvr>
                                      <p:to>
                                        <p:strVal val="solid"/>
                                      </p:to>
                                    </p:set>
                                    <p:set>
                                      <p:cBhvr>
                                        <p:cTn id="123" dur="500" fill="hold"/>
                                        <p:tgtEl>
                                          <p:spTgt spid="16"/>
                                        </p:tgtEl>
                                        <p:attrNameLst>
                                          <p:attrName>fill.on</p:attrName>
                                        </p:attrNameLst>
                                      </p:cBhvr>
                                      <p:to>
                                        <p:strVal val="true"/>
                                      </p:to>
                                    </p:set>
                                  </p:childTnLst>
                                </p:cTn>
                              </p:par>
                              <p:par>
                                <p:cTn id="124" presetID="19" presetClass="emph" presetSubtype="0" repeatCount="4000" fill="hold" grpId="3" nodeType="withEffect">
                                  <p:stCondLst>
                                    <p:cond delay="3500"/>
                                  </p:stCondLst>
                                  <p:childTnLst>
                                    <p:animClr clrSpc="rgb" dir="cw">
                                      <p:cBhvr override="childStyle">
                                        <p:cTn id="125" dur="500" fill="hold"/>
                                        <p:tgtEl>
                                          <p:spTgt spid="15"/>
                                        </p:tgtEl>
                                        <p:attrNameLst>
                                          <p:attrName>style.color</p:attrName>
                                        </p:attrNameLst>
                                      </p:cBhvr>
                                      <p:to>
                                        <a:srgbClr val="92D050"/>
                                      </p:to>
                                    </p:animClr>
                                    <p:animClr clrSpc="rgb" dir="cw">
                                      <p:cBhvr>
                                        <p:cTn id="126" dur="500" fill="hold"/>
                                        <p:tgtEl>
                                          <p:spTgt spid="15"/>
                                        </p:tgtEl>
                                        <p:attrNameLst>
                                          <p:attrName>fillcolor</p:attrName>
                                        </p:attrNameLst>
                                      </p:cBhvr>
                                      <p:to>
                                        <a:srgbClr val="92D050"/>
                                      </p:to>
                                    </p:animClr>
                                    <p:set>
                                      <p:cBhvr>
                                        <p:cTn id="127" dur="500" fill="hold"/>
                                        <p:tgtEl>
                                          <p:spTgt spid="15"/>
                                        </p:tgtEl>
                                        <p:attrNameLst>
                                          <p:attrName>fill.type</p:attrName>
                                        </p:attrNameLst>
                                      </p:cBhvr>
                                      <p:to>
                                        <p:strVal val="solid"/>
                                      </p:to>
                                    </p:set>
                                    <p:set>
                                      <p:cBhvr>
                                        <p:cTn id="128" dur="500" fill="hold"/>
                                        <p:tgtEl>
                                          <p:spTgt spid="15"/>
                                        </p:tgtEl>
                                        <p:attrNameLst>
                                          <p:attrName>fill.on</p:attrName>
                                        </p:attrNameLst>
                                      </p:cBhvr>
                                      <p:to>
                                        <p:strVal val="true"/>
                                      </p:to>
                                    </p:set>
                                  </p:childTnLst>
                                </p:cTn>
                              </p:par>
                              <p:par>
                                <p:cTn id="129" presetID="1" presetClass="mediacall" presetSubtype="0" fill="hold" nodeType="withEffect">
                                  <p:stCondLst>
                                    <p:cond delay="3500"/>
                                  </p:stCondLst>
                                  <p:childTnLst>
                                    <p:cmd type="call" cmd="playFrom(0.0)">
                                      <p:cBhvr>
                                        <p:cTn id="130" dur="5906" fill="hold"/>
                                        <p:tgtEl>
                                          <p:spTgt spid="41"/>
                                        </p:tgtEl>
                                      </p:cBhvr>
                                    </p:cmd>
                                  </p:childTnLst>
                                </p:cTn>
                              </p:par>
                              <p:par>
                                <p:cTn id="131" presetID="3" presetClass="mediacall" presetSubtype="0" fill="hold" nodeType="withEffect">
                                  <p:stCondLst>
                                    <p:cond delay="3500"/>
                                  </p:stCondLst>
                                  <p:childTnLst>
                                    <p:cmd type="call" cmd="stop">
                                      <p:cBhvr>
                                        <p:cTn id="132" dur="1" fill="hold"/>
                                        <p:tgtEl>
                                          <p:spTgt spid="39"/>
                                        </p:tgtEl>
                                      </p:cBhvr>
                                    </p:cmd>
                                  </p:childTnLst>
                                </p:cTn>
                              </p:par>
                              <p:par>
                                <p:cTn id="133" presetID="30" presetClass="emph" presetSubtype="0" fill="hold" grpId="2" nodeType="withEffect">
                                  <p:stCondLst>
                                    <p:cond delay="3500"/>
                                  </p:stCondLst>
                                  <p:childTnLst>
                                    <p:animClr clrSpc="hsl" dir="cw">
                                      <p:cBhvr override="childStyle">
                                        <p:cTn id="134" dur="500" fill="hold"/>
                                        <p:tgtEl>
                                          <p:spTgt spid="27"/>
                                        </p:tgtEl>
                                        <p:attrNameLst>
                                          <p:attrName>style.color</p:attrName>
                                        </p:attrNameLst>
                                      </p:cBhvr>
                                      <p:by>
                                        <p:hsl h="0" s="12549" l="25098"/>
                                      </p:by>
                                    </p:animClr>
                                    <p:animClr clrSpc="hsl" dir="cw">
                                      <p:cBhvr>
                                        <p:cTn id="135" dur="500" fill="hold"/>
                                        <p:tgtEl>
                                          <p:spTgt spid="27"/>
                                        </p:tgtEl>
                                        <p:attrNameLst>
                                          <p:attrName>fillcolor</p:attrName>
                                        </p:attrNameLst>
                                      </p:cBhvr>
                                      <p:by>
                                        <p:hsl h="0" s="12549" l="25098"/>
                                      </p:by>
                                    </p:animClr>
                                    <p:animClr clrSpc="hsl" dir="cw">
                                      <p:cBhvr>
                                        <p:cTn id="136" dur="500" fill="hold"/>
                                        <p:tgtEl>
                                          <p:spTgt spid="27"/>
                                        </p:tgtEl>
                                        <p:attrNameLst>
                                          <p:attrName>stroke.color</p:attrName>
                                        </p:attrNameLst>
                                      </p:cBhvr>
                                      <p:by>
                                        <p:hsl h="0" s="12549" l="25098"/>
                                      </p:by>
                                    </p:animClr>
                                    <p:set>
                                      <p:cBhvr>
                                        <p:cTn id="137" dur="500" fill="hold"/>
                                        <p:tgtEl>
                                          <p:spTgt spid="27"/>
                                        </p:tgtEl>
                                        <p:attrNameLst>
                                          <p:attrName>fill.type</p:attrName>
                                        </p:attrNameLst>
                                      </p:cBhvr>
                                      <p:to>
                                        <p:strVal val="solid"/>
                                      </p:to>
                                    </p:set>
                                  </p:childTnLst>
                                </p:cTn>
                              </p:par>
                              <p:par>
                                <p:cTn id="138" presetID="24" presetClass="emph" presetSubtype="0" fill="hold" grpId="4" nodeType="withEffect">
                                  <p:stCondLst>
                                    <p:cond delay="3500"/>
                                  </p:stCondLst>
                                  <p:childTnLst>
                                    <p:animClr clrSpc="hsl" dir="cw">
                                      <p:cBhvr override="childStyle">
                                        <p:cTn id="139" dur="500" fill="hold"/>
                                        <p:tgtEl>
                                          <p:spTgt spid="25"/>
                                        </p:tgtEl>
                                        <p:attrNameLst>
                                          <p:attrName>style.color</p:attrName>
                                        </p:attrNameLst>
                                      </p:cBhvr>
                                      <p:by>
                                        <p:hsl h="0" s="-12549" l="-25098"/>
                                      </p:by>
                                    </p:animClr>
                                    <p:animClr clrSpc="hsl" dir="cw">
                                      <p:cBhvr>
                                        <p:cTn id="140" dur="500" fill="hold"/>
                                        <p:tgtEl>
                                          <p:spTgt spid="25"/>
                                        </p:tgtEl>
                                        <p:attrNameLst>
                                          <p:attrName>fillcolor</p:attrName>
                                        </p:attrNameLst>
                                      </p:cBhvr>
                                      <p:by>
                                        <p:hsl h="0" s="-12549" l="-25098"/>
                                      </p:by>
                                    </p:animClr>
                                    <p:animClr clrSpc="hsl" dir="cw">
                                      <p:cBhvr>
                                        <p:cTn id="141" dur="500" fill="hold"/>
                                        <p:tgtEl>
                                          <p:spTgt spid="25"/>
                                        </p:tgtEl>
                                        <p:attrNameLst>
                                          <p:attrName>stroke.color</p:attrName>
                                        </p:attrNameLst>
                                      </p:cBhvr>
                                      <p:by>
                                        <p:hsl h="0" s="-12549" l="-25098"/>
                                      </p:by>
                                    </p:animClr>
                                    <p:set>
                                      <p:cBhvr>
                                        <p:cTn id="142"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3" restart="whenNotActive" fill="hold" evtFilter="cancelBubble" nodeType="interactiveSeq">
                <p:stCondLst>
                  <p:cond evt="onClick" delay="0">
                    <p:tgtEl>
                      <p:spTgt spid="34"/>
                    </p:tgtEl>
                  </p:cond>
                </p:stCondLst>
                <p:endSync evt="end" delay="0">
                  <p:rtn val="all"/>
                </p:endSync>
                <p:childTnLst>
                  <p:par>
                    <p:cTn id="144" fill="hold">
                      <p:stCondLst>
                        <p:cond delay="0"/>
                      </p:stCondLst>
                      <p:childTnLst>
                        <p:par>
                          <p:cTn id="145" fill="hold">
                            <p:stCondLst>
                              <p:cond delay="0"/>
                            </p:stCondLst>
                            <p:childTnLst>
                              <p:par>
                                <p:cTn id="146" presetID="24" presetClass="emph" presetSubtype="0" fill="hold" grpId="1" nodeType="clickEffect">
                                  <p:stCondLst>
                                    <p:cond delay="0"/>
                                  </p:stCondLst>
                                  <p:childTnLst>
                                    <p:animClr clrSpc="hsl" dir="cw">
                                      <p:cBhvr override="childStyle">
                                        <p:cTn id="147" dur="500" fill="hold"/>
                                        <p:tgtEl>
                                          <p:spTgt spid="34"/>
                                        </p:tgtEl>
                                        <p:attrNameLst>
                                          <p:attrName>style.color</p:attrName>
                                        </p:attrNameLst>
                                      </p:cBhvr>
                                      <p:by>
                                        <p:hsl h="0" s="-12549" l="-25098"/>
                                      </p:by>
                                    </p:animClr>
                                    <p:animClr clrSpc="hsl" dir="cw">
                                      <p:cBhvr>
                                        <p:cTn id="148" dur="500" fill="hold"/>
                                        <p:tgtEl>
                                          <p:spTgt spid="34"/>
                                        </p:tgtEl>
                                        <p:attrNameLst>
                                          <p:attrName>fillcolor</p:attrName>
                                        </p:attrNameLst>
                                      </p:cBhvr>
                                      <p:by>
                                        <p:hsl h="0" s="-12549" l="-25098"/>
                                      </p:by>
                                    </p:animClr>
                                    <p:animClr clrSpc="hsl" dir="cw">
                                      <p:cBhvr>
                                        <p:cTn id="149" dur="500" fill="hold"/>
                                        <p:tgtEl>
                                          <p:spTgt spid="34"/>
                                        </p:tgtEl>
                                        <p:attrNameLst>
                                          <p:attrName>stroke.color</p:attrName>
                                        </p:attrNameLst>
                                      </p:cBhvr>
                                      <p:by>
                                        <p:hsl h="0" s="-12549" l="-25098"/>
                                      </p:by>
                                    </p:animClr>
                                    <p:set>
                                      <p:cBhvr>
                                        <p:cTn id="150" dur="500" fill="hold"/>
                                        <p:tgtEl>
                                          <p:spTgt spid="34"/>
                                        </p:tgtEl>
                                        <p:attrNameLst>
                                          <p:attrName>fill.type</p:attrName>
                                        </p:attrNameLst>
                                      </p:cBhvr>
                                      <p:to>
                                        <p:strVal val="solid"/>
                                      </p:to>
                                    </p:set>
                                  </p:childTnLst>
                                </p:cTn>
                              </p:par>
                              <p:par>
                                <p:cTn id="151" presetID="19" presetClass="emph" presetSubtype="0" fill="hold" grpId="0" nodeType="withEffect">
                                  <p:stCondLst>
                                    <p:cond delay="0"/>
                                  </p:stCondLst>
                                  <p:childTnLst>
                                    <p:animClr clrSpc="rgb" dir="cw">
                                      <p:cBhvr override="childStyle">
                                        <p:cTn id="152" dur="500" fill="hold"/>
                                        <p:tgtEl>
                                          <p:spTgt spid="32"/>
                                        </p:tgtEl>
                                        <p:attrNameLst>
                                          <p:attrName>style.color</p:attrName>
                                        </p:attrNameLst>
                                      </p:cBhvr>
                                      <p:to>
                                        <a:schemeClr val="accent2"/>
                                      </p:to>
                                    </p:animClr>
                                    <p:animClr clrSpc="rgb" dir="cw">
                                      <p:cBhvr>
                                        <p:cTn id="153" dur="500" fill="hold"/>
                                        <p:tgtEl>
                                          <p:spTgt spid="32"/>
                                        </p:tgtEl>
                                        <p:attrNameLst>
                                          <p:attrName>fillcolor</p:attrName>
                                        </p:attrNameLst>
                                      </p:cBhvr>
                                      <p:to>
                                        <a:schemeClr val="accent2"/>
                                      </p:to>
                                    </p:animClr>
                                    <p:set>
                                      <p:cBhvr>
                                        <p:cTn id="154" dur="500" fill="hold"/>
                                        <p:tgtEl>
                                          <p:spTgt spid="32"/>
                                        </p:tgtEl>
                                        <p:attrNameLst>
                                          <p:attrName>fill.type</p:attrName>
                                        </p:attrNameLst>
                                      </p:cBhvr>
                                      <p:to>
                                        <p:strVal val="solid"/>
                                      </p:to>
                                    </p:set>
                                    <p:set>
                                      <p:cBhvr>
                                        <p:cTn id="155" dur="500" fill="hold"/>
                                        <p:tgtEl>
                                          <p:spTgt spid="32"/>
                                        </p:tgtEl>
                                        <p:attrNameLst>
                                          <p:attrName>fill.on</p:attrName>
                                        </p:attrNameLst>
                                      </p:cBhvr>
                                      <p:to>
                                        <p:strVal val="true"/>
                                      </p:to>
                                    </p:set>
                                  </p:childTnLst>
                                </p:cTn>
                              </p:par>
                              <p:par>
                                <p:cTn id="156" presetID="1" presetClass="mediacall" presetSubtype="0" fill="hold" nodeType="withEffect">
                                  <p:stCondLst>
                                    <p:cond delay="0"/>
                                  </p:stCondLst>
                                  <p:childTnLst>
                                    <p:cmd type="call" cmd="playFrom(0.0)">
                                      <p:cBhvr>
                                        <p:cTn id="157" dur="20221" fill="hold"/>
                                        <p:tgtEl>
                                          <p:spTgt spid="39"/>
                                        </p:tgtEl>
                                      </p:cBhvr>
                                    </p:cmd>
                                  </p:childTnLst>
                                </p:cTn>
                              </p:par>
                              <p:par>
                                <p:cTn id="158" presetID="3" presetClass="mediacall" presetSubtype="0" fill="hold" nodeType="withEffect">
                                  <p:stCondLst>
                                    <p:cond delay="0"/>
                                  </p:stCondLst>
                                  <p:childTnLst>
                                    <p:cmd type="call" cmd="stop">
                                      <p:cBhvr>
                                        <p:cTn id="159" dur="1" fill="hold"/>
                                        <p:tgtEl>
                                          <p:spTgt spid="38"/>
                                        </p:tgtEl>
                                      </p:cBhvr>
                                    </p:cmd>
                                  </p:childTnLst>
                                </p:cTn>
                              </p:par>
                              <p:par>
                                <p:cTn id="160" presetID="19" presetClass="emph" presetSubtype="0" fill="hold" grpId="1" nodeType="withEffect">
                                  <p:stCondLst>
                                    <p:cond delay="3000"/>
                                  </p:stCondLst>
                                  <p:childTnLst>
                                    <p:animClr clrSpc="rgb" dir="cw">
                                      <p:cBhvr override="childStyle">
                                        <p:cTn id="161" dur="500" fill="hold"/>
                                        <p:tgtEl>
                                          <p:spTgt spid="32"/>
                                        </p:tgtEl>
                                        <p:attrNameLst>
                                          <p:attrName>style.color</p:attrName>
                                        </p:attrNameLst>
                                      </p:cBhvr>
                                      <p:to>
                                        <a:srgbClr val="FF0000"/>
                                      </p:to>
                                    </p:animClr>
                                    <p:animClr clrSpc="rgb" dir="cw">
                                      <p:cBhvr>
                                        <p:cTn id="162" dur="500" fill="hold"/>
                                        <p:tgtEl>
                                          <p:spTgt spid="32"/>
                                        </p:tgtEl>
                                        <p:attrNameLst>
                                          <p:attrName>fillcolor</p:attrName>
                                        </p:attrNameLst>
                                      </p:cBhvr>
                                      <p:to>
                                        <a:srgbClr val="FF0000"/>
                                      </p:to>
                                    </p:animClr>
                                    <p:set>
                                      <p:cBhvr>
                                        <p:cTn id="163" dur="500" fill="hold"/>
                                        <p:tgtEl>
                                          <p:spTgt spid="32"/>
                                        </p:tgtEl>
                                        <p:attrNameLst>
                                          <p:attrName>fill.type</p:attrName>
                                        </p:attrNameLst>
                                      </p:cBhvr>
                                      <p:to>
                                        <p:strVal val="solid"/>
                                      </p:to>
                                    </p:set>
                                    <p:set>
                                      <p:cBhvr>
                                        <p:cTn id="164" dur="500" fill="hold"/>
                                        <p:tgtEl>
                                          <p:spTgt spid="32"/>
                                        </p:tgtEl>
                                        <p:attrNameLst>
                                          <p:attrName>fill.on</p:attrName>
                                        </p:attrNameLst>
                                      </p:cBhvr>
                                      <p:to>
                                        <p:strVal val="true"/>
                                      </p:to>
                                    </p:set>
                                  </p:childTnLst>
                                </p:cTn>
                              </p:par>
                              <p:par>
                                <p:cTn id="165" presetID="19" presetClass="emph" presetSubtype="0" repeatCount="4000" fill="hold" grpId="4" nodeType="withEffect">
                                  <p:stCondLst>
                                    <p:cond delay="3000"/>
                                  </p:stCondLst>
                                  <p:childTnLst>
                                    <p:animClr clrSpc="rgb" dir="cw">
                                      <p:cBhvr override="childStyle">
                                        <p:cTn id="166" dur="500" fill="hold"/>
                                        <p:tgtEl>
                                          <p:spTgt spid="15"/>
                                        </p:tgtEl>
                                        <p:attrNameLst>
                                          <p:attrName>style.color</p:attrName>
                                        </p:attrNameLst>
                                      </p:cBhvr>
                                      <p:to>
                                        <a:srgbClr val="92D050"/>
                                      </p:to>
                                    </p:animClr>
                                    <p:animClr clrSpc="rgb" dir="cw">
                                      <p:cBhvr>
                                        <p:cTn id="167" dur="500" fill="hold"/>
                                        <p:tgtEl>
                                          <p:spTgt spid="15"/>
                                        </p:tgtEl>
                                        <p:attrNameLst>
                                          <p:attrName>fillcolor</p:attrName>
                                        </p:attrNameLst>
                                      </p:cBhvr>
                                      <p:to>
                                        <a:srgbClr val="92D050"/>
                                      </p:to>
                                    </p:animClr>
                                    <p:set>
                                      <p:cBhvr>
                                        <p:cTn id="168" dur="500" fill="hold"/>
                                        <p:tgtEl>
                                          <p:spTgt spid="15"/>
                                        </p:tgtEl>
                                        <p:attrNameLst>
                                          <p:attrName>fill.type</p:attrName>
                                        </p:attrNameLst>
                                      </p:cBhvr>
                                      <p:to>
                                        <p:strVal val="solid"/>
                                      </p:to>
                                    </p:set>
                                    <p:set>
                                      <p:cBhvr>
                                        <p:cTn id="169" dur="500" fill="hold"/>
                                        <p:tgtEl>
                                          <p:spTgt spid="15"/>
                                        </p:tgtEl>
                                        <p:attrNameLst>
                                          <p:attrName>fill.on</p:attrName>
                                        </p:attrNameLst>
                                      </p:cBhvr>
                                      <p:to>
                                        <p:strVal val="true"/>
                                      </p:to>
                                    </p:set>
                                  </p:childTnLst>
                                </p:cTn>
                              </p:par>
                              <p:par>
                                <p:cTn id="170" presetID="1" presetClass="mediacall" presetSubtype="0" fill="hold" nodeType="withEffect">
                                  <p:stCondLst>
                                    <p:cond delay="3000"/>
                                  </p:stCondLst>
                                  <p:childTnLst>
                                    <p:cmd type="call" cmd="playFrom(0.0)">
                                      <p:cBhvr>
                                        <p:cTn id="171" dur="5906" fill="hold"/>
                                        <p:tgtEl>
                                          <p:spTgt spid="41"/>
                                        </p:tgtEl>
                                      </p:cBhvr>
                                    </p:cmd>
                                  </p:childTnLst>
                                </p:cTn>
                              </p:par>
                              <p:par>
                                <p:cTn id="172" presetID="3" presetClass="mediacall" presetSubtype="0" fill="hold" nodeType="withEffect">
                                  <p:stCondLst>
                                    <p:cond delay="3000"/>
                                  </p:stCondLst>
                                  <p:childTnLst>
                                    <p:cmd type="call" cmd="stop">
                                      <p:cBhvr>
                                        <p:cTn id="173" dur="1" fill="hold"/>
                                        <p:tgtEl>
                                          <p:spTgt spid="39"/>
                                        </p:tgtEl>
                                      </p:cBhvr>
                                    </p:cmd>
                                  </p:childTnLst>
                                </p:cTn>
                              </p:par>
                              <p:par>
                                <p:cTn id="174" presetID="30" presetClass="emph" presetSubtype="0" fill="hold" grpId="2" nodeType="withEffect">
                                  <p:stCondLst>
                                    <p:cond delay="3000"/>
                                  </p:stCondLst>
                                  <p:childTnLst>
                                    <p:animClr clrSpc="hsl" dir="cw">
                                      <p:cBhvr override="childStyle">
                                        <p:cTn id="175" dur="500" fill="hold"/>
                                        <p:tgtEl>
                                          <p:spTgt spid="34"/>
                                        </p:tgtEl>
                                        <p:attrNameLst>
                                          <p:attrName>style.color</p:attrName>
                                        </p:attrNameLst>
                                      </p:cBhvr>
                                      <p:by>
                                        <p:hsl h="0" s="12549" l="25098"/>
                                      </p:by>
                                    </p:animClr>
                                    <p:animClr clrSpc="hsl" dir="cw">
                                      <p:cBhvr>
                                        <p:cTn id="176" dur="500" fill="hold"/>
                                        <p:tgtEl>
                                          <p:spTgt spid="34"/>
                                        </p:tgtEl>
                                        <p:attrNameLst>
                                          <p:attrName>fillcolor</p:attrName>
                                        </p:attrNameLst>
                                      </p:cBhvr>
                                      <p:by>
                                        <p:hsl h="0" s="12549" l="25098"/>
                                      </p:by>
                                    </p:animClr>
                                    <p:animClr clrSpc="hsl" dir="cw">
                                      <p:cBhvr>
                                        <p:cTn id="177" dur="500" fill="hold"/>
                                        <p:tgtEl>
                                          <p:spTgt spid="34"/>
                                        </p:tgtEl>
                                        <p:attrNameLst>
                                          <p:attrName>stroke.color</p:attrName>
                                        </p:attrNameLst>
                                      </p:cBhvr>
                                      <p:by>
                                        <p:hsl h="0" s="12549" l="25098"/>
                                      </p:by>
                                    </p:animClr>
                                    <p:set>
                                      <p:cBhvr>
                                        <p:cTn id="178" dur="500" fill="hold"/>
                                        <p:tgtEl>
                                          <p:spTgt spid="34"/>
                                        </p:tgtEl>
                                        <p:attrNameLst>
                                          <p:attrName>fill.type</p:attrName>
                                        </p:attrNameLst>
                                      </p:cBhvr>
                                      <p:to>
                                        <p:strVal val="solid"/>
                                      </p:to>
                                    </p:set>
                                  </p:childTnLst>
                                </p:cTn>
                              </p:par>
                              <p:par>
                                <p:cTn id="179" presetID="24" presetClass="emph" presetSubtype="0" fill="hold" grpId="5" nodeType="withEffect">
                                  <p:stCondLst>
                                    <p:cond delay="3000"/>
                                  </p:stCondLst>
                                  <p:childTnLst>
                                    <p:animClr clrSpc="hsl" dir="cw">
                                      <p:cBhvr override="childStyle">
                                        <p:cTn id="180" dur="500" fill="hold"/>
                                        <p:tgtEl>
                                          <p:spTgt spid="25"/>
                                        </p:tgtEl>
                                        <p:attrNameLst>
                                          <p:attrName>style.color</p:attrName>
                                        </p:attrNameLst>
                                      </p:cBhvr>
                                      <p:by>
                                        <p:hsl h="0" s="-12549" l="-25098"/>
                                      </p:by>
                                    </p:animClr>
                                    <p:animClr clrSpc="hsl" dir="cw">
                                      <p:cBhvr>
                                        <p:cTn id="181" dur="500" fill="hold"/>
                                        <p:tgtEl>
                                          <p:spTgt spid="25"/>
                                        </p:tgtEl>
                                        <p:attrNameLst>
                                          <p:attrName>fillcolor</p:attrName>
                                        </p:attrNameLst>
                                      </p:cBhvr>
                                      <p:by>
                                        <p:hsl h="0" s="-12549" l="-25098"/>
                                      </p:by>
                                    </p:animClr>
                                    <p:animClr clrSpc="hsl" dir="cw">
                                      <p:cBhvr>
                                        <p:cTn id="182" dur="500" fill="hold"/>
                                        <p:tgtEl>
                                          <p:spTgt spid="25"/>
                                        </p:tgtEl>
                                        <p:attrNameLst>
                                          <p:attrName>stroke.color</p:attrName>
                                        </p:attrNameLst>
                                      </p:cBhvr>
                                      <p:by>
                                        <p:hsl h="0" s="-12549" l="-25098"/>
                                      </p:by>
                                    </p:animClr>
                                    <p:set>
                                      <p:cBhvr>
                                        <p:cTn id="183"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video>
              <p:cMediaNode vol="80000">
                <p:cTn id="184" fill="hold" display="0">
                  <p:stCondLst>
                    <p:cond delay="indefinite"/>
                  </p:stCondLst>
                  <p:endCondLst>
                    <p:cond evt="onStopAudio" delay="0">
                      <p:tgtEl>
                        <p:sldTgt/>
                      </p:tgtEl>
                    </p:cond>
                  </p:endCondLst>
                </p:cTn>
                <p:tgtEl>
                  <p:spTgt spid="39"/>
                </p:tgtEl>
              </p:cMediaNode>
            </p:video>
            <p:video>
              <p:cMediaNode vol="80000">
                <p:cTn id="185" fill="hold" display="0">
                  <p:stCondLst>
                    <p:cond delay="indefinite"/>
                  </p:stCondLst>
                  <p:endCondLst>
                    <p:cond evt="onStopAudio" delay="0">
                      <p:tgtEl>
                        <p:sldTgt/>
                      </p:tgtEl>
                    </p:cond>
                  </p:endCondLst>
                </p:cTn>
                <p:tgtEl>
                  <p:spTgt spid="40"/>
                </p:tgtEl>
              </p:cMediaNode>
            </p:video>
            <p:video>
              <p:cMediaNode vol="80000">
                <p:cTn id="186" fill="hold" display="0">
                  <p:stCondLst>
                    <p:cond delay="indefinite"/>
                  </p:stCondLst>
                  <p:endCondLst>
                    <p:cond evt="onStopAudio" delay="0">
                      <p:tgtEl>
                        <p:sldTgt/>
                      </p:tgtEl>
                    </p:cond>
                  </p:endCondLst>
                </p:cTn>
                <p:tgtEl>
                  <p:spTgt spid="41"/>
                </p:tgtEl>
              </p:cMediaNode>
            </p:vide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8">
            <a:extLst>
              <a:ext uri="{FF2B5EF4-FFF2-40B4-BE49-F238E27FC236}">
                <a16:creationId xmlns="" xmlns:a16="http://schemas.microsoft.com/office/drawing/2014/main" id="{ED15564B-D850-4D6F-BBD5-7342FE78139D}"/>
              </a:ext>
            </a:extLst>
          </p:cNvPr>
          <p:cNvSpPr/>
          <p:nvPr/>
        </p:nvSpPr>
        <p:spPr>
          <a:xfrm>
            <a:off x="2594346" y="127592"/>
            <a:ext cx="7354871" cy="83690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FF00"/>
                </a:solidFill>
                <a:latin typeface="Times New Roman" pitchFamily="18" charset="0"/>
                <a:cs typeface="Times New Roman" pitchFamily="18" charset="0"/>
              </a:rPr>
              <a:t>Trò chơi “CUỘC ĐUA KÌ THÚ”</a:t>
            </a:r>
            <a:endParaRPr lang="en-US" sz="3500" b="1" dirty="0">
              <a:solidFill>
                <a:srgbClr val="FFFF00"/>
              </a:solidFill>
              <a:latin typeface="Times New Roman" pitchFamily="18" charset="0"/>
              <a:cs typeface="Times New Roman" pitchFamily="18" charset="0"/>
            </a:endParaRPr>
          </a:p>
        </p:txBody>
      </p:sp>
      <p:pic>
        <p:nvPicPr>
          <p:cNvPr id="5" name="image47.png" descr="https://lh4.googleusercontent.com/je5lMkIuyYU0SYLDaaaXsxGqI79yluJv_Xr4G0wpMH-l7SSxDWZDGh4bf2GS9F3waBy-d240FjQoVMi57oIJ-9oCxWrPqdqUrrVPxuBFxR0BQLJGFIMoUVX6gQkFuTmyoGtZ8xw"/>
          <p:cNvPicPr/>
          <p:nvPr/>
        </p:nvPicPr>
        <p:blipFill>
          <a:blip r:embed="rId2" cstate="print"/>
          <a:srcRect/>
          <a:stretch>
            <a:fillRect/>
          </a:stretch>
        </p:blipFill>
        <p:spPr>
          <a:xfrm>
            <a:off x="2279176" y="1003398"/>
            <a:ext cx="7983940" cy="4264638"/>
          </a:xfrm>
          <a:prstGeom prst="rect">
            <a:avLst/>
          </a:prstGeo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1000"/>
                                        <p:tgtEl>
                                          <p:spTgt spid="5"/>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out)">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8">
            <a:extLst>
              <a:ext uri="{FF2B5EF4-FFF2-40B4-BE49-F238E27FC236}">
                <a16:creationId xmlns="" xmlns:a16="http://schemas.microsoft.com/office/drawing/2014/main" id="{ED15564B-D850-4D6F-BBD5-7342FE78139D}"/>
              </a:ext>
            </a:extLst>
          </p:cNvPr>
          <p:cNvSpPr/>
          <p:nvPr/>
        </p:nvSpPr>
        <p:spPr>
          <a:xfrm>
            <a:off x="2594346" y="127592"/>
            <a:ext cx="7354871" cy="83690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FF00"/>
                </a:solidFill>
                <a:latin typeface="Times New Roman" pitchFamily="18" charset="0"/>
                <a:cs typeface="Times New Roman" pitchFamily="18" charset="0"/>
              </a:rPr>
              <a:t>Trò chơi “CUỘC ĐUA KÌ THÚ”</a:t>
            </a:r>
            <a:endParaRPr lang="en-US" sz="3500" b="1" dirty="0">
              <a:solidFill>
                <a:srgbClr val="FFFF00"/>
              </a:solidFill>
              <a:latin typeface="Times New Roman" pitchFamily="18" charset="0"/>
              <a:cs typeface="Times New Roman" pitchFamily="18" charset="0"/>
            </a:endParaRPr>
          </a:p>
        </p:txBody>
      </p:sp>
      <p:pic>
        <p:nvPicPr>
          <p:cNvPr id="45058" name="Picture 2" descr="C:\Users\PTS\Desktop\Ảnh\unnamed (2).jpg"/>
          <p:cNvPicPr>
            <a:picLocks noChangeAspect="1" noChangeArrowheads="1"/>
          </p:cNvPicPr>
          <p:nvPr/>
        </p:nvPicPr>
        <p:blipFill>
          <a:blip r:embed="rId2"/>
          <a:srcRect/>
          <a:stretch>
            <a:fillRect/>
          </a:stretch>
        </p:blipFill>
        <p:spPr bwMode="auto">
          <a:xfrm>
            <a:off x="1808145" y="1865478"/>
            <a:ext cx="8959939" cy="4806744"/>
          </a:xfrm>
          <a:prstGeom prst="rect">
            <a:avLst/>
          </a:prstGeom>
          <a:noFill/>
          <a:ln>
            <a:solidFill>
              <a:srgbClr val="0000FF"/>
            </a:solidFill>
          </a:ln>
        </p:spPr>
      </p:pic>
      <p:sp>
        <p:nvSpPr>
          <p:cNvPr id="6" name="TextBox 5"/>
          <p:cNvSpPr txBox="1"/>
          <p:nvPr/>
        </p:nvSpPr>
        <p:spPr>
          <a:xfrm>
            <a:off x="1719617" y="1091821"/>
            <a:ext cx="9376012" cy="579967"/>
          </a:xfrm>
          <a:prstGeom prst="rect">
            <a:avLst/>
          </a:prstGeom>
          <a:solidFill>
            <a:srgbClr val="FFFF00"/>
          </a:solidFill>
          <a:ln>
            <a:solidFill>
              <a:srgbClr val="0000FF"/>
            </a:solidFill>
          </a:ln>
        </p:spPr>
        <p:txBody>
          <a:bodyPr wrap="square" rtlCol="0">
            <a:spAutoFit/>
          </a:bodyPr>
          <a:lstStyle/>
          <a:p>
            <a:pPr>
              <a:lnSpc>
                <a:spcPct val="150000"/>
              </a:lnSpc>
            </a:pPr>
            <a:r>
              <a:rPr lang="en-US" sz="2400" b="1" i="1" dirty="0" smtClean="0">
                <a:solidFill>
                  <a:srgbClr val="0000FF"/>
                </a:solidFill>
                <a:latin typeface="Times New Roman" pitchFamily="18" charset="0"/>
                <a:cs typeface="Times New Roman" pitchFamily="18" charset="0"/>
              </a:rPr>
              <a:t>Điền tên các lục </a:t>
            </a:r>
            <a:r>
              <a:rPr lang="vi-VN" sz="2400" b="1" i="1" dirty="0" smtClean="0">
                <a:solidFill>
                  <a:srgbClr val="0000FF"/>
                </a:solidFill>
                <a:latin typeface="Times New Roman" pitchFamily="18" charset="0"/>
                <a:cs typeface="Times New Roman" pitchFamily="18" charset="0"/>
              </a:rPr>
              <a:t>đị</a:t>
            </a:r>
            <a:r>
              <a:rPr lang="en-US" sz="2400" b="1" i="1" dirty="0" smtClean="0">
                <a:solidFill>
                  <a:srgbClr val="0000FF"/>
                </a:solidFill>
                <a:latin typeface="Times New Roman" pitchFamily="18" charset="0"/>
                <a:cs typeface="Times New Roman" pitchFamily="18" charset="0"/>
              </a:rPr>
              <a:t>a và </a:t>
            </a:r>
            <a:r>
              <a:rPr lang="vi-VN" sz="2400" b="1" i="1" dirty="0" smtClean="0">
                <a:solidFill>
                  <a:srgbClr val="0000FF"/>
                </a:solidFill>
                <a:latin typeface="Times New Roman" pitchFamily="18" charset="0"/>
                <a:cs typeface="Times New Roman" pitchFamily="18" charset="0"/>
              </a:rPr>
              <a:t>đại</a:t>
            </a:r>
            <a:r>
              <a:rPr lang="en-US" sz="2400" b="1" i="1" dirty="0" smtClean="0">
                <a:solidFill>
                  <a:srgbClr val="0000FF"/>
                </a:solidFill>
                <a:latin typeface="Times New Roman" pitchFamily="18" charset="0"/>
                <a:cs typeface="Times New Roman" pitchFamily="18" charset="0"/>
              </a:rPr>
              <a:t> d</a:t>
            </a:r>
            <a:r>
              <a:rPr lang="vi-VN" sz="2400" b="1" i="1" dirty="0" smtClean="0">
                <a:solidFill>
                  <a:srgbClr val="0000FF"/>
                </a:solidFill>
                <a:latin typeface="Times New Roman" pitchFamily="18" charset="0"/>
                <a:cs typeface="Times New Roman" pitchFamily="18" charset="0"/>
              </a:rPr>
              <a:t>ươ</a:t>
            </a:r>
            <a:r>
              <a:rPr lang="en-US" sz="2400" b="1" i="1" dirty="0" smtClean="0">
                <a:solidFill>
                  <a:srgbClr val="0000FF"/>
                </a:solidFill>
                <a:latin typeface="Times New Roman" pitchFamily="18" charset="0"/>
                <a:cs typeface="Times New Roman" pitchFamily="18" charset="0"/>
              </a:rPr>
              <a:t>ng trên thế gi</a:t>
            </a:r>
            <a:r>
              <a:rPr lang="vi-VN" sz="2400" b="1" i="1" dirty="0" smtClean="0">
                <a:solidFill>
                  <a:srgbClr val="0000FF"/>
                </a:solidFill>
                <a:latin typeface="Times New Roman" pitchFamily="18" charset="0"/>
                <a:cs typeface="Times New Roman" pitchFamily="18" charset="0"/>
              </a:rPr>
              <a:t>ới</a:t>
            </a:r>
            <a:r>
              <a:rPr lang="en-US" sz="2400" b="1" i="1" dirty="0" smtClean="0">
                <a:solidFill>
                  <a:srgbClr val="0000FF"/>
                </a:solidFill>
                <a:latin typeface="Times New Roman" pitchFamily="18" charset="0"/>
                <a:cs typeface="Times New Roman" pitchFamily="18" charset="0"/>
              </a:rPr>
              <a:t> vào l</a:t>
            </a:r>
            <a:r>
              <a:rPr lang="vi-VN" sz="2400" b="1" i="1" dirty="0" smtClean="0">
                <a:solidFill>
                  <a:srgbClr val="0000FF"/>
                </a:solidFill>
                <a:latin typeface="Times New Roman" pitchFamily="18" charset="0"/>
                <a:cs typeface="Times New Roman" pitchFamily="18" charset="0"/>
              </a:rPr>
              <a:t>ược</a:t>
            </a:r>
            <a:r>
              <a:rPr lang="en-US" sz="2400" b="1" i="1" dirty="0" smtClean="0">
                <a:solidFill>
                  <a:srgbClr val="0000FF"/>
                </a:solidFill>
                <a:latin typeface="Times New Roman" pitchFamily="18" charset="0"/>
                <a:cs typeface="Times New Roman" pitchFamily="18" charset="0"/>
              </a:rPr>
              <a:t> </a:t>
            </a:r>
            <a:r>
              <a:rPr lang="vi-VN" sz="2400" b="1" i="1" dirty="0" smtClean="0">
                <a:solidFill>
                  <a:srgbClr val="0000FF"/>
                </a:solidFill>
                <a:latin typeface="Times New Roman" pitchFamily="18" charset="0"/>
                <a:cs typeface="Times New Roman" pitchFamily="18" charset="0"/>
              </a:rPr>
              <a:t>đồ</a:t>
            </a:r>
            <a:r>
              <a:rPr lang="en-US" sz="2400" b="1" i="1" dirty="0" smtClean="0">
                <a:solidFill>
                  <a:srgbClr val="0000FF"/>
                </a:solidFill>
                <a:latin typeface="Times New Roman" pitchFamily="18" charset="0"/>
                <a:cs typeface="Times New Roman" pitchFamily="18" charset="0"/>
              </a:rPr>
              <a:t> d</a:t>
            </a:r>
            <a:r>
              <a:rPr lang="vi-VN" sz="2400" b="1" i="1" dirty="0" smtClean="0">
                <a:solidFill>
                  <a:srgbClr val="0000FF"/>
                </a:solidFill>
                <a:latin typeface="Times New Roman" pitchFamily="18" charset="0"/>
                <a:cs typeface="Times New Roman" pitchFamily="18" charset="0"/>
              </a:rPr>
              <a:t>ướ</a:t>
            </a:r>
            <a:r>
              <a:rPr lang="en-US" sz="2400" b="1" i="1" dirty="0" smtClean="0">
                <a:solidFill>
                  <a:srgbClr val="0000FF"/>
                </a:solidFill>
                <a:latin typeface="Times New Roman" pitchFamily="18" charset="0"/>
                <a:cs typeface="Times New Roman" pitchFamily="18" charset="0"/>
              </a:rPr>
              <a:t>i </a:t>
            </a:r>
            <a:r>
              <a:rPr lang="vi-VN" sz="2400" b="1" i="1" dirty="0" smtClean="0">
                <a:solidFill>
                  <a:srgbClr val="0000FF"/>
                </a:solidFill>
                <a:latin typeface="Times New Roman" pitchFamily="18" charset="0"/>
                <a:cs typeface="Times New Roman" pitchFamily="18" charset="0"/>
              </a:rPr>
              <a:t>đâ</a:t>
            </a:r>
            <a:r>
              <a:rPr lang="en-US" sz="2400" b="1" i="1" dirty="0" smtClean="0">
                <a:solidFill>
                  <a:srgbClr val="0000FF"/>
                </a:solidFill>
                <a:latin typeface="Times New Roman" pitchFamily="18" charset="0"/>
                <a:cs typeface="Times New Roman" pitchFamily="18" charset="0"/>
              </a:rPr>
              <a:t>y.</a:t>
            </a:r>
            <a:endParaRPr lang="en-US"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nodeType="withEffect">
                                  <p:stCondLst>
                                    <p:cond delay="0"/>
                                  </p:stCondLst>
                                  <p:childTnLst>
                                    <p:set>
                                      <p:cBhvr>
                                        <p:cTn id="11" dur="1" fill="hold">
                                          <p:stCondLst>
                                            <p:cond delay="0"/>
                                          </p:stCondLst>
                                        </p:cTn>
                                        <p:tgtEl>
                                          <p:spTgt spid="45058"/>
                                        </p:tgtEl>
                                        <p:attrNameLst>
                                          <p:attrName>style.visibility</p:attrName>
                                        </p:attrNameLst>
                                      </p:cBhvr>
                                      <p:to>
                                        <p:strVal val="visible"/>
                                      </p:to>
                                    </p:set>
                                    <p:anim calcmode="lin" valueType="num">
                                      <p:cBhvr>
                                        <p:cTn id="12" dur="1000" fill="hold"/>
                                        <p:tgtEl>
                                          <p:spTgt spid="45058"/>
                                        </p:tgtEl>
                                        <p:attrNameLst>
                                          <p:attrName>ppt_x</p:attrName>
                                        </p:attrNameLst>
                                      </p:cBhvr>
                                      <p:tavLst>
                                        <p:tav tm="0">
                                          <p:val>
                                            <p:strVal val="#ppt_x-.2"/>
                                          </p:val>
                                        </p:tav>
                                        <p:tav tm="100000">
                                          <p:val>
                                            <p:strVal val="#ppt_x"/>
                                          </p:val>
                                        </p:tav>
                                      </p:tavLst>
                                    </p:anim>
                                    <p:anim calcmode="lin" valueType="num">
                                      <p:cBhvr>
                                        <p:cTn id="13" dur="1000" fill="hold"/>
                                        <p:tgtEl>
                                          <p:spTgt spid="4505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8">
            <a:extLst>
              <a:ext uri="{FF2B5EF4-FFF2-40B4-BE49-F238E27FC236}">
                <a16:creationId xmlns="" xmlns:a16="http://schemas.microsoft.com/office/drawing/2014/main" id="{ED15564B-D850-4D6F-BBD5-7342FE78139D}"/>
              </a:ext>
            </a:extLst>
          </p:cNvPr>
          <p:cNvSpPr/>
          <p:nvPr/>
        </p:nvSpPr>
        <p:spPr>
          <a:xfrm>
            <a:off x="2594346" y="127592"/>
            <a:ext cx="7354871" cy="83690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FF00"/>
                </a:solidFill>
                <a:latin typeface="Times New Roman" pitchFamily="18" charset="0"/>
                <a:cs typeface="Times New Roman" pitchFamily="18" charset="0"/>
              </a:rPr>
              <a:t>Trò chơi “CUỘC ĐUA KÌ THÚ”</a:t>
            </a:r>
            <a:endParaRPr lang="en-US" sz="3500" b="1" dirty="0">
              <a:solidFill>
                <a:srgbClr val="FFFF00"/>
              </a:solidFill>
              <a:latin typeface="Times New Roman" pitchFamily="18" charset="0"/>
              <a:cs typeface="Times New Roman" pitchFamily="18" charset="0"/>
            </a:endParaRPr>
          </a:p>
        </p:txBody>
      </p:sp>
      <p:pic>
        <p:nvPicPr>
          <p:cNvPr id="45058" name="Picture 2" descr="C:\Users\PTS\Desktop\Ảnh\unnamed (2).jpg"/>
          <p:cNvPicPr>
            <a:picLocks noChangeAspect="1" noChangeArrowheads="1"/>
          </p:cNvPicPr>
          <p:nvPr/>
        </p:nvPicPr>
        <p:blipFill>
          <a:blip r:embed="rId2"/>
          <a:srcRect/>
          <a:stretch>
            <a:fillRect/>
          </a:stretch>
        </p:blipFill>
        <p:spPr bwMode="auto">
          <a:xfrm>
            <a:off x="2899966" y="1838183"/>
            <a:ext cx="8959939" cy="4806744"/>
          </a:xfrm>
          <a:prstGeom prst="rect">
            <a:avLst/>
          </a:prstGeom>
          <a:noFill/>
          <a:ln>
            <a:solidFill>
              <a:srgbClr val="0000FF"/>
            </a:solidFill>
          </a:ln>
        </p:spPr>
      </p:pic>
      <p:sp>
        <p:nvSpPr>
          <p:cNvPr id="6" name="TextBox 5"/>
          <p:cNvSpPr txBox="1"/>
          <p:nvPr/>
        </p:nvSpPr>
        <p:spPr>
          <a:xfrm>
            <a:off x="1364775" y="1050879"/>
            <a:ext cx="9062114" cy="646331"/>
          </a:xfrm>
          <a:prstGeom prst="rect">
            <a:avLst/>
          </a:prstGeom>
          <a:solidFill>
            <a:srgbClr val="FFFF00"/>
          </a:solidFill>
          <a:ln>
            <a:solidFill>
              <a:srgbClr val="0000FF"/>
            </a:solidFill>
          </a:ln>
        </p:spPr>
        <p:txBody>
          <a:bodyPr wrap="square" rtlCol="0">
            <a:spAutoFit/>
          </a:bodyPr>
          <a:lstStyle/>
          <a:p>
            <a:pPr>
              <a:lnSpc>
                <a:spcPct val="150000"/>
              </a:lnSpc>
            </a:pPr>
            <a:r>
              <a:rPr lang="en-US" sz="2400" b="1" i="1" dirty="0" smtClean="0">
                <a:solidFill>
                  <a:srgbClr val="0000FF"/>
                </a:solidFill>
                <a:latin typeface="Times New Roman" pitchFamily="18" charset="0"/>
                <a:cs typeface="Times New Roman" pitchFamily="18" charset="0"/>
              </a:rPr>
              <a:t>Vẽ và tô màu các dòng biển theo yêu cầu vào l</a:t>
            </a:r>
            <a:r>
              <a:rPr lang="vi-VN" sz="2400" b="1" i="1" dirty="0" smtClean="0">
                <a:solidFill>
                  <a:srgbClr val="0000FF"/>
                </a:solidFill>
                <a:latin typeface="Times New Roman" pitchFamily="18" charset="0"/>
                <a:cs typeface="Times New Roman" pitchFamily="18" charset="0"/>
              </a:rPr>
              <a:t>ược</a:t>
            </a:r>
            <a:r>
              <a:rPr lang="en-US" sz="2400" b="1" i="1" dirty="0" smtClean="0">
                <a:solidFill>
                  <a:srgbClr val="0000FF"/>
                </a:solidFill>
                <a:latin typeface="Times New Roman" pitchFamily="18" charset="0"/>
                <a:cs typeface="Times New Roman" pitchFamily="18" charset="0"/>
              </a:rPr>
              <a:t> </a:t>
            </a:r>
            <a:r>
              <a:rPr lang="vi-VN" sz="2400" b="1" i="1" dirty="0" smtClean="0">
                <a:solidFill>
                  <a:srgbClr val="0000FF"/>
                </a:solidFill>
                <a:latin typeface="Times New Roman" pitchFamily="18" charset="0"/>
                <a:cs typeface="Times New Roman" pitchFamily="18" charset="0"/>
              </a:rPr>
              <a:t>đồ</a:t>
            </a:r>
            <a:r>
              <a:rPr lang="en-US" sz="2400" b="1" i="1" dirty="0" smtClean="0">
                <a:solidFill>
                  <a:srgbClr val="0000FF"/>
                </a:solidFill>
                <a:latin typeface="Times New Roman" pitchFamily="18" charset="0"/>
                <a:cs typeface="Times New Roman" pitchFamily="18" charset="0"/>
              </a:rPr>
              <a:t> d</a:t>
            </a:r>
            <a:r>
              <a:rPr lang="vi-VN" sz="2400" b="1" i="1" dirty="0" smtClean="0">
                <a:solidFill>
                  <a:srgbClr val="0000FF"/>
                </a:solidFill>
                <a:latin typeface="Times New Roman" pitchFamily="18" charset="0"/>
                <a:cs typeface="Times New Roman" pitchFamily="18" charset="0"/>
              </a:rPr>
              <a:t>ướ</a:t>
            </a:r>
            <a:r>
              <a:rPr lang="en-US" sz="2400" b="1" i="1" dirty="0" smtClean="0">
                <a:solidFill>
                  <a:srgbClr val="0000FF"/>
                </a:solidFill>
                <a:latin typeface="Times New Roman" pitchFamily="18" charset="0"/>
                <a:cs typeface="Times New Roman" pitchFamily="18" charset="0"/>
              </a:rPr>
              <a:t>i </a:t>
            </a:r>
            <a:r>
              <a:rPr lang="vi-VN" sz="2400" b="1" i="1" dirty="0" smtClean="0">
                <a:solidFill>
                  <a:srgbClr val="0000FF"/>
                </a:solidFill>
                <a:latin typeface="Times New Roman" pitchFamily="18" charset="0"/>
                <a:cs typeface="Times New Roman" pitchFamily="18" charset="0"/>
              </a:rPr>
              <a:t>đâ</a:t>
            </a:r>
            <a:r>
              <a:rPr lang="en-US" sz="2400" b="1" i="1" dirty="0" smtClean="0">
                <a:solidFill>
                  <a:srgbClr val="0000FF"/>
                </a:solidFill>
                <a:latin typeface="Times New Roman" pitchFamily="18" charset="0"/>
                <a:cs typeface="Times New Roman" pitchFamily="18" charset="0"/>
              </a:rPr>
              <a:t>y.</a:t>
            </a:r>
            <a:endParaRPr lang="en-US" sz="2400" b="1" i="1" dirty="0">
              <a:solidFill>
                <a:srgbClr val="0000FF"/>
              </a:solidFill>
              <a:latin typeface="Times New Roman" pitchFamily="18" charset="0"/>
              <a:cs typeface="Times New Roman" pitchFamily="18" charset="0"/>
            </a:endParaRPr>
          </a:p>
        </p:txBody>
      </p:sp>
      <p:sp>
        <p:nvSpPr>
          <p:cNvPr id="11" name="TextBox 10"/>
          <p:cNvSpPr txBox="1"/>
          <p:nvPr/>
        </p:nvSpPr>
        <p:spPr>
          <a:xfrm>
            <a:off x="54593" y="1883391"/>
            <a:ext cx="2743200" cy="830997"/>
          </a:xfrm>
          <a:prstGeom prst="rect">
            <a:avLst/>
          </a:prstGeom>
          <a:solidFill>
            <a:srgbClr val="FFFF00"/>
          </a:solidFill>
          <a:ln>
            <a:solidFill>
              <a:srgbClr val="0000FF"/>
            </a:solidFill>
          </a:ln>
        </p:spPr>
        <p:txBody>
          <a:bodyPr wrap="square" rtlCol="0">
            <a:spAutoFit/>
          </a:bodyPr>
          <a:lstStyle/>
          <a:p>
            <a:r>
              <a:rPr lang="en-US" sz="2400" b="1" dirty="0" smtClean="0">
                <a:solidFill>
                  <a:srgbClr val="FF0000"/>
                </a:solidFill>
                <a:latin typeface="Times New Roman" pitchFamily="18" charset="0"/>
                <a:cs typeface="Times New Roman" pitchFamily="18" charset="0"/>
              </a:rPr>
              <a:t>Nhóm 1: Dòng biển nóng - B</a:t>
            </a:r>
            <a:r>
              <a:rPr lang="vi-VN" sz="2400" b="1" dirty="0" smtClean="0">
                <a:solidFill>
                  <a:srgbClr val="FF0000"/>
                </a:solidFill>
                <a:latin typeface="Times New Roman" pitchFamily="18" charset="0"/>
                <a:cs typeface="Times New Roman" pitchFamily="18" charset="0"/>
              </a:rPr>
              <a:t>ắ</a:t>
            </a:r>
            <a:r>
              <a:rPr lang="en-US" sz="2400" b="1" dirty="0" smtClean="0">
                <a:solidFill>
                  <a:srgbClr val="FF0000"/>
                </a:solidFill>
                <a:latin typeface="Times New Roman" pitchFamily="18" charset="0"/>
                <a:cs typeface="Times New Roman" pitchFamily="18" charset="0"/>
              </a:rPr>
              <a:t>c bán cầu</a:t>
            </a:r>
            <a:endParaRPr lang="en-US" sz="2400" b="1" dirty="0">
              <a:solidFill>
                <a:srgbClr val="FF0000"/>
              </a:solidFill>
              <a:latin typeface="Times New Roman" pitchFamily="18" charset="0"/>
              <a:cs typeface="Times New Roman" pitchFamily="18" charset="0"/>
            </a:endParaRPr>
          </a:p>
        </p:txBody>
      </p:sp>
      <p:sp>
        <p:nvSpPr>
          <p:cNvPr id="13" name="TextBox 12"/>
          <p:cNvSpPr txBox="1"/>
          <p:nvPr/>
        </p:nvSpPr>
        <p:spPr>
          <a:xfrm>
            <a:off x="72788" y="2925170"/>
            <a:ext cx="2743200" cy="1200329"/>
          </a:xfrm>
          <a:prstGeom prst="rect">
            <a:avLst/>
          </a:prstGeom>
          <a:solidFill>
            <a:srgbClr val="FFFF00"/>
          </a:solidFill>
          <a:ln>
            <a:solidFill>
              <a:srgbClr val="0000FF"/>
            </a:solidFill>
          </a:ln>
        </p:spPr>
        <p:txBody>
          <a:bodyPr wrap="square" rtlCol="0">
            <a:spAutoFit/>
          </a:bodyPr>
          <a:lstStyle/>
          <a:p>
            <a:r>
              <a:rPr lang="en-US" sz="2400" b="1" dirty="0" smtClean="0">
                <a:solidFill>
                  <a:srgbClr val="FF0000"/>
                </a:solidFill>
                <a:latin typeface="Times New Roman" pitchFamily="18" charset="0"/>
                <a:cs typeface="Times New Roman" pitchFamily="18" charset="0"/>
              </a:rPr>
              <a:t>Nhóm 2: Dòng biển nóng - Nam bán cầu</a:t>
            </a:r>
            <a:endParaRPr lang="en-US" sz="2400" b="1" dirty="0">
              <a:solidFill>
                <a:srgbClr val="FF0000"/>
              </a:solidFill>
              <a:latin typeface="Times New Roman" pitchFamily="18" charset="0"/>
              <a:cs typeface="Times New Roman" pitchFamily="18" charset="0"/>
            </a:endParaRPr>
          </a:p>
        </p:txBody>
      </p:sp>
      <p:sp>
        <p:nvSpPr>
          <p:cNvPr id="14" name="TextBox 13"/>
          <p:cNvSpPr txBox="1"/>
          <p:nvPr/>
        </p:nvSpPr>
        <p:spPr>
          <a:xfrm>
            <a:off x="54592" y="4292227"/>
            <a:ext cx="2743200" cy="830997"/>
          </a:xfrm>
          <a:prstGeom prst="rect">
            <a:avLst/>
          </a:prstGeom>
          <a:solidFill>
            <a:srgbClr val="FFFF00"/>
          </a:solidFill>
          <a:ln>
            <a:solidFill>
              <a:srgbClr val="0000FF"/>
            </a:solidFill>
          </a:ln>
        </p:spPr>
        <p:txBody>
          <a:bodyPr wrap="square" rtlCol="0">
            <a:spAutoFit/>
          </a:bodyPr>
          <a:lstStyle/>
          <a:p>
            <a:r>
              <a:rPr lang="en-US" sz="2400" b="1" dirty="0" smtClean="0">
                <a:solidFill>
                  <a:srgbClr val="002060"/>
                </a:solidFill>
                <a:latin typeface="Times New Roman" pitchFamily="18" charset="0"/>
                <a:cs typeface="Times New Roman" pitchFamily="18" charset="0"/>
              </a:rPr>
              <a:t>Nhóm 3: Dòng biển lạnh - B</a:t>
            </a:r>
            <a:r>
              <a:rPr lang="vi-VN" sz="2400" b="1" dirty="0" smtClean="0">
                <a:solidFill>
                  <a:srgbClr val="002060"/>
                </a:solidFill>
                <a:latin typeface="Times New Roman" pitchFamily="18" charset="0"/>
                <a:cs typeface="Times New Roman" pitchFamily="18" charset="0"/>
              </a:rPr>
              <a:t>ắ</a:t>
            </a:r>
            <a:r>
              <a:rPr lang="en-US" sz="2400" b="1" dirty="0" smtClean="0">
                <a:solidFill>
                  <a:srgbClr val="002060"/>
                </a:solidFill>
                <a:latin typeface="Times New Roman" pitchFamily="18" charset="0"/>
                <a:cs typeface="Times New Roman" pitchFamily="18" charset="0"/>
              </a:rPr>
              <a:t>c bán cầu</a:t>
            </a:r>
            <a:endParaRPr lang="en-US" sz="2400" b="1" dirty="0">
              <a:solidFill>
                <a:srgbClr val="002060"/>
              </a:solidFill>
              <a:latin typeface="Times New Roman" pitchFamily="18" charset="0"/>
              <a:cs typeface="Times New Roman" pitchFamily="18" charset="0"/>
            </a:endParaRPr>
          </a:p>
        </p:txBody>
      </p:sp>
      <p:sp>
        <p:nvSpPr>
          <p:cNvPr id="15" name="TextBox 14"/>
          <p:cNvSpPr txBox="1"/>
          <p:nvPr/>
        </p:nvSpPr>
        <p:spPr>
          <a:xfrm>
            <a:off x="54592" y="5277142"/>
            <a:ext cx="2743200" cy="1200329"/>
          </a:xfrm>
          <a:prstGeom prst="rect">
            <a:avLst/>
          </a:prstGeom>
          <a:solidFill>
            <a:srgbClr val="FFFF00"/>
          </a:solidFill>
          <a:ln>
            <a:solidFill>
              <a:srgbClr val="0000FF"/>
            </a:solidFill>
          </a:ln>
        </p:spPr>
        <p:txBody>
          <a:bodyPr wrap="square" rtlCol="0">
            <a:spAutoFit/>
          </a:bodyPr>
          <a:lstStyle/>
          <a:p>
            <a:r>
              <a:rPr lang="en-US" sz="2400" b="1" dirty="0" smtClean="0">
                <a:solidFill>
                  <a:srgbClr val="002060"/>
                </a:solidFill>
                <a:latin typeface="Times New Roman" pitchFamily="18" charset="0"/>
                <a:cs typeface="Times New Roman" pitchFamily="18" charset="0"/>
              </a:rPr>
              <a:t>Nhóm 4: Dòng biển nóng - Nam bán cầu</a:t>
            </a:r>
            <a:endParaRPr lang="en-US" sz="24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nodeType="withEffect">
                                  <p:stCondLst>
                                    <p:cond delay="0"/>
                                  </p:stCondLst>
                                  <p:childTnLst>
                                    <p:set>
                                      <p:cBhvr>
                                        <p:cTn id="11" dur="1" fill="hold">
                                          <p:stCondLst>
                                            <p:cond delay="0"/>
                                          </p:stCondLst>
                                        </p:cTn>
                                        <p:tgtEl>
                                          <p:spTgt spid="45058"/>
                                        </p:tgtEl>
                                        <p:attrNameLst>
                                          <p:attrName>style.visibility</p:attrName>
                                        </p:attrNameLst>
                                      </p:cBhvr>
                                      <p:to>
                                        <p:strVal val="visible"/>
                                      </p:to>
                                    </p:set>
                                    <p:anim calcmode="lin" valueType="num">
                                      <p:cBhvr>
                                        <p:cTn id="12" dur="1000" fill="hold"/>
                                        <p:tgtEl>
                                          <p:spTgt spid="45058"/>
                                        </p:tgtEl>
                                        <p:attrNameLst>
                                          <p:attrName>ppt_x</p:attrName>
                                        </p:attrNameLst>
                                      </p:cBhvr>
                                      <p:tavLst>
                                        <p:tav tm="0">
                                          <p:val>
                                            <p:strVal val="#ppt_x-.2"/>
                                          </p:val>
                                        </p:tav>
                                        <p:tav tm="100000">
                                          <p:val>
                                            <p:strVal val="#ppt_x"/>
                                          </p:val>
                                        </p:tav>
                                      </p:tavLst>
                                    </p:anim>
                                    <p:anim calcmode="lin" valueType="num">
                                      <p:cBhvr>
                                        <p:cTn id="13" dur="1000" fill="hold"/>
                                        <p:tgtEl>
                                          <p:spTgt spid="4505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5058"/>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ppt_x</p:attrName>
                                        </p:attrNameLst>
                                      </p:cBhvr>
                                      <p:tavLst>
                                        <p:tav tm="0">
                                          <p:val>
                                            <p:strVal val="#ppt_x-.2"/>
                                          </p:val>
                                        </p:tav>
                                        <p:tav tm="100000">
                                          <p:val>
                                            <p:strVal val="#ppt_x"/>
                                          </p:val>
                                        </p:tav>
                                      </p:tavLst>
                                    </p:anim>
                                    <p:anim calcmode="lin" valueType="num">
                                      <p:cBhvr>
                                        <p:cTn id="2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ppt_x</p:attrName>
                                        </p:attrNameLst>
                                      </p:cBhvr>
                                      <p:tavLst>
                                        <p:tav tm="0">
                                          <p:val>
                                            <p:strVal val="#ppt_x-.2"/>
                                          </p:val>
                                        </p:tav>
                                        <p:tav tm="100000">
                                          <p:val>
                                            <p:strVal val="#ppt_x"/>
                                          </p:val>
                                        </p:tav>
                                      </p:tavLst>
                                    </p:anim>
                                    <p:anim calcmode="lin" valueType="num">
                                      <p:cBhvr>
                                        <p:cTn id="2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3"/>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ppt_x</p:attrName>
                                        </p:attrNameLst>
                                      </p:cBhvr>
                                      <p:tavLst>
                                        <p:tav tm="0">
                                          <p:val>
                                            <p:strVal val="#ppt_x-.2"/>
                                          </p:val>
                                        </p:tav>
                                        <p:tav tm="100000">
                                          <p:val>
                                            <p:strVal val="#ppt_x"/>
                                          </p:val>
                                        </p:tav>
                                      </p:tavLst>
                                    </p:anim>
                                    <p:anim calcmode="lin" valueType="num">
                                      <p:cBhvr>
                                        <p:cTn id="3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4"/>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0" fill="hold"/>
                                        <p:tgtEl>
                                          <p:spTgt spid="15"/>
                                        </p:tgtEl>
                                        <p:attrNameLst>
                                          <p:attrName>ppt_x</p:attrName>
                                        </p:attrNameLst>
                                      </p:cBhvr>
                                      <p:tavLst>
                                        <p:tav tm="0">
                                          <p:val>
                                            <p:strVal val="#ppt_x-.2"/>
                                          </p:val>
                                        </p:tav>
                                        <p:tav tm="100000">
                                          <p:val>
                                            <p:strVal val="#ppt_x"/>
                                          </p:val>
                                        </p:tav>
                                      </p:tavLst>
                                    </p:anim>
                                    <p:anim calcmode="lin" valueType="num">
                                      <p:cBhvr>
                                        <p:cTn id="3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8">
            <a:extLst>
              <a:ext uri="{FF2B5EF4-FFF2-40B4-BE49-F238E27FC236}">
                <a16:creationId xmlns="" xmlns:a16="http://schemas.microsoft.com/office/drawing/2014/main" id="{ED15564B-D850-4D6F-BBD5-7342FE78139D}"/>
              </a:ext>
            </a:extLst>
          </p:cNvPr>
          <p:cNvSpPr/>
          <p:nvPr/>
        </p:nvSpPr>
        <p:spPr>
          <a:xfrm>
            <a:off x="2594346" y="127592"/>
            <a:ext cx="7354871" cy="83690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FF00"/>
                </a:solidFill>
                <a:latin typeface="Times New Roman" pitchFamily="18" charset="0"/>
                <a:cs typeface="Times New Roman" pitchFamily="18" charset="0"/>
              </a:rPr>
              <a:t>Trò chơi “CUỘC ĐUA KÌ THÚ”</a:t>
            </a:r>
            <a:endParaRPr lang="en-US" sz="3500" b="1" dirty="0">
              <a:solidFill>
                <a:srgbClr val="FFFF00"/>
              </a:solidFill>
              <a:latin typeface="Times New Roman" pitchFamily="18" charset="0"/>
              <a:cs typeface="Times New Roman" pitchFamily="18" charset="0"/>
            </a:endParaRPr>
          </a:p>
        </p:txBody>
      </p:sp>
      <p:pic>
        <p:nvPicPr>
          <p:cNvPr id="46082" name="Picture 2"/>
          <p:cNvPicPr>
            <a:picLocks noChangeAspect="1" noChangeArrowheads="1"/>
          </p:cNvPicPr>
          <p:nvPr/>
        </p:nvPicPr>
        <p:blipFill>
          <a:blip r:embed="rId2"/>
          <a:srcRect/>
          <a:stretch>
            <a:fillRect/>
          </a:stretch>
        </p:blipFill>
        <p:spPr bwMode="auto">
          <a:xfrm>
            <a:off x="887104" y="1702485"/>
            <a:ext cx="9662615" cy="5155515"/>
          </a:xfrm>
          <a:prstGeom prst="rect">
            <a:avLst/>
          </a:prstGeom>
          <a:noFill/>
          <a:ln w="9525">
            <a:noFill/>
            <a:miter lim="800000"/>
            <a:headEnd/>
            <a:tailEnd/>
          </a:ln>
          <a:effectLst/>
        </p:spPr>
      </p:pic>
      <p:sp>
        <p:nvSpPr>
          <p:cNvPr id="5" name="TextBox 4"/>
          <p:cNvSpPr txBox="1"/>
          <p:nvPr/>
        </p:nvSpPr>
        <p:spPr>
          <a:xfrm>
            <a:off x="1364775" y="1050879"/>
            <a:ext cx="9062114" cy="579967"/>
          </a:xfrm>
          <a:prstGeom prst="rect">
            <a:avLst/>
          </a:prstGeom>
          <a:solidFill>
            <a:srgbClr val="FFFF00"/>
          </a:solidFill>
          <a:ln>
            <a:solidFill>
              <a:srgbClr val="0000FF"/>
            </a:solidFill>
          </a:ln>
        </p:spPr>
        <p:txBody>
          <a:bodyPr wrap="square" rtlCol="0">
            <a:spAutoFit/>
          </a:bodyPr>
          <a:lstStyle/>
          <a:p>
            <a:pPr algn="ctr">
              <a:lnSpc>
                <a:spcPct val="150000"/>
              </a:lnSpc>
            </a:pPr>
            <a:r>
              <a:rPr lang="en-US" sz="2400" b="1" i="1" dirty="0" smtClean="0">
                <a:solidFill>
                  <a:srgbClr val="0000FF"/>
                </a:solidFill>
                <a:latin typeface="Times New Roman" pitchFamily="18" charset="0"/>
                <a:cs typeface="Times New Roman" pitchFamily="18" charset="0"/>
              </a:rPr>
              <a:t>Viết tên các dòng biển vào l</a:t>
            </a:r>
            <a:r>
              <a:rPr lang="vi-VN" sz="2400" b="1" i="1" dirty="0" smtClean="0">
                <a:solidFill>
                  <a:srgbClr val="0000FF"/>
                </a:solidFill>
                <a:latin typeface="Times New Roman" pitchFamily="18" charset="0"/>
                <a:cs typeface="Times New Roman" pitchFamily="18" charset="0"/>
              </a:rPr>
              <a:t>ược</a:t>
            </a:r>
            <a:r>
              <a:rPr lang="en-US" sz="2400" b="1" i="1" dirty="0" smtClean="0">
                <a:solidFill>
                  <a:srgbClr val="0000FF"/>
                </a:solidFill>
                <a:latin typeface="Times New Roman" pitchFamily="18" charset="0"/>
                <a:cs typeface="Times New Roman" pitchFamily="18" charset="0"/>
              </a:rPr>
              <a:t> </a:t>
            </a:r>
            <a:r>
              <a:rPr lang="vi-VN" sz="2400" b="1" i="1" dirty="0" smtClean="0">
                <a:solidFill>
                  <a:srgbClr val="0000FF"/>
                </a:solidFill>
                <a:latin typeface="Times New Roman" pitchFamily="18" charset="0"/>
                <a:cs typeface="Times New Roman" pitchFamily="18" charset="0"/>
              </a:rPr>
              <a:t>đồ</a:t>
            </a:r>
            <a:r>
              <a:rPr lang="en-US" sz="2400" b="1" i="1" dirty="0" smtClean="0">
                <a:solidFill>
                  <a:srgbClr val="0000FF"/>
                </a:solidFill>
                <a:latin typeface="Times New Roman" pitchFamily="18" charset="0"/>
                <a:cs typeface="Times New Roman" pitchFamily="18" charset="0"/>
              </a:rPr>
              <a:t> d</a:t>
            </a:r>
            <a:r>
              <a:rPr lang="vi-VN" sz="2400" b="1" i="1" dirty="0" smtClean="0">
                <a:solidFill>
                  <a:srgbClr val="0000FF"/>
                </a:solidFill>
                <a:latin typeface="Times New Roman" pitchFamily="18" charset="0"/>
                <a:cs typeface="Times New Roman" pitchFamily="18" charset="0"/>
              </a:rPr>
              <a:t>ướ</a:t>
            </a:r>
            <a:r>
              <a:rPr lang="en-US" sz="2400" b="1" i="1" dirty="0" smtClean="0">
                <a:solidFill>
                  <a:srgbClr val="0000FF"/>
                </a:solidFill>
                <a:latin typeface="Times New Roman" pitchFamily="18" charset="0"/>
                <a:cs typeface="Times New Roman" pitchFamily="18" charset="0"/>
              </a:rPr>
              <a:t>i </a:t>
            </a:r>
            <a:r>
              <a:rPr lang="vi-VN" sz="2400" b="1" i="1" dirty="0" smtClean="0">
                <a:solidFill>
                  <a:srgbClr val="0000FF"/>
                </a:solidFill>
                <a:latin typeface="Times New Roman" pitchFamily="18" charset="0"/>
                <a:cs typeface="Times New Roman" pitchFamily="18" charset="0"/>
              </a:rPr>
              <a:t>đâ</a:t>
            </a:r>
            <a:r>
              <a:rPr lang="en-US" sz="2400" b="1" i="1" dirty="0" smtClean="0">
                <a:solidFill>
                  <a:srgbClr val="0000FF"/>
                </a:solidFill>
                <a:latin typeface="Times New Roman" pitchFamily="18" charset="0"/>
                <a:cs typeface="Times New Roman" pitchFamily="18" charset="0"/>
              </a:rPr>
              <a:t>y.</a:t>
            </a:r>
            <a:endParaRPr lang="en-US"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nodeType="withEffect">
                                  <p:stCondLst>
                                    <p:cond delay="0"/>
                                  </p:stCondLst>
                                  <p:childTnLst>
                                    <p:set>
                                      <p:cBhvr>
                                        <p:cTn id="11" dur="1" fill="hold">
                                          <p:stCondLst>
                                            <p:cond delay="0"/>
                                          </p:stCondLst>
                                        </p:cTn>
                                        <p:tgtEl>
                                          <p:spTgt spid="46082"/>
                                        </p:tgtEl>
                                        <p:attrNameLst>
                                          <p:attrName>style.visibility</p:attrName>
                                        </p:attrNameLst>
                                      </p:cBhvr>
                                      <p:to>
                                        <p:strVal val="visible"/>
                                      </p:to>
                                    </p:set>
                                    <p:anim calcmode="lin" valueType="num">
                                      <p:cBhvr>
                                        <p:cTn id="12" dur="1000" fill="hold"/>
                                        <p:tgtEl>
                                          <p:spTgt spid="46082"/>
                                        </p:tgtEl>
                                        <p:attrNameLst>
                                          <p:attrName>ppt_x</p:attrName>
                                        </p:attrNameLst>
                                      </p:cBhvr>
                                      <p:tavLst>
                                        <p:tav tm="0">
                                          <p:val>
                                            <p:strVal val="#ppt_x-.2"/>
                                          </p:val>
                                        </p:tav>
                                        <p:tav tm="100000">
                                          <p:val>
                                            <p:strVal val="#ppt_x"/>
                                          </p:val>
                                        </p:tav>
                                      </p:tavLst>
                                    </p:anim>
                                    <p:anim calcmode="lin" valueType="num">
                                      <p:cBhvr>
                                        <p:cTn id="13" dur="1000" fill="hold"/>
                                        <p:tgtEl>
                                          <p:spTgt spid="4608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8">
            <a:extLst>
              <a:ext uri="{FF2B5EF4-FFF2-40B4-BE49-F238E27FC236}">
                <a16:creationId xmlns="" xmlns:a16="http://schemas.microsoft.com/office/drawing/2014/main" id="{ED15564B-D850-4D6F-BBD5-7342FE78139D}"/>
              </a:ext>
            </a:extLst>
          </p:cNvPr>
          <p:cNvSpPr/>
          <p:nvPr/>
        </p:nvSpPr>
        <p:spPr>
          <a:xfrm>
            <a:off x="2594346" y="127592"/>
            <a:ext cx="7354871" cy="83690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FF00"/>
                </a:solidFill>
                <a:latin typeface="Times New Roman" pitchFamily="18" charset="0"/>
                <a:cs typeface="Times New Roman" pitchFamily="18" charset="0"/>
              </a:rPr>
              <a:t>Trò chơi “CUỘC ĐUA KÌ THÚ”</a:t>
            </a:r>
            <a:endParaRPr lang="en-US" sz="3500" b="1" dirty="0">
              <a:solidFill>
                <a:srgbClr val="FFFF00"/>
              </a:solidFill>
              <a:latin typeface="Times New Roman" pitchFamily="18" charset="0"/>
              <a:cs typeface="Times New Roman" pitchFamily="18" charset="0"/>
            </a:endParaRPr>
          </a:p>
        </p:txBody>
      </p:sp>
      <p:pic>
        <p:nvPicPr>
          <p:cNvPr id="47106" name="Picture 2"/>
          <p:cNvPicPr>
            <a:picLocks noChangeAspect="1" noChangeArrowheads="1"/>
          </p:cNvPicPr>
          <p:nvPr/>
        </p:nvPicPr>
        <p:blipFill>
          <a:blip r:embed="rId2"/>
          <a:srcRect/>
          <a:stretch>
            <a:fillRect/>
          </a:stretch>
        </p:blipFill>
        <p:spPr bwMode="auto">
          <a:xfrm>
            <a:off x="-1" y="1719619"/>
            <a:ext cx="12079553" cy="5138382"/>
          </a:xfrm>
          <a:prstGeom prst="rect">
            <a:avLst/>
          </a:prstGeom>
          <a:noFill/>
          <a:ln w="9525">
            <a:noFill/>
            <a:miter lim="800000"/>
            <a:headEnd/>
            <a:tailEnd/>
          </a:ln>
          <a:effectLst/>
        </p:spPr>
      </p:pic>
      <p:sp>
        <p:nvSpPr>
          <p:cNvPr id="5" name="TextBox 4"/>
          <p:cNvSpPr txBox="1"/>
          <p:nvPr/>
        </p:nvSpPr>
        <p:spPr>
          <a:xfrm>
            <a:off x="1364775" y="1050879"/>
            <a:ext cx="9062114" cy="646331"/>
          </a:xfrm>
          <a:prstGeom prst="rect">
            <a:avLst/>
          </a:prstGeom>
          <a:solidFill>
            <a:srgbClr val="FFFF00"/>
          </a:solidFill>
          <a:ln>
            <a:solidFill>
              <a:srgbClr val="0000FF"/>
            </a:solidFill>
          </a:ln>
        </p:spPr>
        <p:txBody>
          <a:bodyPr wrap="square" rtlCol="0">
            <a:spAutoFit/>
          </a:bodyPr>
          <a:lstStyle/>
          <a:p>
            <a:pPr algn="ctr">
              <a:lnSpc>
                <a:spcPct val="150000"/>
              </a:lnSpc>
            </a:pPr>
            <a:r>
              <a:rPr lang="en-US" sz="2400" b="1" i="1" dirty="0" smtClean="0">
                <a:solidFill>
                  <a:srgbClr val="0000FF"/>
                </a:solidFill>
                <a:latin typeface="Times New Roman" pitchFamily="18" charset="0"/>
                <a:cs typeface="Times New Roman" pitchFamily="18" charset="0"/>
              </a:rPr>
              <a:t>Hoàn thành thông tin vào bảng d</a:t>
            </a:r>
            <a:r>
              <a:rPr lang="vi-VN" sz="2400" b="1" i="1" dirty="0" smtClean="0">
                <a:solidFill>
                  <a:srgbClr val="0000FF"/>
                </a:solidFill>
                <a:latin typeface="Times New Roman" pitchFamily="18" charset="0"/>
                <a:cs typeface="Times New Roman" pitchFamily="18" charset="0"/>
              </a:rPr>
              <a:t>ướ</a:t>
            </a:r>
            <a:r>
              <a:rPr lang="en-US" sz="2400" b="1" i="1" dirty="0" smtClean="0">
                <a:solidFill>
                  <a:srgbClr val="0000FF"/>
                </a:solidFill>
                <a:latin typeface="Times New Roman" pitchFamily="18" charset="0"/>
                <a:cs typeface="Times New Roman" pitchFamily="18" charset="0"/>
              </a:rPr>
              <a:t>i </a:t>
            </a:r>
            <a:r>
              <a:rPr lang="vi-VN" sz="2400" b="1" i="1" dirty="0" smtClean="0">
                <a:solidFill>
                  <a:srgbClr val="0000FF"/>
                </a:solidFill>
                <a:latin typeface="Times New Roman" pitchFamily="18" charset="0"/>
                <a:cs typeface="Times New Roman" pitchFamily="18" charset="0"/>
              </a:rPr>
              <a:t>đâ</a:t>
            </a:r>
            <a:r>
              <a:rPr lang="en-US" sz="2400" b="1" i="1" dirty="0" smtClean="0">
                <a:solidFill>
                  <a:srgbClr val="0000FF"/>
                </a:solidFill>
                <a:latin typeface="Times New Roman" pitchFamily="18" charset="0"/>
                <a:cs typeface="Times New Roman" pitchFamily="18" charset="0"/>
              </a:rPr>
              <a:t>y.</a:t>
            </a:r>
            <a:endParaRPr lang="en-US"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nodeType="withEffect">
                                  <p:stCondLst>
                                    <p:cond delay="0"/>
                                  </p:stCondLst>
                                  <p:childTnLst>
                                    <p:set>
                                      <p:cBhvr>
                                        <p:cTn id="11" dur="1" fill="hold">
                                          <p:stCondLst>
                                            <p:cond delay="0"/>
                                          </p:stCondLst>
                                        </p:cTn>
                                        <p:tgtEl>
                                          <p:spTgt spid="47106"/>
                                        </p:tgtEl>
                                        <p:attrNameLst>
                                          <p:attrName>style.visibility</p:attrName>
                                        </p:attrNameLst>
                                      </p:cBhvr>
                                      <p:to>
                                        <p:strVal val="visible"/>
                                      </p:to>
                                    </p:set>
                                    <p:anim calcmode="lin" valueType="num">
                                      <p:cBhvr>
                                        <p:cTn id="12" dur="1000" fill="hold"/>
                                        <p:tgtEl>
                                          <p:spTgt spid="47106"/>
                                        </p:tgtEl>
                                        <p:attrNameLst>
                                          <p:attrName>ppt_x</p:attrName>
                                        </p:attrNameLst>
                                      </p:cBhvr>
                                      <p:tavLst>
                                        <p:tav tm="0">
                                          <p:val>
                                            <p:strVal val="#ppt_x-.2"/>
                                          </p:val>
                                        </p:tav>
                                        <p:tav tm="100000">
                                          <p:val>
                                            <p:strVal val="#ppt_x"/>
                                          </p:val>
                                        </p:tav>
                                      </p:tavLst>
                                    </p:anim>
                                    <p:anim calcmode="lin" valueType="num">
                                      <p:cBhvr>
                                        <p:cTn id="13" dur="1000" fill="hold"/>
                                        <p:tgtEl>
                                          <p:spTgt spid="4710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8">
            <a:extLst>
              <a:ext uri="{FF2B5EF4-FFF2-40B4-BE49-F238E27FC236}">
                <a16:creationId xmlns="" xmlns:a16="http://schemas.microsoft.com/office/drawing/2014/main" id="{ED15564B-D850-4D6F-BBD5-7342FE78139D}"/>
              </a:ext>
            </a:extLst>
          </p:cNvPr>
          <p:cNvSpPr/>
          <p:nvPr/>
        </p:nvSpPr>
        <p:spPr>
          <a:xfrm>
            <a:off x="2594346" y="127592"/>
            <a:ext cx="7354871" cy="836906"/>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FF00"/>
                </a:solidFill>
                <a:latin typeface="Times New Roman" pitchFamily="18" charset="0"/>
                <a:cs typeface="Times New Roman" pitchFamily="18" charset="0"/>
              </a:rPr>
              <a:t>Trò chơi “CUỘC ĐUA KÌ THÚ”</a:t>
            </a:r>
            <a:endParaRPr lang="en-US" sz="3500" b="1" dirty="0">
              <a:solidFill>
                <a:srgbClr val="FFFF00"/>
              </a:solidFill>
              <a:latin typeface="Times New Roman" pitchFamily="18" charset="0"/>
              <a:cs typeface="Times New Roman" pitchFamily="18" charset="0"/>
            </a:endParaRPr>
          </a:p>
        </p:txBody>
      </p:sp>
      <p:pic>
        <p:nvPicPr>
          <p:cNvPr id="48130" name="Picture 2"/>
          <p:cNvPicPr>
            <a:picLocks noChangeAspect="1" noChangeArrowheads="1"/>
          </p:cNvPicPr>
          <p:nvPr/>
        </p:nvPicPr>
        <p:blipFill>
          <a:blip r:embed="rId2"/>
          <a:srcRect/>
          <a:stretch>
            <a:fillRect/>
          </a:stretch>
        </p:blipFill>
        <p:spPr bwMode="auto">
          <a:xfrm>
            <a:off x="0" y="1728788"/>
            <a:ext cx="12143591" cy="5129212"/>
          </a:xfrm>
          <a:prstGeom prst="rect">
            <a:avLst/>
          </a:prstGeom>
          <a:noFill/>
          <a:ln w="9525">
            <a:noFill/>
            <a:miter lim="800000"/>
            <a:headEnd/>
            <a:tailEnd/>
          </a:ln>
          <a:effectLst/>
        </p:spPr>
      </p:pic>
      <p:sp>
        <p:nvSpPr>
          <p:cNvPr id="5" name="TextBox 4"/>
          <p:cNvSpPr txBox="1"/>
          <p:nvPr/>
        </p:nvSpPr>
        <p:spPr>
          <a:xfrm>
            <a:off x="1364775" y="1050879"/>
            <a:ext cx="9062114" cy="646331"/>
          </a:xfrm>
          <a:prstGeom prst="rect">
            <a:avLst/>
          </a:prstGeom>
          <a:solidFill>
            <a:srgbClr val="FFFF00"/>
          </a:solidFill>
          <a:ln>
            <a:solidFill>
              <a:srgbClr val="0000FF"/>
            </a:solidFill>
          </a:ln>
        </p:spPr>
        <p:txBody>
          <a:bodyPr wrap="square" rtlCol="0">
            <a:spAutoFit/>
          </a:bodyPr>
          <a:lstStyle/>
          <a:p>
            <a:pPr algn="ctr">
              <a:lnSpc>
                <a:spcPct val="150000"/>
              </a:lnSpc>
            </a:pPr>
            <a:r>
              <a:rPr lang="en-US" sz="2400" b="1" i="1" dirty="0" smtClean="0">
                <a:solidFill>
                  <a:srgbClr val="0000FF"/>
                </a:solidFill>
                <a:latin typeface="Times New Roman" pitchFamily="18" charset="0"/>
                <a:cs typeface="Times New Roman" pitchFamily="18" charset="0"/>
              </a:rPr>
              <a:t>Tìm nhiệt </a:t>
            </a:r>
            <a:r>
              <a:rPr lang="vi-VN" sz="2400" b="1" i="1" dirty="0" smtClean="0">
                <a:solidFill>
                  <a:srgbClr val="0000FF"/>
                </a:solidFill>
                <a:latin typeface="Times New Roman" pitchFamily="18" charset="0"/>
                <a:cs typeface="Times New Roman" pitchFamily="18" charset="0"/>
              </a:rPr>
              <a:t>độ</a:t>
            </a:r>
            <a:r>
              <a:rPr lang="en-US" sz="2400" b="1" i="1" dirty="0" smtClean="0">
                <a:solidFill>
                  <a:srgbClr val="0000FF"/>
                </a:solidFill>
                <a:latin typeface="Times New Roman" pitchFamily="18" charset="0"/>
                <a:cs typeface="Times New Roman" pitchFamily="18" charset="0"/>
              </a:rPr>
              <a:t> của các </a:t>
            </a:r>
            <a:r>
              <a:rPr lang="vi-VN" sz="2400" b="1" i="1" dirty="0" smtClean="0">
                <a:solidFill>
                  <a:srgbClr val="0000FF"/>
                </a:solidFill>
                <a:latin typeface="Times New Roman" pitchFamily="18" charset="0"/>
                <a:cs typeface="Times New Roman" pitchFamily="18" charset="0"/>
              </a:rPr>
              <a:t>địa</a:t>
            </a:r>
            <a:r>
              <a:rPr lang="en-US" sz="2400" b="1" i="1" dirty="0" smtClean="0">
                <a:solidFill>
                  <a:srgbClr val="0000FF"/>
                </a:solidFill>
                <a:latin typeface="Times New Roman" pitchFamily="18" charset="0"/>
                <a:cs typeface="Times New Roman" pitchFamily="18" charset="0"/>
              </a:rPr>
              <a:t> </a:t>
            </a:r>
            <a:r>
              <a:rPr lang="vi-VN" sz="2400" b="1" i="1" dirty="0" smtClean="0">
                <a:solidFill>
                  <a:srgbClr val="0000FF"/>
                </a:solidFill>
                <a:latin typeface="Times New Roman" pitchFamily="18" charset="0"/>
                <a:cs typeface="Times New Roman" pitchFamily="18" charset="0"/>
              </a:rPr>
              <a:t>đ</a:t>
            </a:r>
            <a:r>
              <a:rPr lang="en-US" sz="2400" b="1" i="1" dirty="0" smtClean="0">
                <a:solidFill>
                  <a:srgbClr val="0000FF"/>
                </a:solidFill>
                <a:latin typeface="Times New Roman" pitchFamily="18" charset="0"/>
                <a:cs typeface="Times New Roman" pitchFamily="18" charset="0"/>
              </a:rPr>
              <a:t>iểm d</a:t>
            </a:r>
            <a:r>
              <a:rPr lang="vi-VN" sz="2400" b="1" i="1" dirty="0" smtClean="0">
                <a:solidFill>
                  <a:srgbClr val="0000FF"/>
                </a:solidFill>
                <a:latin typeface="Times New Roman" pitchFamily="18" charset="0"/>
                <a:cs typeface="Times New Roman" pitchFamily="18" charset="0"/>
              </a:rPr>
              <a:t>ướ</a:t>
            </a:r>
            <a:r>
              <a:rPr lang="en-US" sz="2400" b="1" i="1" dirty="0" smtClean="0">
                <a:solidFill>
                  <a:srgbClr val="0000FF"/>
                </a:solidFill>
                <a:latin typeface="Times New Roman" pitchFamily="18" charset="0"/>
                <a:cs typeface="Times New Roman" pitchFamily="18" charset="0"/>
              </a:rPr>
              <a:t>i </a:t>
            </a:r>
            <a:r>
              <a:rPr lang="vi-VN" sz="2400" b="1" i="1" dirty="0" smtClean="0">
                <a:solidFill>
                  <a:srgbClr val="0000FF"/>
                </a:solidFill>
                <a:latin typeface="Times New Roman" pitchFamily="18" charset="0"/>
                <a:cs typeface="Times New Roman" pitchFamily="18" charset="0"/>
              </a:rPr>
              <a:t>đâ</a:t>
            </a:r>
            <a:r>
              <a:rPr lang="en-US" sz="2400" b="1" i="1" dirty="0" smtClean="0">
                <a:solidFill>
                  <a:srgbClr val="0000FF"/>
                </a:solidFill>
                <a:latin typeface="Times New Roman" pitchFamily="18" charset="0"/>
                <a:cs typeface="Times New Roman" pitchFamily="18" charset="0"/>
              </a:rPr>
              <a:t>y và kết luận.</a:t>
            </a:r>
            <a:endParaRPr lang="en-US" sz="2400" b="1"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nodeType="withEffect">
                                  <p:stCondLst>
                                    <p:cond delay="0"/>
                                  </p:stCondLst>
                                  <p:childTnLst>
                                    <p:set>
                                      <p:cBhvr>
                                        <p:cTn id="11" dur="1" fill="hold">
                                          <p:stCondLst>
                                            <p:cond delay="0"/>
                                          </p:stCondLst>
                                        </p:cTn>
                                        <p:tgtEl>
                                          <p:spTgt spid="48130"/>
                                        </p:tgtEl>
                                        <p:attrNameLst>
                                          <p:attrName>style.visibility</p:attrName>
                                        </p:attrNameLst>
                                      </p:cBhvr>
                                      <p:to>
                                        <p:strVal val="visible"/>
                                      </p:to>
                                    </p:set>
                                    <p:anim calcmode="lin" valueType="num">
                                      <p:cBhvr>
                                        <p:cTn id="12" dur="1000" fill="hold"/>
                                        <p:tgtEl>
                                          <p:spTgt spid="48130"/>
                                        </p:tgtEl>
                                        <p:attrNameLst>
                                          <p:attrName>ppt_x</p:attrName>
                                        </p:attrNameLst>
                                      </p:cBhvr>
                                      <p:tavLst>
                                        <p:tav tm="0">
                                          <p:val>
                                            <p:strVal val="#ppt_x-.2"/>
                                          </p:val>
                                        </p:tav>
                                        <p:tav tm="100000">
                                          <p:val>
                                            <p:strVal val="#ppt_x"/>
                                          </p:val>
                                        </p:tav>
                                      </p:tavLst>
                                    </p:anim>
                                    <p:anim calcmode="lin" valueType="num">
                                      <p:cBhvr>
                                        <p:cTn id="13" dur="1000" fill="hold"/>
                                        <p:tgtEl>
                                          <p:spTgt spid="4813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lip Ngày Đại dương thế giới (bài 21).mp4">
            <a:hlinkClick r:id="" action="ppaction://media"/>
          </p:cNvPr>
          <p:cNvPicPr>
            <a:picLocks noGrp="1" noRot="1" noChangeAspect="1"/>
          </p:cNvPicPr>
          <p:nvPr>
            <p:ph idx="1"/>
            <a:videoFile r:link="rId1"/>
          </p:nvPr>
        </p:nvPicPr>
        <p:blipFill>
          <a:blip r:embed="rId3"/>
          <a:stretch>
            <a:fillRect/>
          </a:stretch>
        </p:blipFill>
        <p:spPr>
          <a:xfrm>
            <a:off x="0" y="-6941"/>
            <a:ext cx="12192000" cy="686494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82766" y="1731680"/>
            <a:ext cx="2196355" cy="3413760"/>
          </a:xfrm>
          <a:prstGeom prst="ellipse">
            <a:avLst/>
          </a:pr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rtlCol="0" anchor="ctr"/>
          <a:lstStyle/>
          <a:p>
            <a:pPr algn="ctr"/>
            <a:r>
              <a:rPr lang="en-US"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VỀ </a:t>
            </a:r>
          </a:p>
          <a:p>
            <a:pPr algn="ctr"/>
            <a:r>
              <a:rPr lang="en-US"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NHÀ</a:t>
            </a:r>
            <a:endParaRPr lang="en-US"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Block Arc 4"/>
          <p:cNvSpPr/>
          <p:nvPr/>
        </p:nvSpPr>
        <p:spPr>
          <a:xfrm>
            <a:off x="-3898054" y="-219541"/>
            <a:ext cx="7290338"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74669" y="1125415"/>
            <a:ext cx="7042788" cy="1336431"/>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solidFill>
            <a:srgbClr val="FFFF00"/>
          </a:solidFill>
          <a:ln>
            <a:solidFill>
              <a:srgbClr val="0000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algn="just" defTabSz="1657994">
              <a:lnSpc>
                <a:spcPct val="90000"/>
              </a:lnSpc>
              <a:spcBef>
                <a:spcPct val="0"/>
              </a:spcBef>
              <a:spcAft>
                <a:spcPct val="35000"/>
              </a:spcAft>
            </a:pPr>
            <a:r>
              <a:rPr lang="en-US" sz="2600" b="1" dirty="0">
                <a:solidFill>
                  <a:srgbClr val="002060"/>
                </a:solidFill>
                <a:latin typeface="Times New Roman" pitchFamily="18" charset="0"/>
                <a:cs typeface="Times New Roman" pitchFamily="18" charset="0"/>
              </a:rPr>
              <a:t>Xem lại bài đã học</a:t>
            </a:r>
          </a:p>
        </p:txBody>
      </p:sp>
      <p:sp>
        <p:nvSpPr>
          <p:cNvPr id="7" name="Oval 6"/>
          <p:cNvSpPr/>
          <p:nvPr/>
        </p:nvSpPr>
        <p:spPr>
          <a:xfrm>
            <a:off x="2297962" y="1126068"/>
            <a:ext cx="1353413" cy="1354666"/>
          </a:xfrm>
          <a:prstGeom prst="ellipse">
            <a:avLst/>
          </a:prstGeom>
          <a:solidFill>
            <a:srgbClr val="00B050"/>
          </a:solidFill>
          <a:ln>
            <a:solidFill>
              <a:srgbClr val="0000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799"/>
              </a:spcBef>
            </a:pPr>
            <a:r>
              <a:rPr lang="en-US" sz="4500" b="1">
                <a:solidFill>
                  <a:schemeClr val="bg1"/>
                </a:solidFill>
                <a:latin typeface="Times New Roman" pitchFamily="18" charset="0"/>
                <a:cs typeface="Times New Roman" pitchFamily="18" charset="0"/>
              </a:rPr>
              <a:t>1</a:t>
            </a:r>
          </a:p>
        </p:txBody>
      </p:sp>
      <p:sp>
        <p:nvSpPr>
          <p:cNvPr id="8" name="Freeform 7"/>
          <p:cNvSpPr/>
          <p:nvPr/>
        </p:nvSpPr>
        <p:spPr>
          <a:xfrm>
            <a:off x="3368241" y="2771335"/>
            <a:ext cx="6735487" cy="132236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solidFill>
            <a:srgbClr val="FFC000"/>
          </a:solidFill>
          <a:ln>
            <a:solidFill>
              <a:srgbClr val="0000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algn="just" defTabSz="1657994">
              <a:lnSpc>
                <a:spcPct val="90000"/>
              </a:lnSpc>
              <a:spcBef>
                <a:spcPct val="0"/>
              </a:spcBef>
              <a:spcAft>
                <a:spcPct val="35000"/>
              </a:spcAft>
            </a:pPr>
            <a:r>
              <a:rPr lang="en-US" sz="2600" b="1" dirty="0" smtClean="0">
                <a:solidFill>
                  <a:srgbClr val="002060"/>
                </a:solidFill>
                <a:latin typeface="Times New Roman" pitchFamily="18" charset="0"/>
                <a:cs typeface="Times New Roman" pitchFamily="18" charset="0"/>
              </a:rPr>
              <a:t>S</a:t>
            </a:r>
            <a:r>
              <a:rPr lang="vi-VN" sz="2600" b="1" dirty="0" smtClean="0">
                <a:solidFill>
                  <a:srgbClr val="002060"/>
                </a:solidFill>
                <a:latin typeface="Times New Roman" pitchFamily="18" charset="0"/>
                <a:cs typeface="Times New Roman" pitchFamily="18" charset="0"/>
              </a:rPr>
              <a:t>ư</a:t>
            </a:r>
            <a:r>
              <a:rPr lang="en-US" sz="2600" b="1" dirty="0" smtClean="0">
                <a:solidFill>
                  <a:srgbClr val="002060"/>
                </a:solidFill>
                <a:latin typeface="Times New Roman" pitchFamily="18" charset="0"/>
                <a:cs typeface="Times New Roman" pitchFamily="18" charset="0"/>
              </a:rPr>
              <a:t>u tầm thông tin về việc con ng</a:t>
            </a:r>
            <a:r>
              <a:rPr lang="vi-VN" sz="2600" b="1" dirty="0" smtClean="0">
                <a:solidFill>
                  <a:srgbClr val="002060"/>
                </a:solidFill>
                <a:latin typeface="Times New Roman" pitchFamily="18" charset="0"/>
                <a:cs typeface="Times New Roman" pitchFamily="18" charset="0"/>
              </a:rPr>
              <a:t>ư</a:t>
            </a:r>
            <a:r>
              <a:rPr lang="en-US" sz="2600" b="1" dirty="0" smtClean="0">
                <a:solidFill>
                  <a:srgbClr val="002060"/>
                </a:solidFill>
                <a:latin typeface="Times New Roman" pitchFamily="18" charset="0"/>
                <a:cs typeface="Times New Roman" pitchFamily="18" charset="0"/>
              </a:rPr>
              <a:t>ời khai thác năng l</a:t>
            </a:r>
            <a:r>
              <a:rPr lang="vi-VN" sz="2600" b="1" dirty="0" smtClean="0">
                <a:solidFill>
                  <a:srgbClr val="002060"/>
                </a:solidFill>
                <a:latin typeface="Times New Roman" pitchFamily="18" charset="0"/>
                <a:cs typeface="Times New Roman" pitchFamily="18" charset="0"/>
              </a:rPr>
              <a:t>ư</a:t>
            </a:r>
            <a:r>
              <a:rPr lang="en-US" sz="2600" b="1" dirty="0" smtClean="0">
                <a:solidFill>
                  <a:srgbClr val="002060"/>
                </a:solidFill>
                <a:latin typeface="Times New Roman" pitchFamily="18" charset="0"/>
                <a:cs typeface="Times New Roman" pitchFamily="18" charset="0"/>
              </a:rPr>
              <a:t>ợng từ sóng và thủy triều</a:t>
            </a:r>
            <a:endParaRPr lang="en-US" sz="2600" b="1" dirty="0">
              <a:solidFill>
                <a:srgbClr val="002060"/>
              </a:solidFill>
              <a:latin typeface="Times New Roman" pitchFamily="18" charset="0"/>
              <a:cs typeface="Times New Roman" pitchFamily="18" charset="0"/>
            </a:endParaRPr>
          </a:p>
        </p:txBody>
      </p:sp>
      <p:sp>
        <p:nvSpPr>
          <p:cNvPr id="9" name="Oval 8"/>
          <p:cNvSpPr/>
          <p:nvPr/>
        </p:nvSpPr>
        <p:spPr>
          <a:xfrm>
            <a:off x="2691535" y="2751666"/>
            <a:ext cx="1353413" cy="1354666"/>
          </a:xfrm>
          <a:prstGeom prst="ellipse">
            <a:avLst/>
          </a:prstGeom>
          <a:solidFill>
            <a:srgbClr val="FF99CC"/>
          </a:solidFill>
          <a:ln>
            <a:solidFill>
              <a:srgbClr val="0000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4500" b="1">
                <a:solidFill>
                  <a:schemeClr val="bg1"/>
                </a:solidFill>
                <a:latin typeface="Times New Roman" pitchFamily="18" charset="0"/>
                <a:cs typeface="Times New Roman" pitchFamily="18" charset="0"/>
              </a:rPr>
              <a:t>2</a:t>
            </a:r>
          </a:p>
        </p:txBody>
      </p:sp>
      <p:sp>
        <p:nvSpPr>
          <p:cNvPr id="10" name="Freeform 9"/>
          <p:cNvSpPr/>
          <p:nvPr/>
        </p:nvSpPr>
        <p:spPr>
          <a:xfrm>
            <a:off x="2974669" y="4459457"/>
            <a:ext cx="7042788" cy="1223891"/>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solidFill>
            <a:srgbClr val="92D050"/>
          </a:solidFill>
          <a:ln>
            <a:solidFill>
              <a:srgbClr val="0000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algn="just" defTabSz="1657994">
              <a:lnSpc>
                <a:spcPct val="90000"/>
              </a:lnSpc>
              <a:spcBef>
                <a:spcPct val="0"/>
              </a:spcBef>
              <a:spcAft>
                <a:spcPct val="35000"/>
              </a:spcAft>
            </a:pPr>
            <a:r>
              <a:rPr lang="en-US" sz="2600" b="1" dirty="0">
                <a:solidFill>
                  <a:srgbClr val="002060"/>
                </a:solidFill>
                <a:latin typeface="Times New Roman" pitchFamily="18" charset="0"/>
                <a:cs typeface="Times New Roman" pitchFamily="18" charset="0"/>
              </a:rPr>
              <a:t>Chuẩn bị bài 22: Lớp đất </a:t>
            </a:r>
            <a:r>
              <a:rPr lang="en-US" sz="2600" b="1" dirty="0" smtClean="0">
                <a:solidFill>
                  <a:srgbClr val="002060"/>
                </a:solidFill>
                <a:latin typeface="Times New Roman" pitchFamily="18" charset="0"/>
                <a:cs typeface="Times New Roman" pitchFamily="18" charset="0"/>
              </a:rPr>
              <a:t>trên Trái </a:t>
            </a:r>
            <a:r>
              <a:rPr lang="en-US" sz="2600" b="1" dirty="0">
                <a:solidFill>
                  <a:srgbClr val="002060"/>
                </a:solidFill>
                <a:latin typeface="Times New Roman" pitchFamily="18" charset="0"/>
                <a:cs typeface="Times New Roman" pitchFamily="18" charset="0"/>
              </a:rPr>
              <a:t>Đất</a:t>
            </a:r>
          </a:p>
        </p:txBody>
      </p:sp>
      <p:sp>
        <p:nvSpPr>
          <p:cNvPr id="11" name="Oval 10"/>
          <p:cNvSpPr/>
          <p:nvPr/>
        </p:nvSpPr>
        <p:spPr>
          <a:xfrm>
            <a:off x="2297962" y="4377267"/>
            <a:ext cx="1353413" cy="1354666"/>
          </a:xfrm>
          <a:prstGeom prst="ellipse">
            <a:avLst/>
          </a:prstGeom>
          <a:solidFill>
            <a:srgbClr val="3399FF"/>
          </a:solidFill>
          <a:ln>
            <a:solidFill>
              <a:srgbClr val="0000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4500" b="1">
                <a:solidFill>
                  <a:schemeClr val="bg1"/>
                </a:solidFill>
                <a:latin typeface="Times New Roman" pitchFamily="18" charset="0"/>
                <a:cs typeface="Times New Roman" pitchFamily="18"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34294F01-75A2-47C6-8975-F699C21E23C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384917" y="3780322"/>
            <a:ext cx="9383697" cy="954107"/>
          </a:xfrm>
          <a:prstGeom prst="rect">
            <a:avLst/>
          </a:prstGeom>
          <a:noFill/>
        </p:spPr>
        <p:txBody>
          <a:bodyPr wrap="square" rtlCol="0">
            <a:spAutoFit/>
          </a:bodyPr>
          <a:lstStyle/>
          <a:p>
            <a:pPr lvl="0">
              <a:defRPr/>
            </a:pP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Câu hỏi số</a:t>
            </a:r>
            <a:r>
              <a:rPr kumimoji="0" lang="en-US" sz="2800" b="1" i="0" u="none" strike="noStrike" kern="1200" cap="none" spc="0" normalizeH="0" noProof="0" dirty="0">
                <a:ln>
                  <a:noFill/>
                </a:ln>
                <a:solidFill>
                  <a:prstClr val="white"/>
                </a:solidFill>
                <a:effectLst/>
                <a:uLnTx/>
                <a:uFillTx/>
                <a:latin typeface="Times New Roman" pitchFamily="18" charset="0"/>
                <a:cs typeface="Times New Roman" pitchFamily="18" charset="0"/>
              </a:rPr>
              <a:t> 3</a:t>
            </a: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Với</a:t>
            </a:r>
            <a:r>
              <a:rPr kumimoji="0" lang="en-US" sz="2800" b="1" i="0" u="none" strike="noStrike" kern="1200" cap="none" spc="0" normalizeH="0" noProof="0" dirty="0">
                <a:ln>
                  <a:noFill/>
                </a:ln>
                <a:solidFill>
                  <a:prstClr val="white"/>
                </a:solidFill>
                <a:effectLst/>
                <a:uLnTx/>
                <a:uFillTx/>
                <a:latin typeface="Times New Roman" pitchFamily="18" charset="0"/>
                <a:cs typeface="Times New Roman" pitchFamily="18" charset="0"/>
              </a:rPr>
              <a:t> những con sông có nguồn cung cấp nước chủ yếu từ nước mưa </a:t>
            </a:r>
            <a:r>
              <a:rPr lang="en-US" sz="2800" b="1" dirty="0" smtClean="0">
                <a:solidFill>
                  <a:prstClr val="white"/>
                </a:solidFill>
                <a:latin typeface="Times New Roman" pitchFamily="18" charset="0"/>
                <a:cs typeface="Times New Roman" pitchFamily="18" charset="0"/>
              </a:rPr>
              <a:t>thì mùa lũ </a:t>
            </a:r>
            <a:endPar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15" name="bang b">
            <a:extLst>
              <a:ext uri="{FF2B5EF4-FFF2-40B4-BE49-F238E27FC236}">
                <a16:creationId xmlns:a16="http://schemas.microsoft.com/office/drawing/2014/main" xmlns="" id="{D0E6AFB4-275F-4728-9A13-27E00F9EA3A2}"/>
              </a:ext>
            </a:extLst>
          </p:cNvPr>
          <p:cNvSpPr/>
          <p:nvPr/>
        </p:nvSpPr>
        <p:spPr>
          <a:xfrm flipH="1">
            <a:off x="5699760" y="5100583"/>
            <a:ext cx="644624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31865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xmlns="" id="{9897B1B9-EB78-41AF-AC33-1E8F7714B11F}"/>
              </a:ext>
            </a:extLst>
          </p:cNvPr>
          <p:cNvSpPr txBox="1"/>
          <p:nvPr/>
        </p:nvSpPr>
        <p:spPr>
          <a:xfrm>
            <a:off x="5595940" y="5206865"/>
            <a:ext cx="6831212" cy="830997"/>
          </a:xfrm>
          <a:prstGeom prst="rect">
            <a:avLst/>
          </a:prstGeom>
          <a:noFill/>
        </p:spPr>
        <p:txBody>
          <a:bodyPr wrap="square" rtlCol="0">
            <a:spAutoFit/>
          </a:bodyPr>
          <a:lstStyle/>
          <a:p>
            <a:pPr marL="342900" indent="-342900" algn="just">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B. </a:t>
            </a:r>
            <a:r>
              <a:rPr lang="en-US" sz="2400" b="1" dirty="0" smtClean="0">
                <a:solidFill>
                  <a:prstClr val="white"/>
                </a:solidFill>
                <a:latin typeface="Times New Roman" pitchFamily="18" charset="0"/>
                <a:ea typeface="Tahoma" panose="020B0604030504040204" pitchFamily="34" charset="0"/>
                <a:cs typeface="Times New Roman" pitchFamily="18" charset="0"/>
              </a:rPr>
              <a:t>trùng v</a:t>
            </a:r>
            <a:r>
              <a:rPr lang="vi-VN" sz="2400" b="1" dirty="0" smtClean="0">
                <a:solidFill>
                  <a:prstClr val="white"/>
                </a:solidFill>
                <a:latin typeface="Times New Roman" pitchFamily="18" charset="0"/>
                <a:ea typeface="Tahoma" panose="020B0604030504040204" pitchFamily="34" charset="0"/>
                <a:cs typeface="Times New Roman" pitchFamily="18" charset="0"/>
              </a:rPr>
              <a:t>ới </a:t>
            </a:r>
            <a:r>
              <a:rPr lang="en-US" sz="2400" b="1" dirty="0" smtClean="0">
                <a:solidFill>
                  <a:prstClr val="white"/>
                </a:solidFill>
                <a:latin typeface="Times New Roman" pitchFamily="18" charset="0"/>
                <a:ea typeface="Tahoma" panose="020B0604030504040204" pitchFamily="34" charset="0"/>
                <a:cs typeface="Times New Roman" pitchFamily="18" charset="0"/>
              </a:rPr>
              <a:t> mùa mưa</a:t>
            </a:r>
            <a:endParaRPr lang="en-US" sz="2400" b="1" dirty="0">
              <a:solidFill>
                <a:prstClr val="white"/>
              </a:solidFill>
              <a:latin typeface="Times New Roman" pitchFamily="18" charset="0"/>
              <a:ea typeface="Tahoma" panose="020B0604030504040204" pitchFamily="34" charset="0"/>
              <a:cs typeface="Times New Roman" pitchFamily="18" charset="0"/>
            </a:endParaRPr>
          </a:p>
          <a:p>
            <a:pPr marL="342900" marR="0" lvl="0" indent="-342900" algn="just"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27" name="cau hoi c">
            <a:extLst>
              <a:ext uri="{FF2B5EF4-FFF2-40B4-BE49-F238E27FC236}">
                <a16:creationId xmlns:a16="http://schemas.microsoft.com/office/drawing/2014/main" xmlns="" id="{D96707EC-5A82-4050-B897-6DBAB63AC957}"/>
              </a:ext>
            </a:extLst>
          </p:cNvPr>
          <p:cNvSpPr txBox="1"/>
          <p:nvPr/>
        </p:nvSpPr>
        <p:spPr>
          <a:xfrm>
            <a:off x="618328" y="6060425"/>
            <a:ext cx="4650419" cy="830997"/>
          </a:xfrm>
          <a:prstGeom prst="rect">
            <a:avLst/>
          </a:prstGeom>
          <a:noFill/>
        </p:spPr>
        <p:txBody>
          <a:bodyPr wrap="square" rtlCol="0">
            <a:spAutoFit/>
          </a:bodyPr>
          <a:lstStyle/>
          <a:p>
            <a:pPr marL="342900" indent="-342900" algn="just">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C. </a:t>
            </a:r>
            <a:r>
              <a:rPr lang="en-US" sz="2400" b="1" dirty="0" smtClean="0">
                <a:solidFill>
                  <a:prstClr val="white"/>
                </a:solidFill>
                <a:latin typeface="Times New Roman" pitchFamily="18" charset="0"/>
                <a:ea typeface="Tahoma" panose="020B0604030504040204" pitchFamily="34" charset="0"/>
                <a:cs typeface="Times New Roman" pitchFamily="18" charset="0"/>
              </a:rPr>
              <a:t>vào </a:t>
            </a:r>
            <a:r>
              <a:rPr lang="en-US" sz="2400" b="1" dirty="0">
                <a:solidFill>
                  <a:prstClr val="white"/>
                </a:solidFill>
                <a:latin typeface="Times New Roman" pitchFamily="18" charset="0"/>
                <a:ea typeface="Tahoma" panose="020B0604030504040204" pitchFamily="34" charset="0"/>
                <a:cs typeface="Times New Roman" pitchFamily="18" charset="0"/>
              </a:rPr>
              <a:t>đầu mùa xuân</a:t>
            </a:r>
          </a:p>
          <a:p>
            <a:pPr marL="342900" marR="0" lvl="0" indent="-342900" algn="just"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31865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5796320" y="5958224"/>
            <a:ext cx="6406584"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618328" y="5197162"/>
            <a:ext cx="4650419" cy="461665"/>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A. </a:t>
            </a:r>
            <a:r>
              <a:rPr kumimoji="0" lang="en-US" sz="2400" b="1" i="0" u="none" strike="noStrike" kern="1200" cap="none" spc="0" normalizeH="0" noProof="0" dirty="0" smtClean="0">
                <a:ln>
                  <a:noFill/>
                </a:ln>
                <a:solidFill>
                  <a:prstClr val="white"/>
                </a:solidFill>
                <a:effectLst/>
                <a:uLnTx/>
                <a:uFillTx/>
                <a:latin typeface="Times New Roman" pitchFamily="18" charset="0"/>
                <a:ea typeface="Tahoma" panose="020B0604030504040204" pitchFamily="34" charset="0"/>
                <a:cs typeface="Times New Roman" pitchFamily="18" charset="0"/>
              </a:rPr>
              <a:t>vào </a:t>
            </a:r>
            <a:r>
              <a:rPr kumimoji="0" lang="en-US" sz="2400" b="1" i="0" u="none" strike="noStrike" kern="1200" cap="none" spc="0" normalizeH="0" noProof="0" dirty="0">
                <a:ln>
                  <a:noFill/>
                </a:ln>
                <a:solidFill>
                  <a:prstClr val="white"/>
                </a:solidFill>
                <a:effectLst/>
                <a:uLnTx/>
                <a:uFillTx/>
                <a:latin typeface="Times New Roman" pitchFamily="18" charset="0"/>
                <a:ea typeface="Tahoma" panose="020B0604030504040204" pitchFamily="34" charset="0"/>
                <a:cs typeface="Times New Roman" pitchFamily="18" charset="0"/>
              </a:rPr>
              <a:t>đầu mùa hạ</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5699760" y="6045170"/>
            <a:ext cx="5918989" cy="461665"/>
          </a:xfrm>
          <a:prstGeom prst="rect">
            <a:avLst/>
          </a:prstGeom>
          <a:noFill/>
        </p:spPr>
        <p:txBody>
          <a:bodyPr wrap="square" rtlCol="0">
            <a:spAutoFit/>
          </a:bodyPr>
          <a:lstStyle/>
          <a:p>
            <a:pPr marL="342900" indent="-342900" algn="just">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D. </a:t>
            </a:r>
            <a:r>
              <a:rPr lang="en-US" sz="2400" b="1" dirty="0" smtClean="0">
                <a:solidFill>
                  <a:prstClr val="white"/>
                </a:solidFill>
                <a:latin typeface="Times New Roman" pitchFamily="18" charset="0"/>
                <a:ea typeface="Tahoma" panose="020B0604030504040204" pitchFamily="34" charset="0"/>
                <a:cs typeface="Times New Roman" pitchFamily="18" charset="0"/>
              </a:rPr>
              <a:t>là </a:t>
            </a:r>
            <a:r>
              <a:rPr lang="en-US" sz="2400" b="1" dirty="0">
                <a:solidFill>
                  <a:prstClr val="white"/>
                </a:solidFill>
                <a:latin typeface="Times New Roman" pitchFamily="18" charset="0"/>
                <a:ea typeface="Tahoma" panose="020B0604030504040204" pitchFamily="34" charset="0"/>
                <a:cs typeface="Times New Roman" pitchFamily="18" charset="0"/>
              </a:rPr>
              <a:t>mùa </a:t>
            </a:r>
            <a:r>
              <a:rPr lang="en-US" sz="2400" b="1" dirty="0" smtClean="0">
                <a:solidFill>
                  <a:prstClr val="white"/>
                </a:solidFill>
                <a:latin typeface="Times New Roman" pitchFamily="18" charset="0"/>
                <a:ea typeface="Tahoma" panose="020B0604030504040204" pitchFamily="34" charset="0"/>
                <a:cs typeface="Times New Roman" pitchFamily="18" charset="0"/>
              </a:rPr>
              <a:t>cạn</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2202905" y="2630411"/>
            <a:ext cx="487363" cy="487363"/>
          </a:xfrm>
          <a:prstGeom prst="rect">
            <a:avLst/>
          </a:prstGeom>
        </p:spPr>
      </p:pic>
    </p:spTree>
    <p:extLst>
      <p:ext uri="{BB962C8B-B14F-4D97-AF65-F5344CB8AC3E}">
        <p14:creationId xmlns:p14="http://schemas.microsoft.com/office/powerpoint/2010/main" xmlns="" val="31707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9" fill="hold" display="0">
                  <p:stCondLst>
                    <p:cond delay="indefinite"/>
                  </p:stCondLst>
                  <p:endCondLst>
                    <p:cond evt="onStopAudio" delay="0">
                      <p:tgtEl>
                        <p:sldTgt/>
                      </p:tgtEl>
                    </p:cond>
                  </p:endCondLst>
                </p:cTn>
                <p:tgtEl>
                  <p:spTgt spid="38"/>
                </p:tgtEl>
              </p:cMediaNode>
            </p:video>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24" presetClass="emph" presetSubtype="0" fill="hold" grpId="1" nodeType="clickEffect">
                                  <p:stCondLst>
                                    <p:cond delay="0"/>
                                  </p:stCondLst>
                                  <p:childTnLst>
                                    <p:animClr clrSpc="hsl" dir="cw">
                                      <p:cBhvr override="childStyle">
                                        <p:cTn id="34" dur="500" fill="hold"/>
                                        <p:tgtEl>
                                          <p:spTgt spid="25"/>
                                        </p:tgtEl>
                                        <p:attrNameLst>
                                          <p:attrName>style.color</p:attrName>
                                        </p:attrNameLst>
                                      </p:cBhvr>
                                      <p:by>
                                        <p:hsl h="0" s="-12549" l="-25098"/>
                                      </p:by>
                                    </p:animClr>
                                    <p:animClr clrSpc="hsl" dir="cw">
                                      <p:cBhvr>
                                        <p:cTn id="35" dur="500" fill="hold"/>
                                        <p:tgtEl>
                                          <p:spTgt spid="25"/>
                                        </p:tgtEl>
                                        <p:attrNameLst>
                                          <p:attrName>fillcolor</p:attrName>
                                        </p:attrNameLst>
                                      </p:cBhvr>
                                      <p:by>
                                        <p:hsl h="0" s="-12549" l="-25098"/>
                                      </p:by>
                                    </p:animClr>
                                    <p:animClr clrSpc="hsl" dir="cw">
                                      <p:cBhvr>
                                        <p:cTn id="36" dur="500" fill="hold"/>
                                        <p:tgtEl>
                                          <p:spTgt spid="25"/>
                                        </p:tgtEl>
                                        <p:attrNameLst>
                                          <p:attrName>stroke.color</p:attrName>
                                        </p:attrNameLst>
                                      </p:cBhvr>
                                      <p:by>
                                        <p:hsl h="0" s="-12549" l="-25098"/>
                                      </p:by>
                                    </p:animClr>
                                    <p:set>
                                      <p:cBhvr>
                                        <p:cTn id="37" dur="500" fill="hold"/>
                                        <p:tgtEl>
                                          <p:spTgt spid="25"/>
                                        </p:tgtEl>
                                        <p:attrNameLst>
                                          <p:attrName>fill.type</p:attrName>
                                        </p:attrNameLst>
                                      </p:cBhvr>
                                      <p:to>
                                        <p:strVal val="solid"/>
                                      </p:to>
                                    </p:set>
                                  </p:childTnLst>
                                </p:cTn>
                              </p:par>
                              <p:par>
                                <p:cTn id="38" presetID="19" presetClass="emph" presetSubtype="0" fill="hold" grpId="0" nodeType="withEffect">
                                  <p:stCondLst>
                                    <p:cond delay="0"/>
                                  </p:stCondLst>
                                  <p:childTnLst>
                                    <p:animClr clrSpc="rgb" dir="cw">
                                      <p:cBhvr override="childStyle">
                                        <p:cTn id="39" dur="500" fill="hold"/>
                                        <p:tgtEl>
                                          <p:spTgt spid="15"/>
                                        </p:tgtEl>
                                        <p:attrNameLst>
                                          <p:attrName>style.color</p:attrName>
                                        </p:attrNameLst>
                                      </p:cBhvr>
                                      <p:to>
                                        <a:srgbClr val="FFC000"/>
                                      </p:to>
                                    </p:animClr>
                                    <p:animClr clrSpc="rgb" dir="cw">
                                      <p:cBhvr>
                                        <p:cTn id="40" dur="500" fill="hold"/>
                                        <p:tgtEl>
                                          <p:spTgt spid="15"/>
                                        </p:tgtEl>
                                        <p:attrNameLst>
                                          <p:attrName>fillcolor</p:attrName>
                                        </p:attrNameLst>
                                      </p:cBhvr>
                                      <p:to>
                                        <a:srgbClr val="FFC000"/>
                                      </p:to>
                                    </p:animClr>
                                    <p:set>
                                      <p:cBhvr>
                                        <p:cTn id="41" dur="500" fill="hold"/>
                                        <p:tgtEl>
                                          <p:spTgt spid="15"/>
                                        </p:tgtEl>
                                        <p:attrNameLst>
                                          <p:attrName>fill.type</p:attrName>
                                        </p:attrNameLst>
                                      </p:cBhvr>
                                      <p:to>
                                        <p:strVal val="solid"/>
                                      </p:to>
                                    </p:set>
                                    <p:set>
                                      <p:cBhvr>
                                        <p:cTn id="42" dur="500" fill="hold"/>
                                        <p:tgtEl>
                                          <p:spTgt spid="15"/>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20221" fill="hold"/>
                                        <p:tgtEl>
                                          <p:spTgt spid="39"/>
                                        </p:tgtEl>
                                      </p:cBhvr>
                                    </p:cmd>
                                  </p:childTnLst>
                                </p:cTn>
                              </p:par>
                              <p:par>
                                <p:cTn id="45" presetID="3" presetClass="mediacall" presetSubtype="0" fill="hold" nodeType="withEffect">
                                  <p:stCondLst>
                                    <p:cond delay="0"/>
                                  </p:stCondLst>
                                  <p:childTnLst>
                                    <p:cmd type="call" cmd="stop">
                                      <p:cBhvr>
                                        <p:cTn id="46" dur="1" fill="hold"/>
                                        <p:tgtEl>
                                          <p:spTgt spid="38"/>
                                        </p:tgtEl>
                                      </p:cBhvr>
                                    </p:cmd>
                                  </p:childTnLst>
                                </p:cTn>
                              </p:par>
                              <p:par>
                                <p:cTn id="47" presetID="19" presetClass="emph" presetSubtype="0" repeatCount="4000" fill="hold" grpId="1" nodeType="withEffect">
                                  <p:stCondLst>
                                    <p:cond delay="3000"/>
                                  </p:stCondLst>
                                  <p:childTnLst>
                                    <p:animClr clrSpc="rgb" dir="cw">
                                      <p:cBhvr override="childStyle">
                                        <p:cTn id="48" dur="500" fill="hold"/>
                                        <p:tgtEl>
                                          <p:spTgt spid="15"/>
                                        </p:tgtEl>
                                        <p:attrNameLst>
                                          <p:attrName>style.color</p:attrName>
                                        </p:attrNameLst>
                                      </p:cBhvr>
                                      <p:to>
                                        <a:srgbClr val="92D050"/>
                                      </p:to>
                                    </p:animClr>
                                    <p:animClr clrSpc="rgb" dir="cw">
                                      <p:cBhvr>
                                        <p:cTn id="49" dur="500" fill="hold"/>
                                        <p:tgtEl>
                                          <p:spTgt spid="15"/>
                                        </p:tgtEl>
                                        <p:attrNameLst>
                                          <p:attrName>fillcolor</p:attrName>
                                        </p:attrNameLst>
                                      </p:cBhvr>
                                      <p:to>
                                        <a:srgbClr val="92D050"/>
                                      </p:to>
                                    </p:animClr>
                                    <p:set>
                                      <p:cBhvr>
                                        <p:cTn id="50" dur="500" fill="hold"/>
                                        <p:tgtEl>
                                          <p:spTgt spid="15"/>
                                        </p:tgtEl>
                                        <p:attrNameLst>
                                          <p:attrName>fill.type</p:attrName>
                                        </p:attrNameLst>
                                      </p:cBhvr>
                                      <p:to>
                                        <p:strVal val="solid"/>
                                      </p:to>
                                    </p:set>
                                    <p:set>
                                      <p:cBhvr>
                                        <p:cTn id="51" dur="500" fill="hold"/>
                                        <p:tgtEl>
                                          <p:spTgt spid="15"/>
                                        </p:tgtEl>
                                        <p:attrNameLst>
                                          <p:attrName>fill.on</p:attrName>
                                        </p:attrNameLst>
                                      </p:cBhvr>
                                      <p:to>
                                        <p:strVal val="true"/>
                                      </p:to>
                                    </p:set>
                                  </p:childTnLst>
                                </p:cTn>
                              </p:par>
                              <p:par>
                                <p:cTn id="52" presetID="1" presetClass="mediacall" presetSubtype="0" fill="hold" nodeType="withEffect">
                                  <p:stCondLst>
                                    <p:cond delay="3000"/>
                                  </p:stCondLst>
                                  <p:childTnLst>
                                    <p:cmd type="call" cmd="playFrom(0.0)">
                                      <p:cBhvr>
                                        <p:cTn id="53" dur="7734" fill="hold"/>
                                        <p:tgtEl>
                                          <p:spTgt spid="40"/>
                                        </p:tgtEl>
                                      </p:cBhvr>
                                    </p:cmd>
                                  </p:childTnLst>
                                </p:cTn>
                              </p:par>
                              <p:par>
                                <p:cTn id="54" presetID="3" presetClass="mediacall" presetSubtype="0" fill="hold" nodeType="withEffect">
                                  <p:stCondLst>
                                    <p:cond delay="3000"/>
                                  </p:stCondLst>
                                  <p:childTnLst>
                                    <p:cmd type="call" cmd="stop">
                                      <p:cBhvr>
                                        <p:cTn id="55" dur="1" fill="hold"/>
                                        <p:tgtEl>
                                          <p:spTgt spid="39"/>
                                        </p:tgtEl>
                                      </p:cBhvr>
                                    </p:cmd>
                                  </p:childTnLst>
                                </p:cTn>
                              </p:par>
                              <p:par>
                                <p:cTn id="56" presetID="24" presetClass="emph" presetSubtype="0" fill="hold" grpId="2" nodeType="withEffect">
                                  <p:stCondLst>
                                    <p:cond delay="3000"/>
                                  </p:stCondLst>
                                  <p:childTnLst>
                                    <p:animClr clrSpc="hsl" dir="cw">
                                      <p:cBhvr override="childStyle">
                                        <p:cTn id="57" dur="500" fill="hold"/>
                                        <p:tgtEl>
                                          <p:spTgt spid="25"/>
                                        </p:tgtEl>
                                        <p:attrNameLst>
                                          <p:attrName>style.color</p:attrName>
                                        </p:attrNameLst>
                                      </p:cBhvr>
                                      <p:by>
                                        <p:hsl h="0" s="-12549" l="-25098"/>
                                      </p:by>
                                    </p:animClr>
                                    <p:animClr clrSpc="hsl" dir="cw">
                                      <p:cBhvr>
                                        <p:cTn id="58" dur="500" fill="hold"/>
                                        <p:tgtEl>
                                          <p:spTgt spid="25"/>
                                        </p:tgtEl>
                                        <p:attrNameLst>
                                          <p:attrName>fillcolor</p:attrName>
                                        </p:attrNameLst>
                                      </p:cBhvr>
                                      <p:by>
                                        <p:hsl h="0" s="-12549" l="-25098"/>
                                      </p:by>
                                    </p:animClr>
                                    <p:animClr clrSpc="hsl" dir="cw">
                                      <p:cBhvr>
                                        <p:cTn id="59" dur="500" fill="hold"/>
                                        <p:tgtEl>
                                          <p:spTgt spid="25"/>
                                        </p:tgtEl>
                                        <p:attrNameLst>
                                          <p:attrName>stroke.color</p:attrName>
                                        </p:attrNameLst>
                                      </p:cBhvr>
                                      <p:by>
                                        <p:hsl h="0" s="-12549" l="-25098"/>
                                      </p:by>
                                    </p:animClr>
                                    <p:set>
                                      <p:cBhvr>
                                        <p:cTn id="60"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1" restart="whenNotActive" fill="hold" evtFilter="cancelBubble" nodeType="interactiveSeq">
                <p:stCondLst>
                  <p:cond evt="onClick" delay="0">
                    <p:tgtEl>
                      <p:spTgt spid="33"/>
                    </p:tgtEl>
                  </p:cond>
                </p:stCondLst>
                <p:endSync evt="end" delay="0">
                  <p:rtn val="all"/>
                </p:endSync>
                <p:childTnLst>
                  <p:par>
                    <p:cTn id="62" fill="hold">
                      <p:stCondLst>
                        <p:cond delay="0"/>
                      </p:stCondLst>
                      <p:childTnLst>
                        <p:par>
                          <p:cTn id="63" fill="hold">
                            <p:stCondLst>
                              <p:cond delay="0"/>
                            </p:stCondLst>
                            <p:childTnLst>
                              <p:par>
                                <p:cTn id="64" presetID="24" presetClass="emph" presetSubtype="0" fill="hold" grpId="1" nodeType="clickEffect">
                                  <p:stCondLst>
                                    <p:cond delay="0"/>
                                  </p:stCondLst>
                                  <p:childTnLst>
                                    <p:animClr clrSpc="hsl" dir="cw">
                                      <p:cBhvr override="childStyle">
                                        <p:cTn id="65" dur="500" fill="hold"/>
                                        <p:tgtEl>
                                          <p:spTgt spid="33"/>
                                        </p:tgtEl>
                                        <p:attrNameLst>
                                          <p:attrName>style.color</p:attrName>
                                        </p:attrNameLst>
                                      </p:cBhvr>
                                      <p:by>
                                        <p:hsl h="0" s="-12549" l="-25098"/>
                                      </p:by>
                                    </p:animClr>
                                    <p:animClr clrSpc="hsl" dir="cw">
                                      <p:cBhvr>
                                        <p:cTn id="66" dur="500" fill="hold"/>
                                        <p:tgtEl>
                                          <p:spTgt spid="33"/>
                                        </p:tgtEl>
                                        <p:attrNameLst>
                                          <p:attrName>fillcolor</p:attrName>
                                        </p:attrNameLst>
                                      </p:cBhvr>
                                      <p:by>
                                        <p:hsl h="0" s="-12549" l="-25098"/>
                                      </p:by>
                                    </p:animClr>
                                    <p:animClr clrSpc="hsl" dir="cw">
                                      <p:cBhvr>
                                        <p:cTn id="67" dur="500" fill="hold"/>
                                        <p:tgtEl>
                                          <p:spTgt spid="33"/>
                                        </p:tgtEl>
                                        <p:attrNameLst>
                                          <p:attrName>stroke.color</p:attrName>
                                        </p:attrNameLst>
                                      </p:cBhvr>
                                      <p:by>
                                        <p:hsl h="0" s="-12549" l="-25098"/>
                                      </p:by>
                                    </p:animClr>
                                    <p:set>
                                      <p:cBhvr>
                                        <p:cTn id="68" dur="500" fill="hold"/>
                                        <p:tgtEl>
                                          <p:spTgt spid="33"/>
                                        </p:tgtEl>
                                        <p:attrNameLst>
                                          <p:attrName>fill.type</p:attrName>
                                        </p:attrNameLst>
                                      </p:cBhvr>
                                      <p:to>
                                        <p:strVal val="solid"/>
                                      </p:to>
                                    </p:set>
                                  </p:childTnLst>
                                </p:cTn>
                              </p:par>
                              <p:par>
                                <p:cTn id="69" presetID="19" presetClass="emph" presetSubtype="0" fill="hold" grpId="0" nodeType="withEffect">
                                  <p:stCondLst>
                                    <p:cond delay="0"/>
                                  </p:stCondLst>
                                  <p:childTnLst>
                                    <p:animClr clrSpc="rgb" dir="cw">
                                      <p:cBhvr override="childStyle">
                                        <p:cTn id="70" dur="500" fill="hold"/>
                                        <p:tgtEl>
                                          <p:spTgt spid="31"/>
                                        </p:tgtEl>
                                        <p:attrNameLst>
                                          <p:attrName>style.color</p:attrName>
                                        </p:attrNameLst>
                                      </p:cBhvr>
                                      <p:to>
                                        <a:srgbClr val="FFC000"/>
                                      </p:to>
                                    </p:animClr>
                                    <p:animClr clrSpc="rgb" dir="cw">
                                      <p:cBhvr>
                                        <p:cTn id="71" dur="500" fill="hold"/>
                                        <p:tgtEl>
                                          <p:spTgt spid="31"/>
                                        </p:tgtEl>
                                        <p:attrNameLst>
                                          <p:attrName>fillcolor</p:attrName>
                                        </p:attrNameLst>
                                      </p:cBhvr>
                                      <p:to>
                                        <a:srgbClr val="FFC000"/>
                                      </p:to>
                                    </p:animClr>
                                    <p:set>
                                      <p:cBhvr>
                                        <p:cTn id="72" dur="500" fill="hold"/>
                                        <p:tgtEl>
                                          <p:spTgt spid="31"/>
                                        </p:tgtEl>
                                        <p:attrNameLst>
                                          <p:attrName>fill.type</p:attrName>
                                        </p:attrNameLst>
                                      </p:cBhvr>
                                      <p:to>
                                        <p:strVal val="solid"/>
                                      </p:to>
                                    </p:set>
                                    <p:set>
                                      <p:cBhvr>
                                        <p:cTn id="73" dur="500" fill="hold"/>
                                        <p:tgtEl>
                                          <p:spTgt spid="31"/>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0221" fill="hold"/>
                                        <p:tgtEl>
                                          <p:spTgt spid="39"/>
                                        </p:tgtEl>
                                      </p:cBhvr>
                                    </p:cmd>
                                  </p:childTnLst>
                                </p:cTn>
                              </p:par>
                              <p:par>
                                <p:cTn id="76" presetID="3" presetClass="mediacall" presetSubtype="0" fill="hold" nodeType="withEffect">
                                  <p:stCondLst>
                                    <p:cond delay="0"/>
                                  </p:stCondLst>
                                  <p:childTnLst>
                                    <p:cmd type="call" cmd="stop">
                                      <p:cBhvr>
                                        <p:cTn id="77" dur="1" fill="hold"/>
                                        <p:tgtEl>
                                          <p:spTgt spid="38"/>
                                        </p:tgtEl>
                                      </p:cBhvr>
                                    </p:cmd>
                                  </p:childTnLst>
                                </p:cTn>
                              </p:par>
                              <p:par>
                                <p:cTn id="78" presetID="19" presetClass="emph" presetSubtype="0" fill="hold" grpId="1" nodeType="withEffect">
                                  <p:stCondLst>
                                    <p:cond delay="3000"/>
                                  </p:stCondLst>
                                  <p:childTnLst>
                                    <p:animClr clrSpc="rgb" dir="cw">
                                      <p:cBhvr override="childStyle">
                                        <p:cTn id="79" dur="500" fill="hold"/>
                                        <p:tgtEl>
                                          <p:spTgt spid="31"/>
                                        </p:tgtEl>
                                        <p:attrNameLst>
                                          <p:attrName>style.color</p:attrName>
                                        </p:attrNameLst>
                                      </p:cBhvr>
                                      <p:to>
                                        <a:srgbClr val="FF0000"/>
                                      </p:to>
                                    </p:animClr>
                                    <p:animClr clrSpc="rgb" dir="cw">
                                      <p:cBhvr>
                                        <p:cTn id="80" dur="500" fill="hold"/>
                                        <p:tgtEl>
                                          <p:spTgt spid="31"/>
                                        </p:tgtEl>
                                        <p:attrNameLst>
                                          <p:attrName>fillcolor</p:attrName>
                                        </p:attrNameLst>
                                      </p:cBhvr>
                                      <p:to>
                                        <a:srgbClr val="FF0000"/>
                                      </p:to>
                                    </p:animClr>
                                    <p:set>
                                      <p:cBhvr>
                                        <p:cTn id="81" dur="500" fill="hold"/>
                                        <p:tgtEl>
                                          <p:spTgt spid="31"/>
                                        </p:tgtEl>
                                        <p:attrNameLst>
                                          <p:attrName>fill.type</p:attrName>
                                        </p:attrNameLst>
                                      </p:cBhvr>
                                      <p:to>
                                        <p:strVal val="solid"/>
                                      </p:to>
                                    </p:set>
                                    <p:set>
                                      <p:cBhvr>
                                        <p:cTn id="82" dur="500" fill="hold"/>
                                        <p:tgtEl>
                                          <p:spTgt spid="31"/>
                                        </p:tgtEl>
                                        <p:attrNameLst>
                                          <p:attrName>fill.on</p:attrName>
                                        </p:attrNameLst>
                                      </p:cBhvr>
                                      <p:to>
                                        <p:strVal val="true"/>
                                      </p:to>
                                    </p:set>
                                  </p:childTnLst>
                                </p:cTn>
                              </p:par>
                              <p:par>
                                <p:cTn id="83" presetID="19" presetClass="emph" presetSubtype="0" repeatCount="4000" fill="hold" grpId="2" nodeType="withEffect">
                                  <p:stCondLst>
                                    <p:cond delay="3000"/>
                                  </p:stCondLst>
                                  <p:childTnLst>
                                    <p:animClr clrSpc="rgb" dir="cw">
                                      <p:cBhvr override="childStyle">
                                        <p:cTn id="84" dur="500" fill="hold"/>
                                        <p:tgtEl>
                                          <p:spTgt spid="15"/>
                                        </p:tgtEl>
                                        <p:attrNameLst>
                                          <p:attrName>style.color</p:attrName>
                                        </p:attrNameLst>
                                      </p:cBhvr>
                                      <p:to>
                                        <a:srgbClr val="92D050"/>
                                      </p:to>
                                    </p:animClr>
                                    <p:animClr clrSpc="rgb" dir="cw">
                                      <p:cBhvr>
                                        <p:cTn id="85" dur="500" fill="hold"/>
                                        <p:tgtEl>
                                          <p:spTgt spid="15"/>
                                        </p:tgtEl>
                                        <p:attrNameLst>
                                          <p:attrName>fillcolor</p:attrName>
                                        </p:attrNameLst>
                                      </p:cBhvr>
                                      <p:to>
                                        <a:srgbClr val="92D050"/>
                                      </p:to>
                                    </p:animClr>
                                    <p:set>
                                      <p:cBhvr>
                                        <p:cTn id="86" dur="500" fill="hold"/>
                                        <p:tgtEl>
                                          <p:spTgt spid="15"/>
                                        </p:tgtEl>
                                        <p:attrNameLst>
                                          <p:attrName>fill.type</p:attrName>
                                        </p:attrNameLst>
                                      </p:cBhvr>
                                      <p:to>
                                        <p:strVal val="solid"/>
                                      </p:to>
                                    </p:set>
                                    <p:set>
                                      <p:cBhvr>
                                        <p:cTn id="87" dur="500" fill="hold"/>
                                        <p:tgtEl>
                                          <p:spTgt spid="15"/>
                                        </p:tgtEl>
                                        <p:attrNameLst>
                                          <p:attrName>fill.on</p:attrName>
                                        </p:attrNameLst>
                                      </p:cBhvr>
                                      <p:to>
                                        <p:strVal val="true"/>
                                      </p:to>
                                    </p:set>
                                  </p:childTnLst>
                                </p:cTn>
                              </p:par>
                              <p:par>
                                <p:cTn id="88" presetID="1" presetClass="mediacall" presetSubtype="0" fill="hold" nodeType="withEffect">
                                  <p:stCondLst>
                                    <p:cond delay="3000"/>
                                  </p:stCondLst>
                                  <p:childTnLst>
                                    <p:cmd type="call" cmd="playFrom(0.0)">
                                      <p:cBhvr>
                                        <p:cTn id="89" dur="5906" fill="hold"/>
                                        <p:tgtEl>
                                          <p:spTgt spid="41"/>
                                        </p:tgtEl>
                                      </p:cBhvr>
                                    </p:cmd>
                                  </p:childTnLst>
                                </p:cTn>
                              </p:par>
                              <p:par>
                                <p:cTn id="90" presetID="3" presetClass="mediacall" presetSubtype="0" fill="hold" nodeType="withEffect">
                                  <p:stCondLst>
                                    <p:cond delay="3000"/>
                                  </p:stCondLst>
                                  <p:childTnLst>
                                    <p:cmd type="call" cmd="stop">
                                      <p:cBhvr>
                                        <p:cTn id="91" dur="1" fill="hold"/>
                                        <p:tgtEl>
                                          <p:spTgt spid="39"/>
                                        </p:tgtEl>
                                      </p:cBhvr>
                                    </p:cmd>
                                  </p:childTnLst>
                                </p:cTn>
                              </p:par>
                              <p:par>
                                <p:cTn id="92" presetID="30" presetClass="emph" presetSubtype="0" fill="hold" grpId="2" nodeType="withEffect">
                                  <p:stCondLst>
                                    <p:cond delay="3000"/>
                                  </p:stCondLst>
                                  <p:childTnLst>
                                    <p:animClr clrSpc="hsl" dir="cw">
                                      <p:cBhvr override="childStyle">
                                        <p:cTn id="93" dur="500" fill="hold"/>
                                        <p:tgtEl>
                                          <p:spTgt spid="33"/>
                                        </p:tgtEl>
                                        <p:attrNameLst>
                                          <p:attrName>style.color</p:attrName>
                                        </p:attrNameLst>
                                      </p:cBhvr>
                                      <p:by>
                                        <p:hsl h="0" s="12549" l="25098"/>
                                      </p:by>
                                    </p:animClr>
                                    <p:animClr clrSpc="hsl" dir="cw">
                                      <p:cBhvr>
                                        <p:cTn id="94" dur="500" fill="hold"/>
                                        <p:tgtEl>
                                          <p:spTgt spid="33"/>
                                        </p:tgtEl>
                                        <p:attrNameLst>
                                          <p:attrName>fillcolor</p:attrName>
                                        </p:attrNameLst>
                                      </p:cBhvr>
                                      <p:by>
                                        <p:hsl h="0" s="12549" l="25098"/>
                                      </p:by>
                                    </p:animClr>
                                    <p:animClr clrSpc="hsl" dir="cw">
                                      <p:cBhvr>
                                        <p:cTn id="95" dur="500" fill="hold"/>
                                        <p:tgtEl>
                                          <p:spTgt spid="33"/>
                                        </p:tgtEl>
                                        <p:attrNameLst>
                                          <p:attrName>stroke.color</p:attrName>
                                        </p:attrNameLst>
                                      </p:cBhvr>
                                      <p:by>
                                        <p:hsl h="0" s="12549" l="25098"/>
                                      </p:by>
                                    </p:animClr>
                                    <p:set>
                                      <p:cBhvr>
                                        <p:cTn id="96" dur="500" fill="hold"/>
                                        <p:tgtEl>
                                          <p:spTgt spid="33"/>
                                        </p:tgtEl>
                                        <p:attrNameLst>
                                          <p:attrName>fill.type</p:attrName>
                                        </p:attrNameLst>
                                      </p:cBhvr>
                                      <p:to>
                                        <p:strVal val="solid"/>
                                      </p:to>
                                    </p:set>
                                  </p:childTnLst>
                                </p:cTn>
                              </p:par>
                              <p:par>
                                <p:cTn id="97" presetID="24" presetClass="emph" presetSubtype="0" fill="hold" grpId="3" nodeType="withEffect">
                                  <p:stCondLst>
                                    <p:cond delay="3000"/>
                                  </p:stCondLst>
                                  <p:childTnLst>
                                    <p:animClr clrSpc="hsl" dir="cw">
                                      <p:cBhvr override="childStyle">
                                        <p:cTn id="98" dur="500" fill="hold"/>
                                        <p:tgtEl>
                                          <p:spTgt spid="25"/>
                                        </p:tgtEl>
                                        <p:attrNameLst>
                                          <p:attrName>style.color</p:attrName>
                                        </p:attrNameLst>
                                      </p:cBhvr>
                                      <p:by>
                                        <p:hsl h="0" s="-12549" l="-25098"/>
                                      </p:by>
                                    </p:animClr>
                                    <p:animClr clrSpc="hsl" dir="cw">
                                      <p:cBhvr>
                                        <p:cTn id="99" dur="500" fill="hold"/>
                                        <p:tgtEl>
                                          <p:spTgt spid="25"/>
                                        </p:tgtEl>
                                        <p:attrNameLst>
                                          <p:attrName>fillcolor</p:attrName>
                                        </p:attrNameLst>
                                      </p:cBhvr>
                                      <p:by>
                                        <p:hsl h="0" s="-12549" l="-25098"/>
                                      </p:by>
                                    </p:animClr>
                                    <p:animClr clrSpc="hsl" dir="cw">
                                      <p:cBhvr>
                                        <p:cTn id="100" dur="500" fill="hold"/>
                                        <p:tgtEl>
                                          <p:spTgt spid="25"/>
                                        </p:tgtEl>
                                        <p:attrNameLst>
                                          <p:attrName>stroke.color</p:attrName>
                                        </p:attrNameLst>
                                      </p:cBhvr>
                                      <p:by>
                                        <p:hsl h="0" s="-12549" l="-25098"/>
                                      </p:by>
                                    </p:animClr>
                                    <p:set>
                                      <p:cBhvr>
                                        <p:cTn id="101"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2" restart="whenNotActive" fill="hold" evtFilter="cancelBubble" nodeType="interactiveSeq">
                <p:stCondLst>
                  <p:cond evt="onClick" delay="0">
                    <p:tgtEl>
                      <p:spTgt spid="27"/>
                    </p:tgtEl>
                  </p:cond>
                </p:stCondLst>
                <p:endSync evt="end" delay="0">
                  <p:rtn val="all"/>
                </p:endSync>
                <p:childTnLst>
                  <p:par>
                    <p:cTn id="103" fill="hold">
                      <p:stCondLst>
                        <p:cond delay="0"/>
                      </p:stCondLst>
                      <p:childTnLst>
                        <p:par>
                          <p:cTn id="104" fill="hold">
                            <p:stCondLst>
                              <p:cond delay="0"/>
                            </p:stCondLst>
                            <p:childTnLst>
                              <p:par>
                                <p:cTn id="105" presetID="24" presetClass="emph" presetSubtype="0" fill="hold" grpId="1" nodeType="clickEffect">
                                  <p:stCondLst>
                                    <p:cond delay="0"/>
                                  </p:stCondLst>
                                  <p:childTnLst>
                                    <p:animClr clrSpc="hsl" dir="cw">
                                      <p:cBhvr override="childStyle">
                                        <p:cTn id="106" dur="500" fill="hold"/>
                                        <p:tgtEl>
                                          <p:spTgt spid="27"/>
                                        </p:tgtEl>
                                        <p:attrNameLst>
                                          <p:attrName>style.color</p:attrName>
                                        </p:attrNameLst>
                                      </p:cBhvr>
                                      <p:by>
                                        <p:hsl h="0" s="-12549" l="-25098"/>
                                      </p:by>
                                    </p:animClr>
                                    <p:animClr clrSpc="hsl" dir="cw">
                                      <p:cBhvr>
                                        <p:cTn id="107" dur="500" fill="hold"/>
                                        <p:tgtEl>
                                          <p:spTgt spid="27"/>
                                        </p:tgtEl>
                                        <p:attrNameLst>
                                          <p:attrName>fillcolor</p:attrName>
                                        </p:attrNameLst>
                                      </p:cBhvr>
                                      <p:by>
                                        <p:hsl h="0" s="-12549" l="-25098"/>
                                      </p:by>
                                    </p:animClr>
                                    <p:animClr clrSpc="hsl" dir="cw">
                                      <p:cBhvr>
                                        <p:cTn id="108" dur="500" fill="hold"/>
                                        <p:tgtEl>
                                          <p:spTgt spid="27"/>
                                        </p:tgtEl>
                                        <p:attrNameLst>
                                          <p:attrName>stroke.color</p:attrName>
                                        </p:attrNameLst>
                                      </p:cBhvr>
                                      <p:by>
                                        <p:hsl h="0" s="-12549" l="-25098"/>
                                      </p:by>
                                    </p:animClr>
                                    <p:set>
                                      <p:cBhvr>
                                        <p:cTn id="109" dur="500" fill="hold"/>
                                        <p:tgtEl>
                                          <p:spTgt spid="27"/>
                                        </p:tgtEl>
                                        <p:attrNameLst>
                                          <p:attrName>fill.type</p:attrName>
                                        </p:attrNameLst>
                                      </p:cBhvr>
                                      <p:to>
                                        <p:strVal val="solid"/>
                                      </p:to>
                                    </p:set>
                                  </p:childTnLst>
                                </p:cTn>
                              </p:par>
                              <p:par>
                                <p:cTn id="110" presetID="19" presetClass="emph" presetSubtype="0" fill="hold" grpId="0" nodeType="withEffect">
                                  <p:stCondLst>
                                    <p:cond delay="0"/>
                                  </p:stCondLst>
                                  <p:childTnLst>
                                    <p:animClr clrSpc="rgb" dir="cw">
                                      <p:cBhvr override="childStyle">
                                        <p:cTn id="111" dur="500" fill="hold"/>
                                        <p:tgtEl>
                                          <p:spTgt spid="16"/>
                                        </p:tgtEl>
                                        <p:attrNameLst>
                                          <p:attrName>style.color</p:attrName>
                                        </p:attrNameLst>
                                      </p:cBhvr>
                                      <p:to>
                                        <a:srgbClr val="FFC000"/>
                                      </p:to>
                                    </p:animClr>
                                    <p:animClr clrSpc="rgb" dir="cw">
                                      <p:cBhvr>
                                        <p:cTn id="112" dur="500" fill="hold"/>
                                        <p:tgtEl>
                                          <p:spTgt spid="16"/>
                                        </p:tgtEl>
                                        <p:attrNameLst>
                                          <p:attrName>fillcolor</p:attrName>
                                        </p:attrNameLst>
                                      </p:cBhvr>
                                      <p:to>
                                        <a:srgbClr val="FFC000"/>
                                      </p:to>
                                    </p:animClr>
                                    <p:set>
                                      <p:cBhvr>
                                        <p:cTn id="113" dur="500" fill="hold"/>
                                        <p:tgtEl>
                                          <p:spTgt spid="16"/>
                                        </p:tgtEl>
                                        <p:attrNameLst>
                                          <p:attrName>fill.type</p:attrName>
                                        </p:attrNameLst>
                                      </p:cBhvr>
                                      <p:to>
                                        <p:strVal val="solid"/>
                                      </p:to>
                                    </p:set>
                                    <p:set>
                                      <p:cBhvr>
                                        <p:cTn id="114" dur="500" fill="hold"/>
                                        <p:tgtEl>
                                          <p:spTgt spid="16"/>
                                        </p:tgtEl>
                                        <p:attrNameLst>
                                          <p:attrName>fill.on</p:attrName>
                                        </p:attrNameLst>
                                      </p:cBhvr>
                                      <p:to>
                                        <p:strVal val="true"/>
                                      </p:to>
                                    </p:set>
                                  </p:childTnLst>
                                </p:cTn>
                              </p:par>
                              <p:par>
                                <p:cTn id="115" presetID="1" presetClass="mediacall" presetSubtype="0" fill="hold" nodeType="withEffect">
                                  <p:stCondLst>
                                    <p:cond delay="0"/>
                                  </p:stCondLst>
                                  <p:childTnLst>
                                    <p:cmd type="call" cmd="playFrom(0.0)">
                                      <p:cBhvr>
                                        <p:cTn id="116" dur="20221" fill="hold"/>
                                        <p:tgtEl>
                                          <p:spTgt spid="39"/>
                                        </p:tgtEl>
                                      </p:cBhvr>
                                    </p:cmd>
                                  </p:childTnLst>
                                </p:cTn>
                              </p:par>
                              <p:par>
                                <p:cTn id="117" presetID="3" presetClass="mediacall" presetSubtype="0" fill="hold" nodeType="withEffect">
                                  <p:stCondLst>
                                    <p:cond delay="0"/>
                                  </p:stCondLst>
                                  <p:childTnLst>
                                    <p:cmd type="call" cmd="stop">
                                      <p:cBhvr>
                                        <p:cTn id="118" dur="1" fill="hold"/>
                                        <p:tgtEl>
                                          <p:spTgt spid="38"/>
                                        </p:tgtEl>
                                      </p:cBhvr>
                                    </p:cmd>
                                  </p:childTnLst>
                                </p:cTn>
                              </p:par>
                              <p:par>
                                <p:cTn id="119" presetID="19" presetClass="emph" presetSubtype="0" fill="hold" grpId="1" nodeType="withEffect">
                                  <p:stCondLst>
                                    <p:cond delay="3500"/>
                                  </p:stCondLst>
                                  <p:childTnLst>
                                    <p:animClr clrSpc="rgb" dir="cw">
                                      <p:cBhvr override="childStyle">
                                        <p:cTn id="120" dur="500" fill="hold"/>
                                        <p:tgtEl>
                                          <p:spTgt spid="16"/>
                                        </p:tgtEl>
                                        <p:attrNameLst>
                                          <p:attrName>style.color</p:attrName>
                                        </p:attrNameLst>
                                      </p:cBhvr>
                                      <p:to>
                                        <a:srgbClr val="FF0000"/>
                                      </p:to>
                                    </p:animClr>
                                    <p:animClr clrSpc="rgb" dir="cw">
                                      <p:cBhvr>
                                        <p:cTn id="121" dur="500" fill="hold"/>
                                        <p:tgtEl>
                                          <p:spTgt spid="16"/>
                                        </p:tgtEl>
                                        <p:attrNameLst>
                                          <p:attrName>fillcolor</p:attrName>
                                        </p:attrNameLst>
                                      </p:cBhvr>
                                      <p:to>
                                        <a:srgbClr val="FF0000"/>
                                      </p:to>
                                    </p:animClr>
                                    <p:set>
                                      <p:cBhvr>
                                        <p:cTn id="122" dur="500" fill="hold"/>
                                        <p:tgtEl>
                                          <p:spTgt spid="16"/>
                                        </p:tgtEl>
                                        <p:attrNameLst>
                                          <p:attrName>fill.type</p:attrName>
                                        </p:attrNameLst>
                                      </p:cBhvr>
                                      <p:to>
                                        <p:strVal val="solid"/>
                                      </p:to>
                                    </p:set>
                                    <p:set>
                                      <p:cBhvr>
                                        <p:cTn id="123" dur="500" fill="hold"/>
                                        <p:tgtEl>
                                          <p:spTgt spid="16"/>
                                        </p:tgtEl>
                                        <p:attrNameLst>
                                          <p:attrName>fill.on</p:attrName>
                                        </p:attrNameLst>
                                      </p:cBhvr>
                                      <p:to>
                                        <p:strVal val="true"/>
                                      </p:to>
                                    </p:set>
                                  </p:childTnLst>
                                </p:cTn>
                              </p:par>
                              <p:par>
                                <p:cTn id="124" presetID="19" presetClass="emph" presetSubtype="0" repeatCount="4000" fill="hold" grpId="3" nodeType="withEffect">
                                  <p:stCondLst>
                                    <p:cond delay="3500"/>
                                  </p:stCondLst>
                                  <p:childTnLst>
                                    <p:animClr clrSpc="rgb" dir="cw">
                                      <p:cBhvr override="childStyle">
                                        <p:cTn id="125" dur="500" fill="hold"/>
                                        <p:tgtEl>
                                          <p:spTgt spid="15"/>
                                        </p:tgtEl>
                                        <p:attrNameLst>
                                          <p:attrName>style.color</p:attrName>
                                        </p:attrNameLst>
                                      </p:cBhvr>
                                      <p:to>
                                        <a:srgbClr val="92D050"/>
                                      </p:to>
                                    </p:animClr>
                                    <p:animClr clrSpc="rgb" dir="cw">
                                      <p:cBhvr>
                                        <p:cTn id="126" dur="500" fill="hold"/>
                                        <p:tgtEl>
                                          <p:spTgt spid="15"/>
                                        </p:tgtEl>
                                        <p:attrNameLst>
                                          <p:attrName>fillcolor</p:attrName>
                                        </p:attrNameLst>
                                      </p:cBhvr>
                                      <p:to>
                                        <a:srgbClr val="92D050"/>
                                      </p:to>
                                    </p:animClr>
                                    <p:set>
                                      <p:cBhvr>
                                        <p:cTn id="127" dur="500" fill="hold"/>
                                        <p:tgtEl>
                                          <p:spTgt spid="15"/>
                                        </p:tgtEl>
                                        <p:attrNameLst>
                                          <p:attrName>fill.type</p:attrName>
                                        </p:attrNameLst>
                                      </p:cBhvr>
                                      <p:to>
                                        <p:strVal val="solid"/>
                                      </p:to>
                                    </p:set>
                                    <p:set>
                                      <p:cBhvr>
                                        <p:cTn id="128" dur="500" fill="hold"/>
                                        <p:tgtEl>
                                          <p:spTgt spid="15"/>
                                        </p:tgtEl>
                                        <p:attrNameLst>
                                          <p:attrName>fill.on</p:attrName>
                                        </p:attrNameLst>
                                      </p:cBhvr>
                                      <p:to>
                                        <p:strVal val="true"/>
                                      </p:to>
                                    </p:set>
                                  </p:childTnLst>
                                </p:cTn>
                              </p:par>
                              <p:par>
                                <p:cTn id="129" presetID="1" presetClass="mediacall" presetSubtype="0" fill="hold" nodeType="withEffect">
                                  <p:stCondLst>
                                    <p:cond delay="3500"/>
                                  </p:stCondLst>
                                  <p:childTnLst>
                                    <p:cmd type="call" cmd="playFrom(0.0)">
                                      <p:cBhvr>
                                        <p:cTn id="130" dur="5906" fill="hold"/>
                                        <p:tgtEl>
                                          <p:spTgt spid="41"/>
                                        </p:tgtEl>
                                      </p:cBhvr>
                                    </p:cmd>
                                  </p:childTnLst>
                                </p:cTn>
                              </p:par>
                              <p:par>
                                <p:cTn id="131" presetID="3" presetClass="mediacall" presetSubtype="0" fill="hold" nodeType="withEffect">
                                  <p:stCondLst>
                                    <p:cond delay="3500"/>
                                  </p:stCondLst>
                                  <p:childTnLst>
                                    <p:cmd type="call" cmd="stop">
                                      <p:cBhvr>
                                        <p:cTn id="132" dur="1" fill="hold"/>
                                        <p:tgtEl>
                                          <p:spTgt spid="39"/>
                                        </p:tgtEl>
                                      </p:cBhvr>
                                    </p:cmd>
                                  </p:childTnLst>
                                </p:cTn>
                              </p:par>
                              <p:par>
                                <p:cTn id="133" presetID="30" presetClass="emph" presetSubtype="0" fill="hold" grpId="2" nodeType="withEffect">
                                  <p:stCondLst>
                                    <p:cond delay="3500"/>
                                  </p:stCondLst>
                                  <p:childTnLst>
                                    <p:animClr clrSpc="hsl" dir="cw">
                                      <p:cBhvr override="childStyle">
                                        <p:cTn id="134" dur="500" fill="hold"/>
                                        <p:tgtEl>
                                          <p:spTgt spid="27"/>
                                        </p:tgtEl>
                                        <p:attrNameLst>
                                          <p:attrName>style.color</p:attrName>
                                        </p:attrNameLst>
                                      </p:cBhvr>
                                      <p:by>
                                        <p:hsl h="0" s="12549" l="25098"/>
                                      </p:by>
                                    </p:animClr>
                                    <p:animClr clrSpc="hsl" dir="cw">
                                      <p:cBhvr>
                                        <p:cTn id="135" dur="500" fill="hold"/>
                                        <p:tgtEl>
                                          <p:spTgt spid="27"/>
                                        </p:tgtEl>
                                        <p:attrNameLst>
                                          <p:attrName>fillcolor</p:attrName>
                                        </p:attrNameLst>
                                      </p:cBhvr>
                                      <p:by>
                                        <p:hsl h="0" s="12549" l="25098"/>
                                      </p:by>
                                    </p:animClr>
                                    <p:animClr clrSpc="hsl" dir="cw">
                                      <p:cBhvr>
                                        <p:cTn id="136" dur="500" fill="hold"/>
                                        <p:tgtEl>
                                          <p:spTgt spid="27"/>
                                        </p:tgtEl>
                                        <p:attrNameLst>
                                          <p:attrName>stroke.color</p:attrName>
                                        </p:attrNameLst>
                                      </p:cBhvr>
                                      <p:by>
                                        <p:hsl h="0" s="12549" l="25098"/>
                                      </p:by>
                                    </p:animClr>
                                    <p:set>
                                      <p:cBhvr>
                                        <p:cTn id="137" dur="500" fill="hold"/>
                                        <p:tgtEl>
                                          <p:spTgt spid="27"/>
                                        </p:tgtEl>
                                        <p:attrNameLst>
                                          <p:attrName>fill.type</p:attrName>
                                        </p:attrNameLst>
                                      </p:cBhvr>
                                      <p:to>
                                        <p:strVal val="solid"/>
                                      </p:to>
                                    </p:set>
                                  </p:childTnLst>
                                </p:cTn>
                              </p:par>
                              <p:par>
                                <p:cTn id="138" presetID="24" presetClass="emph" presetSubtype="0" fill="hold" grpId="4" nodeType="withEffect">
                                  <p:stCondLst>
                                    <p:cond delay="3500"/>
                                  </p:stCondLst>
                                  <p:childTnLst>
                                    <p:animClr clrSpc="hsl" dir="cw">
                                      <p:cBhvr override="childStyle">
                                        <p:cTn id="139" dur="500" fill="hold"/>
                                        <p:tgtEl>
                                          <p:spTgt spid="25"/>
                                        </p:tgtEl>
                                        <p:attrNameLst>
                                          <p:attrName>style.color</p:attrName>
                                        </p:attrNameLst>
                                      </p:cBhvr>
                                      <p:by>
                                        <p:hsl h="0" s="-12549" l="-25098"/>
                                      </p:by>
                                    </p:animClr>
                                    <p:animClr clrSpc="hsl" dir="cw">
                                      <p:cBhvr>
                                        <p:cTn id="140" dur="500" fill="hold"/>
                                        <p:tgtEl>
                                          <p:spTgt spid="25"/>
                                        </p:tgtEl>
                                        <p:attrNameLst>
                                          <p:attrName>fillcolor</p:attrName>
                                        </p:attrNameLst>
                                      </p:cBhvr>
                                      <p:by>
                                        <p:hsl h="0" s="-12549" l="-25098"/>
                                      </p:by>
                                    </p:animClr>
                                    <p:animClr clrSpc="hsl" dir="cw">
                                      <p:cBhvr>
                                        <p:cTn id="141" dur="500" fill="hold"/>
                                        <p:tgtEl>
                                          <p:spTgt spid="25"/>
                                        </p:tgtEl>
                                        <p:attrNameLst>
                                          <p:attrName>stroke.color</p:attrName>
                                        </p:attrNameLst>
                                      </p:cBhvr>
                                      <p:by>
                                        <p:hsl h="0" s="-12549" l="-25098"/>
                                      </p:by>
                                    </p:animClr>
                                    <p:set>
                                      <p:cBhvr>
                                        <p:cTn id="142"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3" restart="whenNotActive" fill="hold" evtFilter="cancelBubble" nodeType="interactiveSeq">
                <p:stCondLst>
                  <p:cond evt="onClick" delay="0">
                    <p:tgtEl>
                      <p:spTgt spid="34"/>
                    </p:tgtEl>
                  </p:cond>
                </p:stCondLst>
                <p:endSync evt="end" delay="0">
                  <p:rtn val="all"/>
                </p:endSync>
                <p:childTnLst>
                  <p:par>
                    <p:cTn id="144" fill="hold">
                      <p:stCondLst>
                        <p:cond delay="0"/>
                      </p:stCondLst>
                      <p:childTnLst>
                        <p:par>
                          <p:cTn id="145" fill="hold">
                            <p:stCondLst>
                              <p:cond delay="0"/>
                            </p:stCondLst>
                            <p:childTnLst>
                              <p:par>
                                <p:cTn id="146" presetID="24" presetClass="emph" presetSubtype="0" fill="hold" grpId="1" nodeType="clickEffect">
                                  <p:stCondLst>
                                    <p:cond delay="0"/>
                                  </p:stCondLst>
                                  <p:childTnLst>
                                    <p:animClr clrSpc="hsl" dir="cw">
                                      <p:cBhvr override="childStyle">
                                        <p:cTn id="147" dur="500" fill="hold"/>
                                        <p:tgtEl>
                                          <p:spTgt spid="34"/>
                                        </p:tgtEl>
                                        <p:attrNameLst>
                                          <p:attrName>style.color</p:attrName>
                                        </p:attrNameLst>
                                      </p:cBhvr>
                                      <p:by>
                                        <p:hsl h="0" s="-12549" l="-25098"/>
                                      </p:by>
                                    </p:animClr>
                                    <p:animClr clrSpc="hsl" dir="cw">
                                      <p:cBhvr>
                                        <p:cTn id="148" dur="500" fill="hold"/>
                                        <p:tgtEl>
                                          <p:spTgt spid="34"/>
                                        </p:tgtEl>
                                        <p:attrNameLst>
                                          <p:attrName>fillcolor</p:attrName>
                                        </p:attrNameLst>
                                      </p:cBhvr>
                                      <p:by>
                                        <p:hsl h="0" s="-12549" l="-25098"/>
                                      </p:by>
                                    </p:animClr>
                                    <p:animClr clrSpc="hsl" dir="cw">
                                      <p:cBhvr>
                                        <p:cTn id="149" dur="500" fill="hold"/>
                                        <p:tgtEl>
                                          <p:spTgt spid="34"/>
                                        </p:tgtEl>
                                        <p:attrNameLst>
                                          <p:attrName>stroke.color</p:attrName>
                                        </p:attrNameLst>
                                      </p:cBhvr>
                                      <p:by>
                                        <p:hsl h="0" s="-12549" l="-25098"/>
                                      </p:by>
                                    </p:animClr>
                                    <p:set>
                                      <p:cBhvr>
                                        <p:cTn id="150" dur="500" fill="hold"/>
                                        <p:tgtEl>
                                          <p:spTgt spid="34"/>
                                        </p:tgtEl>
                                        <p:attrNameLst>
                                          <p:attrName>fill.type</p:attrName>
                                        </p:attrNameLst>
                                      </p:cBhvr>
                                      <p:to>
                                        <p:strVal val="solid"/>
                                      </p:to>
                                    </p:set>
                                  </p:childTnLst>
                                </p:cTn>
                              </p:par>
                              <p:par>
                                <p:cTn id="151" presetID="19" presetClass="emph" presetSubtype="0" fill="hold" grpId="0" nodeType="withEffect">
                                  <p:stCondLst>
                                    <p:cond delay="0"/>
                                  </p:stCondLst>
                                  <p:childTnLst>
                                    <p:animClr clrSpc="rgb" dir="cw">
                                      <p:cBhvr override="childStyle">
                                        <p:cTn id="152" dur="500" fill="hold"/>
                                        <p:tgtEl>
                                          <p:spTgt spid="32"/>
                                        </p:tgtEl>
                                        <p:attrNameLst>
                                          <p:attrName>style.color</p:attrName>
                                        </p:attrNameLst>
                                      </p:cBhvr>
                                      <p:to>
                                        <a:schemeClr val="accent2"/>
                                      </p:to>
                                    </p:animClr>
                                    <p:animClr clrSpc="rgb" dir="cw">
                                      <p:cBhvr>
                                        <p:cTn id="153" dur="500" fill="hold"/>
                                        <p:tgtEl>
                                          <p:spTgt spid="32"/>
                                        </p:tgtEl>
                                        <p:attrNameLst>
                                          <p:attrName>fillcolor</p:attrName>
                                        </p:attrNameLst>
                                      </p:cBhvr>
                                      <p:to>
                                        <a:schemeClr val="accent2"/>
                                      </p:to>
                                    </p:animClr>
                                    <p:set>
                                      <p:cBhvr>
                                        <p:cTn id="154" dur="500" fill="hold"/>
                                        <p:tgtEl>
                                          <p:spTgt spid="32"/>
                                        </p:tgtEl>
                                        <p:attrNameLst>
                                          <p:attrName>fill.type</p:attrName>
                                        </p:attrNameLst>
                                      </p:cBhvr>
                                      <p:to>
                                        <p:strVal val="solid"/>
                                      </p:to>
                                    </p:set>
                                    <p:set>
                                      <p:cBhvr>
                                        <p:cTn id="155" dur="500" fill="hold"/>
                                        <p:tgtEl>
                                          <p:spTgt spid="32"/>
                                        </p:tgtEl>
                                        <p:attrNameLst>
                                          <p:attrName>fill.on</p:attrName>
                                        </p:attrNameLst>
                                      </p:cBhvr>
                                      <p:to>
                                        <p:strVal val="true"/>
                                      </p:to>
                                    </p:set>
                                  </p:childTnLst>
                                </p:cTn>
                              </p:par>
                              <p:par>
                                <p:cTn id="156" presetID="1" presetClass="mediacall" presetSubtype="0" fill="hold" nodeType="withEffect">
                                  <p:stCondLst>
                                    <p:cond delay="0"/>
                                  </p:stCondLst>
                                  <p:childTnLst>
                                    <p:cmd type="call" cmd="playFrom(0.0)">
                                      <p:cBhvr>
                                        <p:cTn id="157" dur="20221" fill="hold"/>
                                        <p:tgtEl>
                                          <p:spTgt spid="39"/>
                                        </p:tgtEl>
                                      </p:cBhvr>
                                    </p:cmd>
                                  </p:childTnLst>
                                </p:cTn>
                              </p:par>
                              <p:par>
                                <p:cTn id="158" presetID="3" presetClass="mediacall" presetSubtype="0" fill="hold" nodeType="withEffect">
                                  <p:stCondLst>
                                    <p:cond delay="0"/>
                                  </p:stCondLst>
                                  <p:childTnLst>
                                    <p:cmd type="call" cmd="stop">
                                      <p:cBhvr>
                                        <p:cTn id="159" dur="1" fill="hold"/>
                                        <p:tgtEl>
                                          <p:spTgt spid="38"/>
                                        </p:tgtEl>
                                      </p:cBhvr>
                                    </p:cmd>
                                  </p:childTnLst>
                                </p:cTn>
                              </p:par>
                              <p:par>
                                <p:cTn id="160" presetID="19" presetClass="emph" presetSubtype="0" fill="hold" grpId="1" nodeType="withEffect">
                                  <p:stCondLst>
                                    <p:cond delay="3000"/>
                                  </p:stCondLst>
                                  <p:childTnLst>
                                    <p:animClr clrSpc="rgb" dir="cw">
                                      <p:cBhvr override="childStyle">
                                        <p:cTn id="161" dur="500" fill="hold"/>
                                        <p:tgtEl>
                                          <p:spTgt spid="32"/>
                                        </p:tgtEl>
                                        <p:attrNameLst>
                                          <p:attrName>style.color</p:attrName>
                                        </p:attrNameLst>
                                      </p:cBhvr>
                                      <p:to>
                                        <a:srgbClr val="FF0000"/>
                                      </p:to>
                                    </p:animClr>
                                    <p:animClr clrSpc="rgb" dir="cw">
                                      <p:cBhvr>
                                        <p:cTn id="162" dur="500" fill="hold"/>
                                        <p:tgtEl>
                                          <p:spTgt spid="32"/>
                                        </p:tgtEl>
                                        <p:attrNameLst>
                                          <p:attrName>fillcolor</p:attrName>
                                        </p:attrNameLst>
                                      </p:cBhvr>
                                      <p:to>
                                        <a:srgbClr val="FF0000"/>
                                      </p:to>
                                    </p:animClr>
                                    <p:set>
                                      <p:cBhvr>
                                        <p:cTn id="163" dur="500" fill="hold"/>
                                        <p:tgtEl>
                                          <p:spTgt spid="32"/>
                                        </p:tgtEl>
                                        <p:attrNameLst>
                                          <p:attrName>fill.type</p:attrName>
                                        </p:attrNameLst>
                                      </p:cBhvr>
                                      <p:to>
                                        <p:strVal val="solid"/>
                                      </p:to>
                                    </p:set>
                                    <p:set>
                                      <p:cBhvr>
                                        <p:cTn id="164" dur="500" fill="hold"/>
                                        <p:tgtEl>
                                          <p:spTgt spid="32"/>
                                        </p:tgtEl>
                                        <p:attrNameLst>
                                          <p:attrName>fill.on</p:attrName>
                                        </p:attrNameLst>
                                      </p:cBhvr>
                                      <p:to>
                                        <p:strVal val="true"/>
                                      </p:to>
                                    </p:set>
                                  </p:childTnLst>
                                </p:cTn>
                              </p:par>
                              <p:par>
                                <p:cTn id="165" presetID="19" presetClass="emph" presetSubtype="0" repeatCount="4000" fill="hold" grpId="4" nodeType="withEffect">
                                  <p:stCondLst>
                                    <p:cond delay="3000"/>
                                  </p:stCondLst>
                                  <p:childTnLst>
                                    <p:animClr clrSpc="rgb" dir="cw">
                                      <p:cBhvr override="childStyle">
                                        <p:cTn id="166" dur="500" fill="hold"/>
                                        <p:tgtEl>
                                          <p:spTgt spid="15"/>
                                        </p:tgtEl>
                                        <p:attrNameLst>
                                          <p:attrName>style.color</p:attrName>
                                        </p:attrNameLst>
                                      </p:cBhvr>
                                      <p:to>
                                        <a:srgbClr val="92D050"/>
                                      </p:to>
                                    </p:animClr>
                                    <p:animClr clrSpc="rgb" dir="cw">
                                      <p:cBhvr>
                                        <p:cTn id="167" dur="500" fill="hold"/>
                                        <p:tgtEl>
                                          <p:spTgt spid="15"/>
                                        </p:tgtEl>
                                        <p:attrNameLst>
                                          <p:attrName>fillcolor</p:attrName>
                                        </p:attrNameLst>
                                      </p:cBhvr>
                                      <p:to>
                                        <a:srgbClr val="92D050"/>
                                      </p:to>
                                    </p:animClr>
                                    <p:set>
                                      <p:cBhvr>
                                        <p:cTn id="168" dur="500" fill="hold"/>
                                        <p:tgtEl>
                                          <p:spTgt spid="15"/>
                                        </p:tgtEl>
                                        <p:attrNameLst>
                                          <p:attrName>fill.type</p:attrName>
                                        </p:attrNameLst>
                                      </p:cBhvr>
                                      <p:to>
                                        <p:strVal val="solid"/>
                                      </p:to>
                                    </p:set>
                                    <p:set>
                                      <p:cBhvr>
                                        <p:cTn id="169" dur="500" fill="hold"/>
                                        <p:tgtEl>
                                          <p:spTgt spid="15"/>
                                        </p:tgtEl>
                                        <p:attrNameLst>
                                          <p:attrName>fill.on</p:attrName>
                                        </p:attrNameLst>
                                      </p:cBhvr>
                                      <p:to>
                                        <p:strVal val="true"/>
                                      </p:to>
                                    </p:set>
                                  </p:childTnLst>
                                </p:cTn>
                              </p:par>
                              <p:par>
                                <p:cTn id="170" presetID="1" presetClass="mediacall" presetSubtype="0" fill="hold" nodeType="withEffect">
                                  <p:stCondLst>
                                    <p:cond delay="3000"/>
                                  </p:stCondLst>
                                  <p:childTnLst>
                                    <p:cmd type="call" cmd="playFrom(0.0)">
                                      <p:cBhvr>
                                        <p:cTn id="171" dur="5906" fill="hold"/>
                                        <p:tgtEl>
                                          <p:spTgt spid="41"/>
                                        </p:tgtEl>
                                      </p:cBhvr>
                                    </p:cmd>
                                  </p:childTnLst>
                                </p:cTn>
                              </p:par>
                              <p:par>
                                <p:cTn id="172" presetID="3" presetClass="mediacall" presetSubtype="0" fill="hold" nodeType="withEffect">
                                  <p:stCondLst>
                                    <p:cond delay="3000"/>
                                  </p:stCondLst>
                                  <p:childTnLst>
                                    <p:cmd type="call" cmd="stop">
                                      <p:cBhvr>
                                        <p:cTn id="173" dur="1" fill="hold"/>
                                        <p:tgtEl>
                                          <p:spTgt spid="39"/>
                                        </p:tgtEl>
                                      </p:cBhvr>
                                    </p:cmd>
                                  </p:childTnLst>
                                </p:cTn>
                              </p:par>
                              <p:par>
                                <p:cTn id="174" presetID="30" presetClass="emph" presetSubtype="0" fill="hold" grpId="2" nodeType="withEffect">
                                  <p:stCondLst>
                                    <p:cond delay="3000"/>
                                  </p:stCondLst>
                                  <p:childTnLst>
                                    <p:animClr clrSpc="hsl" dir="cw">
                                      <p:cBhvr override="childStyle">
                                        <p:cTn id="175" dur="500" fill="hold"/>
                                        <p:tgtEl>
                                          <p:spTgt spid="34"/>
                                        </p:tgtEl>
                                        <p:attrNameLst>
                                          <p:attrName>style.color</p:attrName>
                                        </p:attrNameLst>
                                      </p:cBhvr>
                                      <p:by>
                                        <p:hsl h="0" s="12549" l="25098"/>
                                      </p:by>
                                    </p:animClr>
                                    <p:animClr clrSpc="hsl" dir="cw">
                                      <p:cBhvr>
                                        <p:cTn id="176" dur="500" fill="hold"/>
                                        <p:tgtEl>
                                          <p:spTgt spid="34"/>
                                        </p:tgtEl>
                                        <p:attrNameLst>
                                          <p:attrName>fillcolor</p:attrName>
                                        </p:attrNameLst>
                                      </p:cBhvr>
                                      <p:by>
                                        <p:hsl h="0" s="12549" l="25098"/>
                                      </p:by>
                                    </p:animClr>
                                    <p:animClr clrSpc="hsl" dir="cw">
                                      <p:cBhvr>
                                        <p:cTn id="177" dur="500" fill="hold"/>
                                        <p:tgtEl>
                                          <p:spTgt spid="34"/>
                                        </p:tgtEl>
                                        <p:attrNameLst>
                                          <p:attrName>stroke.color</p:attrName>
                                        </p:attrNameLst>
                                      </p:cBhvr>
                                      <p:by>
                                        <p:hsl h="0" s="12549" l="25098"/>
                                      </p:by>
                                    </p:animClr>
                                    <p:set>
                                      <p:cBhvr>
                                        <p:cTn id="178" dur="500" fill="hold"/>
                                        <p:tgtEl>
                                          <p:spTgt spid="34"/>
                                        </p:tgtEl>
                                        <p:attrNameLst>
                                          <p:attrName>fill.type</p:attrName>
                                        </p:attrNameLst>
                                      </p:cBhvr>
                                      <p:to>
                                        <p:strVal val="solid"/>
                                      </p:to>
                                    </p:set>
                                  </p:childTnLst>
                                </p:cTn>
                              </p:par>
                              <p:par>
                                <p:cTn id="179" presetID="24" presetClass="emph" presetSubtype="0" fill="hold" grpId="5" nodeType="withEffect">
                                  <p:stCondLst>
                                    <p:cond delay="3000"/>
                                  </p:stCondLst>
                                  <p:childTnLst>
                                    <p:animClr clrSpc="hsl" dir="cw">
                                      <p:cBhvr override="childStyle">
                                        <p:cTn id="180" dur="500" fill="hold"/>
                                        <p:tgtEl>
                                          <p:spTgt spid="25"/>
                                        </p:tgtEl>
                                        <p:attrNameLst>
                                          <p:attrName>style.color</p:attrName>
                                        </p:attrNameLst>
                                      </p:cBhvr>
                                      <p:by>
                                        <p:hsl h="0" s="-12549" l="-25098"/>
                                      </p:by>
                                    </p:animClr>
                                    <p:animClr clrSpc="hsl" dir="cw">
                                      <p:cBhvr>
                                        <p:cTn id="181" dur="500" fill="hold"/>
                                        <p:tgtEl>
                                          <p:spTgt spid="25"/>
                                        </p:tgtEl>
                                        <p:attrNameLst>
                                          <p:attrName>fillcolor</p:attrName>
                                        </p:attrNameLst>
                                      </p:cBhvr>
                                      <p:by>
                                        <p:hsl h="0" s="-12549" l="-25098"/>
                                      </p:by>
                                    </p:animClr>
                                    <p:animClr clrSpc="hsl" dir="cw">
                                      <p:cBhvr>
                                        <p:cTn id="182" dur="500" fill="hold"/>
                                        <p:tgtEl>
                                          <p:spTgt spid="25"/>
                                        </p:tgtEl>
                                        <p:attrNameLst>
                                          <p:attrName>stroke.color</p:attrName>
                                        </p:attrNameLst>
                                      </p:cBhvr>
                                      <p:by>
                                        <p:hsl h="0" s="-12549" l="-25098"/>
                                      </p:by>
                                    </p:animClr>
                                    <p:set>
                                      <p:cBhvr>
                                        <p:cTn id="183"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video>
              <p:cMediaNode vol="80000">
                <p:cTn id="184" fill="hold" display="0">
                  <p:stCondLst>
                    <p:cond delay="indefinite"/>
                  </p:stCondLst>
                  <p:endCondLst>
                    <p:cond evt="onStopAudio" delay="0">
                      <p:tgtEl>
                        <p:sldTgt/>
                      </p:tgtEl>
                    </p:cond>
                  </p:endCondLst>
                </p:cTn>
                <p:tgtEl>
                  <p:spTgt spid="39"/>
                </p:tgtEl>
              </p:cMediaNode>
            </p:video>
            <p:video>
              <p:cMediaNode vol="80000">
                <p:cTn id="185" fill="hold" display="0">
                  <p:stCondLst>
                    <p:cond delay="indefinite"/>
                  </p:stCondLst>
                  <p:endCondLst>
                    <p:cond evt="onStopAudio" delay="0">
                      <p:tgtEl>
                        <p:sldTgt/>
                      </p:tgtEl>
                    </p:cond>
                  </p:endCondLst>
                </p:cTn>
                <p:tgtEl>
                  <p:spTgt spid="40"/>
                </p:tgtEl>
              </p:cMediaNode>
            </p:video>
            <p:video>
              <p:cMediaNode vol="80000">
                <p:cTn id="186" fill="hold" display="0">
                  <p:stCondLst>
                    <p:cond delay="indefinite"/>
                  </p:stCondLst>
                  <p:endCondLst>
                    <p:cond evt="onStopAudio" delay="0">
                      <p:tgtEl>
                        <p:sldTgt/>
                      </p:tgtEl>
                    </p:cond>
                  </p:endCondLst>
                </p:cTn>
                <p:tgtEl>
                  <p:spTgt spid="41"/>
                </p:tgtEl>
              </p:cMediaNode>
            </p:vide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69C01B56-DA3A-41A9-AE57-D9F13F2E198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384917" y="3753026"/>
            <a:ext cx="9383697" cy="954107"/>
          </a:xfrm>
          <a:prstGeom prst="rect">
            <a:avLst/>
          </a:prstGeom>
          <a:noFill/>
        </p:spPr>
        <p:txBody>
          <a:bodyPr wrap="square" rtlCol="0">
            <a:spAutoFit/>
          </a:bodyPr>
          <a:lstStyle/>
          <a:p>
            <a:pPr lvl="0">
              <a:defRPr/>
            </a:pP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Câu hỏi số</a:t>
            </a:r>
            <a:r>
              <a:rPr kumimoji="0" lang="en-US" sz="2800" b="1" i="0" u="none" strike="noStrike" kern="1200" cap="none" spc="0" normalizeH="0" noProof="0" dirty="0">
                <a:ln>
                  <a:noFill/>
                </a:ln>
                <a:solidFill>
                  <a:prstClr val="white"/>
                </a:solidFill>
                <a:effectLst/>
                <a:uLnTx/>
                <a:uFillTx/>
                <a:latin typeface="Times New Roman" pitchFamily="18" charset="0"/>
                <a:cs typeface="Times New Roman" pitchFamily="18" charset="0"/>
              </a:rPr>
              <a:t> 4</a:t>
            </a: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 Băng</a:t>
            </a:r>
            <a:r>
              <a:rPr kumimoji="0" lang="en-US" sz="2800" b="1" i="0" u="none" strike="noStrike" kern="1200" cap="none" spc="0" normalizeH="0" noProof="0" dirty="0">
                <a:ln>
                  <a:noFill/>
                </a:ln>
                <a:solidFill>
                  <a:prstClr val="white"/>
                </a:solidFill>
                <a:effectLst/>
                <a:uLnTx/>
                <a:uFillTx/>
                <a:latin typeface="Times New Roman" pitchFamily="18" charset="0"/>
                <a:cs typeface="Times New Roman" pitchFamily="18" charset="0"/>
              </a:rPr>
              <a:t> hà chiếm khoảng bao nhiêu phần </a:t>
            </a:r>
            <a:r>
              <a:rPr kumimoji="0" lang="en-US" sz="2800" b="1" i="0" u="none" strike="noStrike" kern="1200" cap="none" spc="0" normalizeH="0" noProof="0" dirty="0" smtClean="0">
                <a:ln>
                  <a:noFill/>
                </a:ln>
                <a:solidFill>
                  <a:prstClr val="white"/>
                </a:solidFill>
                <a:effectLst/>
                <a:uLnTx/>
                <a:uFillTx/>
                <a:latin typeface="Times New Roman" pitchFamily="18" charset="0"/>
                <a:cs typeface="Times New Roman" pitchFamily="18" charset="0"/>
              </a:rPr>
              <a:t>tr</a:t>
            </a:r>
            <a:r>
              <a:rPr lang="vi-VN" sz="2800" b="1" dirty="0" smtClean="0">
                <a:solidFill>
                  <a:prstClr val="white"/>
                </a:solidFill>
                <a:latin typeface="Times New Roman" pitchFamily="18" charset="0"/>
                <a:cs typeface="Times New Roman" pitchFamily="18" charset="0"/>
              </a:rPr>
              <a:t>ă</a:t>
            </a:r>
            <a:r>
              <a:rPr kumimoji="0" lang="en-US" sz="2800" b="1" i="0" u="none" strike="noStrike" kern="1200" cap="none" spc="0" normalizeH="0" noProof="0" dirty="0" smtClean="0">
                <a:ln>
                  <a:noFill/>
                </a:ln>
                <a:solidFill>
                  <a:prstClr val="white"/>
                </a:solidFill>
                <a:effectLst/>
                <a:uLnTx/>
                <a:uFillTx/>
                <a:latin typeface="Times New Roman" pitchFamily="18" charset="0"/>
                <a:cs typeface="Times New Roman" pitchFamily="18" charset="0"/>
              </a:rPr>
              <a:t>m </a:t>
            </a:r>
            <a:r>
              <a:rPr kumimoji="0" lang="en-US" sz="2800" b="1" i="0" u="none" strike="noStrike" kern="1200" cap="none" spc="0" normalizeH="0" noProof="0" dirty="0">
                <a:ln>
                  <a:noFill/>
                </a:ln>
                <a:solidFill>
                  <a:prstClr val="white"/>
                </a:solidFill>
                <a:effectLst/>
                <a:uLnTx/>
                <a:uFillTx/>
                <a:latin typeface="Times New Roman" pitchFamily="18" charset="0"/>
                <a:cs typeface="Times New Roman" pitchFamily="18" charset="0"/>
              </a:rPr>
              <a:t>diện tích lục địa</a:t>
            </a: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a:t>
            </a:r>
          </a:p>
        </p:txBody>
      </p:sp>
      <p:sp>
        <p:nvSpPr>
          <p:cNvPr id="15" name="bang d">
            <a:extLst>
              <a:ext uri="{FF2B5EF4-FFF2-40B4-BE49-F238E27FC236}">
                <a16:creationId xmlns:a16="http://schemas.microsoft.com/office/drawing/2014/main" xmlns="" id="{D0E6AFB4-275F-4728-9A13-27E00F9EA3A2}"/>
              </a:ext>
            </a:extLst>
          </p:cNvPr>
          <p:cNvSpPr/>
          <p:nvPr/>
        </p:nvSpPr>
        <p:spPr>
          <a:xfrm flipH="1">
            <a:off x="6135895"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6135895"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a16="http://schemas.microsoft.com/office/drawing/2014/main" xmlns="" id="{9897B1B9-EB78-41AF-AC33-1E8F7714B11F}"/>
              </a:ext>
            </a:extLst>
          </p:cNvPr>
          <p:cNvSpPr txBox="1"/>
          <p:nvPr/>
        </p:nvSpPr>
        <p:spPr>
          <a:xfrm>
            <a:off x="6435571" y="6060424"/>
            <a:ext cx="465041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D</a:t>
            </a:r>
            <a:r>
              <a:rPr kumimoji="0" lang="en-US" sz="2400" b="1" i="0" u="none" strike="noStrike" kern="1200" cap="none" spc="0" normalizeH="0" baseline="0" noProof="0">
                <a:ln>
                  <a:noFill/>
                </a:ln>
                <a:solidFill>
                  <a:srgbClr val="FFC000"/>
                </a:solidFill>
                <a:effectLst/>
                <a:uLnTx/>
                <a:uFillTx/>
                <a:latin typeface="Times New Roman" pitchFamily="18" charset="0"/>
                <a:ea typeface="Tahoma" panose="020B0604030504040204" pitchFamily="34" charset="0"/>
                <a:cs typeface="Times New Roman" pitchFamily="18" charset="0"/>
              </a:rPr>
              <a:t>. </a:t>
            </a:r>
            <a:r>
              <a:rPr kumimoji="0" lang="en-US" sz="2400" b="1" i="0" u="none" strike="noStrike" kern="1200" cap="none" spc="0" normalizeH="0" baseline="0" noProof="0">
                <a:ln>
                  <a:noFill/>
                </a:ln>
                <a:solidFill>
                  <a:prstClr val="white"/>
                </a:solidFill>
                <a:effectLst/>
                <a:uLnTx/>
                <a:uFillTx/>
                <a:latin typeface="Times New Roman" pitchFamily="18" charset="0"/>
                <a:ea typeface="Tahoma" panose="020B0604030504040204" pitchFamily="34" charset="0"/>
                <a:cs typeface="Times New Roman" pitchFamily="18" charset="0"/>
              </a:rPr>
              <a:t>10%</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6435571" y="5197161"/>
            <a:ext cx="465041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B</a:t>
            </a:r>
            <a:r>
              <a:rPr kumimoji="0" lang="en-US" sz="2400" b="1" i="0" u="none" strike="noStrike" kern="1200" cap="none" spc="0" normalizeH="0" baseline="0" noProof="0">
                <a:ln>
                  <a:noFill/>
                </a:ln>
                <a:solidFill>
                  <a:srgbClr val="FFC000"/>
                </a:solidFill>
                <a:effectLst/>
                <a:uLnTx/>
                <a:uFillTx/>
                <a:latin typeface="Times New Roman" pitchFamily="18" charset="0"/>
                <a:ea typeface="Tahoma" panose="020B0604030504040204" pitchFamily="34" charset="0"/>
                <a:cs typeface="Times New Roman" pitchFamily="18" charset="0"/>
              </a:rPr>
              <a:t>. </a:t>
            </a:r>
            <a:r>
              <a:rPr kumimoji="0" lang="en-US" sz="2400" b="1" i="0" u="none" strike="noStrike" kern="1200" cap="none" spc="0" normalizeH="0" baseline="0" noProof="0">
                <a:ln>
                  <a:noFill/>
                </a:ln>
                <a:solidFill>
                  <a:prstClr val="white"/>
                </a:solidFill>
                <a:effectLst/>
                <a:uLnTx/>
                <a:uFillTx/>
                <a:latin typeface="Times New Roman" pitchFamily="18" charset="0"/>
                <a:ea typeface="Tahoma" panose="020B0604030504040204" pitchFamily="34" charset="0"/>
                <a:cs typeface="Times New Roman" pitchFamily="18" charset="0"/>
              </a:rPr>
              <a:t>50%</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a16="http://schemas.microsoft.com/office/drawing/2014/main" xmlns="" id="{A6F11D1C-4D08-4BAF-9A3D-4AC673B9036B}"/>
              </a:ext>
            </a:extLst>
          </p:cNvPr>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8" y="5197162"/>
            <a:ext cx="465041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A. </a:t>
            </a:r>
            <a:r>
              <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rPr>
              <a:t>70%</a:t>
            </a:r>
          </a:p>
        </p:txBody>
      </p:sp>
      <p:sp>
        <p:nvSpPr>
          <p:cNvPr id="34" name="cau hoi c">
            <a:extLst>
              <a:ext uri="{FF2B5EF4-FFF2-40B4-BE49-F238E27FC236}">
                <a16:creationId xmlns:a16="http://schemas.microsoft.com/office/drawing/2014/main" xmlns="" id="{42A746A3-96B8-42A5-8EFA-A104DB6B2F69}"/>
              </a:ext>
            </a:extLst>
          </p:cNvPr>
          <p:cNvSpPr txBox="1"/>
          <p:nvPr/>
        </p:nvSpPr>
        <p:spPr>
          <a:xfrm>
            <a:off x="1106008" y="6060424"/>
            <a:ext cx="465041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C</a:t>
            </a:r>
            <a:r>
              <a:rPr kumimoji="0" lang="en-US" sz="2400" b="1" i="0" u="none" strike="noStrike" kern="1200" cap="none" spc="0" normalizeH="0" baseline="0" noProof="0">
                <a:ln>
                  <a:noFill/>
                </a:ln>
                <a:solidFill>
                  <a:srgbClr val="FFC000"/>
                </a:solidFill>
                <a:effectLst/>
                <a:uLnTx/>
                <a:uFillTx/>
                <a:latin typeface="Times New Roman" pitchFamily="18" charset="0"/>
                <a:ea typeface="Tahoma" panose="020B0604030504040204" pitchFamily="34" charset="0"/>
                <a:cs typeface="Times New Roman" pitchFamily="18" charset="0"/>
              </a:rPr>
              <a:t>. </a:t>
            </a:r>
            <a:r>
              <a:rPr kumimoji="0" lang="en-US" sz="2400" b="1" i="0" u="none" strike="noStrike" kern="1200" cap="none" spc="0" normalizeH="0" baseline="0" noProof="0">
                <a:ln>
                  <a:noFill/>
                </a:ln>
                <a:solidFill>
                  <a:prstClr val="white"/>
                </a:solidFill>
                <a:effectLst/>
                <a:uLnTx/>
                <a:uFillTx/>
                <a:latin typeface="Times New Roman" pitchFamily="18" charset="0"/>
                <a:ea typeface="Tahoma" panose="020B0604030504040204" pitchFamily="34" charset="0"/>
                <a:cs typeface="Times New Roman" pitchFamily="18" charset="0"/>
              </a:rPr>
              <a:t>30%</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2202905" y="2630411"/>
            <a:ext cx="487363" cy="487363"/>
          </a:xfrm>
          <a:prstGeom prst="rect">
            <a:avLst/>
          </a:prstGeom>
        </p:spPr>
      </p:pic>
    </p:spTree>
    <p:extLst>
      <p:ext uri="{BB962C8B-B14F-4D97-AF65-F5344CB8AC3E}">
        <p14:creationId xmlns:p14="http://schemas.microsoft.com/office/powerpoint/2010/main" xmlns="" val="374250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9" fill="hold" display="0">
                  <p:stCondLst>
                    <p:cond delay="indefinite"/>
                  </p:stCondLst>
                  <p:endCondLst>
                    <p:cond evt="onStopAudio" delay="0">
                      <p:tgtEl>
                        <p:sldTgt/>
                      </p:tgtEl>
                    </p:cond>
                  </p:endCondLst>
                </p:cTn>
                <p:tgtEl>
                  <p:spTgt spid="38"/>
                </p:tgtEl>
              </p:cMediaNode>
            </p:video>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24" presetClass="emph" presetSubtype="0" fill="hold" grpId="1" nodeType="clickEffect">
                                  <p:stCondLst>
                                    <p:cond delay="0"/>
                                  </p:stCondLst>
                                  <p:childTnLst>
                                    <p:animClr clrSpc="hsl" dir="cw">
                                      <p:cBhvr override="childStyle">
                                        <p:cTn id="34" dur="500" fill="hold"/>
                                        <p:tgtEl>
                                          <p:spTgt spid="25"/>
                                        </p:tgtEl>
                                        <p:attrNameLst>
                                          <p:attrName>style.color</p:attrName>
                                        </p:attrNameLst>
                                      </p:cBhvr>
                                      <p:by>
                                        <p:hsl h="0" s="-12549" l="-25098"/>
                                      </p:by>
                                    </p:animClr>
                                    <p:animClr clrSpc="hsl" dir="cw">
                                      <p:cBhvr>
                                        <p:cTn id="35" dur="500" fill="hold"/>
                                        <p:tgtEl>
                                          <p:spTgt spid="25"/>
                                        </p:tgtEl>
                                        <p:attrNameLst>
                                          <p:attrName>fillcolor</p:attrName>
                                        </p:attrNameLst>
                                      </p:cBhvr>
                                      <p:by>
                                        <p:hsl h="0" s="-12549" l="-25098"/>
                                      </p:by>
                                    </p:animClr>
                                    <p:animClr clrSpc="hsl" dir="cw">
                                      <p:cBhvr>
                                        <p:cTn id="36" dur="500" fill="hold"/>
                                        <p:tgtEl>
                                          <p:spTgt spid="25"/>
                                        </p:tgtEl>
                                        <p:attrNameLst>
                                          <p:attrName>stroke.color</p:attrName>
                                        </p:attrNameLst>
                                      </p:cBhvr>
                                      <p:by>
                                        <p:hsl h="0" s="-12549" l="-25098"/>
                                      </p:by>
                                    </p:animClr>
                                    <p:set>
                                      <p:cBhvr>
                                        <p:cTn id="37" dur="500" fill="hold"/>
                                        <p:tgtEl>
                                          <p:spTgt spid="25"/>
                                        </p:tgtEl>
                                        <p:attrNameLst>
                                          <p:attrName>fill.type</p:attrName>
                                        </p:attrNameLst>
                                      </p:cBhvr>
                                      <p:to>
                                        <p:strVal val="solid"/>
                                      </p:to>
                                    </p:set>
                                  </p:childTnLst>
                                </p:cTn>
                              </p:par>
                              <p:par>
                                <p:cTn id="38" presetID="19" presetClass="emph" presetSubtype="0" fill="hold" grpId="0" nodeType="withEffect">
                                  <p:stCondLst>
                                    <p:cond delay="0"/>
                                  </p:stCondLst>
                                  <p:childTnLst>
                                    <p:animClr clrSpc="rgb" dir="cw">
                                      <p:cBhvr override="childStyle">
                                        <p:cTn id="39" dur="500" fill="hold"/>
                                        <p:tgtEl>
                                          <p:spTgt spid="15"/>
                                        </p:tgtEl>
                                        <p:attrNameLst>
                                          <p:attrName>style.color</p:attrName>
                                        </p:attrNameLst>
                                      </p:cBhvr>
                                      <p:to>
                                        <a:srgbClr val="FFC000"/>
                                      </p:to>
                                    </p:animClr>
                                    <p:animClr clrSpc="rgb" dir="cw">
                                      <p:cBhvr>
                                        <p:cTn id="40" dur="500" fill="hold"/>
                                        <p:tgtEl>
                                          <p:spTgt spid="15"/>
                                        </p:tgtEl>
                                        <p:attrNameLst>
                                          <p:attrName>fillcolor</p:attrName>
                                        </p:attrNameLst>
                                      </p:cBhvr>
                                      <p:to>
                                        <a:srgbClr val="FFC000"/>
                                      </p:to>
                                    </p:animClr>
                                    <p:set>
                                      <p:cBhvr>
                                        <p:cTn id="41" dur="500" fill="hold"/>
                                        <p:tgtEl>
                                          <p:spTgt spid="15"/>
                                        </p:tgtEl>
                                        <p:attrNameLst>
                                          <p:attrName>fill.type</p:attrName>
                                        </p:attrNameLst>
                                      </p:cBhvr>
                                      <p:to>
                                        <p:strVal val="solid"/>
                                      </p:to>
                                    </p:set>
                                    <p:set>
                                      <p:cBhvr>
                                        <p:cTn id="42" dur="500" fill="hold"/>
                                        <p:tgtEl>
                                          <p:spTgt spid="15"/>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20221" fill="hold"/>
                                        <p:tgtEl>
                                          <p:spTgt spid="39"/>
                                        </p:tgtEl>
                                      </p:cBhvr>
                                    </p:cmd>
                                  </p:childTnLst>
                                </p:cTn>
                              </p:par>
                              <p:par>
                                <p:cTn id="45" presetID="3" presetClass="mediacall" presetSubtype="0" fill="hold" nodeType="withEffect">
                                  <p:stCondLst>
                                    <p:cond delay="0"/>
                                  </p:stCondLst>
                                  <p:childTnLst>
                                    <p:cmd type="call" cmd="stop">
                                      <p:cBhvr>
                                        <p:cTn id="46" dur="1" fill="hold"/>
                                        <p:tgtEl>
                                          <p:spTgt spid="38"/>
                                        </p:tgtEl>
                                      </p:cBhvr>
                                    </p:cmd>
                                  </p:childTnLst>
                                </p:cTn>
                              </p:par>
                              <p:par>
                                <p:cTn id="47" presetID="19" presetClass="emph" presetSubtype="0" repeatCount="4000" fill="hold" grpId="1" nodeType="withEffect">
                                  <p:stCondLst>
                                    <p:cond delay="3000"/>
                                  </p:stCondLst>
                                  <p:childTnLst>
                                    <p:animClr clrSpc="rgb" dir="cw">
                                      <p:cBhvr override="childStyle">
                                        <p:cTn id="48" dur="500" fill="hold"/>
                                        <p:tgtEl>
                                          <p:spTgt spid="15"/>
                                        </p:tgtEl>
                                        <p:attrNameLst>
                                          <p:attrName>style.color</p:attrName>
                                        </p:attrNameLst>
                                      </p:cBhvr>
                                      <p:to>
                                        <a:srgbClr val="92D050"/>
                                      </p:to>
                                    </p:animClr>
                                    <p:animClr clrSpc="rgb" dir="cw">
                                      <p:cBhvr>
                                        <p:cTn id="49" dur="500" fill="hold"/>
                                        <p:tgtEl>
                                          <p:spTgt spid="15"/>
                                        </p:tgtEl>
                                        <p:attrNameLst>
                                          <p:attrName>fillcolor</p:attrName>
                                        </p:attrNameLst>
                                      </p:cBhvr>
                                      <p:to>
                                        <a:srgbClr val="92D050"/>
                                      </p:to>
                                    </p:animClr>
                                    <p:set>
                                      <p:cBhvr>
                                        <p:cTn id="50" dur="500" fill="hold"/>
                                        <p:tgtEl>
                                          <p:spTgt spid="15"/>
                                        </p:tgtEl>
                                        <p:attrNameLst>
                                          <p:attrName>fill.type</p:attrName>
                                        </p:attrNameLst>
                                      </p:cBhvr>
                                      <p:to>
                                        <p:strVal val="solid"/>
                                      </p:to>
                                    </p:set>
                                    <p:set>
                                      <p:cBhvr>
                                        <p:cTn id="51" dur="500" fill="hold"/>
                                        <p:tgtEl>
                                          <p:spTgt spid="15"/>
                                        </p:tgtEl>
                                        <p:attrNameLst>
                                          <p:attrName>fill.on</p:attrName>
                                        </p:attrNameLst>
                                      </p:cBhvr>
                                      <p:to>
                                        <p:strVal val="true"/>
                                      </p:to>
                                    </p:set>
                                  </p:childTnLst>
                                </p:cTn>
                              </p:par>
                              <p:par>
                                <p:cTn id="52" presetID="1" presetClass="mediacall" presetSubtype="0" fill="hold" nodeType="withEffect">
                                  <p:stCondLst>
                                    <p:cond delay="3000"/>
                                  </p:stCondLst>
                                  <p:childTnLst>
                                    <p:cmd type="call" cmd="playFrom(0.0)">
                                      <p:cBhvr>
                                        <p:cTn id="53" dur="7734" fill="hold"/>
                                        <p:tgtEl>
                                          <p:spTgt spid="40"/>
                                        </p:tgtEl>
                                      </p:cBhvr>
                                    </p:cmd>
                                  </p:childTnLst>
                                </p:cTn>
                              </p:par>
                              <p:par>
                                <p:cTn id="54" presetID="3" presetClass="mediacall" presetSubtype="0" fill="hold" nodeType="withEffect">
                                  <p:stCondLst>
                                    <p:cond delay="3000"/>
                                  </p:stCondLst>
                                  <p:childTnLst>
                                    <p:cmd type="call" cmd="stop">
                                      <p:cBhvr>
                                        <p:cTn id="55" dur="1" fill="hold"/>
                                        <p:tgtEl>
                                          <p:spTgt spid="39"/>
                                        </p:tgtEl>
                                      </p:cBhvr>
                                    </p:cmd>
                                  </p:childTnLst>
                                </p:cTn>
                              </p:par>
                              <p:par>
                                <p:cTn id="56" presetID="24" presetClass="emph" presetSubtype="0" fill="hold" grpId="2" nodeType="withEffect">
                                  <p:stCondLst>
                                    <p:cond delay="3000"/>
                                  </p:stCondLst>
                                  <p:childTnLst>
                                    <p:animClr clrSpc="hsl" dir="cw">
                                      <p:cBhvr override="childStyle">
                                        <p:cTn id="57" dur="500" fill="hold"/>
                                        <p:tgtEl>
                                          <p:spTgt spid="25"/>
                                        </p:tgtEl>
                                        <p:attrNameLst>
                                          <p:attrName>style.color</p:attrName>
                                        </p:attrNameLst>
                                      </p:cBhvr>
                                      <p:by>
                                        <p:hsl h="0" s="-12549" l="-25098"/>
                                      </p:by>
                                    </p:animClr>
                                    <p:animClr clrSpc="hsl" dir="cw">
                                      <p:cBhvr>
                                        <p:cTn id="58" dur="500" fill="hold"/>
                                        <p:tgtEl>
                                          <p:spTgt spid="25"/>
                                        </p:tgtEl>
                                        <p:attrNameLst>
                                          <p:attrName>fillcolor</p:attrName>
                                        </p:attrNameLst>
                                      </p:cBhvr>
                                      <p:by>
                                        <p:hsl h="0" s="-12549" l="-25098"/>
                                      </p:by>
                                    </p:animClr>
                                    <p:animClr clrSpc="hsl" dir="cw">
                                      <p:cBhvr>
                                        <p:cTn id="59" dur="500" fill="hold"/>
                                        <p:tgtEl>
                                          <p:spTgt spid="25"/>
                                        </p:tgtEl>
                                        <p:attrNameLst>
                                          <p:attrName>stroke.color</p:attrName>
                                        </p:attrNameLst>
                                      </p:cBhvr>
                                      <p:by>
                                        <p:hsl h="0" s="-12549" l="-25098"/>
                                      </p:by>
                                    </p:animClr>
                                    <p:set>
                                      <p:cBhvr>
                                        <p:cTn id="60"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1" restart="whenNotActive" fill="hold" evtFilter="cancelBubble" nodeType="interactiveSeq">
                <p:stCondLst>
                  <p:cond evt="onClick" delay="0">
                    <p:tgtEl>
                      <p:spTgt spid="33"/>
                    </p:tgtEl>
                  </p:cond>
                </p:stCondLst>
                <p:endSync evt="end" delay="0">
                  <p:rtn val="all"/>
                </p:endSync>
                <p:childTnLst>
                  <p:par>
                    <p:cTn id="62" fill="hold">
                      <p:stCondLst>
                        <p:cond delay="0"/>
                      </p:stCondLst>
                      <p:childTnLst>
                        <p:par>
                          <p:cTn id="63" fill="hold">
                            <p:stCondLst>
                              <p:cond delay="0"/>
                            </p:stCondLst>
                            <p:childTnLst>
                              <p:par>
                                <p:cTn id="64" presetID="24" presetClass="emph" presetSubtype="0" fill="hold" grpId="1" nodeType="clickEffect">
                                  <p:stCondLst>
                                    <p:cond delay="0"/>
                                  </p:stCondLst>
                                  <p:childTnLst>
                                    <p:animClr clrSpc="hsl" dir="cw">
                                      <p:cBhvr override="childStyle">
                                        <p:cTn id="65" dur="500" fill="hold"/>
                                        <p:tgtEl>
                                          <p:spTgt spid="33"/>
                                        </p:tgtEl>
                                        <p:attrNameLst>
                                          <p:attrName>style.color</p:attrName>
                                        </p:attrNameLst>
                                      </p:cBhvr>
                                      <p:by>
                                        <p:hsl h="0" s="-12549" l="-25098"/>
                                      </p:by>
                                    </p:animClr>
                                    <p:animClr clrSpc="hsl" dir="cw">
                                      <p:cBhvr>
                                        <p:cTn id="66" dur="500" fill="hold"/>
                                        <p:tgtEl>
                                          <p:spTgt spid="33"/>
                                        </p:tgtEl>
                                        <p:attrNameLst>
                                          <p:attrName>fillcolor</p:attrName>
                                        </p:attrNameLst>
                                      </p:cBhvr>
                                      <p:by>
                                        <p:hsl h="0" s="-12549" l="-25098"/>
                                      </p:by>
                                    </p:animClr>
                                    <p:animClr clrSpc="hsl" dir="cw">
                                      <p:cBhvr>
                                        <p:cTn id="67" dur="500" fill="hold"/>
                                        <p:tgtEl>
                                          <p:spTgt spid="33"/>
                                        </p:tgtEl>
                                        <p:attrNameLst>
                                          <p:attrName>stroke.color</p:attrName>
                                        </p:attrNameLst>
                                      </p:cBhvr>
                                      <p:by>
                                        <p:hsl h="0" s="-12549" l="-25098"/>
                                      </p:by>
                                    </p:animClr>
                                    <p:set>
                                      <p:cBhvr>
                                        <p:cTn id="68" dur="500" fill="hold"/>
                                        <p:tgtEl>
                                          <p:spTgt spid="33"/>
                                        </p:tgtEl>
                                        <p:attrNameLst>
                                          <p:attrName>fill.type</p:attrName>
                                        </p:attrNameLst>
                                      </p:cBhvr>
                                      <p:to>
                                        <p:strVal val="solid"/>
                                      </p:to>
                                    </p:set>
                                  </p:childTnLst>
                                </p:cTn>
                              </p:par>
                              <p:par>
                                <p:cTn id="69" presetID="19" presetClass="emph" presetSubtype="0" fill="hold" grpId="0" nodeType="withEffect">
                                  <p:stCondLst>
                                    <p:cond delay="0"/>
                                  </p:stCondLst>
                                  <p:childTnLst>
                                    <p:animClr clrSpc="rgb" dir="cw">
                                      <p:cBhvr override="childStyle">
                                        <p:cTn id="70" dur="500" fill="hold"/>
                                        <p:tgtEl>
                                          <p:spTgt spid="31"/>
                                        </p:tgtEl>
                                        <p:attrNameLst>
                                          <p:attrName>style.color</p:attrName>
                                        </p:attrNameLst>
                                      </p:cBhvr>
                                      <p:to>
                                        <a:srgbClr val="FFC000"/>
                                      </p:to>
                                    </p:animClr>
                                    <p:animClr clrSpc="rgb" dir="cw">
                                      <p:cBhvr>
                                        <p:cTn id="71" dur="500" fill="hold"/>
                                        <p:tgtEl>
                                          <p:spTgt spid="31"/>
                                        </p:tgtEl>
                                        <p:attrNameLst>
                                          <p:attrName>fillcolor</p:attrName>
                                        </p:attrNameLst>
                                      </p:cBhvr>
                                      <p:to>
                                        <a:srgbClr val="FFC000"/>
                                      </p:to>
                                    </p:animClr>
                                    <p:set>
                                      <p:cBhvr>
                                        <p:cTn id="72" dur="500" fill="hold"/>
                                        <p:tgtEl>
                                          <p:spTgt spid="31"/>
                                        </p:tgtEl>
                                        <p:attrNameLst>
                                          <p:attrName>fill.type</p:attrName>
                                        </p:attrNameLst>
                                      </p:cBhvr>
                                      <p:to>
                                        <p:strVal val="solid"/>
                                      </p:to>
                                    </p:set>
                                    <p:set>
                                      <p:cBhvr>
                                        <p:cTn id="73" dur="500" fill="hold"/>
                                        <p:tgtEl>
                                          <p:spTgt spid="31"/>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0221" fill="hold"/>
                                        <p:tgtEl>
                                          <p:spTgt spid="39"/>
                                        </p:tgtEl>
                                      </p:cBhvr>
                                    </p:cmd>
                                  </p:childTnLst>
                                </p:cTn>
                              </p:par>
                              <p:par>
                                <p:cTn id="76" presetID="3" presetClass="mediacall" presetSubtype="0" fill="hold" nodeType="withEffect">
                                  <p:stCondLst>
                                    <p:cond delay="0"/>
                                  </p:stCondLst>
                                  <p:childTnLst>
                                    <p:cmd type="call" cmd="stop">
                                      <p:cBhvr>
                                        <p:cTn id="77" dur="1" fill="hold"/>
                                        <p:tgtEl>
                                          <p:spTgt spid="38"/>
                                        </p:tgtEl>
                                      </p:cBhvr>
                                    </p:cmd>
                                  </p:childTnLst>
                                </p:cTn>
                              </p:par>
                              <p:par>
                                <p:cTn id="78" presetID="19" presetClass="emph" presetSubtype="0" fill="hold" grpId="1" nodeType="withEffect">
                                  <p:stCondLst>
                                    <p:cond delay="3000"/>
                                  </p:stCondLst>
                                  <p:childTnLst>
                                    <p:animClr clrSpc="rgb" dir="cw">
                                      <p:cBhvr override="childStyle">
                                        <p:cTn id="79" dur="500" fill="hold"/>
                                        <p:tgtEl>
                                          <p:spTgt spid="31"/>
                                        </p:tgtEl>
                                        <p:attrNameLst>
                                          <p:attrName>style.color</p:attrName>
                                        </p:attrNameLst>
                                      </p:cBhvr>
                                      <p:to>
                                        <a:srgbClr val="FF0000"/>
                                      </p:to>
                                    </p:animClr>
                                    <p:animClr clrSpc="rgb" dir="cw">
                                      <p:cBhvr>
                                        <p:cTn id="80" dur="500" fill="hold"/>
                                        <p:tgtEl>
                                          <p:spTgt spid="31"/>
                                        </p:tgtEl>
                                        <p:attrNameLst>
                                          <p:attrName>fillcolor</p:attrName>
                                        </p:attrNameLst>
                                      </p:cBhvr>
                                      <p:to>
                                        <a:srgbClr val="FF0000"/>
                                      </p:to>
                                    </p:animClr>
                                    <p:set>
                                      <p:cBhvr>
                                        <p:cTn id="81" dur="500" fill="hold"/>
                                        <p:tgtEl>
                                          <p:spTgt spid="31"/>
                                        </p:tgtEl>
                                        <p:attrNameLst>
                                          <p:attrName>fill.type</p:attrName>
                                        </p:attrNameLst>
                                      </p:cBhvr>
                                      <p:to>
                                        <p:strVal val="solid"/>
                                      </p:to>
                                    </p:set>
                                    <p:set>
                                      <p:cBhvr>
                                        <p:cTn id="82" dur="500" fill="hold"/>
                                        <p:tgtEl>
                                          <p:spTgt spid="31"/>
                                        </p:tgtEl>
                                        <p:attrNameLst>
                                          <p:attrName>fill.on</p:attrName>
                                        </p:attrNameLst>
                                      </p:cBhvr>
                                      <p:to>
                                        <p:strVal val="true"/>
                                      </p:to>
                                    </p:set>
                                  </p:childTnLst>
                                </p:cTn>
                              </p:par>
                              <p:par>
                                <p:cTn id="83" presetID="19" presetClass="emph" presetSubtype="0" repeatCount="4000" fill="hold" grpId="2" nodeType="withEffect">
                                  <p:stCondLst>
                                    <p:cond delay="3000"/>
                                  </p:stCondLst>
                                  <p:childTnLst>
                                    <p:animClr clrSpc="rgb" dir="cw">
                                      <p:cBhvr override="childStyle">
                                        <p:cTn id="84" dur="500" fill="hold"/>
                                        <p:tgtEl>
                                          <p:spTgt spid="15"/>
                                        </p:tgtEl>
                                        <p:attrNameLst>
                                          <p:attrName>style.color</p:attrName>
                                        </p:attrNameLst>
                                      </p:cBhvr>
                                      <p:to>
                                        <a:srgbClr val="92D050"/>
                                      </p:to>
                                    </p:animClr>
                                    <p:animClr clrSpc="rgb" dir="cw">
                                      <p:cBhvr>
                                        <p:cTn id="85" dur="500" fill="hold"/>
                                        <p:tgtEl>
                                          <p:spTgt spid="15"/>
                                        </p:tgtEl>
                                        <p:attrNameLst>
                                          <p:attrName>fillcolor</p:attrName>
                                        </p:attrNameLst>
                                      </p:cBhvr>
                                      <p:to>
                                        <a:srgbClr val="92D050"/>
                                      </p:to>
                                    </p:animClr>
                                    <p:set>
                                      <p:cBhvr>
                                        <p:cTn id="86" dur="500" fill="hold"/>
                                        <p:tgtEl>
                                          <p:spTgt spid="15"/>
                                        </p:tgtEl>
                                        <p:attrNameLst>
                                          <p:attrName>fill.type</p:attrName>
                                        </p:attrNameLst>
                                      </p:cBhvr>
                                      <p:to>
                                        <p:strVal val="solid"/>
                                      </p:to>
                                    </p:set>
                                    <p:set>
                                      <p:cBhvr>
                                        <p:cTn id="87" dur="500" fill="hold"/>
                                        <p:tgtEl>
                                          <p:spTgt spid="15"/>
                                        </p:tgtEl>
                                        <p:attrNameLst>
                                          <p:attrName>fill.on</p:attrName>
                                        </p:attrNameLst>
                                      </p:cBhvr>
                                      <p:to>
                                        <p:strVal val="true"/>
                                      </p:to>
                                    </p:set>
                                  </p:childTnLst>
                                </p:cTn>
                              </p:par>
                              <p:par>
                                <p:cTn id="88" presetID="1" presetClass="mediacall" presetSubtype="0" fill="hold" nodeType="withEffect">
                                  <p:stCondLst>
                                    <p:cond delay="3000"/>
                                  </p:stCondLst>
                                  <p:childTnLst>
                                    <p:cmd type="call" cmd="playFrom(0.0)">
                                      <p:cBhvr>
                                        <p:cTn id="89" dur="5906" fill="hold"/>
                                        <p:tgtEl>
                                          <p:spTgt spid="41"/>
                                        </p:tgtEl>
                                      </p:cBhvr>
                                    </p:cmd>
                                  </p:childTnLst>
                                </p:cTn>
                              </p:par>
                              <p:par>
                                <p:cTn id="90" presetID="3" presetClass="mediacall" presetSubtype="0" fill="hold" nodeType="withEffect">
                                  <p:stCondLst>
                                    <p:cond delay="3000"/>
                                  </p:stCondLst>
                                  <p:childTnLst>
                                    <p:cmd type="call" cmd="stop">
                                      <p:cBhvr>
                                        <p:cTn id="91" dur="1" fill="hold"/>
                                        <p:tgtEl>
                                          <p:spTgt spid="39"/>
                                        </p:tgtEl>
                                      </p:cBhvr>
                                    </p:cmd>
                                  </p:childTnLst>
                                </p:cTn>
                              </p:par>
                              <p:par>
                                <p:cTn id="92" presetID="30" presetClass="emph" presetSubtype="0" fill="hold" grpId="2" nodeType="withEffect">
                                  <p:stCondLst>
                                    <p:cond delay="3000"/>
                                  </p:stCondLst>
                                  <p:childTnLst>
                                    <p:animClr clrSpc="hsl" dir="cw">
                                      <p:cBhvr override="childStyle">
                                        <p:cTn id="93" dur="500" fill="hold"/>
                                        <p:tgtEl>
                                          <p:spTgt spid="33"/>
                                        </p:tgtEl>
                                        <p:attrNameLst>
                                          <p:attrName>style.color</p:attrName>
                                        </p:attrNameLst>
                                      </p:cBhvr>
                                      <p:by>
                                        <p:hsl h="0" s="12549" l="25098"/>
                                      </p:by>
                                    </p:animClr>
                                    <p:animClr clrSpc="hsl" dir="cw">
                                      <p:cBhvr>
                                        <p:cTn id="94" dur="500" fill="hold"/>
                                        <p:tgtEl>
                                          <p:spTgt spid="33"/>
                                        </p:tgtEl>
                                        <p:attrNameLst>
                                          <p:attrName>fillcolor</p:attrName>
                                        </p:attrNameLst>
                                      </p:cBhvr>
                                      <p:by>
                                        <p:hsl h="0" s="12549" l="25098"/>
                                      </p:by>
                                    </p:animClr>
                                    <p:animClr clrSpc="hsl" dir="cw">
                                      <p:cBhvr>
                                        <p:cTn id="95" dur="500" fill="hold"/>
                                        <p:tgtEl>
                                          <p:spTgt spid="33"/>
                                        </p:tgtEl>
                                        <p:attrNameLst>
                                          <p:attrName>stroke.color</p:attrName>
                                        </p:attrNameLst>
                                      </p:cBhvr>
                                      <p:by>
                                        <p:hsl h="0" s="12549" l="25098"/>
                                      </p:by>
                                    </p:animClr>
                                    <p:set>
                                      <p:cBhvr>
                                        <p:cTn id="96" dur="500" fill="hold"/>
                                        <p:tgtEl>
                                          <p:spTgt spid="33"/>
                                        </p:tgtEl>
                                        <p:attrNameLst>
                                          <p:attrName>fill.type</p:attrName>
                                        </p:attrNameLst>
                                      </p:cBhvr>
                                      <p:to>
                                        <p:strVal val="solid"/>
                                      </p:to>
                                    </p:set>
                                  </p:childTnLst>
                                </p:cTn>
                              </p:par>
                              <p:par>
                                <p:cTn id="97" presetID="24" presetClass="emph" presetSubtype="0" fill="hold" grpId="3" nodeType="withEffect">
                                  <p:stCondLst>
                                    <p:cond delay="3000"/>
                                  </p:stCondLst>
                                  <p:childTnLst>
                                    <p:animClr clrSpc="hsl" dir="cw">
                                      <p:cBhvr override="childStyle">
                                        <p:cTn id="98" dur="500" fill="hold"/>
                                        <p:tgtEl>
                                          <p:spTgt spid="25"/>
                                        </p:tgtEl>
                                        <p:attrNameLst>
                                          <p:attrName>style.color</p:attrName>
                                        </p:attrNameLst>
                                      </p:cBhvr>
                                      <p:by>
                                        <p:hsl h="0" s="-12549" l="-25098"/>
                                      </p:by>
                                    </p:animClr>
                                    <p:animClr clrSpc="hsl" dir="cw">
                                      <p:cBhvr>
                                        <p:cTn id="99" dur="500" fill="hold"/>
                                        <p:tgtEl>
                                          <p:spTgt spid="25"/>
                                        </p:tgtEl>
                                        <p:attrNameLst>
                                          <p:attrName>fillcolor</p:attrName>
                                        </p:attrNameLst>
                                      </p:cBhvr>
                                      <p:by>
                                        <p:hsl h="0" s="-12549" l="-25098"/>
                                      </p:by>
                                    </p:animClr>
                                    <p:animClr clrSpc="hsl" dir="cw">
                                      <p:cBhvr>
                                        <p:cTn id="100" dur="500" fill="hold"/>
                                        <p:tgtEl>
                                          <p:spTgt spid="25"/>
                                        </p:tgtEl>
                                        <p:attrNameLst>
                                          <p:attrName>stroke.color</p:attrName>
                                        </p:attrNameLst>
                                      </p:cBhvr>
                                      <p:by>
                                        <p:hsl h="0" s="-12549" l="-25098"/>
                                      </p:by>
                                    </p:animClr>
                                    <p:set>
                                      <p:cBhvr>
                                        <p:cTn id="101"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2" restart="whenNotActive" fill="hold" evtFilter="cancelBubble" nodeType="interactiveSeq">
                <p:stCondLst>
                  <p:cond evt="onClick" delay="0">
                    <p:tgtEl>
                      <p:spTgt spid="27"/>
                    </p:tgtEl>
                  </p:cond>
                </p:stCondLst>
                <p:endSync evt="end" delay="0">
                  <p:rtn val="all"/>
                </p:endSync>
                <p:childTnLst>
                  <p:par>
                    <p:cTn id="103" fill="hold">
                      <p:stCondLst>
                        <p:cond delay="0"/>
                      </p:stCondLst>
                      <p:childTnLst>
                        <p:par>
                          <p:cTn id="104" fill="hold">
                            <p:stCondLst>
                              <p:cond delay="0"/>
                            </p:stCondLst>
                            <p:childTnLst>
                              <p:par>
                                <p:cTn id="105" presetID="24" presetClass="emph" presetSubtype="0" fill="hold" grpId="1" nodeType="clickEffect">
                                  <p:stCondLst>
                                    <p:cond delay="0"/>
                                  </p:stCondLst>
                                  <p:childTnLst>
                                    <p:animClr clrSpc="hsl" dir="cw">
                                      <p:cBhvr override="childStyle">
                                        <p:cTn id="106" dur="500" fill="hold"/>
                                        <p:tgtEl>
                                          <p:spTgt spid="27"/>
                                        </p:tgtEl>
                                        <p:attrNameLst>
                                          <p:attrName>style.color</p:attrName>
                                        </p:attrNameLst>
                                      </p:cBhvr>
                                      <p:by>
                                        <p:hsl h="0" s="-12549" l="-25098"/>
                                      </p:by>
                                    </p:animClr>
                                    <p:animClr clrSpc="hsl" dir="cw">
                                      <p:cBhvr>
                                        <p:cTn id="107" dur="500" fill="hold"/>
                                        <p:tgtEl>
                                          <p:spTgt spid="27"/>
                                        </p:tgtEl>
                                        <p:attrNameLst>
                                          <p:attrName>fillcolor</p:attrName>
                                        </p:attrNameLst>
                                      </p:cBhvr>
                                      <p:by>
                                        <p:hsl h="0" s="-12549" l="-25098"/>
                                      </p:by>
                                    </p:animClr>
                                    <p:animClr clrSpc="hsl" dir="cw">
                                      <p:cBhvr>
                                        <p:cTn id="108" dur="500" fill="hold"/>
                                        <p:tgtEl>
                                          <p:spTgt spid="27"/>
                                        </p:tgtEl>
                                        <p:attrNameLst>
                                          <p:attrName>stroke.color</p:attrName>
                                        </p:attrNameLst>
                                      </p:cBhvr>
                                      <p:by>
                                        <p:hsl h="0" s="-12549" l="-25098"/>
                                      </p:by>
                                    </p:animClr>
                                    <p:set>
                                      <p:cBhvr>
                                        <p:cTn id="109" dur="500" fill="hold"/>
                                        <p:tgtEl>
                                          <p:spTgt spid="27"/>
                                        </p:tgtEl>
                                        <p:attrNameLst>
                                          <p:attrName>fill.type</p:attrName>
                                        </p:attrNameLst>
                                      </p:cBhvr>
                                      <p:to>
                                        <p:strVal val="solid"/>
                                      </p:to>
                                    </p:set>
                                  </p:childTnLst>
                                </p:cTn>
                              </p:par>
                              <p:par>
                                <p:cTn id="110" presetID="19" presetClass="emph" presetSubtype="0" fill="hold" grpId="0" nodeType="withEffect">
                                  <p:stCondLst>
                                    <p:cond delay="0"/>
                                  </p:stCondLst>
                                  <p:childTnLst>
                                    <p:animClr clrSpc="rgb" dir="cw">
                                      <p:cBhvr override="childStyle">
                                        <p:cTn id="111" dur="500" fill="hold"/>
                                        <p:tgtEl>
                                          <p:spTgt spid="16"/>
                                        </p:tgtEl>
                                        <p:attrNameLst>
                                          <p:attrName>style.color</p:attrName>
                                        </p:attrNameLst>
                                      </p:cBhvr>
                                      <p:to>
                                        <a:srgbClr val="FFC000"/>
                                      </p:to>
                                    </p:animClr>
                                    <p:animClr clrSpc="rgb" dir="cw">
                                      <p:cBhvr>
                                        <p:cTn id="112" dur="500" fill="hold"/>
                                        <p:tgtEl>
                                          <p:spTgt spid="16"/>
                                        </p:tgtEl>
                                        <p:attrNameLst>
                                          <p:attrName>fillcolor</p:attrName>
                                        </p:attrNameLst>
                                      </p:cBhvr>
                                      <p:to>
                                        <a:srgbClr val="FFC000"/>
                                      </p:to>
                                    </p:animClr>
                                    <p:set>
                                      <p:cBhvr>
                                        <p:cTn id="113" dur="500" fill="hold"/>
                                        <p:tgtEl>
                                          <p:spTgt spid="16"/>
                                        </p:tgtEl>
                                        <p:attrNameLst>
                                          <p:attrName>fill.type</p:attrName>
                                        </p:attrNameLst>
                                      </p:cBhvr>
                                      <p:to>
                                        <p:strVal val="solid"/>
                                      </p:to>
                                    </p:set>
                                    <p:set>
                                      <p:cBhvr>
                                        <p:cTn id="114" dur="500" fill="hold"/>
                                        <p:tgtEl>
                                          <p:spTgt spid="16"/>
                                        </p:tgtEl>
                                        <p:attrNameLst>
                                          <p:attrName>fill.on</p:attrName>
                                        </p:attrNameLst>
                                      </p:cBhvr>
                                      <p:to>
                                        <p:strVal val="true"/>
                                      </p:to>
                                    </p:set>
                                  </p:childTnLst>
                                </p:cTn>
                              </p:par>
                              <p:par>
                                <p:cTn id="115" presetID="1" presetClass="mediacall" presetSubtype="0" fill="hold" nodeType="withEffect">
                                  <p:stCondLst>
                                    <p:cond delay="0"/>
                                  </p:stCondLst>
                                  <p:childTnLst>
                                    <p:cmd type="call" cmd="playFrom(0.0)">
                                      <p:cBhvr>
                                        <p:cTn id="116" dur="20221" fill="hold"/>
                                        <p:tgtEl>
                                          <p:spTgt spid="39"/>
                                        </p:tgtEl>
                                      </p:cBhvr>
                                    </p:cmd>
                                  </p:childTnLst>
                                </p:cTn>
                              </p:par>
                              <p:par>
                                <p:cTn id="117" presetID="3" presetClass="mediacall" presetSubtype="0" fill="hold" nodeType="withEffect">
                                  <p:stCondLst>
                                    <p:cond delay="0"/>
                                  </p:stCondLst>
                                  <p:childTnLst>
                                    <p:cmd type="call" cmd="stop">
                                      <p:cBhvr>
                                        <p:cTn id="118" dur="1" fill="hold"/>
                                        <p:tgtEl>
                                          <p:spTgt spid="38"/>
                                        </p:tgtEl>
                                      </p:cBhvr>
                                    </p:cmd>
                                  </p:childTnLst>
                                </p:cTn>
                              </p:par>
                              <p:par>
                                <p:cTn id="119" presetID="19" presetClass="emph" presetSubtype="0" fill="hold" grpId="1" nodeType="withEffect">
                                  <p:stCondLst>
                                    <p:cond delay="3500"/>
                                  </p:stCondLst>
                                  <p:childTnLst>
                                    <p:animClr clrSpc="rgb" dir="cw">
                                      <p:cBhvr override="childStyle">
                                        <p:cTn id="120" dur="500" fill="hold"/>
                                        <p:tgtEl>
                                          <p:spTgt spid="16"/>
                                        </p:tgtEl>
                                        <p:attrNameLst>
                                          <p:attrName>style.color</p:attrName>
                                        </p:attrNameLst>
                                      </p:cBhvr>
                                      <p:to>
                                        <a:srgbClr val="FF0000"/>
                                      </p:to>
                                    </p:animClr>
                                    <p:animClr clrSpc="rgb" dir="cw">
                                      <p:cBhvr>
                                        <p:cTn id="121" dur="500" fill="hold"/>
                                        <p:tgtEl>
                                          <p:spTgt spid="16"/>
                                        </p:tgtEl>
                                        <p:attrNameLst>
                                          <p:attrName>fillcolor</p:attrName>
                                        </p:attrNameLst>
                                      </p:cBhvr>
                                      <p:to>
                                        <a:srgbClr val="FF0000"/>
                                      </p:to>
                                    </p:animClr>
                                    <p:set>
                                      <p:cBhvr>
                                        <p:cTn id="122" dur="500" fill="hold"/>
                                        <p:tgtEl>
                                          <p:spTgt spid="16"/>
                                        </p:tgtEl>
                                        <p:attrNameLst>
                                          <p:attrName>fill.type</p:attrName>
                                        </p:attrNameLst>
                                      </p:cBhvr>
                                      <p:to>
                                        <p:strVal val="solid"/>
                                      </p:to>
                                    </p:set>
                                    <p:set>
                                      <p:cBhvr>
                                        <p:cTn id="123" dur="500" fill="hold"/>
                                        <p:tgtEl>
                                          <p:spTgt spid="16"/>
                                        </p:tgtEl>
                                        <p:attrNameLst>
                                          <p:attrName>fill.on</p:attrName>
                                        </p:attrNameLst>
                                      </p:cBhvr>
                                      <p:to>
                                        <p:strVal val="true"/>
                                      </p:to>
                                    </p:set>
                                  </p:childTnLst>
                                </p:cTn>
                              </p:par>
                              <p:par>
                                <p:cTn id="124" presetID="19" presetClass="emph" presetSubtype="0" repeatCount="4000" fill="hold" grpId="3" nodeType="withEffect">
                                  <p:stCondLst>
                                    <p:cond delay="3500"/>
                                  </p:stCondLst>
                                  <p:childTnLst>
                                    <p:animClr clrSpc="rgb" dir="cw">
                                      <p:cBhvr override="childStyle">
                                        <p:cTn id="125" dur="500" fill="hold"/>
                                        <p:tgtEl>
                                          <p:spTgt spid="15"/>
                                        </p:tgtEl>
                                        <p:attrNameLst>
                                          <p:attrName>style.color</p:attrName>
                                        </p:attrNameLst>
                                      </p:cBhvr>
                                      <p:to>
                                        <a:srgbClr val="92D050"/>
                                      </p:to>
                                    </p:animClr>
                                    <p:animClr clrSpc="rgb" dir="cw">
                                      <p:cBhvr>
                                        <p:cTn id="126" dur="500" fill="hold"/>
                                        <p:tgtEl>
                                          <p:spTgt spid="15"/>
                                        </p:tgtEl>
                                        <p:attrNameLst>
                                          <p:attrName>fillcolor</p:attrName>
                                        </p:attrNameLst>
                                      </p:cBhvr>
                                      <p:to>
                                        <a:srgbClr val="92D050"/>
                                      </p:to>
                                    </p:animClr>
                                    <p:set>
                                      <p:cBhvr>
                                        <p:cTn id="127" dur="500" fill="hold"/>
                                        <p:tgtEl>
                                          <p:spTgt spid="15"/>
                                        </p:tgtEl>
                                        <p:attrNameLst>
                                          <p:attrName>fill.type</p:attrName>
                                        </p:attrNameLst>
                                      </p:cBhvr>
                                      <p:to>
                                        <p:strVal val="solid"/>
                                      </p:to>
                                    </p:set>
                                    <p:set>
                                      <p:cBhvr>
                                        <p:cTn id="128" dur="500" fill="hold"/>
                                        <p:tgtEl>
                                          <p:spTgt spid="15"/>
                                        </p:tgtEl>
                                        <p:attrNameLst>
                                          <p:attrName>fill.on</p:attrName>
                                        </p:attrNameLst>
                                      </p:cBhvr>
                                      <p:to>
                                        <p:strVal val="true"/>
                                      </p:to>
                                    </p:set>
                                  </p:childTnLst>
                                </p:cTn>
                              </p:par>
                              <p:par>
                                <p:cTn id="129" presetID="1" presetClass="mediacall" presetSubtype="0" fill="hold" nodeType="withEffect">
                                  <p:stCondLst>
                                    <p:cond delay="3500"/>
                                  </p:stCondLst>
                                  <p:childTnLst>
                                    <p:cmd type="call" cmd="playFrom(0.0)">
                                      <p:cBhvr>
                                        <p:cTn id="130" dur="5906" fill="hold"/>
                                        <p:tgtEl>
                                          <p:spTgt spid="41"/>
                                        </p:tgtEl>
                                      </p:cBhvr>
                                    </p:cmd>
                                  </p:childTnLst>
                                </p:cTn>
                              </p:par>
                              <p:par>
                                <p:cTn id="131" presetID="3" presetClass="mediacall" presetSubtype="0" fill="hold" nodeType="withEffect">
                                  <p:stCondLst>
                                    <p:cond delay="3500"/>
                                  </p:stCondLst>
                                  <p:childTnLst>
                                    <p:cmd type="call" cmd="stop">
                                      <p:cBhvr>
                                        <p:cTn id="132" dur="1" fill="hold"/>
                                        <p:tgtEl>
                                          <p:spTgt spid="39"/>
                                        </p:tgtEl>
                                      </p:cBhvr>
                                    </p:cmd>
                                  </p:childTnLst>
                                </p:cTn>
                              </p:par>
                              <p:par>
                                <p:cTn id="133" presetID="30" presetClass="emph" presetSubtype="0" fill="hold" grpId="2" nodeType="withEffect">
                                  <p:stCondLst>
                                    <p:cond delay="3500"/>
                                  </p:stCondLst>
                                  <p:childTnLst>
                                    <p:animClr clrSpc="hsl" dir="cw">
                                      <p:cBhvr override="childStyle">
                                        <p:cTn id="134" dur="500" fill="hold"/>
                                        <p:tgtEl>
                                          <p:spTgt spid="27"/>
                                        </p:tgtEl>
                                        <p:attrNameLst>
                                          <p:attrName>style.color</p:attrName>
                                        </p:attrNameLst>
                                      </p:cBhvr>
                                      <p:by>
                                        <p:hsl h="0" s="12549" l="25098"/>
                                      </p:by>
                                    </p:animClr>
                                    <p:animClr clrSpc="hsl" dir="cw">
                                      <p:cBhvr>
                                        <p:cTn id="135" dur="500" fill="hold"/>
                                        <p:tgtEl>
                                          <p:spTgt spid="27"/>
                                        </p:tgtEl>
                                        <p:attrNameLst>
                                          <p:attrName>fillcolor</p:attrName>
                                        </p:attrNameLst>
                                      </p:cBhvr>
                                      <p:by>
                                        <p:hsl h="0" s="12549" l="25098"/>
                                      </p:by>
                                    </p:animClr>
                                    <p:animClr clrSpc="hsl" dir="cw">
                                      <p:cBhvr>
                                        <p:cTn id="136" dur="500" fill="hold"/>
                                        <p:tgtEl>
                                          <p:spTgt spid="27"/>
                                        </p:tgtEl>
                                        <p:attrNameLst>
                                          <p:attrName>stroke.color</p:attrName>
                                        </p:attrNameLst>
                                      </p:cBhvr>
                                      <p:by>
                                        <p:hsl h="0" s="12549" l="25098"/>
                                      </p:by>
                                    </p:animClr>
                                    <p:set>
                                      <p:cBhvr>
                                        <p:cTn id="137" dur="500" fill="hold"/>
                                        <p:tgtEl>
                                          <p:spTgt spid="27"/>
                                        </p:tgtEl>
                                        <p:attrNameLst>
                                          <p:attrName>fill.type</p:attrName>
                                        </p:attrNameLst>
                                      </p:cBhvr>
                                      <p:to>
                                        <p:strVal val="solid"/>
                                      </p:to>
                                    </p:set>
                                  </p:childTnLst>
                                </p:cTn>
                              </p:par>
                              <p:par>
                                <p:cTn id="138" presetID="24" presetClass="emph" presetSubtype="0" fill="hold" grpId="4" nodeType="withEffect">
                                  <p:stCondLst>
                                    <p:cond delay="3500"/>
                                  </p:stCondLst>
                                  <p:childTnLst>
                                    <p:animClr clrSpc="hsl" dir="cw">
                                      <p:cBhvr override="childStyle">
                                        <p:cTn id="139" dur="500" fill="hold"/>
                                        <p:tgtEl>
                                          <p:spTgt spid="25"/>
                                        </p:tgtEl>
                                        <p:attrNameLst>
                                          <p:attrName>style.color</p:attrName>
                                        </p:attrNameLst>
                                      </p:cBhvr>
                                      <p:by>
                                        <p:hsl h="0" s="-12549" l="-25098"/>
                                      </p:by>
                                    </p:animClr>
                                    <p:animClr clrSpc="hsl" dir="cw">
                                      <p:cBhvr>
                                        <p:cTn id="140" dur="500" fill="hold"/>
                                        <p:tgtEl>
                                          <p:spTgt spid="25"/>
                                        </p:tgtEl>
                                        <p:attrNameLst>
                                          <p:attrName>fillcolor</p:attrName>
                                        </p:attrNameLst>
                                      </p:cBhvr>
                                      <p:by>
                                        <p:hsl h="0" s="-12549" l="-25098"/>
                                      </p:by>
                                    </p:animClr>
                                    <p:animClr clrSpc="hsl" dir="cw">
                                      <p:cBhvr>
                                        <p:cTn id="141" dur="500" fill="hold"/>
                                        <p:tgtEl>
                                          <p:spTgt spid="25"/>
                                        </p:tgtEl>
                                        <p:attrNameLst>
                                          <p:attrName>stroke.color</p:attrName>
                                        </p:attrNameLst>
                                      </p:cBhvr>
                                      <p:by>
                                        <p:hsl h="0" s="-12549" l="-25098"/>
                                      </p:by>
                                    </p:animClr>
                                    <p:set>
                                      <p:cBhvr>
                                        <p:cTn id="142"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3" restart="whenNotActive" fill="hold" evtFilter="cancelBubble" nodeType="interactiveSeq">
                <p:stCondLst>
                  <p:cond evt="onClick" delay="0">
                    <p:tgtEl>
                      <p:spTgt spid="34"/>
                    </p:tgtEl>
                  </p:cond>
                </p:stCondLst>
                <p:endSync evt="end" delay="0">
                  <p:rtn val="all"/>
                </p:endSync>
                <p:childTnLst>
                  <p:par>
                    <p:cTn id="144" fill="hold">
                      <p:stCondLst>
                        <p:cond delay="0"/>
                      </p:stCondLst>
                      <p:childTnLst>
                        <p:par>
                          <p:cTn id="145" fill="hold">
                            <p:stCondLst>
                              <p:cond delay="0"/>
                            </p:stCondLst>
                            <p:childTnLst>
                              <p:par>
                                <p:cTn id="146" presetID="24" presetClass="emph" presetSubtype="0" fill="hold" grpId="1" nodeType="clickEffect">
                                  <p:stCondLst>
                                    <p:cond delay="0"/>
                                  </p:stCondLst>
                                  <p:childTnLst>
                                    <p:animClr clrSpc="hsl" dir="cw">
                                      <p:cBhvr override="childStyle">
                                        <p:cTn id="147" dur="500" fill="hold"/>
                                        <p:tgtEl>
                                          <p:spTgt spid="34"/>
                                        </p:tgtEl>
                                        <p:attrNameLst>
                                          <p:attrName>style.color</p:attrName>
                                        </p:attrNameLst>
                                      </p:cBhvr>
                                      <p:by>
                                        <p:hsl h="0" s="-12549" l="-25098"/>
                                      </p:by>
                                    </p:animClr>
                                    <p:animClr clrSpc="hsl" dir="cw">
                                      <p:cBhvr>
                                        <p:cTn id="148" dur="500" fill="hold"/>
                                        <p:tgtEl>
                                          <p:spTgt spid="34"/>
                                        </p:tgtEl>
                                        <p:attrNameLst>
                                          <p:attrName>fillcolor</p:attrName>
                                        </p:attrNameLst>
                                      </p:cBhvr>
                                      <p:by>
                                        <p:hsl h="0" s="-12549" l="-25098"/>
                                      </p:by>
                                    </p:animClr>
                                    <p:animClr clrSpc="hsl" dir="cw">
                                      <p:cBhvr>
                                        <p:cTn id="149" dur="500" fill="hold"/>
                                        <p:tgtEl>
                                          <p:spTgt spid="34"/>
                                        </p:tgtEl>
                                        <p:attrNameLst>
                                          <p:attrName>stroke.color</p:attrName>
                                        </p:attrNameLst>
                                      </p:cBhvr>
                                      <p:by>
                                        <p:hsl h="0" s="-12549" l="-25098"/>
                                      </p:by>
                                    </p:animClr>
                                    <p:set>
                                      <p:cBhvr>
                                        <p:cTn id="150" dur="500" fill="hold"/>
                                        <p:tgtEl>
                                          <p:spTgt spid="34"/>
                                        </p:tgtEl>
                                        <p:attrNameLst>
                                          <p:attrName>fill.type</p:attrName>
                                        </p:attrNameLst>
                                      </p:cBhvr>
                                      <p:to>
                                        <p:strVal val="solid"/>
                                      </p:to>
                                    </p:set>
                                  </p:childTnLst>
                                </p:cTn>
                              </p:par>
                              <p:par>
                                <p:cTn id="151" presetID="19" presetClass="emph" presetSubtype="0" fill="hold" grpId="0" nodeType="withEffect">
                                  <p:stCondLst>
                                    <p:cond delay="0"/>
                                  </p:stCondLst>
                                  <p:childTnLst>
                                    <p:animClr clrSpc="rgb" dir="cw">
                                      <p:cBhvr override="childStyle">
                                        <p:cTn id="152" dur="500" fill="hold"/>
                                        <p:tgtEl>
                                          <p:spTgt spid="32"/>
                                        </p:tgtEl>
                                        <p:attrNameLst>
                                          <p:attrName>style.color</p:attrName>
                                        </p:attrNameLst>
                                      </p:cBhvr>
                                      <p:to>
                                        <a:schemeClr val="accent2"/>
                                      </p:to>
                                    </p:animClr>
                                    <p:animClr clrSpc="rgb" dir="cw">
                                      <p:cBhvr>
                                        <p:cTn id="153" dur="500" fill="hold"/>
                                        <p:tgtEl>
                                          <p:spTgt spid="32"/>
                                        </p:tgtEl>
                                        <p:attrNameLst>
                                          <p:attrName>fillcolor</p:attrName>
                                        </p:attrNameLst>
                                      </p:cBhvr>
                                      <p:to>
                                        <a:schemeClr val="accent2"/>
                                      </p:to>
                                    </p:animClr>
                                    <p:set>
                                      <p:cBhvr>
                                        <p:cTn id="154" dur="500" fill="hold"/>
                                        <p:tgtEl>
                                          <p:spTgt spid="32"/>
                                        </p:tgtEl>
                                        <p:attrNameLst>
                                          <p:attrName>fill.type</p:attrName>
                                        </p:attrNameLst>
                                      </p:cBhvr>
                                      <p:to>
                                        <p:strVal val="solid"/>
                                      </p:to>
                                    </p:set>
                                    <p:set>
                                      <p:cBhvr>
                                        <p:cTn id="155" dur="500" fill="hold"/>
                                        <p:tgtEl>
                                          <p:spTgt spid="32"/>
                                        </p:tgtEl>
                                        <p:attrNameLst>
                                          <p:attrName>fill.on</p:attrName>
                                        </p:attrNameLst>
                                      </p:cBhvr>
                                      <p:to>
                                        <p:strVal val="true"/>
                                      </p:to>
                                    </p:set>
                                  </p:childTnLst>
                                </p:cTn>
                              </p:par>
                              <p:par>
                                <p:cTn id="156" presetID="1" presetClass="mediacall" presetSubtype="0" fill="hold" nodeType="withEffect">
                                  <p:stCondLst>
                                    <p:cond delay="0"/>
                                  </p:stCondLst>
                                  <p:childTnLst>
                                    <p:cmd type="call" cmd="playFrom(0.0)">
                                      <p:cBhvr>
                                        <p:cTn id="157" dur="20221" fill="hold"/>
                                        <p:tgtEl>
                                          <p:spTgt spid="39"/>
                                        </p:tgtEl>
                                      </p:cBhvr>
                                    </p:cmd>
                                  </p:childTnLst>
                                </p:cTn>
                              </p:par>
                              <p:par>
                                <p:cTn id="158" presetID="3" presetClass="mediacall" presetSubtype="0" fill="hold" nodeType="withEffect">
                                  <p:stCondLst>
                                    <p:cond delay="0"/>
                                  </p:stCondLst>
                                  <p:childTnLst>
                                    <p:cmd type="call" cmd="stop">
                                      <p:cBhvr>
                                        <p:cTn id="159" dur="1" fill="hold"/>
                                        <p:tgtEl>
                                          <p:spTgt spid="38"/>
                                        </p:tgtEl>
                                      </p:cBhvr>
                                    </p:cmd>
                                  </p:childTnLst>
                                </p:cTn>
                              </p:par>
                              <p:par>
                                <p:cTn id="160" presetID="19" presetClass="emph" presetSubtype="0" fill="hold" grpId="1" nodeType="withEffect">
                                  <p:stCondLst>
                                    <p:cond delay="3000"/>
                                  </p:stCondLst>
                                  <p:childTnLst>
                                    <p:animClr clrSpc="rgb" dir="cw">
                                      <p:cBhvr override="childStyle">
                                        <p:cTn id="161" dur="500" fill="hold"/>
                                        <p:tgtEl>
                                          <p:spTgt spid="32"/>
                                        </p:tgtEl>
                                        <p:attrNameLst>
                                          <p:attrName>style.color</p:attrName>
                                        </p:attrNameLst>
                                      </p:cBhvr>
                                      <p:to>
                                        <a:srgbClr val="FF0000"/>
                                      </p:to>
                                    </p:animClr>
                                    <p:animClr clrSpc="rgb" dir="cw">
                                      <p:cBhvr>
                                        <p:cTn id="162" dur="500" fill="hold"/>
                                        <p:tgtEl>
                                          <p:spTgt spid="32"/>
                                        </p:tgtEl>
                                        <p:attrNameLst>
                                          <p:attrName>fillcolor</p:attrName>
                                        </p:attrNameLst>
                                      </p:cBhvr>
                                      <p:to>
                                        <a:srgbClr val="FF0000"/>
                                      </p:to>
                                    </p:animClr>
                                    <p:set>
                                      <p:cBhvr>
                                        <p:cTn id="163" dur="500" fill="hold"/>
                                        <p:tgtEl>
                                          <p:spTgt spid="32"/>
                                        </p:tgtEl>
                                        <p:attrNameLst>
                                          <p:attrName>fill.type</p:attrName>
                                        </p:attrNameLst>
                                      </p:cBhvr>
                                      <p:to>
                                        <p:strVal val="solid"/>
                                      </p:to>
                                    </p:set>
                                    <p:set>
                                      <p:cBhvr>
                                        <p:cTn id="164" dur="500" fill="hold"/>
                                        <p:tgtEl>
                                          <p:spTgt spid="32"/>
                                        </p:tgtEl>
                                        <p:attrNameLst>
                                          <p:attrName>fill.on</p:attrName>
                                        </p:attrNameLst>
                                      </p:cBhvr>
                                      <p:to>
                                        <p:strVal val="true"/>
                                      </p:to>
                                    </p:set>
                                  </p:childTnLst>
                                </p:cTn>
                              </p:par>
                              <p:par>
                                <p:cTn id="165" presetID="19" presetClass="emph" presetSubtype="0" repeatCount="4000" fill="hold" grpId="4" nodeType="withEffect">
                                  <p:stCondLst>
                                    <p:cond delay="3000"/>
                                  </p:stCondLst>
                                  <p:childTnLst>
                                    <p:animClr clrSpc="rgb" dir="cw">
                                      <p:cBhvr override="childStyle">
                                        <p:cTn id="166" dur="500" fill="hold"/>
                                        <p:tgtEl>
                                          <p:spTgt spid="15"/>
                                        </p:tgtEl>
                                        <p:attrNameLst>
                                          <p:attrName>style.color</p:attrName>
                                        </p:attrNameLst>
                                      </p:cBhvr>
                                      <p:to>
                                        <a:srgbClr val="92D050"/>
                                      </p:to>
                                    </p:animClr>
                                    <p:animClr clrSpc="rgb" dir="cw">
                                      <p:cBhvr>
                                        <p:cTn id="167" dur="500" fill="hold"/>
                                        <p:tgtEl>
                                          <p:spTgt spid="15"/>
                                        </p:tgtEl>
                                        <p:attrNameLst>
                                          <p:attrName>fillcolor</p:attrName>
                                        </p:attrNameLst>
                                      </p:cBhvr>
                                      <p:to>
                                        <a:srgbClr val="92D050"/>
                                      </p:to>
                                    </p:animClr>
                                    <p:set>
                                      <p:cBhvr>
                                        <p:cTn id="168" dur="500" fill="hold"/>
                                        <p:tgtEl>
                                          <p:spTgt spid="15"/>
                                        </p:tgtEl>
                                        <p:attrNameLst>
                                          <p:attrName>fill.type</p:attrName>
                                        </p:attrNameLst>
                                      </p:cBhvr>
                                      <p:to>
                                        <p:strVal val="solid"/>
                                      </p:to>
                                    </p:set>
                                    <p:set>
                                      <p:cBhvr>
                                        <p:cTn id="169" dur="500" fill="hold"/>
                                        <p:tgtEl>
                                          <p:spTgt spid="15"/>
                                        </p:tgtEl>
                                        <p:attrNameLst>
                                          <p:attrName>fill.on</p:attrName>
                                        </p:attrNameLst>
                                      </p:cBhvr>
                                      <p:to>
                                        <p:strVal val="true"/>
                                      </p:to>
                                    </p:set>
                                  </p:childTnLst>
                                </p:cTn>
                              </p:par>
                              <p:par>
                                <p:cTn id="170" presetID="1" presetClass="mediacall" presetSubtype="0" fill="hold" nodeType="withEffect">
                                  <p:stCondLst>
                                    <p:cond delay="3000"/>
                                  </p:stCondLst>
                                  <p:childTnLst>
                                    <p:cmd type="call" cmd="playFrom(0.0)">
                                      <p:cBhvr>
                                        <p:cTn id="171" dur="5906" fill="hold"/>
                                        <p:tgtEl>
                                          <p:spTgt spid="41"/>
                                        </p:tgtEl>
                                      </p:cBhvr>
                                    </p:cmd>
                                  </p:childTnLst>
                                </p:cTn>
                              </p:par>
                              <p:par>
                                <p:cTn id="172" presetID="3" presetClass="mediacall" presetSubtype="0" fill="hold" nodeType="withEffect">
                                  <p:stCondLst>
                                    <p:cond delay="3000"/>
                                  </p:stCondLst>
                                  <p:childTnLst>
                                    <p:cmd type="call" cmd="stop">
                                      <p:cBhvr>
                                        <p:cTn id="173" dur="1" fill="hold"/>
                                        <p:tgtEl>
                                          <p:spTgt spid="39"/>
                                        </p:tgtEl>
                                      </p:cBhvr>
                                    </p:cmd>
                                  </p:childTnLst>
                                </p:cTn>
                              </p:par>
                              <p:par>
                                <p:cTn id="174" presetID="30" presetClass="emph" presetSubtype="0" fill="hold" grpId="2" nodeType="withEffect">
                                  <p:stCondLst>
                                    <p:cond delay="3000"/>
                                  </p:stCondLst>
                                  <p:childTnLst>
                                    <p:animClr clrSpc="hsl" dir="cw">
                                      <p:cBhvr override="childStyle">
                                        <p:cTn id="175" dur="500" fill="hold"/>
                                        <p:tgtEl>
                                          <p:spTgt spid="34"/>
                                        </p:tgtEl>
                                        <p:attrNameLst>
                                          <p:attrName>style.color</p:attrName>
                                        </p:attrNameLst>
                                      </p:cBhvr>
                                      <p:by>
                                        <p:hsl h="0" s="12549" l="25098"/>
                                      </p:by>
                                    </p:animClr>
                                    <p:animClr clrSpc="hsl" dir="cw">
                                      <p:cBhvr>
                                        <p:cTn id="176" dur="500" fill="hold"/>
                                        <p:tgtEl>
                                          <p:spTgt spid="34"/>
                                        </p:tgtEl>
                                        <p:attrNameLst>
                                          <p:attrName>fillcolor</p:attrName>
                                        </p:attrNameLst>
                                      </p:cBhvr>
                                      <p:by>
                                        <p:hsl h="0" s="12549" l="25098"/>
                                      </p:by>
                                    </p:animClr>
                                    <p:animClr clrSpc="hsl" dir="cw">
                                      <p:cBhvr>
                                        <p:cTn id="177" dur="500" fill="hold"/>
                                        <p:tgtEl>
                                          <p:spTgt spid="34"/>
                                        </p:tgtEl>
                                        <p:attrNameLst>
                                          <p:attrName>stroke.color</p:attrName>
                                        </p:attrNameLst>
                                      </p:cBhvr>
                                      <p:by>
                                        <p:hsl h="0" s="12549" l="25098"/>
                                      </p:by>
                                    </p:animClr>
                                    <p:set>
                                      <p:cBhvr>
                                        <p:cTn id="178" dur="500" fill="hold"/>
                                        <p:tgtEl>
                                          <p:spTgt spid="34"/>
                                        </p:tgtEl>
                                        <p:attrNameLst>
                                          <p:attrName>fill.type</p:attrName>
                                        </p:attrNameLst>
                                      </p:cBhvr>
                                      <p:to>
                                        <p:strVal val="solid"/>
                                      </p:to>
                                    </p:set>
                                  </p:childTnLst>
                                </p:cTn>
                              </p:par>
                              <p:par>
                                <p:cTn id="179" presetID="24" presetClass="emph" presetSubtype="0" fill="hold" grpId="5" nodeType="withEffect">
                                  <p:stCondLst>
                                    <p:cond delay="3000"/>
                                  </p:stCondLst>
                                  <p:childTnLst>
                                    <p:animClr clrSpc="hsl" dir="cw">
                                      <p:cBhvr override="childStyle">
                                        <p:cTn id="180" dur="500" fill="hold"/>
                                        <p:tgtEl>
                                          <p:spTgt spid="25"/>
                                        </p:tgtEl>
                                        <p:attrNameLst>
                                          <p:attrName>style.color</p:attrName>
                                        </p:attrNameLst>
                                      </p:cBhvr>
                                      <p:by>
                                        <p:hsl h="0" s="-12549" l="-25098"/>
                                      </p:by>
                                    </p:animClr>
                                    <p:animClr clrSpc="hsl" dir="cw">
                                      <p:cBhvr>
                                        <p:cTn id="181" dur="500" fill="hold"/>
                                        <p:tgtEl>
                                          <p:spTgt spid="25"/>
                                        </p:tgtEl>
                                        <p:attrNameLst>
                                          <p:attrName>fillcolor</p:attrName>
                                        </p:attrNameLst>
                                      </p:cBhvr>
                                      <p:by>
                                        <p:hsl h="0" s="-12549" l="-25098"/>
                                      </p:by>
                                    </p:animClr>
                                    <p:animClr clrSpc="hsl" dir="cw">
                                      <p:cBhvr>
                                        <p:cTn id="182" dur="500" fill="hold"/>
                                        <p:tgtEl>
                                          <p:spTgt spid="25"/>
                                        </p:tgtEl>
                                        <p:attrNameLst>
                                          <p:attrName>stroke.color</p:attrName>
                                        </p:attrNameLst>
                                      </p:cBhvr>
                                      <p:by>
                                        <p:hsl h="0" s="-12549" l="-25098"/>
                                      </p:by>
                                    </p:animClr>
                                    <p:set>
                                      <p:cBhvr>
                                        <p:cTn id="183"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video>
              <p:cMediaNode vol="80000">
                <p:cTn id="184" fill="hold" display="0">
                  <p:stCondLst>
                    <p:cond delay="indefinite"/>
                  </p:stCondLst>
                  <p:endCondLst>
                    <p:cond evt="onStopAudio" delay="0">
                      <p:tgtEl>
                        <p:sldTgt/>
                      </p:tgtEl>
                    </p:cond>
                  </p:endCondLst>
                </p:cTn>
                <p:tgtEl>
                  <p:spTgt spid="39"/>
                </p:tgtEl>
              </p:cMediaNode>
            </p:video>
            <p:video>
              <p:cMediaNode vol="80000">
                <p:cTn id="185" fill="hold" display="0">
                  <p:stCondLst>
                    <p:cond delay="indefinite"/>
                  </p:stCondLst>
                  <p:endCondLst>
                    <p:cond evt="onStopAudio" delay="0">
                      <p:tgtEl>
                        <p:sldTgt/>
                      </p:tgtEl>
                    </p:cond>
                  </p:endCondLst>
                </p:cTn>
                <p:tgtEl>
                  <p:spTgt spid="40"/>
                </p:tgtEl>
              </p:cMediaNode>
            </p:video>
            <p:video>
              <p:cMediaNode vol="80000">
                <p:cTn id="186" fill="hold" display="0">
                  <p:stCondLst>
                    <p:cond delay="indefinite"/>
                  </p:stCondLst>
                  <p:endCondLst>
                    <p:cond evt="onStopAudio" delay="0">
                      <p:tgtEl>
                        <p:sldTgt/>
                      </p:tgtEl>
                    </p:cond>
                  </p:endCondLst>
                </p:cTn>
                <p:tgtEl>
                  <p:spTgt spid="41"/>
                </p:tgtEl>
              </p:cMediaNode>
            </p:vide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69C01B56-DA3A-41A9-AE57-D9F13F2E198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238490" y="3748054"/>
            <a:ext cx="1014717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Câu hỏi số</a:t>
            </a:r>
            <a:r>
              <a:rPr kumimoji="0" lang="en-US" sz="2800" b="1" i="0" u="none" strike="noStrike" kern="1200" cap="none" spc="0" normalizeH="0" noProof="0" dirty="0">
                <a:ln>
                  <a:noFill/>
                </a:ln>
                <a:solidFill>
                  <a:prstClr val="white"/>
                </a:solidFill>
                <a:effectLst/>
                <a:uLnTx/>
                <a:uFillTx/>
                <a:latin typeface="Times New Roman" pitchFamily="18" charset="0"/>
                <a:cs typeface="Times New Roman" pitchFamily="18" charset="0"/>
              </a:rPr>
              <a:t> 5</a:t>
            </a: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 Băng</a:t>
            </a:r>
            <a:r>
              <a:rPr kumimoji="0" lang="en-US" sz="2800" b="1" i="0" u="none" strike="noStrike" kern="1200" cap="none" spc="0" normalizeH="0" noProof="0" dirty="0">
                <a:ln>
                  <a:noFill/>
                </a:ln>
                <a:solidFill>
                  <a:prstClr val="white"/>
                </a:solidFill>
                <a:effectLst/>
                <a:uLnTx/>
                <a:uFillTx/>
                <a:latin typeface="Times New Roman" pitchFamily="18" charset="0"/>
                <a:cs typeface="Times New Roman" pitchFamily="18" charset="0"/>
              </a:rPr>
              <a:t> hà chiếm khoảng bao nhiêu phần trong tổng lượng nước ngọt trên Trái Đất</a:t>
            </a: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a:t>
            </a:r>
          </a:p>
        </p:txBody>
      </p:sp>
      <p:sp>
        <p:nvSpPr>
          <p:cNvPr id="15" name="bang d">
            <a:extLst>
              <a:ext uri="{FF2B5EF4-FFF2-40B4-BE49-F238E27FC236}">
                <a16:creationId xmlns:a16="http://schemas.microsoft.com/office/drawing/2014/main" xmlns="" id="{D0E6AFB4-275F-4728-9A13-27E00F9EA3A2}"/>
              </a:ext>
            </a:extLst>
          </p:cNvPr>
          <p:cNvSpPr/>
          <p:nvPr/>
        </p:nvSpPr>
        <p:spPr>
          <a:xfrm flipH="1">
            <a:off x="6135895"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6135895"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a16="http://schemas.microsoft.com/office/drawing/2014/main" xmlns="" id="{9897B1B9-EB78-41AF-AC33-1E8F7714B11F}"/>
              </a:ext>
            </a:extLst>
          </p:cNvPr>
          <p:cNvSpPr txBox="1"/>
          <p:nvPr/>
        </p:nvSpPr>
        <p:spPr>
          <a:xfrm>
            <a:off x="6435571" y="6060424"/>
            <a:ext cx="465041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D</a:t>
            </a:r>
            <a:r>
              <a:rPr kumimoji="0" lang="en-US" sz="2400" b="1" i="0" u="none" strike="noStrike" kern="1200" cap="none" spc="0" normalizeH="0" baseline="0" noProof="0">
                <a:ln>
                  <a:noFill/>
                </a:ln>
                <a:solidFill>
                  <a:srgbClr val="FFC000"/>
                </a:solidFill>
                <a:effectLst/>
                <a:uLnTx/>
                <a:uFillTx/>
                <a:latin typeface="Times New Roman" pitchFamily="18" charset="0"/>
                <a:ea typeface="Tahoma" panose="020B0604030504040204" pitchFamily="34" charset="0"/>
                <a:cs typeface="Times New Roman" pitchFamily="18" charset="0"/>
              </a:rPr>
              <a:t>. </a:t>
            </a:r>
            <a:r>
              <a:rPr kumimoji="0" lang="en-US" sz="2400" b="1" i="0" u="none" strike="noStrike" kern="1200" cap="none" spc="0" normalizeH="0" baseline="0" noProof="0">
                <a:ln>
                  <a:noFill/>
                </a:ln>
                <a:solidFill>
                  <a:prstClr val="white"/>
                </a:solidFill>
                <a:effectLst/>
                <a:uLnTx/>
                <a:uFillTx/>
                <a:latin typeface="Times New Roman" pitchFamily="18" charset="0"/>
                <a:ea typeface="Tahoma" panose="020B0604030504040204" pitchFamily="34" charset="0"/>
                <a:cs typeface="Times New Roman" pitchFamily="18" charset="0"/>
              </a:rPr>
              <a:t>2/3</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6435571" y="5197161"/>
            <a:ext cx="465041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B</a:t>
            </a:r>
            <a:r>
              <a:rPr kumimoji="0" lang="en-US" sz="2400" b="1" i="0" u="none" strike="noStrike" kern="1200" cap="none" spc="0" normalizeH="0" baseline="0" noProof="0">
                <a:ln>
                  <a:noFill/>
                </a:ln>
                <a:solidFill>
                  <a:srgbClr val="FFC000"/>
                </a:solidFill>
                <a:effectLst/>
                <a:uLnTx/>
                <a:uFillTx/>
                <a:latin typeface="Times New Roman" pitchFamily="18" charset="0"/>
                <a:ea typeface="Tahoma" panose="020B0604030504040204" pitchFamily="34" charset="0"/>
                <a:cs typeface="Times New Roman" pitchFamily="18" charset="0"/>
              </a:rPr>
              <a:t>. </a:t>
            </a:r>
            <a:r>
              <a:rPr lang="en-US" sz="2400" b="1">
                <a:solidFill>
                  <a:prstClr val="white"/>
                </a:solidFill>
                <a:latin typeface="Times New Roman" pitchFamily="18" charset="0"/>
                <a:ea typeface="Tahoma" panose="020B0604030504040204" pitchFamily="34" charset="0"/>
                <a:cs typeface="Times New Roman" pitchFamily="18" charset="0"/>
              </a:rPr>
              <a:t>1/2</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a16="http://schemas.microsoft.com/office/drawing/2014/main" xmlns="" id="{A6F11D1C-4D08-4BAF-9A3D-4AC673B9036B}"/>
              </a:ext>
            </a:extLst>
          </p:cNvPr>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8" y="5197162"/>
            <a:ext cx="465041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A. </a:t>
            </a:r>
            <a:r>
              <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rPr>
              <a:t>1/3</a:t>
            </a:r>
          </a:p>
        </p:txBody>
      </p:sp>
      <p:sp>
        <p:nvSpPr>
          <p:cNvPr id="34" name="cau hoi c">
            <a:extLst>
              <a:ext uri="{FF2B5EF4-FFF2-40B4-BE49-F238E27FC236}">
                <a16:creationId xmlns:a16="http://schemas.microsoft.com/office/drawing/2014/main" xmlns="" id="{42A746A3-96B8-42A5-8EFA-A104DB6B2F69}"/>
              </a:ext>
            </a:extLst>
          </p:cNvPr>
          <p:cNvSpPr txBox="1"/>
          <p:nvPr/>
        </p:nvSpPr>
        <p:spPr>
          <a:xfrm>
            <a:off x="1106008" y="6060424"/>
            <a:ext cx="465041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C</a:t>
            </a:r>
            <a:r>
              <a:rPr kumimoji="0" lang="en-US" sz="2400" b="1" i="0" u="none" strike="noStrike" kern="1200" cap="none" spc="0" normalizeH="0" baseline="0" noProof="0">
                <a:ln>
                  <a:noFill/>
                </a:ln>
                <a:solidFill>
                  <a:srgbClr val="FFC000"/>
                </a:solidFill>
                <a:effectLst/>
                <a:uLnTx/>
                <a:uFillTx/>
                <a:latin typeface="Times New Roman" pitchFamily="18" charset="0"/>
                <a:ea typeface="Tahoma" panose="020B0604030504040204" pitchFamily="34" charset="0"/>
                <a:cs typeface="Times New Roman" pitchFamily="18" charset="0"/>
              </a:rPr>
              <a:t>. </a:t>
            </a:r>
            <a:r>
              <a:rPr kumimoji="0" lang="en-US" sz="2400" b="1" i="0" u="none" strike="noStrike" kern="1200" cap="none" spc="0" normalizeH="0" baseline="0" noProof="0">
                <a:ln>
                  <a:noFill/>
                </a:ln>
                <a:solidFill>
                  <a:prstClr val="white"/>
                </a:solidFill>
                <a:effectLst/>
                <a:uLnTx/>
                <a:uFillTx/>
                <a:latin typeface="Times New Roman" pitchFamily="18" charset="0"/>
                <a:ea typeface="Tahoma" panose="020B0604030504040204" pitchFamily="34" charset="0"/>
                <a:cs typeface="Times New Roman" pitchFamily="18" charset="0"/>
              </a:rPr>
              <a:t>3/4</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2202905" y="2630411"/>
            <a:ext cx="487363" cy="487363"/>
          </a:xfrm>
          <a:prstGeom prst="rect">
            <a:avLst/>
          </a:prstGeom>
        </p:spPr>
      </p:pic>
    </p:spTree>
    <p:extLst>
      <p:ext uri="{BB962C8B-B14F-4D97-AF65-F5344CB8AC3E}">
        <p14:creationId xmlns:p14="http://schemas.microsoft.com/office/powerpoint/2010/main" xmlns="" val="12936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9" fill="hold" display="0">
                  <p:stCondLst>
                    <p:cond delay="indefinite"/>
                  </p:stCondLst>
                  <p:endCondLst>
                    <p:cond evt="onStopAudio" delay="0">
                      <p:tgtEl>
                        <p:sldTgt/>
                      </p:tgtEl>
                    </p:cond>
                  </p:endCondLst>
                </p:cTn>
                <p:tgtEl>
                  <p:spTgt spid="38"/>
                </p:tgtEl>
              </p:cMediaNode>
            </p:video>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24" presetClass="emph" presetSubtype="0" fill="hold" grpId="1" nodeType="clickEffect">
                                  <p:stCondLst>
                                    <p:cond delay="0"/>
                                  </p:stCondLst>
                                  <p:childTnLst>
                                    <p:animClr clrSpc="hsl" dir="cw">
                                      <p:cBhvr override="childStyle">
                                        <p:cTn id="34" dur="500" fill="hold"/>
                                        <p:tgtEl>
                                          <p:spTgt spid="25"/>
                                        </p:tgtEl>
                                        <p:attrNameLst>
                                          <p:attrName>style.color</p:attrName>
                                        </p:attrNameLst>
                                      </p:cBhvr>
                                      <p:by>
                                        <p:hsl h="0" s="-12549" l="-25098"/>
                                      </p:by>
                                    </p:animClr>
                                    <p:animClr clrSpc="hsl" dir="cw">
                                      <p:cBhvr>
                                        <p:cTn id="35" dur="500" fill="hold"/>
                                        <p:tgtEl>
                                          <p:spTgt spid="25"/>
                                        </p:tgtEl>
                                        <p:attrNameLst>
                                          <p:attrName>fillcolor</p:attrName>
                                        </p:attrNameLst>
                                      </p:cBhvr>
                                      <p:by>
                                        <p:hsl h="0" s="-12549" l="-25098"/>
                                      </p:by>
                                    </p:animClr>
                                    <p:animClr clrSpc="hsl" dir="cw">
                                      <p:cBhvr>
                                        <p:cTn id="36" dur="500" fill="hold"/>
                                        <p:tgtEl>
                                          <p:spTgt spid="25"/>
                                        </p:tgtEl>
                                        <p:attrNameLst>
                                          <p:attrName>stroke.color</p:attrName>
                                        </p:attrNameLst>
                                      </p:cBhvr>
                                      <p:by>
                                        <p:hsl h="0" s="-12549" l="-25098"/>
                                      </p:by>
                                    </p:animClr>
                                    <p:set>
                                      <p:cBhvr>
                                        <p:cTn id="37" dur="500" fill="hold"/>
                                        <p:tgtEl>
                                          <p:spTgt spid="25"/>
                                        </p:tgtEl>
                                        <p:attrNameLst>
                                          <p:attrName>fill.type</p:attrName>
                                        </p:attrNameLst>
                                      </p:cBhvr>
                                      <p:to>
                                        <p:strVal val="solid"/>
                                      </p:to>
                                    </p:set>
                                  </p:childTnLst>
                                </p:cTn>
                              </p:par>
                              <p:par>
                                <p:cTn id="38" presetID="19" presetClass="emph" presetSubtype="0" fill="hold" grpId="0" nodeType="withEffect">
                                  <p:stCondLst>
                                    <p:cond delay="0"/>
                                  </p:stCondLst>
                                  <p:childTnLst>
                                    <p:animClr clrSpc="rgb" dir="cw">
                                      <p:cBhvr override="childStyle">
                                        <p:cTn id="39" dur="500" fill="hold"/>
                                        <p:tgtEl>
                                          <p:spTgt spid="15"/>
                                        </p:tgtEl>
                                        <p:attrNameLst>
                                          <p:attrName>style.color</p:attrName>
                                        </p:attrNameLst>
                                      </p:cBhvr>
                                      <p:to>
                                        <a:srgbClr val="FFC000"/>
                                      </p:to>
                                    </p:animClr>
                                    <p:animClr clrSpc="rgb" dir="cw">
                                      <p:cBhvr>
                                        <p:cTn id="40" dur="500" fill="hold"/>
                                        <p:tgtEl>
                                          <p:spTgt spid="15"/>
                                        </p:tgtEl>
                                        <p:attrNameLst>
                                          <p:attrName>fillcolor</p:attrName>
                                        </p:attrNameLst>
                                      </p:cBhvr>
                                      <p:to>
                                        <a:srgbClr val="FFC000"/>
                                      </p:to>
                                    </p:animClr>
                                    <p:set>
                                      <p:cBhvr>
                                        <p:cTn id="41" dur="500" fill="hold"/>
                                        <p:tgtEl>
                                          <p:spTgt spid="15"/>
                                        </p:tgtEl>
                                        <p:attrNameLst>
                                          <p:attrName>fill.type</p:attrName>
                                        </p:attrNameLst>
                                      </p:cBhvr>
                                      <p:to>
                                        <p:strVal val="solid"/>
                                      </p:to>
                                    </p:set>
                                    <p:set>
                                      <p:cBhvr>
                                        <p:cTn id="42" dur="500" fill="hold"/>
                                        <p:tgtEl>
                                          <p:spTgt spid="15"/>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20221" fill="hold"/>
                                        <p:tgtEl>
                                          <p:spTgt spid="39"/>
                                        </p:tgtEl>
                                      </p:cBhvr>
                                    </p:cmd>
                                  </p:childTnLst>
                                </p:cTn>
                              </p:par>
                              <p:par>
                                <p:cTn id="45" presetID="3" presetClass="mediacall" presetSubtype="0" fill="hold" nodeType="withEffect">
                                  <p:stCondLst>
                                    <p:cond delay="0"/>
                                  </p:stCondLst>
                                  <p:childTnLst>
                                    <p:cmd type="call" cmd="stop">
                                      <p:cBhvr>
                                        <p:cTn id="46" dur="1" fill="hold"/>
                                        <p:tgtEl>
                                          <p:spTgt spid="38"/>
                                        </p:tgtEl>
                                      </p:cBhvr>
                                    </p:cmd>
                                  </p:childTnLst>
                                </p:cTn>
                              </p:par>
                              <p:par>
                                <p:cTn id="47" presetID="19" presetClass="emph" presetSubtype="0" repeatCount="4000" fill="hold" grpId="1" nodeType="withEffect">
                                  <p:stCondLst>
                                    <p:cond delay="3000"/>
                                  </p:stCondLst>
                                  <p:childTnLst>
                                    <p:animClr clrSpc="rgb" dir="cw">
                                      <p:cBhvr override="childStyle">
                                        <p:cTn id="48" dur="500" fill="hold"/>
                                        <p:tgtEl>
                                          <p:spTgt spid="15"/>
                                        </p:tgtEl>
                                        <p:attrNameLst>
                                          <p:attrName>style.color</p:attrName>
                                        </p:attrNameLst>
                                      </p:cBhvr>
                                      <p:to>
                                        <a:srgbClr val="92D050"/>
                                      </p:to>
                                    </p:animClr>
                                    <p:animClr clrSpc="rgb" dir="cw">
                                      <p:cBhvr>
                                        <p:cTn id="49" dur="500" fill="hold"/>
                                        <p:tgtEl>
                                          <p:spTgt spid="15"/>
                                        </p:tgtEl>
                                        <p:attrNameLst>
                                          <p:attrName>fillcolor</p:attrName>
                                        </p:attrNameLst>
                                      </p:cBhvr>
                                      <p:to>
                                        <a:srgbClr val="92D050"/>
                                      </p:to>
                                    </p:animClr>
                                    <p:set>
                                      <p:cBhvr>
                                        <p:cTn id="50" dur="500" fill="hold"/>
                                        <p:tgtEl>
                                          <p:spTgt spid="15"/>
                                        </p:tgtEl>
                                        <p:attrNameLst>
                                          <p:attrName>fill.type</p:attrName>
                                        </p:attrNameLst>
                                      </p:cBhvr>
                                      <p:to>
                                        <p:strVal val="solid"/>
                                      </p:to>
                                    </p:set>
                                    <p:set>
                                      <p:cBhvr>
                                        <p:cTn id="51" dur="500" fill="hold"/>
                                        <p:tgtEl>
                                          <p:spTgt spid="15"/>
                                        </p:tgtEl>
                                        <p:attrNameLst>
                                          <p:attrName>fill.on</p:attrName>
                                        </p:attrNameLst>
                                      </p:cBhvr>
                                      <p:to>
                                        <p:strVal val="true"/>
                                      </p:to>
                                    </p:set>
                                  </p:childTnLst>
                                </p:cTn>
                              </p:par>
                              <p:par>
                                <p:cTn id="52" presetID="1" presetClass="mediacall" presetSubtype="0" fill="hold" nodeType="withEffect">
                                  <p:stCondLst>
                                    <p:cond delay="3000"/>
                                  </p:stCondLst>
                                  <p:childTnLst>
                                    <p:cmd type="call" cmd="playFrom(0.0)">
                                      <p:cBhvr>
                                        <p:cTn id="53" dur="7734" fill="hold"/>
                                        <p:tgtEl>
                                          <p:spTgt spid="40"/>
                                        </p:tgtEl>
                                      </p:cBhvr>
                                    </p:cmd>
                                  </p:childTnLst>
                                </p:cTn>
                              </p:par>
                              <p:par>
                                <p:cTn id="54" presetID="3" presetClass="mediacall" presetSubtype="0" fill="hold" nodeType="withEffect">
                                  <p:stCondLst>
                                    <p:cond delay="3000"/>
                                  </p:stCondLst>
                                  <p:childTnLst>
                                    <p:cmd type="call" cmd="stop">
                                      <p:cBhvr>
                                        <p:cTn id="55" dur="1" fill="hold"/>
                                        <p:tgtEl>
                                          <p:spTgt spid="39"/>
                                        </p:tgtEl>
                                      </p:cBhvr>
                                    </p:cmd>
                                  </p:childTnLst>
                                </p:cTn>
                              </p:par>
                              <p:par>
                                <p:cTn id="56" presetID="24" presetClass="emph" presetSubtype="0" fill="hold" grpId="2" nodeType="withEffect">
                                  <p:stCondLst>
                                    <p:cond delay="3000"/>
                                  </p:stCondLst>
                                  <p:childTnLst>
                                    <p:animClr clrSpc="hsl" dir="cw">
                                      <p:cBhvr override="childStyle">
                                        <p:cTn id="57" dur="500" fill="hold"/>
                                        <p:tgtEl>
                                          <p:spTgt spid="25"/>
                                        </p:tgtEl>
                                        <p:attrNameLst>
                                          <p:attrName>style.color</p:attrName>
                                        </p:attrNameLst>
                                      </p:cBhvr>
                                      <p:by>
                                        <p:hsl h="0" s="-12549" l="-25098"/>
                                      </p:by>
                                    </p:animClr>
                                    <p:animClr clrSpc="hsl" dir="cw">
                                      <p:cBhvr>
                                        <p:cTn id="58" dur="500" fill="hold"/>
                                        <p:tgtEl>
                                          <p:spTgt spid="25"/>
                                        </p:tgtEl>
                                        <p:attrNameLst>
                                          <p:attrName>fillcolor</p:attrName>
                                        </p:attrNameLst>
                                      </p:cBhvr>
                                      <p:by>
                                        <p:hsl h="0" s="-12549" l="-25098"/>
                                      </p:by>
                                    </p:animClr>
                                    <p:animClr clrSpc="hsl" dir="cw">
                                      <p:cBhvr>
                                        <p:cTn id="59" dur="500" fill="hold"/>
                                        <p:tgtEl>
                                          <p:spTgt spid="25"/>
                                        </p:tgtEl>
                                        <p:attrNameLst>
                                          <p:attrName>stroke.color</p:attrName>
                                        </p:attrNameLst>
                                      </p:cBhvr>
                                      <p:by>
                                        <p:hsl h="0" s="-12549" l="-25098"/>
                                      </p:by>
                                    </p:animClr>
                                    <p:set>
                                      <p:cBhvr>
                                        <p:cTn id="60"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1" restart="whenNotActive" fill="hold" evtFilter="cancelBubble" nodeType="interactiveSeq">
                <p:stCondLst>
                  <p:cond evt="onClick" delay="0">
                    <p:tgtEl>
                      <p:spTgt spid="33"/>
                    </p:tgtEl>
                  </p:cond>
                </p:stCondLst>
                <p:endSync evt="end" delay="0">
                  <p:rtn val="all"/>
                </p:endSync>
                <p:childTnLst>
                  <p:par>
                    <p:cTn id="62" fill="hold">
                      <p:stCondLst>
                        <p:cond delay="0"/>
                      </p:stCondLst>
                      <p:childTnLst>
                        <p:par>
                          <p:cTn id="63" fill="hold">
                            <p:stCondLst>
                              <p:cond delay="0"/>
                            </p:stCondLst>
                            <p:childTnLst>
                              <p:par>
                                <p:cTn id="64" presetID="24" presetClass="emph" presetSubtype="0" fill="hold" grpId="1" nodeType="clickEffect">
                                  <p:stCondLst>
                                    <p:cond delay="0"/>
                                  </p:stCondLst>
                                  <p:childTnLst>
                                    <p:animClr clrSpc="hsl" dir="cw">
                                      <p:cBhvr override="childStyle">
                                        <p:cTn id="65" dur="500" fill="hold"/>
                                        <p:tgtEl>
                                          <p:spTgt spid="33"/>
                                        </p:tgtEl>
                                        <p:attrNameLst>
                                          <p:attrName>style.color</p:attrName>
                                        </p:attrNameLst>
                                      </p:cBhvr>
                                      <p:by>
                                        <p:hsl h="0" s="-12549" l="-25098"/>
                                      </p:by>
                                    </p:animClr>
                                    <p:animClr clrSpc="hsl" dir="cw">
                                      <p:cBhvr>
                                        <p:cTn id="66" dur="500" fill="hold"/>
                                        <p:tgtEl>
                                          <p:spTgt spid="33"/>
                                        </p:tgtEl>
                                        <p:attrNameLst>
                                          <p:attrName>fillcolor</p:attrName>
                                        </p:attrNameLst>
                                      </p:cBhvr>
                                      <p:by>
                                        <p:hsl h="0" s="-12549" l="-25098"/>
                                      </p:by>
                                    </p:animClr>
                                    <p:animClr clrSpc="hsl" dir="cw">
                                      <p:cBhvr>
                                        <p:cTn id="67" dur="500" fill="hold"/>
                                        <p:tgtEl>
                                          <p:spTgt spid="33"/>
                                        </p:tgtEl>
                                        <p:attrNameLst>
                                          <p:attrName>stroke.color</p:attrName>
                                        </p:attrNameLst>
                                      </p:cBhvr>
                                      <p:by>
                                        <p:hsl h="0" s="-12549" l="-25098"/>
                                      </p:by>
                                    </p:animClr>
                                    <p:set>
                                      <p:cBhvr>
                                        <p:cTn id="68" dur="500" fill="hold"/>
                                        <p:tgtEl>
                                          <p:spTgt spid="33"/>
                                        </p:tgtEl>
                                        <p:attrNameLst>
                                          <p:attrName>fill.type</p:attrName>
                                        </p:attrNameLst>
                                      </p:cBhvr>
                                      <p:to>
                                        <p:strVal val="solid"/>
                                      </p:to>
                                    </p:set>
                                  </p:childTnLst>
                                </p:cTn>
                              </p:par>
                              <p:par>
                                <p:cTn id="69" presetID="19" presetClass="emph" presetSubtype="0" fill="hold" grpId="0" nodeType="withEffect">
                                  <p:stCondLst>
                                    <p:cond delay="0"/>
                                  </p:stCondLst>
                                  <p:childTnLst>
                                    <p:animClr clrSpc="rgb" dir="cw">
                                      <p:cBhvr override="childStyle">
                                        <p:cTn id="70" dur="500" fill="hold"/>
                                        <p:tgtEl>
                                          <p:spTgt spid="31"/>
                                        </p:tgtEl>
                                        <p:attrNameLst>
                                          <p:attrName>style.color</p:attrName>
                                        </p:attrNameLst>
                                      </p:cBhvr>
                                      <p:to>
                                        <a:srgbClr val="FFC000"/>
                                      </p:to>
                                    </p:animClr>
                                    <p:animClr clrSpc="rgb" dir="cw">
                                      <p:cBhvr>
                                        <p:cTn id="71" dur="500" fill="hold"/>
                                        <p:tgtEl>
                                          <p:spTgt spid="31"/>
                                        </p:tgtEl>
                                        <p:attrNameLst>
                                          <p:attrName>fillcolor</p:attrName>
                                        </p:attrNameLst>
                                      </p:cBhvr>
                                      <p:to>
                                        <a:srgbClr val="FFC000"/>
                                      </p:to>
                                    </p:animClr>
                                    <p:set>
                                      <p:cBhvr>
                                        <p:cTn id="72" dur="500" fill="hold"/>
                                        <p:tgtEl>
                                          <p:spTgt spid="31"/>
                                        </p:tgtEl>
                                        <p:attrNameLst>
                                          <p:attrName>fill.type</p:attrName>
                                        </p:attrNameLst>
                                      </p:cBhvr>
                                      <p:to>
                                        <p:strVal val="solid"/>
                                      </p:to>
                                    </p:set>
                                    <p:set>
                                      <p:cBhvr>
                                        <p:cTn id="73" dur="500" fill="hold"/>
                                        <p:tgtEl>
                                          <p:spTgt spid="31"/>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0221" fill="hold"/>
                                        <p:tgtEl>
                                          <p:spTgt spid="39"/>
                                        </p:tgtEl>
                                      </p:cBhvr>
                                    </p:cmd>
                                  </p:childTnLst>
                                </p:cTn>
                              </p:par>
                              <p:par>
                                <p:cTn id="76" presetID="3" presetClass="mediacall" presetSubtype="0" fill="hold" nodeType="withEffect">
                                  <p:stCondLst>
                                    <p:cond delay="0"/>
                                  </p:stCondLst>
                                  <p:childTnLst>
                                    <p:cmd type="call" cmd="stop">
                                      <p:cBhvr>
                                        <p:cTn id="77" dur="1" fill="hold"/>
                                        <p:tgtEl>
                                          <p:spTgt spid="38"/>
                                        </p:tgtEl>
                                      </p:cBhvr>
                                    </p:cmd>
                                  </p:childTnLst>
                                </p:cTn>
                              </p:par>
                              <p:par>
                                <p:cTn id="78" presetID="19" presetClass="emph" presetSubtype="0" fill="hold" grpId="1" nodeType="withEffect">
                                  <p:stCondLst>
                                    <p:cond delay="3000"/>
                                  </p:stCondLst>
                                  <p:childTnLst>
                                    <p:animClr clrSpc="rgb" dir="cw">
                                      <p:cBhvr override="childStyle">
                                        <p:cTn id="79" dur="500" fill="hold"/>
                                        <p:tgtEl>
                                          <p:spTgt spid="31"/>
                                        </p:tgtEl>
                                        <p:attrNameLst>
                                          <p:attrName>style.color</p:attrName>
                                        </p:attrNameLst>
                                      </p:cBhvr>
                                      <p:to>
                                        <a:srgbClr val="FF0000"/>
                                      </p:to>
                                    </p:animClr>
                                    <p:animClr clrSpc="rgb" dir="cw">
                                      <p:cBhvr>
                                        <p:cTn id="80" dur="500" fill="hold"/>
                                        <p:tgtEl>
                                          <p:spTgt spid="31"/>
                                        </p:tgtEl>
                                        <p:attrNameLst>
                                          <p:attrName>fillcolor</p:attrName>
                                        </p:attrNameLst>
                                      </p:cBhvr>
                                      <p:to>
                                        <a:srgbClr val="FF0000"/>
                                      </p:to>
                                    </p:animClr>
                                    <p:set>
                                      <p:cBhvr>
                                        <p:cTn id="81" dur="500" fill="hold"/>
                                        <p:tgtEl>
                                          <p:spTgt spid="31"/>
                                        </p:tgtEl>
                                        <p:attrNameLst>
                                          <p:attrName>fill.type</p:attrName>
                                        </p:attrNameLst>
                                      </p:cBhvr>
                                      <p:to>
                                        <p:strVal val="solid"/>
                                      </p:to>
                                    </p:set>
                                    <p:set>
                                      <p:cBhvr>
                                        <p:cTn id="82" dur="500" fill="hold"/>
                                        <p:tgtEl>
                                          <p:spTgt spid="31"/>
                                        </p:tgtEl>
                                        <p:attrNameLst>
                                          <p:attrName>fill.on</p:attrName>
                                        </p:attrNameLst>
                                      </p:cBhvr>
                                      <p:to>
                                        <p:strVal val="true"/>
                                      </p:to>
                                    </p:set>
                                  </p:childTnLst>
                                </p:cTn>
                              </p:par>
                              <p:par>
                                <p:cTn id="83" presetID="19" presetClass="emph" presetSubtype="0" repeatCount="4000" fill="hold" grpId="2" nodeType="withEffect">
                                  <p:stCondLst>
                                    <p:cond delay="3000"/>
                                  </p:stCondLst>
                                  <p:childTnLst>
                                    <p:animClr clrSpc="rgb" dir="cw">
                                      <p:cBhvr override="childStyle">
                                        <p:cTn id="84" dur="500" fill="hold"/>
                                        <p:tgtEl>
                                          <p:spTgt spid="15"/>
                                        </p:tgtEl>
                                        <p:attrNameLst>
                                          <p:attrName>style.color</p:attrName>
                                        </p:attrNameLst>
                                      </p:cBhvr>
                                      <p:to>
                                        <a:srgbClr val="92D050"/>
                                      </p:to>
                                    </p:animClr>
                                    <p:animClr clrSpc="rgb" dir="cw">
                                      <p:cBhvr>
                                        <p:cTn id="85" dur="500" fill="hold"/>
                                        <p:tgtEl>
                                          <p:spTgt spid="15"/>
                                        </p:tgtEl>
                                        <p:attrNameLst>
                                          <p:attrName>fillcolor</p:attrName>
                                        </p:attrNameLst>
                                      </p:cBhvr>
                                      <p:to>
                                        <a:srgbClr val="92D050"/>
                                      </p:to>
                                    </p:animClr>
                                    <p:set>
                                      <p:cBhvr>
                                        <p:cTn id="86" dur="500" fill="hold"/>
                                        <p:tgtEl>
                                          <p:spTgt spid="15"/>
                                        </p:tgtEl>
                                        <p:attrNameLst>
                                          <p:attrName>fill.type</p:attrName>
                                        </p:attrNameLst>
                                      </p:cBhvr>
                                      <p:to>
                                        <p:strVal val="solid"/>
                                      </p:to>
                                    </p:set>
                                    <p:set>
                                      <p:cBhvr>
                                        <p:cTn id="87" dur="500" fill="hold"/>
                                        <p:tgtEl>
                                          <p:spTgt spid="15"/>
                                        </p:tgtEl>
                                        <p:attrNameLst>
                                          <p:attrName>fill.on</p:attrName>
                                        </p:attrNameLst>
                                      </p:cBhvr>
                                      <p:to>
                                        <p:strVal val="true"/>
                                      </p:to>
                                    </p:set>
                                  </p:childTnLst>
                                </p:cTn>
                              </p:par>
                              <p:par>
                                <p:cTn id="88" presetID="1" presetClass="mediacall" presetSubtype="0" fill="hold" nodeType="withEffect">
                                  <p:stCondLst>
                                    <p:cond delay="3000"/>
                                  </p:stCondLst>
                                  <p:childTnLst>
                                    <p:cmd type="call" cmd="playFrom(0.0)">
                                      <p:cBhvr>
                                        <p:cTn id="89" dur="5906" fill="hold"/>
                                        <p:tgtEl>
                                          <p:spTgt spid="41"/>
                                        </p:tgtEl>
                                      </p:cBhvr>
                                    </p:cmd>
                                  </p:childTnLst>
                                </p:cTn>
                              </p:par>
                              <p:par>
                                <p:cTn id="90" presetID="3" presetClass="mediacall" presetSubtype="0" fill="hold" nodeType="withEffect">
                                  <p:stCondLst>
                                    <p:cond delay="3000"/>
                                  </p:stCondLst>
                                  <p:childTnLst>
                                    <p:cmd type="call" cmd="stop">
                                      <p:cBhvr>
                                        <p:cTn id="91" dur="1" fill="hold"/>
                                        <p:tgtEl>
                                          <p:spTgt spid="39"/>
                                        </p:tgtEl>
                                      </p:cBhvr>
                                    </p:cmd>
                                  </p:childTnLst>
                                </p:cTn>
                              </p:par>
                              <p:par>
                                <p:cTn id="92" presetID="30" presetClass="emph" presetSubtype="0" fill="hold" grpId="2" nodeType="withEffect">
                                  <p:stCondLst>
                                    <p:cond delay="3000"/>
                                  </p:stCondLst>
                                  <p:childTnLst>
                                    <p:animClr clrSpc="hsl" dir="cw">
                                      <p:cBhvr override="childStyle">
                                        <p:cTn id="93" dur="500" fill="hold"/>
                                        <p:tgtEl>
                                          <p:spTgt spid="33"/>
                                        </p:tgtEl>
                                        <p:attrNameLst>
                                          <p:attrName>style.color</p:attrName>
                                        </p:attrNameLst>
                                      </p:cBhvr>
                                      <p:by>
                                        <p:hsl h="0" s="12549" l="25098"/>
                                      </p:by>
                                    </p:animClr>
                                    <p:animClr clrSpc="hsl" dir="cw">
                                      <p:cBhvr>
                                        <p:cTn id="94" dur="500" fill="hold"/>
                                        <p:tgtEl>
                                          <p:spTgt spid="33"/>
                                        </p:tgtEl>
                                        <p:attrNameLst>
                                          <p:attrName>fillcolor</p:attrName>
                                        </p:attrNameLst>
                                      </p:cBhvr>
                                      <p:by>
                                        <p:hsl h="0" s="12549" l="25098"/>
                                      </p:by>
                                    </p:animClr>
                                    <p:animClr clrSpc="hsl" dir="cw">
                                      <p:cBhvr>
                                        <p:cTn id="95" dur="500" fill="hold"/>
                                        <p:tgtEl>
                                          <p:spTgt spid="33"/>
                                        </p:tgtEl>
                                        <p:attrNameLst>
                                          <p:attrName>stroke.color</p:attrName>
                                        </p:attrNameLst>
                                      </p:cBhvr>
                                      <p:by>
                                        <p:hsl h="0" s="12549" l="25098"/>
                                      </p:by>
                                    </p:animClr>
                                    <p:set>
                                      <p:cBhvr>
                                        <p:cTn id="96" dur="500" fill="hold"/>
                                        <p:tgtEl>
                                          <p:spTgt spid="33"/>
                                        </p:tgtEl>
                                        <p:attrNameLst>
                                          <p:attrName>fill.type</p:attrName>
                                        </p:attrNameLst>
                                      </p:cBhvr>
                                      <p:to>
                                        <p:strVal val="solid"/>
                                      </p:to>
                                    </p:set>
                                  </p:childTnLst>
                                </p:cTn>
                              </p:par>
                              <p:par>
                                <p:cTn id="97" presetID="24" presetClass="emph" presetSubtype="0" fill="hold" grpId="3" nodeType="withEffect">
                                  <p:stCondLst>
                                    <p:cond delay="3000"/>
                                  </p:stCondLst>
                                  <p:childTnLst>
                                    <p:animClr clrSpc="hsl" dir="cw">
                                      <p:cBhvr override="childStyle">
                                        <p:cTn id="98" dur="500" fill="hold"/>
                                        <p:tgtEl>
                                          <p:spTgt spid="25"/>
                                        </p:tgtEl>
                                        <p:attrNameLst>
                                          <p:attrName>style.color</p:attrName>
                                        </p:attrNameLst>
                                      </p:cBhvr>
                                      <p:by>
                                        <p:hsl h="0" s="-12549" l="-25098"/>
                                      </p:by>
                                    </p:animClr>
                                    <p:animClr clrSpc="hsl" dir="cw">
                                      <p:cBhvr>
                                        <p:cTn id="99" dur="500" fill="hold"/>
                                        <p:tgtEl>
                                          <p:spTgt spid="25"/>
                                        </p:tgtEl>
                                        <p:attrNameLst>
                                          <p:attrName>fillcolor</p:attrName>
                                        </p:attrNameLst>
                                      </p:cBhvr>
                                      <p:by>
                                        <p:hsl h="0" s="-12549" l="-25098"/>
                                      </p:by>
                                    </p:animClr>
                                    <p:animClr clrSpc="hsl" dir="cw">
                                      <p:cBhvr>
                                        <p:cTn id="100" dur="500" fill="hold"/>
                                        <p:tgtEl>
                                          <p:spTgt spid="25"/>
                                        </p:tgtEl>
                                        <p:attrNameLst>
                                          <p:attrName>stroke.color</p:attrName>
                                        </p:attrNameLst>
                                      </p:cBhvr>
                                      <p:by>
                                        <p:hsl h="0" s="-12549" l="-25098"/>
                                      </p:by>
                                    </p:animClr>
                                    <p:set>
                                      <p:cBhvr>
                                        <p:cTn id="101"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2" restart="whenNotActive" fill="hold" evtFilter="cancelBubble" nodeType="interactiveSeq">
                <p:stCondLst>
                  <p:cond evt="onClick" delay="0">
                    <p:tgtEl>
                      <p:spTgt spid="27"/>
                    </p:tgtEl>
                  </p:cond>
                </p:stCondLst>
                <p:endSync evt="end" delay="0">
                  <p:rtn val="all"/>
                </p:endSync>
                <p:childTnLst>
                  <p:par>
                    <p:cTn id="103" fill="hold">
                      <p:stCondLst>
                        <p:cond delay="0"/>
                      </p:stCondLst>
                      <p:childTnLst>
                        <p:par>
                          <p:cTn id="104" fill="hold">
                            <p:stCondLst>
                              <p:cond delay="0"/>
                            </p:stCondLst>
                            <p:childTnLst>
                              <p:par>
                                <p:cTn id="105" presetID="24" presetClass="emph" presetSubtype="0" fill="hold" grpId="1" nodeType="clickEffect">
                                  <p:stCondLst>
                                    <p:cond delay="0"/>
                                  </p:stCondLst>
                                  <p:childTnLst>
                                    <p:animClr clrSpc="hsl" dir="cw">
                                      <p:cBhvr override="childStyle">
                                        <p:cTn id="106" dur="500" fill="hold"/>
                                        <p:tgtEl>
                                          <p:spTgt spid="27"/>
                                        </p:tgtEl>
                                        <p:attrNameLst>
                                          <p:attrName>style.color</p:attrName>
                                        </p:attrNameLst>
                                      </p:cBhvr>
                                      <p:by>
                                        <p:hsl h="0" s="-12549" l="-25098"/>
                                      </p:by>
                                    </p:animClr>
                                    <p:animClr clrSpc="hsl" dir="cw">
                                      <p:cBhvr>
                                        <p:cTn id="107" dur="500" fill="hold"/>
                                        <p:tgtEl>
                                          <p:spTgt spid="27"/>
                                        </p:tgtEl>
                                        <p:attrNameLst>
                                          <p:attrName>fillcolor</p:attrName>
                                        </p:attrNameLst>
                                      </p:cBhvr>
                                      <p:by>
                                        <p:hsl h="0" s="-12549" l="-25098"/>
                                      </p:by>
                                    </p:animClr>
                                    <p:animClr clrSpc="hsl" dir="cw">
                                      <p:cBhvr>
                                        <p:cTn id="108" dur="500" fill="hold"/>
                                        <p:tgtEl>
                                          <p:spTgt spid="27"/>
                                        </p:tgtEl>
                                        <p:attrNameLst>
                                          <p:attrName>stroke.color</p:attrName>
                                        </p:attrNameLst>
                                      </p:cBhvr>
                                      <p:by>
                                        <p:hsl h="0" s="-12549" l="-25098"/>
                                      </p:by>
                                    </p:animClr>
                                    <p:set>
                                      <p:cBhvr>
                                        <p:cTn id="109" dur="500" fill="hold"/>
                                        <p:tgtEl>
                                          <p:spTgt spid="27"/>
                                        </p:tgtEl>
                                        <p:attrNameLst>
                                          <p:attrName>fill.type</p:attrName>
                                        </p:attrNameLst>
                                      </p:cBhvr>
                                      <p:to>
                                        <p:strVal val="solid"/>
                                      </p:to>
                                    </p:set>
                                  </p:childTnLst>
                                </p:cTn>
                              </p:par>
                              <p:par>
                                <p:cTn id="110" presetID="19" presetClass="emph" presetSubtype="0" fill="hold" grpId="0" nodeType="withEffect">
                                  <p:stCondLst>
                                    <p:cond delay="0"/>
                                  </p:stCondLst>
                                  <p:childTnLst>
                                    <p:animClr clrSpc="rgb" dir="cw">
                                      <p:cBhvr override="childStyle">
                                        <p:cTn id="111" dur="500" fill="hold"/>
                                        <p:tgtEl>
                                          <p:spTgt spid="16"/>
                                        </p:tgtEl>
                                        <p:attrNameLst>
                                          <p:attrName>style.color</p:attrName>
                                        </p:attrNameLst>
                                      </p:cBhvr>
                                      <p:to>
                                        <a:srgbClr val="FFC000"/>
                                      </p:to>
                                    </p:animClr>
                                    <p:animClr clrSpc="rgb" dir="cw">
                                      <p:cBhvr>
                                        <p:cTn id="112" dur="500" fill="hold"/>
                                        <p:tgtEl>
                                          <p:spTgt spid="16"/>
                                        </p:tgtEl>
                                        <p:attrNameLst>
                                          <p:attrName>fillcolor</p:attrName>
                                        </p:attrNameLst>
                                      </p:cBhvr>
                                      <p:to>
                                        <a:srgbClr val="FFC000"/>
                                      </p:to>
                                    </p:animClr>
                                    <p:set>
                                      <p:cBhvr>
                                        <p:cTn id="113" dur="500" fill="hold"/>
                                        <p:tgtEl>
                                          <p:spTgt spid="16"/>
                                        </p:tgtEl>
                                        <p:attrNameLst>
                                          <p:attrName>fill.type</p:attrName>
                                        </p:attrNameLst>
                                      </p:cBhvr>
                                      <p:to>
                                        <p:strVal val="solid"/>
                                      </p:to>
                                    </p:set>
                                    <p:set>
                                      <p:cBhvr>
                                        <p:cTn id="114" dur="500" fill="hold"/>
                                        <p:tgtEl>
                                          <p:spTgt spid="16"/>
                                        </p:tgtEl>
                                        <p:attrNameLst>
                                          <p:attrName>fill.on</p:attrName>
                                        </p:attrNameLst>
                                      </p:cBhvr>
                                      <p:to>
                                        <p:strVal val="true"/>
                                      </p:to>
                                    </p:set>
                                  </p:childTnLst>
                                </p:cTn>
                              </p:par>
                              <p:par>
                                <p:cTn id="115" presetID="1" presetClass="mediacall" presetSubtype="0" fill="hold" nodeType="withEffect">
                                  <p:stCondLst>
                                    <p:cond delay="0"/>
                                  </p:stCondLst>
                                  <p:childTnLst>
                                    <p:cmd type="call" cmd="playFrom(0.0)">
                                      <p:cBhvr>
                                        <p:cTn id="116" dur="20221" fill="hold"/>
                                        <p:tgtEl>
                                          <p:spTgt spid="39"/>
                                        </p:tgtEl>
                                      </p:cBhvr>
                                    </p:cmd>
                                  </p:childTnLst>
                                </p:cTn>
                              </p:par>
                              <p:par>
                                <p:cTn id="117" presetID="3" presetClass="mediacall" presetSubtype="0" fill="hold" nodeType="withEffect">
                                  <p:stCondLst>
                                    <p:cond delay="0"/>
                                  </p:stCondLst>
                                  <p:childTnLst>
                                    <p:cmd type="call" cmd="stop">
                                      <p:cBhvr>
                                        <p:cTn id="118" dur="1" fill="hold"/>
                                        <p:tgtEl>
                                          <p:spTgt spid="38"/>
                                        </p:tgtEl>
                                      </p:cBhvr>
                                    </p:cmd>
                                  </p:childTnLst>
                                </p:cTn>
                              </p:par>
                              <p:par>
                                <p:cTn id="119" presetID="19" presetClass="emph" presetSubtype="0" fill="hold" grpId="1" nodeType="withEffect">
                                  <p:stCondLst>
                                    <p:cond delay="3500"/>
                                  </p:stCondLst>
                                  <p:childTnLst>
                                    <p:animClr clrSpc="rgb" dir="cw">
                                      <p:cBhvr override="childStyle">
                                        <p:cTn id="120" dur="500" fill="hold"/>
                                        <p:tgtEl>
                                          <p:spTgt spid="16"/>
                                        </p:tgtEl>
                                        <p:attrNameLst>
                                          <p:attrName>style.color</p:attrName>
                                        </p:attrNameLst>
                                      </p:cBhvr>
                                      <p:to>
                                        <a:srgbClr val="FF0000"/>
                                      </p:to>
                                    </p:animClr>
                                    <p:animClr clrSpc="rgb" dir="cw">
                                      <p:cBhvr>
                                        <p:cTn id="121" dur="500" fill="hold"/>
                                        <p:tgtEl>
                                          <p:spTgt spid="16"/>
                                        </p:tgtEl>
                                        <p:attrNameLst>
                                          <p:attrName>fillcolor</p:attrName>
                                        </p:attrNameLst>
                                      </p:cBhvr>
                                      <p:to>
                                        <a:srgbClr val="FF0000"/>
                                      </p:to>
                                    </p:animClr>
                                    <p:set>
                                      <p:cBhvr>
                                        <p:cTn id="122" dur="500" fill="hold"/>
                                        <p:tgtEl>
                                          <p:spTgt spid="16"/>
                                        </p:tgtEl>
                                        <p:attrNameLst>
                                          <p:attrName>fill.type</p:attrName>
                                        </p:attrNameLst>
                                      </p:cBhvr>
                                      <p:to>
                                        <p:strVal val="solid"/>
                                      </p:to>
                                    </p:set>
                                    <p:set>
                                      <p:cBhvr>
                                        <p:cTn id="123" dur="500" fill="hold"/>
                                        <p:tgtEl>
                                          <p:spTgt spid="16"/>
                                        </p:tgtEl>
                                        <p:attrNameLst>
                                          <p:attrName>fill.on</p:attrName>
                                        </p:attrNameLst>
                                      </p:cBhvr>
                                      <p:to>
                                        <p:strVal val="true"/>
                                      </p:to>
                                    </p:set>
                                  </p:childTnLst>
                                </p:cTn>
                              </p:par>
                              <p:par>
                                <p:cTn id="124" presetID="19" presetClass="emph" presetSubtype="0" repeatCount="4000" fill="hold" grpId="3" nodeType="withEffect">
                                  <p:stCondLst>
                                    <p:cond delay="3500"/>
                                  </p:stCondLst>
                                  <p:childTnLst>
                                    <p:animClr clrSpc="rgb" dir="cw">
                                      <p:cBhvr override="childStyle">
                                        <p:cTn id="125" dur="500" fill="hold"/>
                                        <p:tgtEl>
                                          <p:spTgt spid="15"/>
                                        </p:tgtEl>
                                        <p:attrNameLst>
                                          <p:attrName>style.color</p:attrName>
                                        </p:attrNameLst>
                                      </p:cBhvr>
                                      <p:to>
                                        <a:srgbClr val="92D050"/>
                                      </p:to>
                                    </p:animClr>
                                    <p:animClr clrSpc="rgb" dir="cw">
                                      <p:cBhvr>
                                        <p:cTn id="126" dur="500" fill="hold"/>
                                        <p:tgtEl>
                                          <p:spTgt spid="15"/>
                                        </p:tgtEl>
                                        <p:attrNameLst>
                                          <p:attrName>fillcolor</p:attrName>
                                        </p:attrNameLst>
                                      </p:cBhvr>
                                      <p:to>
                                        <a:srgbClr val="92D050"/>
                                      </p:to>
                                    </p:animClr>
                                    <p:set>
                                      <p:cBhvr>
                                        <p:cTn id="127" dur="500" fill="hold"/>
                                        <p:tgtEl>
                                          <p:spTgt spid="15"/>
                                        </p:tgtEl>
                                        <p:attrNameLst>
                                          <p:attrName>fill.type</p:attrName>
                                        </p:attrNameLst>
                                      </p:cBhvr>
                                      <p:to>
                                        <p:strVal val="solid"/>
                                      </p:to>
                                    </p:set>
                                    <p:set>
                                      <p:cBhvr>
                                        <p:cTn id="128" dur="500" fill="hold"/>
                                        <p:tgtEl>
                                          <p:spTgt spid="15"/>
                                        </p:tgtEl>
                                        <p:attrNameLst>
                                          <p:attrName>fill.on</p:attrName>
                                        </p:attrNameLst>
                                      </p:cBhvr>
                                      <p:to>
                                        <p:strVal val="true"/>
                                      </p:to>
                                    </p:set>
                                  </p:childTnLst>
                                </p:cTn>
                              </p:par>
                              <p:par>
                                <p:cTn id="129" presetID="1" presetClass="mediacall" presetSubtype="0" fill="hold" nodeType="withEffect">
                                  <p:stCondLst>
                                    <p:cond delay="3500"/>
                                  </p:stCondLst>
                                  <p:childTnLst>
                                    <p:cmd type="call" cmd="playFrom(0.0)">
                                      <p:cBhvr>
                                        <p:cTn id="130" dur="5906" fill="hold"/>
                                        <p:tgtEl>
                                          <p:spTgt spid="41"/>
                                        </p:tgtEl>
                                      </p:cBhvr>
                                    </p:cmd>
                                  </p:childTnLst>
                                </p:cTn>
                              </p:par>
                              <p:par>
                                <p:cTn id="131" presetID="3" presetClass="mediacall" presetSubtype="0" fill="hold" nodeType="withEffect">
                                  <p:stCondLst>
                                    <p:cond delay="3500"/>
                                  </p:stCondLst>
                                  <p:childTnLst>
                                    <p:cmd type="call" cmd="stop">
                                      <p:cBhvr>
                                        <p:cTn id="132" dur="1" fill="hold"/>
                                        <p:tgtEl>
                                          <p:spTgt spid="39"/>
                                        </p:tgtEl>
                                      </p:cBhvr>
                                    </p:cmd>
                                  </p:childTnLst>
                                </p:cTn>
                              </p:par>
                              <p:par>
                                <p:cTn id="133" presetID="30" presetClass="emph" presetSubtype="0" fill="hold" grpId="2" nodeType="withEffect">
                                  <p:stCondLst>
                                    <p:cond delay="3500"/>
                                  </p:stCondLst>
                                  <p:childTnLst>
                                    <p:animClr clrSpc="hsl" dir="cw">
                                      <p:cBhvr override="childStyle">
                                        <p:cTn id="134" dur="500" fill="hold"/>
                                        <p:tgtEl>
                                          <p:spTgt spid="27"/>
                                        </p:tgtEl>
                                        <p:attrNameLst>
                                          <p:attrName>style.color</p:attrName>
                                        </p:attrNameLst>
                                      </p:cBhvr>
                                      <p:by>
                                        <p:hsl h="0" s="12549" l="25098"/>
                                      </p:by>
                                    </p:animClr>
                                    <p:animClr clrSpc="hsl" dir="cw">
                                      <p:cBhvr>
                                        <p:cTn id="135" dur="500" fill="hold"/>
                                        <p:tgtEl>
                                          <p:spTgt spid="27"/>
                                        </p:tgtEl>
                                        <p:attrNameLst>
                                          <p:attrName>fillcolor</p:attrName>
                                        </p:attrNameLst>
                                      </p:cBhvr>
                                      <p:by>
                                        <p:hsl h="0" s="12549" l="25098"/>
                                      </p:by>
                                    </p:animClr>
                                    <p:animClr clrSpc="hsl" dir="cw">
                                      <p:cBhvr>
                                        <p:cTn id="136" dur="500" fill="hold"/>
                                        <p:tgtEl>
                                          <p:spTgt spid="27"/>
                                        </p:tgtEl>
                                        <p:attrNameLst>
                                          <p:attrName>stroke.color</p:attrName>
                                        </p:attrNameLst>
                                      </p:cBhvr>
                                      <p:by>
                                        <p:hsl h="0" s="12549" l="25098"/>
                                      </p:by>
                                    </p:animClr>
                                    <p:set>
                                      <p:cBhvr>
                                        <p:cTn id="137" dur="500" fill="hold"/>
                                        <p:tgtEl>
                                          <p:spTgt spid="27"/>
                                        </p:tgtEl>
                                        <p:attrNameLst>
                                          <p:attrName>fill.type</p:attrName>
                                        </p:attrNameLst>
                                      </p:cBhvr>
                                      <p:to>
                                        <p:strVal val="solid"/>
                                      </p:to>
                                    </p:set>
                                  </p:childTnLst>
                                </p:cTn>
                              </p:par>
                              <p:par>
                                <p:cTn id="138" presetID="24" presetClass="emph" presetSubtype="0" fill="hold" grpId="4" nodeType="withEffect">
                                  <p:stCondLst>
                                    <p:cond delay="3500"/>
                                  </p:stCondLst>
                                  <p:childTnLst>
                                    <p:animClr clrSpc="hsl" dir="cw">
                                      <p:cBhvr override="childStyle">
                                        <p:cTn id="139" dur="500" fill="hold"/>
                                        <p:tgtEl>
                                          <p:spTgt spid="25"/>
                                        </p:tgtEl>
                                        <p:attrNameLst>
                                          <p:attrName>style.color</p:attrName>
                                        </p:attrNameLst>
                                      </p:cBhvr>
                                      <p:by>
                                        <p:hsl h="0" s="-12549" l="-25098"/>
                                      </p:by>
                                    </p:animClr>
                                    <p:animClr clrSpc="hsl" dir="cw">
                                      <p:cBhvr>
                                        <p:cTn id="140" dur="500" fill="hold"/>
                                        <p:tgtEl>
                                          <p:spTgt spid="25"/>
                                        </p:tgtEl>
                                        <p:attrNameLst>
                                          <p:attrName>fillcolor</p:attrName>
                                        </p:attrNameLst>
                                      </p:cBhvr>
                                      <p:by>
                                        <p:hsl h="0" s="-12549" l="-25098"/>
                                      </p:by>
                                    </p:animClr>
                                    <p:animClr clrSpc="hsl" dir="cw">
                                      <p:cBhvr>
                                        <p:cTn id="141" dur="500" fill="hold"/>
                                        <p:tgtEl>
                                          <p:spTgt spid="25"/>
                                        </p:tgtEl>
                                        <p:attrNameLst>
                                          <p:attrName>stroke.color</p:attrName>
                                        </p:attrNameLst>
                                      </p:cBhvr>
                                      <p:by>
                                        <p:hsl h="0" s="-12549" l="-25098"/>
                                      </p:by>
                                    </p:animClr>
                                    <p:set>
                                      <p:cBhvr>
                                        <p:cTn id="142"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3" restart="whenNotActive" fill="hold" evtFilter="cancelBubble" nodeType="interactiveSeq">
                <p:stCondLst>
                  <p:cond evt="onClick" delay="0">
                    <p:tgtEl>
                      <p:spTgt spid="34"/>
                    </p:tgtEl>
                  </p:cond>
                </p:stCondLst>
                <p:endSync evt="end" delay="0">
                  <p:rtn val="all"/>
                </p:endSync>
                <p:childTnLst>
                  <p:par>
                    <p:cTn id="144" fill="hold">
                      <p:stCondLst>
                        <p:cond delay="0"/>
                      </p:stCondLst>
                      <p:childTnLst>
                        <p:par>
                          <p:cTn id="145" fill="hold">
                            <p:stCondLst>
                              <p:cond delay="0"/>
                            </p:stCondLst>
                            <p:childTnLst>
                              <p:par>
                                <p:cTn id="146" presetID="24" presetClass="emph" presetSubtype="0" fill="hold" grpId="1" nodeType="clickEffect">
                                  <p:stCondLst>
                                    <p:cond delay="0"/>
                                  </p:stCondLst>
                                  <p:childTnLst>
                                    <p:animClr clrSpc="hsl" dir="cw">
                                      <p:cBhvr override="childStyle">
                                        <p:cTn id="147" dur="500" fill="hold"/>
                                        <p:tgtEl>
                                          <p:spTgt spid="34"/>
                                        </p:tgtEl>
                                        <p:attrNameLst>
                                          <p:attrName>style.color</p:attrName>
                                        </p:attrNameLst>
                                      </p:cBhvr>
                                      <p:by>
                                        <p:hsl h="0" s="-12549" l="-25098"/>
                                      </p:by>
                                    </p:animClr>
                                    <p:animClr clrSpc="hsl" dir="cw">
                                      <p:cBhvr>
                                        <p:cTn id="148" dur="500" fill="hold"/>
                                        <p:tgtEl>
                                          <p:spTgt spid="34"/>
                                        </p:tgtEl>
                                        <p:attrNameLst>
                                          <p:attrName>fillcolor</p:attrName>
                                        </p:attrNameLst>
                                      </p:cBhvr>
                                      <p:by>
                                        <p:hsl h="0" s="-12549" l="-25098"/>
                                      </p:by>
                                    </p:animClr>
                                    <p:animClr clrSpc="hsl" dir="cw">
                                      <p:cBhvr>
                                        <p:cTn id="149" dur="500" fill="hold"/>
                                        <p:tgtEl>
                                          <p:spTgt spid="34"/>
                                        </p:tgtEl>
                                        <p:attrNameLst>
                                          <p:attrName>stroke.color</p:attrName>
                                        </p:attrNameLst>
                                      </p:cBhvr>
                                      <p:by>
                                        <p:hsl h="0" s="-12549" l="-25098"/>
                                      </p:by>
                                    </p:animClr>
                                    <p:set>
                                      <p:cBhvr>
                                        <p:cTn id="150" dur="500" fill="hold"/>
                                        <p:tgtEl>
                                          <p:spTgt spid="34"/>
                                        </p:tgtEl>
                                        <p:attrNameLst>
                                          <p:attrName>fill.type</p:attrName>
                                        </p:attrNameLst>
                                      </p:cBhvr>
                                      <p:to>
                                        <p:strVal val="solid"/>
                                      </p:to>
                                    </p:set>
                                  </p:childTnLst>
                                </p:cTn>
                              </p:par>
                              <p:par>
                                <p:cTn id="151" presetID="19" presetClass="emph" presetSubtype="0" fill="hold" grpId="0" nodeType="withEffect">
                                  <p:stCondLst>
                                    <p:cond delay="0"/>
                                  </p:stCondLst>
                                  <p:childTnLst>
                                    <p:animClr clrSpc="rgb" dir="cw">
                                      <p:cBhvr override="childStyle">
                                        <p:cTn id="152" dur="500" fill="hold"/>
                                        <p:tgtEl>
                                          <p:spTgt spid="32"/>
                                        </p:tgtEl>
                                        <p:attrNameLst>
                                          <p:attrName>style.color</p:attrName>
                                        </p:attrNameLst>
                                      </p:cBhvr>
                                      <p:to>
                                        <a:schemeClr val="accent2"/>
                                      </p:to>
                                    </p:animClr>
                                    <p:animClr clrSpc="rgb" dir="cw">
                                      <p:cBhvr>
                                        <p:cTn id="153" dur="500" fill="hold"/>
                                        <p:tgtEl>
                                          <p:spTgt spid="32"/>
                                        </p:tgtEl>
                                        <p:attrNameLst>
                                          <p:attrName>fillcolor</p:attrName>
                                        </p:attrNameLst>
                                      </p:cBhvr>
                                      <p:to>
                                        <a:schemeClr val="accent2"/>
                                      </p:to>
                                    </p:animClr>
                                    <p:set>
                                      <p:cBhvr>
                                        <p:cTn id="154" dur="500" fill="hold"/>
                                        <p:tgtEl>
                                          <p:spTgt spid="32"/>
                                        </p:tgtEl>
                                        <p:attrNameLst>
                                          <p:attrName>fill.type</p:attrName>
                                        </p:attrNameLst>
                                      </p:cBhvr>
                                      <p:to>
                                        <p:strVal val="solid"/>
                                      </p:to>
                                    </p:set>
                                    <p:set>
                                      <p:cBhvr>
                                        <p:cTn id="155" dur="500" fill="hold"/>
                                        <p:tgtEl>
                                          <p:spTgt spid="32"/>
                                        </p:tgtEl>
                                        <p:attrNameLst>
                                          <p:attrName>fill.on</p:attrName>
                                        </p:attrNameLst>
                                      </p:cBhvr>
                                      <p:to>
                                        <p:strVal val="true"/>
                                      </p:to>
                                    </p:set>
                                  </p:childTnLst>
                                </p:cTn>
                              </p:par>
                              <p:par>
                                <p:cTn id="156" presetID="1" presetClass="mediacall" presetSubtype="0" fill="hold" nodeType="withEffect">
                                  <p:stCondLst>
                                    <p:cond delay="0"/>
                                  </p:stCondLst>
                                  <p:childTnLst>
                                    <p:cmd type="call" cmd="playFrom(0.0)">
                                      <p:cBhvr>
                                        <p:cTn id="157" dur="20221" fill="hold"/>
                                        <p:tgtEl>
                                          <p:spTgt spid="39"/>
                                        </p:tgtEl>
                                      </p:cBhvr>
                                    </p:cmd>
                                  </p:childTnLst>
                                </p:cTn>
                              </p:par>
                              <p:par>
                                <p:cTn id="158" presetID="3" presetClass="mediacall" presetSubtype="0" fill="hold" nodeType="withEffect">
                                  <p:stCondLst>
                                    <p:cond delay="0"/>
                                  </p:stCondLst>
                                  <p:childTnLst>
                                    <p:cmd type="call" cmd="stop">
                                      <p:cBhvr>
                                        <p:cTn id="159" dur="1" fill="hold"/>
                                        <p:tgtEl>
                                          <p:spTgt spid="38"/>
                                        </p:tgtEl>
                                      </p:cBhvr>
                                    </p:cmd>
                                  </p:childTnLst>
                                </p:cTn>
                              </p:par>
                              <p:par>
                                <p:cTn id="160" presetID="19" presetClass="emph" presetSubtype="0" fill="hold" grpId="1" nodeType="withEffect">
                                  <p:stCondLst>
                                    <p:cond delay="3000"/>
                                  </p:stCondLst>
                                  <p:childTnLst>
                                    <p:animClr clrSpc="rgb" dir="cw">
                                      <p:cBhvr override="childStyle">
                                        <p:cTn id="161" dur="500" fill="hold"/>
                                        <p:tgtEl>
                                          <p:spTgt spid="32"/>
                                        </p:tgtEl>
                                        <p:attrNameLst>
                                          <p:attrName>style.color</p:attrName>
                                        </p:attrNameLst>
                                      </p:cBhvr>
                                      <p:to>
                                        <a:srgbClr val="FF0000"/>
                                      </p:to>
                                    </p:animClr>
                                    <p:animClr clrSpc="rgb" dir="cw">
                                      <p:cBhvr>
                                        <p:cTn id="162" dur="500" fill="hold"/>
                                        <p:tgtEl>
                                          <p:spTgt spid="32"/>
                                        </p:tgtEl>
                                        <p:attrNameLst>
                                          <p:attrName>fillcolor</p:attrName>
                                        </p:attrNameLst>
                                      </p:cBhvr>
                                      <p:to>
                                        <a:srgbClr val="FF0000"/>
                                      </p:to>
                                    </p:animClr>
                                    <p:set>
                                      <p:cBhvr>
                                        <p:cTn id="163" dur="500" fill="hold"/>
                                        <p:tgtEl>
                                          <p:spTgt spid="32"/>
                                        </p:tgtEl>
                                        <p:attrNameLst>
                                          <p:attrName>fill.type</p:attrName>
                                        </p:attrNameLst>
                                      </p:cBhvr>
                                      <p:to>
                                        <p:strVal val="solid"/>
                                      </p:to>
                                    </p:set>
                                    <p:set>
                                      <p:cBhvr>
                                        <p:cTn id="164" dur="500" fill="hold"/>
                                        <p:tgtEl>
                                          <p:spTgt spid="32"/>
                                        </p:tgtEl>
                                        <p:attrNameLst>
                                          <p:attrName>fill.on</p:attrName>
                                        </p:attrNameLst>
                                      </p:cBhvr>
                                      <p:to>
                                        <p:strVal val="true"/>
                                      </p:to>
                                    </p:set>
                                  </p:childTnLst>
                                </p:cTn>
                              </p:par>
                              <p:par>
                                <p:cTn id="165" presetID="19" presetClass="emph" presetSubtype="0" repeatCount="4000" fill="hold" grpId="4" nodeType="withEffect">
                                  <p:stCondLst>
                                    <p:cond delay="3000"/>
                                  </p:stCondLst>
                                  <p:childTnLst>
                                    <p:animClr clrSpc="rgb" dir="cw">
                                      <p:cBhvr override="childStyle">
                                        <p:cTn id="166" dur="500" fill="hold"/>
                                        <p:tgtEl>
                                          <p:spTgt spid="15"/>
                                        </p:tgtEl>
                                        <p:attrNameLst>
                                          <p:attrName>style.color</p:attrName>
                                        </p:attrNameLst>
                                      </p:cBhvr>
                                      <p:to>
                                        <a:srgbClr val="92D050"/>
                                      </p:to>
                                    </p:animClr>
                                    <p:animClr clrSpc="rgb" dir="cw">
                                      <p:cBhvr>
                                        <p:cTn id="167" dur="500" fill="hold"/>
                                        <p:tgtEl>
                                          <p:spTgt spid="15"/>
                                        </p:tgtEl>
                                        <p:attrNameLst>
                                          <p:attrName>fillcolor</p:attrName>
                                        </p:attrNameLst>
                                      </p:cBhvr>
                                      <p:to>
                                        <a:srgbClr val="92D050"/>
                                      </p:to>
                                    </p:animClr>
                                    <p:set>
                                      <p:cBhvr>
                                        <p:cTn id="168" dur="500" fill="hold"/>
                                        <p:tgtEl>
                                          <p:spTgt spid="15"/>
                                        </p:tgtEl>
                                        <p:attrNameLst>
                                          <p:attrName>fill.type</p:attrName>
                                        </p:attrNameLst>
                                      </p:cBhvr>
                                      <p:to>
                                        <p:strVal val="solid"/>
                                      </p:to>
                                    </p:set>
                                    <p:set>
                                      <p:cBhvr>
                                        <p:cTn id="169" dur="500" fill="hold"/>
                                        <p:tgtEl>
                                          <p:spTgt spid="15"/>
                                        </p:tgtEl>
                                        <p:attrNameLst>
                                          <p:attrName>fill.on</p:attrName>
                                        </p:attrNameLst>
                                      </p:cBhvr>
                                      <p:to>
                                        <p:strVal val="true"/>
                                      </p:to>
                                    </p:set>
                                  </p:childTnLst>
                                </p:cTn>
                              </p:par>
                              <p:par>
                                <p:cTn id="170" presetID="1" presetClass="mediacall" presetSubtype="0" fill="hold" nodeType="withEffect">
                                  <p:stCondLst>
                                    <p:cond delay="3000"/>
                                  </p:stCondLst>
                                  <p:childTnLst>
                                    <p:cmd type="call" cmd="playFrom(0.0)">
                                      <p:cBhvr>
                                        <p:cTn id="171" dur="5906" fill="hold"/>
                                        <p:tgtEl>
                                          <p:spTgt spid="41"/>
                                        </p:tgtEl>
                                      </p:cBhvr>
                                    </p:cmd>
                                  </p:childTnLst>
                                </p:cTn>
                              </p:par>
                              <p:par>
                                <p:cTn id="172" presetID="3" presetClass="mediacall" presetSubtype="0" fill="hold" nodeType="withEffect">
                                  <p:stCondLst>
                                    <p:cond delay="3000"/>
                                  </p:stCondLst>
                                  <p:childTnLst>
                                    <p:cmd type="call" cmd="stop">
                                      <p:cBhvr>
                                        <p:cTn id="173" dur="1" fill="hold"/>
                                        <p:tgtEl>
                                          <p:spTgt spid="39"/>
                                        </p:tgtEl>
                                      </p:cBhvr>
                                    </p:cmd>
                                  </p:childTnLst>
                                </p:cTn>
                              </p:par>
                              <p:par>
                                <p:cTn id="174" presetID="30" presetClass="emph" presetSubtype="0" fill="hold" grpId="2" nodeType="withEffect">
                                  <p:stCondLst>
                                    <p:cond delay="3000"/>
                                  </p:stCondLst>
                                  <p:childTnLst>
                                    <p:animClr clrSpc="hsl" dir="cw">
                                      <p:cBhvr override="childStyle">
                                        <p:cTn id="175" dur="500" fill="hold"/>
                                        <p:tgtEl>
                                          <p:spTgt spid="34"/>
                                        </p:tgtEl>
                                        <p:attrNameLst>
                                          <p:attrName>style.color</p:attrName>
                                        </p:attrNameLst>
                                      </p:cBhvr>
                                      <p:by>
                                        <p:hsl h="0" s="12549" l="25098"/>
                                      </p:by>
                                    </p:animClr>
                                    <p:animClr clrSpc="hsl" dir="cw">
                                      <p:cBhvr>
                                        <p:cTn id="176" dur="500" fill="hold"/>
                                        <p:tgtEl>
                                          <p:spTgt spid="34"/>
                                        </p:tgtEl>
                                        <p:attrNameLst>
                                          <p:attrName>fillcolor</p:attrName>
                                        </p:attrNameLst>
                                      </p:cBhvr>
                                      <p:by>
                                        <p:hsl h="0" s="12549" l="25098"/>
                                      </p:by>
                                    </p:animClr>
                                    <p:animClr clrSpc="hsl" dir="cw">
                                      <p:cBhvr>
                                        <p:cTn id="177" dur="500" fill="hold"/>
                                        <p:tgtEl>
                                          <p:spTgt spid="34"/>
                                        </p:tgtEl>
                                        <p:attrNameLst>
                                          <p:attrName>stroke.color</p:attrName>
                                        </p:attrNameLst>
                                      </p:cBhvr>
                                      <p:by>
                                        <p:hsl h="0" s="12549" l="25098"/>
                                      </p:by>
                                    </p:animClr>
                                    <p:set>
                                      <p:cBhvr>
                                        <p:cTn id="178" dur="500" fill="hold"/>
                                        <p:tgtEl>
                                          <p:spTgt spid="34"/>
                                        </p:tgtEl>
                                        <p:attrNameLst>
                                          <p:attrName>fill.type</p:attrName>
                                        </p:attrNameLst>
                                      </p:cBhvr>
                                      <p:to>
                                        <p:strVal val="solid"/>
                                      </p:to>
                                    </p:set>
                                  </p:childTnLst>
                                </p:cTn>
                              </p:par>
                              <p:par>
                                <p:cTn id="179" presetID="24" presetClass="emph" presetSubtype="0" fill="hold" grpId="5" nodeType="withEffect">
                                  <p:stCondLst>
                                    <p:cond delay="3000"/>
                                  </p:stCondLst>
                                  <p:childTnLst>
                                    <p:animClr clrSpc="hsl" dir="cw">
                                      <p:cBhvr override="childStyle">
                                        <p:cTn id="180" dur="500" fill="hold"/>
                                        <p:tgtEl>
                                          <p:spTgt spid="25"/>
                                        </p:tgtEl>
                                        <p:attrNameLst>
                                          <p:attrName>style.color</p:attrName>
                                        </p:attrNameLst>
                                      </p:cBhvr>
                                      <p:by>
                                        <p:hsl h="0" s="-12549" l="-25098"/>
                                      </p:by>
                                    </p:animClr>
                                    <p:animClr clrSpc="hsl" dir="cw">
                                      <p:cBhvr>
                                        <p:cTn id="181" dur="500" fill="hold"/>
                                        <p:tgtEl>
                                          <p:spTgt spid="25"/>
                                        </p:tgtEl>
                                        <p:attrNameLst>
                                          <p:attrName>fillcolor</p:attrName>
                                        </p:attrNameLst>
                                      </p:cBhvr>
                                      <p:by>
                                        <p:hsl h="0" s="-12549" l="-25098"/>
                                      </p:by>
                                    </p:animClr>
                                    <p:animClr clrSpc="hsl" dir="cw">
                                      <p:cBhvr>
                                        <p:cTn id="182" dur="500" fill="hold"/>
                                        <p:tgtEl>
                                          <p:spTgt spid="25"/>
                                        </p:tgtEl>
                                        <p:attrNameLst>
                                          <p:attrName>stroke.color</p:attrName>
                                        </p:attrNameLst>
                                      </p:cBhvr>
                                      <p:by>
                                        <p:hsl h="0" s="-12549" l="-25098"/>
                                      </p:by>
                                    </p:animClr>
                                    <p:set>
                                      <p:cBhvr>
                                        <p:cTn id="183"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video>
              <p:cMediaNode vol="80000">
                <p:cTn id="184" fill="hold" display="0">
                  <p:stCondLst>
                    <p:cond delay="indefinite"/>
                  </p:stCondLst>
                  <p:endCondLst>
                    <p:cond evt="onStopAudio" delay="0">
                      <p:tgtEl>
                        <p:sldTgt/>
                      </p:tgtEl>
                    </p:cond>
                  </p:endCondLst>
                </p:cTn>
                <p:tgtEl>
                  <p:spTgt spid="39"/>
                </p:tgtEl>
              </p:cMediaNode>
            </p:video>
            <p:video>
              <p:cMediaNode vol="80000">
                <p:cTn id="185" fill="hold" display="0">
                  <p:stCondLst>
                    <p:cond delay="indefinite"/>
                  </p:stCondLst>
                  <p:endCondLst>
                    <p:cond evt="onStopAudio" delay="0">
                      <p:tgtEl>
                        <p:sldTgt/>
                      </p:tgtEl>
                    </p:cond>
                  </p:endCondLst>
                </p:cTn>
                <p:tgtEl>
                  <p:spTgt spid="40"/>
                </p:tgtEl>
              </p:cMediaNode>
            </p:video>
            <p:video>
              <p:cMediaNode vol="80000">
                <p:cTn id="186" fill="hold" display="0">
                  <p:stCondLst>
                    <p:cond delay="indefinite"/>
                  </p:stCondLst>
                  <p:endCondLst>
                    <p:cond evt="onStopAudio" delay="0">
                      <p:tgtEl>
                        <p:sldTgt/>
                      </p:tgtEl>
                    </p:cond>
                  </p:endCondLst>
                </p:cTn>
                <p:tgtEl>
                  <p:spTgt spid="41"/>
                </p:tgtEl>
              </p:cMediaNode>
            </p:vide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34294F01-75A2-47C6-8975-F699C21E23C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225069" y="3733013"/>
            <a:ext cx="10421003" cy="954107"/>
          </a:xfrm>
          <a:prstGeom prst="rect">
            <a:avLst/>
          </a:prstGeom>
          <a:noFill/>
        </p:spPr>
        <p:txBody>
          <a:bodyPr wrap="square" rtlCol="0">
            <a:spAutoFit/>
          </a:bodyPr>
          <a:lstStyle/>
          <a:p>
            <a:pPr lvl="0">
              <a:defRPr/>
            </a:pP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Câu hỏi số</a:t>
            </a:r>
            <a:r>
              <a:rPr kumimoji="0" lang="en-US" sz="2800" b="1" i="0" u="none" strike="noStrike" kern="1200" cap="none" spc="0" normalizeH="0" noProof="0" dirty="0">
                <a:ln>
                  <a:noFill/>
                </a:ln>
                <a:solidFill>
                  <a:prstClr val="white"/>
                </a:solidFill>
                <a:effectLst/>
                <a:uLnTx/>
                <a:uFillTx/>
                <a:latin typeface="Times New Roman" pitchFamily="18" charset="0"/>
                <a:cs typeface="Times New Roman" pitchFamily="18" charset="0"/>
              </a:rPr>
              <a:t> 6</a:t>
            </a: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lang="en-US" sz="2800" b="1" dirty="0" smtClean="0">
                <a:solidFill>
                  <a:prstClr val="white"/>
                </a:solidFill>
                <a:latin typeface="Times New Roman" pitchFamily="18" charset="0"/>
                <a:cs typeface="Times New Roman" pitchFamily="18" charset="0"/>
              </a:rPr>
              <a:t>Nhận </a:t>
            </a:r>
            <a:r>
              <a:rPr lang="vi-VN" sz="2800" b="1" dirty="0" smtClean="0">
                <a:solidFill>
                  <a:prstClr val="white"/>
                </a:solidFill>
                <a:latin typeface="Times New Roman" pitchFamily="18" charset="0"/>
                <a:cs typeface="Times New Roman" pitchFamily="18" charset="0"/>
              </a:rPr>
              <a:t>đị</a:t>
            </a:r>
            <a:r>
              <a:rPr lang="en-US" sz="2800" b="1" dirty="0" smtClean="0">
                <a:solidFill>
                  <a:prstClr val="white"/>
                </a:solidFill>
                <a:latin typeface="Times New Roman" pitchFamily="18" charset="0"/>
                <a:cs typeface="Times New Roman" pitchFamily="18" charset="0"/>
              </a:rPr>
              <a:t>nh </a:t>
            </a:r>
            <a:r>
              <a:rPr lang="en-US" sz="2800" b="1" dirty="0">
                <a:solidFill>
                  <a:prstClr val="white"/>
                </a:solidFill>
                <a:latin typeface="Times New Roman" pitchFamily="18" charset="0"/>
                <a:cs typeface="Times New Roman" pitchFamily="18" charset="0"/>
              </a:rPr>
              <a:t>nào sau đây </a:t>
            </a:r>
            <a:r>
              <a:rPr lang="en-US" sz="2800" b="1" u="sng" dirty="0">
                <a:solidFill>
                  <a:prstClr val="white"/>
                </a:solidFill>
                <a:latin typeface="Times New Roman" pitchFamily="18" charset="0"/>
                <a:cs typeface="Times New Roman" pitchFamily="18" charset="0"/>
              </a:rPr>
              <a:t>không đúng </a:t>
            </a:r>
            <a:r>
              <a:rPr lang="en-US" sz="2800" b="1" dirty="0">
                <a:solidFill>
                  <a:prstClr val="white"/>
                </a:solidFill>
                <a:latin typeface="Times New Roman" pitchFamily="18" charset="0"/>
                <a:cs typeface="Times New Roman" pitchFamily="18" charset="0"/>
              </a:rPr>
              <a:t>khi nói về ý nghĩa của việc sử dụng tổng hợp nước sông, hồ</a:t>
            </a:r>
            <a:r>
              <a:rPr kumimoji="0" lang="en-US" sz="2800" b="1" i="0" u="none" strike="noStrike" kern="1200" cap="none" spc="0" normalizeH="0" noProof="0" dirty="0">
                <a:ln>
                  <a:noFill/>
                </a:ln>
                <a:solidFill>
                  <a:prstClr val="white"/>
                </a:solidFill>
                <a:effectLst/>
                <a:uLnTx/>
                <a:uFillTx/>
                <a:latin typeface="Times New Roman" pitchFamily="18" charset="0"/>
                <a:cs typeface="Times New Roman" pitchFamily="18" charset="0"/>
              </a:rPr>
              <a:t> </a:t>
            </a: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a:t>
            </a:r>
          </a:p>
        </p:txBody>
      </p:sp>
      <p:sp>
        <p:nvSpPr>
          <p:cNvPr id="15" name="bang b">
            <a:extLst>
              <a:ext uri="{FF2B5EF4-FFF2-40B4-BE49-F238E27FC236}">
                <a16:creationId xmlns:a16="http://schemas.microsoft.com/office/drawing/2014/main" xmlns="" id="{D0E6AFB4-275F-4728-9A13-27E00F9EA3A2}"/>
              </a:ext>
            </a:extLst>
          </p:cNvPr>
          <p:cNvSpPr/>
          <p:nvPr/>
        </p:nvSpPr>
        <p:spPr>
          <a:xfrm flipH="1">
            <a:off x="6135894" y="5100583"/>
            <a:ext cx="588338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xmlns="" id="{9897B1B9-EB78-41AF-AC33-1E8F7714B11F}"/>
              </a:ext>
            </a:extLst>
          </p:cNvPr>
          <p:cNvSpPr txBox="1"/>
          <p:nvPr/>
        </p:nvSpPr>
        <p:spPr>
          <a:xfrm>
            <a:off x="6355781" y="5164484"/>
            <a:ext cx="5583706"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B. </a:t>
            </a:r>
            <a:r>
              <a:rPr lang="en-US" sz="2400" b="1" dirty="0">
                <a:solidFill>
                  <a:prstClr val="white"/>
                </a:solidFill>
                <a:latin typeface="Times New Roman" pitchFamily="18" charset="0"/>
                <a:ea typeface="Tahoma" panose="020B0604030504040204" pitchFamily="34" charset="0"/>
                <a:cs typeface="Times New Roman" pitchFamily="18" charset="0"/>
              </a:rPr>
              <a:t>Nâng cao sản lượng thủy </a:t>
            </a:r>
            <a:r>
              <a:rPr lang="en-US" sz="2400" b="1" dirty="0" smtClean="0">
                <a:solidFill>
                  <a:prstClr val="white"/>
                </a:solidFill>
                <a:latin typeface="Times New Roman" pitchFamily="18" charset="0"/>
                <a:ea typeface="Tahoma" panose="020B0604030504040204" pitchFamily="34" charset="0"/>
                <a:cs typeface="Times New Roman" pitchFamily="18" charset="0"/>
              </a:rPr>
              <a:t>sản</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27" name="cau hoi c">
            <a:extLst>
              <a:ext uri="{FF2B5EF4-FFF2-40B4-BE49-F238E27FC236}">
                <a16:creationId xmlns:a16="http://schemas.microsoft.com/office/drawing/2014/main" xmlns="" id="{D96707EC-5A82-4050-B897-6DBAB63AC957}"/>
              </a:ext>
            </a:extLst>
          </p:cNvPr>
          <p:cNvSpPr txBox="1"/>
          <p:nvPr/>
        </p:nvSpPr>
        <p:spPr>
          <a:xfrm>
            <a:off x="1106008" y="6010257"/>
            <a:ext cx="4650419"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C. </a:t>
            </a:r>
            <a:r>
              <a:rPr lang="en-US" sz="2400" b="1" noProof="0" dirty="0">
                <a:solidFill>
                  <a:prstClr val="white"/>
                </a:solidFill>
                <a:latin typeface="Times New Roman" pitchFamily="18" charset="0"/>
                <a:ea typeface="Tahoma" panose="020B0604030504040204" pitchFamily="34" charset="0"/>
                <a:cs typeface="Times New Roman" pitchFamily="18" charset="0"/>
              </a:rPr>
              <a:t>Mang lại hiệu </a:t>
            </a:r>
            <a:r>
              <a:rPr lang="en-US" sz="2400" b="1" noProof="0" dirty="0" smtClean="0">
                <a:solidFill>
                  <a:prstClr val="white"/>
                </a:solidFill>
                <a:latin typeface="Times New Roman" pitchFamily="18" charset="0"/>
                <a:ea typeface="Tahoma" panose="020B0604030504040204" pitchFamily="34" charset="0"/>
                <a:cs typeface="Times New Roman" pitchFamily="18" charset="0"/>
              </a:rPr>
              <a:t>quả cao</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4" y="5958224"/>
            <a:ext cx="5883385"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8" y="5197162"/>
            <a:ext cx="4650419"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lang="en-US" sz="2400" b="1" dirty="0">
                <a:solidFill>
                  <a:srgbClr val="FFC000"/>
                </a:solidFill>
                <a:latin typeface="Times New Roman" pitchFamily="18" charset="0"/>
                <a:ea typeface="Tahoma" panose="020B0604030504040204" pitchFamily="34" charset="0"/>
                <a:cs typeface="Times New Roman" pitchFamily="18" charset="0"/>
              </a:rPr>
              <a:t>A. </a:t>
            </a:r>
            <a:r>
              <a:rPr lang="en-US" sz="2400" b="1" dirty="0">
                <a:solidFill>
                  <a:prstClr val="white"/>
                </a:solidFill>
                <a:latin typeface="Times New Roman" pitchFamily="18" charset="0"/>
                <a:ea typeface="Tahoma" panose="020B0604030504040204" pitchFamily="34" charset="0"/>
                <a:cs typeface="Times New Roman" pitchFamily="18" charset="0"/>
              </a:rPr>
              <a:t>Hạn chế lãng phí nước</a:t>
            </a: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6056103" y="6059037"/>
            <a:ext cx="6562761"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D. </a:t>
            </a:r>
            <a:r>
              <a:rPr lang="en-US" sz="2400" b="1" noProof="0" dirty="0">
                <a:solidFill>
                  <a:prstClr val="white"/>
                </a:solidFill>
                <a:latin typeface="Times New Roman" pitchFamily="18" charset="0"/>
                <a:ea typeface="Tahoma" panose="020B0604030504040204" pitchFamily="34" charset="0"/>
                <a:cs typeface="Times New Roman" pitchFamily="18" charset="0"/>
              </a:rPr>
              <a:t>G</a:t>
            </a:r>
            <a:r>
              <a:rPr lang="en-US" sz="2400" b="1" dirty="0">
                <a:solidFill>
                  <a:prstClr val="white"/>
                </a:solidFill>
                <a:latin typeface="Times New Roman" pitchFamily="18" charset="0"/>
                <a:ea typeface="Tahoma" panose="020B0604030504040204" pitchFamily="34" charset="0"/>
                <a:cs typeface="Times New Roman" pitchFamily="18" charset="0"/>
              </a:rPr>
              <a:t>óp phần bảo vệ tài nguyên </a:t>
            </a:r>
            <a:r>
              <a:rPr lang="en-US" sz="2400" b="1" dirty="0" smtClean="0">
                <a:solidFill>
                  <a:prstClr val="white"/>
                </a:solidFill>
                <a:latin typeface="Times New Roman" pitchFamily="18" charset="0"/>
                <a:ea typeface="Tahoma" panose="020B0604030504040204" pitchFamily="34" charset="0"/>
                <a:cs typeface="Times New Roman" pitchFamily="18" charset="0"/>
              </a:rPr>
              <a:t>nước</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2202905" y="2630411"/>
            <a:ext cx="487363" cy="487363"/>
          </a:xfrm>
          <a:prstGeom prst="rect">
            <a:avLst/>
          </a:prstGeom>
        </p:spPr>
      </p:pic>
    </p:spTree>
    <p:extLst>
      <p:ext uri="{BB962C8B-B14F-4D97-AF65-F5344CB8AC3E}">
        <p14:creationId xmlns:p14="http://schemas.microsoft.com/office/powerpoint/2010/main" xmlns="" val="239269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9" fill="hold" display="0">
                  <p:stCondLst>
                    <p:cond delay="indefinite"/>
                  </p:stCondLst>
                  <p:endCondLst>
                    <p:cond evt="onStopAudio" delay="0">
                      <p:tgtEl>
                        <p:sldTgt/>
                      </p:tgtEl>
                    </p:cond>
                  </p:endCondLst>
                </p:cTn>
                <p:tgtEl>
                  <p:spTgt spid="38"/>
                </p:tgtEl>
              </p:cMediaNode>
            </p:video>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24" presetClass="emph" presetSubtype="0" fill="hold" grpId="1" nodeType="clickEffect">
                                  <p:stCondLst>
                                    <p:cond delay="0"/>
                                  </p:stCondLst>
                                  <p:childTnLst>
                                    <p:animClr clrSpc="hsl" dir="cw">
                                      <p:cBhvr override="childStyle">
                                        <p:cTn id="34" dur="500" fill="hold"/>
                                        <p:tgtEl>
                                          <p:spTgt spid="25"/>
                                        </p:tgtEl>
                                        <p:attrNameLst>
                                          <p:attrName>style.color</p:attrName>
                                        </p:attrNameLst>
                                      </p:cBhvr>
                                      <p:by>
                                        <p:hsl h="0" s="-12549" l="-25098"/>
                                      </p:by>
                                    </p:animClr>
                                    <p:animClr clrSpc="hsl" dir="cw">
                                      <p:cBhvr>
                                        <p:cTn id="35" dur="500" fill="hold"/>
                                        <p:tgtEl>
                                          <p:spTgt spid="25"/>
                                        </p:tgtEl>
                                        <p:attrNameLst>
                                          <p:attrName>fillcolor</p:attrName>
                                        </p:attrNameLst>
                                      </p:cBhvr>
                                      <p:by>
                                        <p:hsl h="0" s="-12549" l="-25098"/>
                                      </p:by>
                                    </p:animClr>
                                    <p:animClr clrSpc="hsl" dir="cw">
                                      <p:cBhvr>
                                        <p:cTn id="36" dur="500" fill="hold"/>
                                        <p:tgtEl>
                                          <p:spTgt spid="25"/>
                                        </p:tgtEl>
                                        <p:attrNameLst>
                                          <p:attrName>stroke.color</p:attrName>
                                        </p:attrNameLst>
                                      </p:cBhvr>
                                      <p:by>
                                        <p:hsl h="0" s="-12549" l="-25098"/>
                                      </p:by>
                                    </p:animClr>
                                    <p:set>
                                      <p:cBhvr>
                                        <p:cTn id="37" dur="500" fill="hold"/>
                                        <p:tgtEl>
                                          <p:spTgt spid="25"/>
                                        </p:tgtEl>
                                        <p:attrNameLst>
                                          <p:attrName>fill.type</p:attrName>
                                        </p:attrNameLst>
                                      </p:cBhvr>
                                      <p:to>
                                        <p:strVal val="solid"/>
                                      </p:to>
                                    </p:set>
                                  </p:childTnLst>
                                </p:cTn>
                              </p:par>
                              <p:par>
                                <p:cTn id="38" presetID="19" presetClass="emph" presetSubtype="0" fill="hold" grpId="0" nodeType="withEffect">
                                  <p:stCondLst>
                                    <p:cond delay="0"/>
                                  </p:stCondLst>
                                  <p:childTnLst>
                                    <p:animClr clrSpc="rgb" dir="cw">
                                      <p:cBhvr override="childStyle">
                                        <p:cTn id="39" dur="500" fill="hold"/>
                                        <p:tgtEl>
                                          <p:spTgt spid="15"/>
                                        </p:tgtEl>
                                        <p:attrNameLst>
                                          <p:attrName>style.color</p:attrName>
                                        </p:attrNameLst>
                                      </p:cBhvr>
                                      <p:to>
                                        <a:srgbClr val="FFC000"/>
                                      </p:to>
                                    </p:animClr>
                                    <p:animClr clrSpc="rgb" dir="cw">
                                      <p:cBhvr>
                                        <p:cTn id="40" dur="500" fill="hold"/>
                                        <p:tgtEl>
                                          <p:spTgt spid="15"/>
                                        </p:tgtEl>
                                        <p:attrNameLst>
                                          <p:attrName>fillcolor</p:attrName>
                                        </p:attrNameLst>
                                      </p:cBhvr>
                                      <p:to>
                                        <a:srgbClr val="FFC000"/>
                                      </p:to>
                                    </p:animClr>
                                    <p:set>
                                      <p:cBhvr>
                                        <p:cTn id="41" dur="500" fill="hold"/>
                                        <p:tgtEl>
                                          <p:spTgt spid="15"/>
                                        </p:tgtEl>
                                        <p:attrNameLst>
                                          <p:attrName>fill.type</p:attrName>
                                        </p:attrNameLst>
                                      </p:cBhvr>
                                      <p:to>
                                        <p:strVal val="solid"/>
                                      </p:to>
                                    </p:set>
                                    <p:set>
                                      <p:cBhvr>
                                        <p:cTn id="42" dur="500" fill="hold"/>
                                        <p:tgtEl>
                                          <p:spTgt spid="15"/>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20221" fill="hold"/>
                                        <p:tgtEl>
                                          <p:spTgt spid="39"/>
                                        </p:tgtEl>
                                      </p:cBhvr>
                                    </p:cmd>
                                  </p:childTnLst>
                                </p:cTn>
                              </p:par>
                              <p:par>
                                <p:cTn id="45" presetID="3" presetClass="mediacall" presetSubtype="0" fill="hold" nodeType="withEffect">
                                  <p:stCondLst>
                                    <p:cond delay="0"/>
                                  </p:stCondLst>
                                  <p:childTnLst>
                                    <p:cmd type="call" cmd="stop">
                                      <p:cBhvr>
                                        <p:cTn id="46" dur="1" fill="hold"/>
                                        <p:tgtEl>
                                          <p:spTgt spid="38"/>
                                        </p:tgtEl>
                                      </p:cBhvr>
                                    </p:cmd>
                                  </p:childTnLst>
                                </p:cTn>
                              </p:par>
                              <p:par>
                                <p:cTn id="47" presetID="19" presetClass="emph" presetSubtype="0" repeatCount="4000" fill="hold" grpId="1" nodeType="withEffect">
                                  <p:stCondLst>
                                    <p:cond delay="3000"/>
                                  </p:stCondLst>
                                  <p:childTnLst>
                                    <p:animClr clrSpc="rgb" dir="cw">
                                      <p:cBhvr override="childStyle">
                                        <p:cTn id="48" dur="500" fill="hold"/>
                                        <p:tgtEl>
                                          <p:spTgt spid="15"/>
                                        </p:tgtEl>
                                        <p:attrNameLst>
                                          <p:attrName>style.color</p:attrName>
                                        </p:attrNameLst>
                                      </p:cBhvr>
                                      <p:to>
                                        <a:srgbClr val="92D050"/>
                                      </p:to>
                                    </p:animClr>
                                    <p:animClr clrSpc="rgb" dir="cw">
                                      <p:cBhvr>
                                        <p:cTn id="49" dur="500" fill="hold"/>
                                        <p:tgtEl>
                                          <p:spTgt spid="15"/>
                                        </p:tgtEl>
                                        <p:attrNameLst>
                                          <p:attrName>fillcolor</p:attrName>
                                        </p:attrNameLst>
                                      </p:cBhvr>
                                      <p:to>
                                        <a:srgbClr val="92D050"/>
                                      </p:to>
                                    </p:animClr>
                                    <p:set>
                                      <p:cBhvr>
                                        <p:cTn id="50" dur="500" fill="hold"/>
                                        <p:tgtEl>
                                          <p:spTgt spid="15"/>
                                        </p:tgtEl>
                                        <p:attrNameLst>
                                          <p:attrName>fill.type</p:attrName>
                                        </p:attrNameLst>
                                      </p:cBhvr>
                                      <p:to>
                                        <p:strVal val="solid"/>
                                      </p:to>
                                    </p:set>
                                    <p:set>
                                      <p:cBhvr>
                                        <p:cTn id="51" dur="500" fill="hold"/>
                                        <p:tgtEl>
                                          <p:spTgt spid="15"/>
                                        </p:tgtEl>
                                        <p:attrNameLst>
                                          <p:attrName>fill.on</p:attrName>
                                        </p:attrNameLst>
                                      </p:cBhvr>
                                      <p:to>
                                        <p:strVal val="true"/>
                                      </p:to>
                                    </p:set>
                                  </p:childTnLst>
                                </p:cTn>
                              </p:par>
                              <p:par>
                                <p:cTn id="52" presetID="1" presetClass="mediacall" presetSubtype="0" fill="hold" nodeType="withEffect">
                                  <p:stCondLst>
                                    <p:cond delay="3000"/>
                                  </p:stCondLst>
                                  <p:childTnLst>
                                    <p:cmd type="call" cmd="playFrom(0.0)">
                                      <p:cBhvr>
                                        <p:cTn id="53" dur="7734" fill="hold"/>
                                        <p:tgtEl>
                                          <p:spTgt spid="40"/>
                                        </p:tgtEl>
                                      </p:cBhvr>
                                    </p:cmd>
                                  </p:childTnLst>
                                </p:cTn>
                              </p:par>
                              <p:par>
                                <p:cTn id="54" presetID="3" presetClass="mediacall" presetSubtype="0" fill="hold" nodeType="withEffect">
                                  <p:stCondLst>
                                    <p:cond delay="3000"/>
                                  </p:stCondLst>
                                  <p:childTnLst>
                                    <p:cmd type="call" cmd="stop">
                                      <p:cBhvr>
                                        <p:cTn id="55" dur="1" fill="hold"/>
                                        <p:tgtEl>
                                          <p:spTgt spid="39"/>
                                        </p:tgtEl>
                                      </p:cBhvr>
                                    </p:cmd>
                                  </p:childTnLst>
                                </p:cTn>
                              </p:par>
                              <p:par>
                                <p:cTn id="56" presetID="24" presetClass="emph" presetSubtype="0" fill="hold" grpId="2" nodeType="withEffect">
                                  <p:stCondLst>
                                    <p:cond delay="3000"/>
                                  </p:stCondLst>
                                  <p:childTnLst>
                                    <p:animClr clrSpc="hsl" dir="cw">
                                      <p:cBhvr override="childStyle">
                                        <p:cTn id="57" dur="500" fill="hold"/>
                                        <p:tgtEl>
                                          <p:spTgt spid="25"/>
                                        </p:tgtEl>
                                        <p:attrNameLst>
                                          <p:attrName>style.color</p:attrName>
                                        </p:attrNameLst>
                                      </p:cBhvr>
                                      <p:by>
                                        <p:hsl h="0" s="-12549" l="-25098"/>
                                      </p:by>
                                    </p:animClr>
                                    <p:animClr clrSpc="hsl" dir="cw">
                                      <p:cBhvr>
                                        <p:cTn id="58" dur="500" fill="hold"/>
                                        <p:tgtEl>
                                          <p:spTgt spid="25"/>
                                        </p:tgtEl>
                                        <p:attrNameLst>
                                          <p:attrName>fillcolor</p:attrName>
                                        </p:attrNameLst>
                                      </p:cBhvr>
                                      <p:by>
                                        <p:hsl h="0" s="-12549" l="-25098"/>
                                      </p:by>
                                    </p:animClr>
                                    <p:animClr clrSpc="hsl" dir="cw">
                                      <p:cBhvr>
                                        <p:cTn id="59" dur="500" fill="hold"/>
                                        <p:tgtEl>
                                          <p:spTgt spid="25"/>
                                        </p:tgtEl>
                                        <p:attrNameLst>
                                          <p:attrName>stroke.color</p:attrName>
                                        </p:attrNameLst>
                                      </p:cBhvr>
                                      <p:by>
                                        <p:hsl h="0" s="-12549" l="-25098"/>
                                      </p:by>
                                    </p:animClr>
                                    <p:set>
                                      <p:cBhvr>
                                        <p:cTn id="60"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1" restart="whenNotActive" fill="hold" evtFilter="cancelBubble" nodeType="interactiveSeq">
                <p:stCondLst>
                  <p:cond evt="onClick" delay="0">
                    <p:tgtEl>
                      <p:spTgt spid="33"/>
                    </p:tgtEl>
                  </p:cond>
                </p:stCondLst>
                <p:endSync evt="end" delay="0">
                  <p:rtn val="all"/>
                </p:endSync>
                <p:childTnLst>
                  <p:par>
                    <p:cTn id="62" fill="hold">
                      <p:stCondLst>
                        <p:cond delay="0"/>
                      </p:stCondLst>
                      <p:childTnLst>
                        <p:par>
                          <p:cTn id="63" fill="hold">
                            <p:stCondLst>
                              <p:cond delay="0"/>
                            </p:stCondLst>
                            <p:childTnLst>
                              <p:par>
                                <p:cTn id="64" presetID="24" presetClass="emph" presetSubtype="0" fill="hold" grpId="1" nodeType="clickEffect">
                                  <p:stCondLst>
                                    <p:cond delay="0"/>
                                  </p:stCondLst>
                                  <p:childTnLst>
                                    <p:animClr clrSpc="hsl" dir="cw">
                                      <p:cBhvr override="childStyle">
                                        <p:cTn id="65" dur="500" fill="hold"/>
                                        <p:tgtEl>
                                          <p:spTgt spid="33"/>
                                        </p:tgtEl>
                                        <p:attrNameLst>
                                          <p:attrName>style.color</p:attrName>
                                        </p:attrNameLst>
                                      </p:cBhvr>
                                      <p:by>
                                        <p:hsl h="0" s="-12549" l="-25098"/>
                                      </p:by>
                                    </p:animClr>
                                    <p:animClr clrSpc="hsl" dir="cw">
                                      <p:cBhvr>
                                        <p:cTn id="66" dur="500" fill="hold"/>
                                        <p:tgtEl>
                                          <p:spTgt spid="33"/>
                                        </p:tgtEl>
                                        <p:attrNameLst>
                                          <p:attrName>fillcolor</p:attrName>
                                        </p:attrNameLst>
                                      </p:cBhvr>
                                      <p:by>
                                        <p:hsl h="0" s="-12549" l="-25098"/>
                                      </p:by>
                                    </p:animClr>
                                    <p:animClr clrSpc="hsl" dir="cw">
                                      <p:cBhvr>
                                        <p:cTn id="67" dur="500" fill="hold"/>
                                        <p:tgtEl>
                                          <p:spTgt spid="33"/>
                                        </p:tgtEl>
                                        <p:attrNameLst>
                                          <p:attrName>stroke.color</p:attrName>
                                        </p:attrNameLst>
                                      </p:cBhvr>
                                      <p:by>
                                        <p:hsl h="0" s="-12549" l="-25098"/>
                                      </p:by>
                                    </p:animClr>
                                    <p:set>
                                      <p:cBhvr>
                                        <p:cTn id="68" dur="500" fill="hold"/>
                                        <p:tgtEl>
                                          <p:spTgt spid="33"/>
                                        </p:tgtEl>
                                        <p:attrNameLst>
                                          <p:attrName>fill.type</p:attrName>
                                        </p:attrNameLst>
                                      </p:cBhvr>
                                      <p:to>
                                        <p:strVal val="solid"/>
                                      </p:to>
                                    </p:set>
                                  </p:childTnLst>
                                </p:cTn>
                              </p:par>
                              <p:par>
                                <p:cTn id="69" presetID="19" presetClass="emph" presetSubtype="0" fill="hold" grpId="0" nodeType="withEffect">
                                  <p:stCondLst>
                                    <p:cond delay="0"/>
                                  </p:stCondLst>
                                  <p:childTnLst>
                                    <p:animClr clrSpc="rgb" dir="cw">
                                      <p:cBhvr override="childStyle">
                                        <p:cTn id="70" dur="500" fill="hold"/>
                                        <p:tgtEl>
                                          <p:spTgt spid="31"/>
                                        </p:tgtEl>
                                        <p:attrNameLst>
                                          <p:attrName>style.color</p:attrName>
                                        </p:attrNameLst>
                                      </p:cBhvr>
                                      <p:to>
                                        <a:srgbClr val="FFC000"/>
                                      </p:to>
                                    </p:animClr>
                                    <p:animClr clrSpc="rgb" dir="cw">
                                      <p:cBhvr>
                                        <p:cTn id="71" dur="500" fill="hold"/>
                                        <p:tgtEl>
                                          <p:spTgt spid="31"/>
                                        </p:tgtEl>
                                        <p:attrNameLst>
                                          <p:attrName>fillcolor</p:attrName>
                                        </p:attrNameLst>
                                      </p:cBhvr>
                                      <p:to>
                                        <a:srgbClr val="FFC000"/>
                                      </p:to>
                                    </p:animClr>
                                    <p:set>
                                      <p:cBhvr>
                                        <p:cTn id="72" dur="500" fill="hold"/>
                                        <p:tgtEl>
                                          <p:spTgt spid="31"/>
                                        </p:tgtEl>
                                        <p:attrNameLst>
                                          <p:attrName>fill.type</p:attrName>
                                        </p:attrNameLst>
                                      </p:cBhvr>
                                      <p:to>
                                        <p:strVal val="solid"/>
                                      </p:to>
                                    </p:set>
                                    <p:set>
                                      <p:cBhvr>
                                        <p:cTn id="73" dur="500" fill="hold"/>
                                        <p:tgtEl>
                                          <p:spTgt spid="31"/>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0221" fill="hold"/>
                                        <p:tgtEl>
                                          <p:spTgt spid="39"/>
                                        </p:tgtEl>
                                      </p:cBhvr>
                                    </p:cmd>
                                  </p:childTnLst>
                                </p:cTn>
                              </p:par>
                              <p:par>
                                <p:cTn id="76" presetID="3" presetClass="mediacall" presetSubtype="0" fill="hold" nodeType="withEffect">
                                  <p:stCondLst>
                                    <p:cond delay="0"/>
                                  </p:stCondLst>
                                  <p:childTnLst>
                                    <p:cmd type="call" cmd="stop">
                                      <p:cBhvr>
                                        <p:cTn id="77" dur="1" fill="hold"/>
                                        <p:tgtEl>
                                          <p:spTgt spid="38"/>
                                        </p:tgtEl>
                                      </p:cBhvr>
                                    </p:cmd>
                                  </p:childTnLst>
                                </p:cTn>
                              </p:par>
                              <p:par>
                                <p:cTn id="78" presetID="19" presetClass="emph" presetSubtype="0" fill="hold" grpId="1" nodeType="withEffect">
                                  <p:stCondLst>
                                    <p:cond delay="3000"/>
                                  </p:stCondLst>
                                  <p:childTnLst>
                                    <p:animClr clrSpc="rgb" dir="cw">
                                      <p:cBhvr override="childStyle">
                                        <p:cTn id="79" dur="500" fill="hold"/>
                                        <p:tgtEl>
                                          <p:spTgt spid="31"/>
                                        </p:tgtEl>
                                        <p:attrNameLst>
                                          <p:attrName>style.color</p:attrName>
                                        </p:attrNameLst>
                                      </p:cBhvr>
                                      <p:to>
                                        <a:srgbClr val="FF0000"/>
                                      </p:to>
                                    </p:animClr>
                                    <p:animClr clrSpc="rgb" dir="cw">
                                      <p:cBhvr>
                                        <p:cTn id="80" dur="500" fill="hold"/>
                                        <p:tgtEl>
                                          <p:spTgt spid="31"/>
                                        </p:tgtEl>
                                        <p:attrNameLst>
                                          <p:attrName>fillcolor</p:attrName>
                                        </p:attrNameLst>
                                      </p:cBhvr>
                                      <p:to>
                                        <a:srgbClr val="FF0000"/>
                                      </p:to>
                                    </p:animClr>
                                    <p:set>
                                      <p:cBhvr>
                                        <p:cTn id="81" dur="500" fill="hold"/>
                                        <p:tgtEl>
                                          <p:spTgt spid="31"/>
                                        </p:tgtEl>
                                        <p:attrNameLst>
                                          <p:attrName>fill.type</p:attrName>
                                        </p:attrNameLst>
                                      </p:cBhvr>
                                      <p:to>
                                        <p:strVal val="solid"/>
                                      </p:to>
                                    </p:set>
                                    <p:set>
                                      <p:cBhvr>
                                        <p:cTn id="82" dur="500" fill="hold"/>
                                        <p:tgtEl>
                                          <p:spTgt spid="31"/>
                                        </p:tgtEl>
                                        <p:attrNameLst>
                                          <p:attrName>fill.on</p:attrName>
                                        </p:attrNameLst>
                                      </p:cBhvr>
                                      <p:to>
                                        <p:strVal val="true"/>
                                      </p:to>
                                    </p:set>
                                  </p:childTnLst>
                                </p:cTn>
                              </p:par>
                              <p:par>
                                <p:cTn id="83" presetID="19" presetClass="emph" presetSubtype="0" repeatCount="4000" fill="hold" grpId="2" nodeType="withEffect">
                                  <p:stCondLst>
                                    <p:cond delay="3000"/>
                                  </p:stCondLst>
                                  <p:childTnLst>
                                    <p:animClr clrSpc="rgb" dir="cw">
                                      <p:cBhvr override="childStyle">
                                        <p:cTn id="84" dur="500" fill="hold"/>
                                        <p:tgtEl>
                                          <p:spTgt spid="15"/>
                                        </p:tgtEl>
                                        <p:attrNameLst>
                                          <p:attrName>style.color</p:attrName>
                                        </p:attrNameLst>
                                      </p:cBhvr>
                                      <p:to>
                                        <a:srgbClr val="92D050"/>
                                      </p:to>
                                    </p:animClr>
                                    <p:animClr clrSpc="rgb" dir="cw">
                                      <p:cBhvr>
                                        <p:cTn id="85" dur="500" fill="hold"/>
                                        <p:tgtEl>
                                          <p:spTgt spid="15"/>
                                        </p:tgtEl>
                                        <p:attrNameLst>
                                          <p:attrName>fillcolor</p:attrName>
                                        </p:attrNameLst>
                                      </p:cBhvr>
                                      <p:to>
                                        <a:srgbClr val="92D050"/>
                                      </p:to>
                                    </p:animClr>
                                    <p:set>
                                      <p:cBhvr>
                                        <p:cTn id="86" dur="500" fill="hold"/>
                                        <p:tgtEl>
                                          <p:spTgt spid="15"/>
                                        </p:tgtEl>
                                        <p:attrNameLst>
                                          <p:attrName>fill.type</p:attrName>
                                        </p:attrNameLst>
                                      </p:cBhvr>
                                      <p:to>
                                        <p:strVal val="solid"/>
                                      </p:to>
                                    </p:set>
                                    <p:set>
                                      <p:cBhvr>
                                        <p:cTn id="87" dur="500" fill="hold"/>
                                        <p:tgtEl>
                                          <p:spTgt spid="15"/>
                                        </p:tgtEl>
                                        <p:attrNameLst>
                                          <p:attrName>fill.on</p:attrName>
                                        </p:attrNameLst>
                                      </p:cBhvr>
                                      <p:to>
                                        <p:strVal val="true"/>
                                      </p:to>
                                    </p:set>
                                  </p:childTnLst>
                                </p:cTn>
                              </p:par>
                              <p:par>
                                <p:cTn id="88" presetID="1" presetClass="mediacall" presetSubtype="0" fill="hold" nodeType="withEffect">
                                  <p:stCondLst>
                                    <p:cond delay="3000"/>
                                  </p:stCondLst>
                                  <p:childTnLst>
                                    <p:cmd type="call" cmd="playFrom(0.0)">
                                      <p:cBhvr>
                                        <p:cTn id="89" dur="5906" fill="hold"/>
                                        <p:tgtEl>
                                          <p:spTgt spid="41"/>
                                        </p:tgtEl>
                                      </p:cBhvr>
                                    </p:cmd>
                                  </p:childTnLst>
                                </p:cTn>
                              </p:par>
                              <p:par>
                                <p:cTn id="90" presetID="3" presetClass="mediacall" presetSubtype="0" fill="hold" nodeType="withEffect">
                                  <p:stCondLst>
                                    <p:cond delay="3000"/>
                                  </p:stCondLst>
                                  <p:childTnLst>
                                    <p:cmd type="call" cmd="stop">
                                      <p:cBhvr>
                                        <p:cTn id="91" dur="1" fill="hold"/>
                                        <p:tgtEl>
                                          <p:spTgt spid="39"/>
                                        </p:tgtEl>
                                      </p:cBhvr>
                                    </p:cmd>
                                  </p:childTnLst>
                                </p:cTn>
                              </p:par>
                              <p:par>
                                <p:cTn id="92" presetID="30" presetClass="emph" presetSubtype="0" fill="hold" grpId="2" nodeType="withEffect">
                                  <p:stCondLst>
                                    <p:cond delay="3000"/>
                                  </p:stCondLst>
                                  <p:childTnLst>
                                    <p:animClr clrSpc="hsl" dir="cw">
                                      <p:cBhvr override="childStyle">
                                        <p:cTn id="93" dur="500" fill="hold"/>
                                        <p:tgtEl>
                                          <p:spTgt spid="33"/>
                                        </p:tgtEl>
                                        <p:attrNameLst>
                                          <p:attrName>style.color</p:attrName>
                                        </p:attrNameLst>
                                      </p:cBhvr>
                                      <p:by>
                                        <p:hsl h="0" s="12549" l="25098"/>
                                      </p:by>
                                    </p:animClr>
                                    <p:animClr clrSpc="hsl" dir="cw">
                                      <p:cBhvr>
                                        <p:cTn id="94" dur="500" fill="hold"/>
                                        <p:tgtEl>
                                          <p:spTgt spid="33"/>
                                        </p:tgtEl>
                                        <p:attrNameLst>
                                          <p:attrName>fillcolor</p:attrName>
                                        </p:attrNameLst>
                                      </p:cBhvr>
                                      <p:by>
                                        <p:hsl h="0" s="12549" l="25098"/>
                                      </p:by>
                                    </p:animClr>
                                    <p:animClr clrSpc="hsl" dir="cw">
                                      <p:cBhvr>
                                        <p:cTn id="95" dur="500" fill="hold"/>
                                        <p:tgtEl>
                                          <p:spTgt spid="33"/>
                                        </p:tgtEl>
                                        <p:attrNameLst>
                                          <p:attrName>stroke.color</p:attrName>
                                        </p:attrNameLst>
                                      </p:cBhvr>
                                      <p:by>
                                        <p:hsl h="0" s="12549" l="25098"/>
                                      </p:by>
                                    </p:animClr>
                                    <p:set>
                                      <p:cBhvr>
                                        <p:cTn id="96" dur="500" fill="hold"/>
                                        <p:tgtEl>
                                          <p:spTgt spid="33"/>
                                        </p:tgtEl>
                                        <p:attrNameLst>
                                          <p:attrName>fill.type</p:attrName>
                                        </p:attrNameLst>
                                      </p:cBhvr>
                                      <p:to>
                                        <p:strVal val="solid"/>
                                      </p:to>
                                    </p:set>
                                  </p:childTnLst>
                                </p:cTn>
                              </p:par>
                              <p:par>
                                <p:cTn id="97" presetID="24" presetClass="emph" presetSubtype="0" fill="hold" grpId="3" nodeType="withEffect">
                                  <p:stCondLst>
                                    <p:cond delay="3000"/>
                                  </p:stCondLst>
                                  <p:childTnLst>
                                    <p:animClr clrSpc="hsl" dir="cw">
                                      <p:cBhvr override="childStyle">
                                        <p:cTn id="98" dur="500" fill="hold"/>
                                        <p:tgtEl>
                                          <p:spTgt spid="25"/>
                                        </p:tgtEl>
                                        <p:attrNameLst>
                                          <p:attrName>style.color</p:attrName>
                                        </p:attrNameLst>
                                      </p:cBhvr>
                                      <p:by>
                                        <p:hsl h="0" s="-12549" l="-25098"/>
                                      </p:by>
                                    </p:animClr>
                                    <p:animClr clrSpc="hsl" dir="cw">
                                      <p:cBhvr>
                                        <p:cTn id="99" dur="500" fill="hold"/>
                                        <p:tgtEl>
                                          <p:spTgt spid="25"/>
                                        </p:tgtEl>
                                        <p:attrNameLst>
                                          <p:attrName>fillcolor</p:attrName>
                                        </p:attrNameLst>
                                      </p:cBhvr>
                                      <p:by>
                                        <p:hsl h="0" s="-12549" l="-25098"/>
                                      </p:by>
                                    </p:animClr>
                                    <p:animClr clrSpc="hsl" dir="cw">
                                      <p:cBhvr>
                                        <p:cTn id="100" dur="500" fill="hold"/>
                                        <p:tgtEl>
                                          <p:spTgt spid="25"/>
                                        </p:tgtEl>
                                        <p:attrNameLst>
                                          <p:attrName>stroke.color</p:attrName>
                                        </p:attrNameLst>
                                      </p:cBhvr>
                                      <p:by>
                                        <p:hsl h="0" s="-12549" l="-25098"/>
                                      </p:by>
                                    </p:animClr>
                                    <p:set>
                                      <p:cBhvr>
                                        <p:cTn id="101"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2" restart="whenNotActive" fill="hold" evtFilter="cancelBubble" nodeType="interactiveSeq">
                <p:stCondLst>
                  <p:cond evt="onClick" delay="0">
                    <p:tgtEl>
                      <p:spTgt spid="27"/>
                    </p:tgtEl>
                  </p:cond>
                </p:stCondLst>
                <p:endSync evt="end" delay="0">
                  <p:rtn val="all"/>
                </p:endSync>
                <p:childTnLst>
                  <p:par>
                    <p:cTn id="103" fill="hold">
                      <p:stCondLst>
                        <p:cond delay="0"/>
                      </p:stCondLst>
                      <p:childTnLst>
                        <p:par>
                          <p:cTn id="104" fill="hold">
                            <p:stCondLst>
                              <p:cond delay="0"/>
                            </p:stCondLst>
                            <p:childTnLst>
                              <p:par>
                                <p:cTn id="105" presetID="24" presetClass="emph" presetSubtype="0" fill="hold" grpId="1" nodeType="clickEffect">
                                  <p:stCondLst>
                                    <p:cond delay="0"/>
                                  </p:stCondLst>
                                  <p:childTnLst>
                                    <p:animClr clrSpc="hsl" dir="cw">
                                      <p:cBhvr override="childStyle">
                                        <p:cTn id="106" dur="500" fill="hold"/>
                                        <p:tgtEl>
                                          <p:spTgt spid="27"/>
                                        </p:tgtEl>
                                        <p:attrNameLst>
                                          <p:attrName>style.color</p:attrName>
                                        </p:attrNameLst>
                                      </p:cBhvr>
                                      <p:by>
                                        <p:hsl h="0" s="-12549" l="-25098"/>
                                      </p:by>
                                    </p:animClr>
                                    <p:animClr clrSpc="hsl" dir="cw">
                                      <p:cBhvr>
                                        <p:cTn id="107" dur="500" fill="hold"/>
                                        <p:tgtEl>
                                          <p:spTgt spid="27"/>
                                        </p:tgtEl>
                                        <p:attrNameLst>
                                          <p:attrName>fillcolor</p:attrName>
                                        </p:attrNameLst>
                                      </p:cBhvr>
                                      <p:by>
                                        <p:hsl h="0" s="-12549" l="-25098"/>
                                      </p:by>
                                    </p:animClr>
                                    <p:animClr clrSpc="hsl" dir="cw">
                                      <p:cBhvr>
                                        <p:cTn id="108" dur="500" fill="hold"/>
                                        <p:tgtEl>
                                          <p:spTgt spid="27"/>
                                        </p:tgtEl>
                                        <p:attrNameLst>
                                          <p:attrName>stroke.color</p:attrName>
                                        </p:attrNameLst>
                                      </p:cBhvr>
                                      <p:by>
                                        <p:hsl h="0" s="-12549" l="-25098"/>
                                      </p:by>
                                    </p:animClr>
                                    <p:set>
                                      <p:cBhvr>
                                        <p:cTn id="109" dur="500" fill="hold"/>
                                        <p:tgtEl>
                                          <p:spTgt spid="27"/>
                                        </p:tgtEl>
                                        <p:attrNameLst>
                                          <p:attrName>fill.type</p:attrName>
                                        </p:attrNameLst>
                                      </p:cBhvr>
                                      <p:to>
                                        <p:strVal val="solid"/>
                                      </p:to>
                                    </p:set>
                                  </p:childTnLst>
                                </p:cTn>
                              </p:par>
                              <p:par>
                                <p:cTn id="110" presetID="19" presetClass="emph" presetSubtype="0" fill="hold" grpId="0" nodeType="withEffect">
                                  <p:stCondLst>
                                    <p:cond delay="0"/>
                                  </p:stCondLst>
                                  <p:childTnLst>
                                    <p:animClr clrSpc="rgb" dir="cw">
                                      <p:cBhvr override="childStyle">
                                        <p:cTn id="111" dur="500" fill="hold"/>
                                        <p:tgtEl>
                                          <p:spTgt spid="16"/>
                                        </p:tgtEl>
                                        <p:attrNameLst>
                                          <p:attrName>style.color</p:attrName>
                                        </p:attrNameLst>
                                      </p:cBhvr>
                                      <p:to>
                                        <a:srgbClr val="FFC000"/>
                                      </p:to>
                                    </p:animClr>
                                    <p:animClr clrSpc="rgb" dir="cw">
                                      <p:cBhvr>
                                        <p:cTn id="112" dur="500" fill="hold"/>
                                        <p:tgtEl>
                                          <p:spTgt spid="16"/>
                                        </p:tgtEl>
                                        <p:attrNameLst>
                                          <p:attrName>fillcolor</p:attrName>
                                        </p:attrNameLst>
                                      </p:cBhvr>
                                      <p:to>
                                        <a:srgbClr val="FFC000"/>
                                      </p:to>
                                    </p:animClr>
                                    <p:set>
                                      <p:cBhvr>
                                        <p:cTn id="113" dur="500" fill="hold"/>
                                        <p:tgtEl>
                                          <p:spTgt spid="16"/>
                                        </p:tgtEl>
                                        <p:attrNameLst>
                                          <p:attrName>fill.type</p:attrName>
                                        </p:attrNameLst>
                                      </p:cBhvr>
                                      <p:to>
                                        <p:strVal val="solid"/>
                                      </p:to>
                                    </p:set>
                                    <p:set>
                                      <p:cBhvr>
                                        <p:cTn id="114" dur="500" fill="hold"/>
                                        <p:tgtEl>
                                          <p:spTgt spid="16"/>
                                        </p:tgtEl>
                                        <p:attrNameLst>
                                          <p:attrName>fill.on</p:attrName>
                                        </p:attrNameLst>
                                      </p:cBhvr>
                                      <p:to>
                                        <p:strVal val="true"/>
                                      </p:to>
                                    </p:set>
                                  </p:childTnLst>
                                </p:cTn>
                              </p:par>
                              <p:par>
                                <p:cTn id="115" presetID="1" presetClass="mediacall" presetSubtype="0" fill="hold" nodeType="withEffect">
                                  <p:stCondLst>
                                    <p:cond delay="0"/>
                                  </p:stCondLst>
                                  <p:childTnLst>
                                    <p:cmd type="call" cmd="playFrom(0.0)">
                                      <p:cBhvr>
                                        <p:cTn id="116" dur="20221" fill="hold"/>
                                        <p:tgtEl>
                                          <p:spTgt spid="39"/>
                                        </p:tgtEl>
                                      </p:cBhvr>
                                    </p:cmd>
                                  </p:childTnLst>
                                </p:cTn>
                              </p:par>
                              <p:par>
                                <p:cTn id="117" presetID="3" presetClass="mediacall" presetSubtype="0" fill="hold" nodeType="withEffect">
                                  <p:stCondLst>
                                    <p:cond delay="0"/>
                                  </p:stCondLst>
                                  <p:childTnLst>
                                    <p:cmd type="call" cmd="stop">
                                      <p:cBhvr>
                                        <p:cTn id="118" dur="1" fill="hold"/>
                                        <p:tgtEl>
                                          <p:spTgt spid="38"/>
                                        </p:tgtEl>
                                      </p:cBhvr>
                                    </p:cmd>
                                  </p:childTnLst>
                                </p:cTn>
                              </p:par>
                              <p:par>
                                <p:cTn id="119" presetID="19" presetClass="emph" presetSubtype="0" fill="hold" grpId="1" nodeType="withEffect">
                                  <p:stCondLst>
                                    <p:cond delay="3500"/>
                                  </p:stCondLst>
                                  <p:childTnLst>
                                    <p:animClr clrSpc="rgb" dir="cw">
                                      <p:cBhvr override="childStyle">
                                        <p:cTn id="120" dur="500" fill="hold"/>
                                        <p:tgtEl>
                                          <p:spTgt spid="16"/>
                                        </p:tgtEl>
                                        <p:attrNameLst>
                                          <p:attrName>style.color</p:attrName>
                                        </p:attrNameLst>
                                      </p:cBhvr>
                                      <p:to>
                                        <a:srgbClr val="FF0000"/>
                                      </p:to>
                                    </p:animClr>
                                    <p:animClr clrSpc="rgb" dir="cw">
                                      <p:cBhvr>
                                        <p:cTn id="121" dur="500" fill="hold"/>
                                        <p:tgtEl>
                                          <p:spTgt spid="16"/>
                                        </p:tgtEl>
                                        <p:attrNameLst>
                                          <p:attrName>fillcolor</p:attrName>
                                        </p:attrNameLst>
                                      </p:cBhvr>
                                      <p:to>
                                        <a:srgbClr val="FF0000"/>
                                      </p:to>
                                    </p:animClr>
                                    <p:set>
                                      <p:cBhvr>
                                        <p:cTn id="122" dur="500" fill="hold"/>
                                        <p:tgtEl>
                                          <p:spTgt spid="16"/>
                                        </p:tgtEl>
                                        <p:attrNameLst>
                                          <p:attrName>fill.type</p:attrName>
                                        </p:attrNameLst>
                                      </p:cBhvr>
                                      <p:to>
                                        <p:strVal val="solid"/>
                                      </p:to>
                                    </p:set>
                                    <p:set>
                                      <p:cBhvr>
                                        <p:cTn id="123" dur="500" fill="hold"/>
                                        <p:tgtEl>
                                          <p:spTgt spid="16"/>
                                        </p:tgtEl>
                                        <p:attrNameLst>
                                          <p:attrName>fill.on</p:attrName>
                                        </p:attrNameLst>
                                      </p:cBhvr>
                                      <p:to>
                                        <p:strVal val="true"/>
                                      </p:to>
                                    </p:set>
                                  </p:childTnLst>
                                </p:cTn>
                              </p:par>
                              <p:par>
                                <p:cTn id="124" presetID="19" presetClass="emph" presetSubtype="0" repeatCount="4000" fill="hold" grpId="3" nodeType="withEffect">
                                  <p:stCondLst>
                                    <p:cond delay="3500"/>
                                  </p:stCondLst>
                                  <p:childTnLst>
                                    <p:animClr clrSpc="rgb" dir="cw">
                                      <p:cBhvr override="childStyle">
                                        <p:cTn id="125" dur="500" fill="hold"/>
                                        <p:tgtEl>
                                          <p:spTgt spid="15"/>
                                        </p:tgtEl>
                                        <p:attrNameLst>
                                          <p:attrName>style.color</p:attrName>
                                        </p:attrNameLst>
                                      </p:cBhvr>
                                      <p:to>
                                        <a:srgbClr val="92D050"/>
                                      </p:to>
                                    </p:animClr>
                                    <p:animClr clrSpc="rgb" dir="cw">
                                      <p:cBhvr>
                                        <p:cTn id="126" dur="500" fill="hold"/>
                                        <p:tgtEl>
                                          <p:spTgt spid="15"/>
                                        </p:tgtEl>
                                        <p:attrNameLst>
                                          <p:attrName>fillcolor</p:attrName>
                                        </p:attrNameLst>
                                      </p:cBhvr>
                                      <p:to>
                                        <a:srgbClr val="92D050"/>
                                      </p:to>
                                    </p:animClr>
                                    <p:set>
                                      <p:cBhvr>
                                        <p:cTn id="127" dur="500" fill="hold"/>
                                        <p:tgtEl>
                                          <p:spTgt spid="15"/>
                                        </p:tgtEl>
                                        <p:attrNameLst>
                                          <p:attrName>fill.type</p:attrName>
                                        </p:attrNameLst>
                                      </p:cBhvr>
                                      <p:to>
                                        <p:strVal val="solid"/>
                                      </p:to>
                                    </p:set>
                                    <p:set>
                                      <p:cBhvr>
                                        <p:cTn id="128" dur="500" fill="hold"/>
                                        <p:tgtEl>
                                          <p:spTgt spid="15"/>
                                        </p:tgtEl>
                                        <p:attrNameLst>
                                          <p:attrName>fill.on</p:attrName>
                                        </p:attrNameLst>
                                      </p:cBhvr>
                                      <p:to>
                                        <p:strVal val="true"/>
                                      </p:to>
                                    </p:set>
                                  </p:childTnLst>
                                </p:cTn>
                              </p:par>
                              <p:par>
                                <p:cTn id="129" presetID="1" presetClass="mediacall" presetSubtype="0" fill="hold" nodeType="withEffect">
                                  <p:stCondLst>
                                    <p:cond delay="3500"/>
                                  </p:stCondLst>
                                  <p:childTnLst>
                                    <p:cmd type="call" cmd="playFrom(0.0)">
                                      <p:cBhvr>
                                        <p:cTn id="130" dur="5906" fill="hold"/>
                                        <p:tgtEl>
                                          <p:spTgt spid="41"/>
                                        </p:tgtEl>
                                      </p:cBhvr>
                                    </p:cmd>
                                  </p:childTnLst>
                                </p:cTn>
                              </p:par>
                              <p:par>
                                <p:cTn id="131" presetID="3" presetClass="mediacall" presetSubtype="0" fill="hold" nodeType="withEffect">
                                  <p:stCondLst>
                                    <p:cond delay="3500"/>
                                  </p:stCondLst>
                                  <p:childTnLst>
                                    <p:cmd type="call" cmd="stop">
                                      <p:cBhvr>
                                        <p:cTn id="132" dur="1" fill="hold"/>
                                        <p:tgtEl>
                                          <p:spTgt spid="39"/>
                                        </p:tgtEl>
                                      </p:cBhvr>
                                    </p:cmd>
                                  </p:childTnLst>
                                </p:cTn>
                              </p:par>
                              <p:par>
                                <p:cTn id="133" presetID="30" presetClass="emph" presetSubtype="0" fill="hold" grpId="2" nodeType="withEffect">
                                  <p:stCondLst>
                                    <p:cond delay="3500"/>
                                  </p:stCondLst>
                                  <p:childTnLst>
                                    <p:animClr clrSpc="hsl" dir="cw">
                                      <p:cBhvr override="childStyle">
                                        <p:cTn id="134" dur="500" fill="hold"/>
                                        <p:tgtEl>
                                          <p:spTgt spid="27"/>
                                        </p:tgtEl>
                                        <p:attrNameLst>
                                          <p:attrName>style.color</p:attrName>
                                        </p:attrNameLst>
                                      </p:cBhvr>
                                      <p:by>
                                        <p:hsl h="0" s="12549" l="25098"/>
                                      </p:by>
                                    </p:animClr>
                                    <p:animClr clrSpc="hsl" dir="cw">
                                      <p:cBhvr>
                                        <p:cTn id="135" dur="500" fill="hold"/>
                                        <p:tgtEl>
                                          <p:spTgt spid="27"/>
                                        </p:tgtEl>
                                        <p:attrNameLst>
                                          <p:attrName>fillcolor</p:attrName>
                                        </p:attrNameLst>
                                      </p:cBhvr>
                                      <p:by>
                                        <p:hsl h="0" s="12549" l="25098"/>
                                      </p:by>
                                    </p:animClr>
                                    <p:animClr clrSpc="hsl" dir="cw">
                                      <p:cBhvr>
                                        <p:cTn id="136" dur="500" fill="hold"/>
                                        <p:tgtEl>
                                          <p:spTgt spid="27"/>
                                        </p:tgtEl>
                                        <p:attrNameLst>
                                          <p:attrName>stroke.color</p:attrName>
                                        </p:attrNameLst>
                                      </p:cBhvr>
                                      <p:by>
                                        <p:hsl h="0" s="12549" l="25098"/>
                                      </p:by>
                                    </p:animClr>
                                    <p:set>
                                      <p:cBhvr>
                                        <p:cTn id="137" dur="500" fill="hold"/>
                                        <p:tgtEl>
                                          <p:spTgt spid="27"/>
                                        </p:tgtEl>
                                        <p:attrNameLst>
                                          <p:attrName>fill.type</p:attrName>
                                        </p:attrNameLst>
                                      </p:cBhvr>
                                      <p:to>
                                        <p:strVal val="solid"/>
                                      </p:to>
                                    </p:set>
                                  </p:childTnLst>
                                </p:cTn>
                              </p:par>
                              <p:par>
                                <p:cTn id="138" presetID="24" presetClass="emph" presetSubtype="0" fill="hold" grpId="4" nodeType="withEffect">
                                  <p:stCondLst>
                                    <p:cond delay="3500"/>
                                  </p:stCondLst>
                                  <p:childTnLst>
                                    <p:animClr clrSpc="hsl" dir="cw">
                                      <p:cBhvr override="childStyle">
                                        <p:cTn id="139" dur="500" fill="hold"/>
                                        <p:tgtEl>
                                          <p:spTgt spid="25"/>
                                        </p:tgtEl>
                                        <p:attrNameLst>
                                          <p:attrName>style.color</p:attrName>
                                        </p:attrNameLst>
                                      </p:cBhvr>
                                      <p:by>
                                        <p:hsl h="0" s="-12549" l="-25098"/>
                                      </p:by>
                                    </p:animClr>
                                    <p:animClr clrSpc="hsl" dir="cw">
                                      <p:cBhvr>
                                        <p:cTn id="140" dur="500" fill="hold"/>
                                        <p:tgtEl>
                                          <p:spTgt spid="25"/>
                                        </p:tgtEl>
                                        <p:attrNameLst>
                                          <p:attrName>fillcolor</p:attrName>
                                        </p:attrNameLst>
                                      </p:cBhvr>
                                      <p:by>
                                        <p:hsl h="0" s="-12549" l="-25098"/>
                                      </p:by>
                                    </p:animClr>
                                    <p:animClr clrSpc="hsl" dir="cw">
                                      <p:cBhvr>
                                        <p:cTn id="141" dur="500" fill="hold"/>
                                        <p:tgtEl>
                                          <p:spTgt spid="25"/>
                                        </p:tgtEl>
                                        <p:attrNameLst>
                                          <p:attrName>stroke.color</p:attrName>
                                        </p:attrNameLst>
                                      </p:cBhvr>
                                      <p:by>
                                        <p:hsl h="0" s="-12549" l="-25098"/>
                                      </p:by>
                                    </p:animClr>
                                    <p:set>
                                      <p:cBhvr>
                                        <p:cTn id="142"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3" restart="whenNotActive" fill="hold" evtFilter="cancelBubble" nodeType="interactiveSeq">
                <p:stCondLst>
                  <p:cond evt="onClick" delay="0">
                    <p:tgtEl>
                      <p:spTgt spid="34"/>
                    </p:tgtEl>
                  </p:cond>
                </p:stCondLst>
                <p:endSync evt="end" delay="0">
                  <p:rtn val="all"/>
                </p:endSync>
                <p:childTnLst>
                  <p:par>
                    <p:cTn id="144" fill="hold">
                      <p:stCondLst>
                        <p:cond delay="0"/>
                      </p:stCondLst>
                      <p:childTnLst>
                        <p:par>
                          <p:cTn id="145" fill="hold">
                            <p:stCondLst>
                              <p:cond delay="0"/>
                            </p:stCondLst>
                            <p:childTnLst>
                              <p:par>
                                <p:cTn id="146" presetID="24" presetClass="emph" presetSubtype="0" fill="hold" grpId="1" nodeType="clickEffect">
                                  <p:stCondLst>
                                    <p:cond delay="0"/>
                                  </p:stCondLst>
                                  <p:childTnLst>
                                    <p:animClr clrSpc="hsl" dir="cw">
                                      <p:cBhvr override="childStyle">
                                        <p:cTn id="147" dur="500" fill="hold"/>
                                        <p:tgtEl>
                                          <p:spTgt spid="34"/>
                                        </p:tgtEl>
                                        <p:attrNameLst>
                                          <p:attrName>style.color</p:attrName>
                                        </p:attrNameLst>
                                      </p:cBhvr>
                                      <p:by>
                                        <p:hsl h="0" s="-12549" l="-25098"/>
                                      </p:by>
                                    </p:animClr>
                                    <p:animClr clrSpc="hsl" dir="cw">
                                      <p:cBhvr>
                                        <p:cTn id="148" dur="500" fill="hold"/>
                                        <p:tgtEl>
                                          <p:spTgt spid="34"/>
                                        </p:tgtEl>
                                        <p:attrNameLst>
                                          <p:attrName>fillcolor</p:attrName>
                                        </p:attrNameLst>
                                      </p:cBhvr>
                                      <p:by>
                                        <p:hsl h="0" s="-12549" l="-25098"/>
                                      </p:by>
                                    </p:animClr>
                                    <p:animClr clrSpc="hsl" dir="cw">
                                      <p:cBhvr>
                                        <p:cTn id="149" dur="500" fill="hold"/>
                                        <p:tgtEl>
                                          <p:spTgt spid="34"/>
                                        </p:tgtEl>
                                        <p:attrNameLst>
                                          <p:attrName>stroke.color</p:attrName>
                                        </p:attrNameLst>
                                      </p:cBhvr>
                                      <p:by>
                                        <p:hsl h="0" s="-12549" l="-25098"/>
                                      </p:by>
                                    </p:animClr>
                                    <p:set>
                                      <p:cBhvr>
                                        <p:cTn id="150" dur="500" fill="hold"/>
                                        <p:tgtEl>
                                          <p:spTgt spid="34"/>
                                        </p:tgtEl>
                                        <p:attrNameLst>
                                          <p:attrName>fill.type</p:attrName>
                                        </p:attrNameLst>
                                      </p:cBhvr>
                                      <p:to>
                                        <p:strVal val="solid"/>
                                      </p:to>
                                    </p:set>
                                  </p:childTnLst>
                                </p:cTn>
                              </p:par>
                              <p:par>
                                <p:cTn id="151" presetID="19" presetClass="emph" presetSubtype="0" fill="hold" grpId="0" nodeType="withEffect">
                                  <p:stCondLst>
                                    <p:cond delay="0"/>
                                  </p:stCondLst>
                                  <p:childTnLst>
                                    <p:animClr clrSpc="rgb" dir="cw">
                                      <p:cBhvr override="childStyle">
                                        <p:cTn id="152" dur="500" fill="hold"/>
                                        <p:tgtEl>
                                          <p:spTgt spid="32"/>
                                        </p:tgtEl>
                                        <p:attrNameLst>
                                          <p:attrName>style.color</p:attrName>
                                        </p:attrNameLst>
                                      </p:cBhvr>
                                      <p:to>
                                        <a:schemeClr val="accent2"/>
                                      </p:to>
                                    </p:animClr>
                                    <p:animClr clrSpc="rgb" dir="cw">
                                      <p:cBhvr>
                                        <p:cTn id="153" dur="500" fill="hold"/>
                                        <p:tgtEl>
                                          <p:spTgt spid="32"/>
                                        </p:tgtEl>
                                        <p:attrNameLst>
                                          <p:attrName>fillcolor</p:attrName>
                                        </p:attrNameLst>
                                      </p:cBhvr>
                                      <p:to>
                                        <a:schemeClr val="accent2"/>
                                      </p:to>
                                    </p:animClr>
                                    <p:set>
                                      <p:cBhvr>
                                        <p:cTn id="154" dur="500" fill="hold"/>
                                        <p:tgtEl>
                                          <p:spTgt spid="32"/>
                                        </p:tgtEl>
                                        <p:attrNameLst>
                                          <p:attrName>fill.type</p:attrName>
                                        </p:attrNameLst>
                                      </p:cBhvr>
                                      <p:to>
                                        <p:strVal val="solid"/>
                                      </p:to>
                                    </p:set>
                                    <p:set>
                                      <p:cBhvr>
                                        <p:cTn id="155" dur="500" fill="hold"/>
                                        <p:tgtEl>
                                          <p:spTgt spid="32"/>
                                        </p:tgtEl>
                                        <p:attrNameLst>
                                          <p:attrName>fill.on</p:attrName>
                                        </p:attrNameLst>
                                      </p:cBhvr>
                                      <p:to>
                                        <p:strVal val="true"/>
                                      </p:to>
                                    </p:set>
                                  </p:childTnLst>
                                </p:cTn>
                              </p:par>
                              <p:par>
                                <p:cTn id="156" presetID="1" presetClass="mediacall" presetSubtype="0" fill="hold" nodeType="withEffect">
                                  <p:stCondLst>
                                    <p:cond delay="0"/>
                                  </p:stCondLst>
                                  <p:childTnLst>
                                    <p:cmd type="call" cmd="playFrom(0.0)">
                                      <p:cBhvr>
                                        <p:cTn id="157" dur="20221" fill="hold"/>
                                        <p:tgtEl>
                                          <p:spTgt spid="39"/>
                                        </p:tgtEl>
                                      </p:cBhvr>
                                    </p:cmd>
                                  </p:childTnLst>
                                </p:cTn>
                              </p:par>
                              <p:par>
                                <p:cTn id="158" presetID="3" presetClass="mediacall" presetSubtype="0" fill="hold" nodeType="withEffect">
                                  <p:stCondLst>
                                    <p:cond delay="0"/>
                                  </p:stCondLst>
                                  <p:childTnLst>
                                    <p:cmd type="call" cmd="stop">
                                      <p:cBhvr>
                                        <p:cTn id="159" dur="1" fill="hold"/>
                                        <p:tgtEl>
                                          <p:spTgt spid="38"/>
                                        </p:tgtEl>
                                      </p:cBhvr>
                                    </p:cmd>
                                  </p:childTnLst>
                                </p:cTn>
                              </p:par>
                              <p:par>
                                <p:cTn id="160" presetID="19" presetClass="emph" presetSubtype="0" fill="hold" grpId="1" nodeType="withEffect">
                                  <p:stCondLst>
                                    <p:cond delay="3000"/>
                                  </p:stCondLst>
                                  <p:childTnLst>
                                    <p:animClr clrSpc="rgb" dir="cw">
                                      <p:cBhvr override="childStyle">
                                        <p:cTn id="161" dur="500" fill="hold"/>
                                        <p:tgtEl>
                                          <p:spTgt spid="32"/>
                                        </p:tgtEl>
                                        <p:attrNameLst>
                                          <p:attrName>style.color</p:attrName>
                                        </p:attrNameLst>
                                      </p:cBhvr>
                                      <p:to>
                                        <a:srgbClr val="FF0000"/>
                                      </p:to>
                                    </p:animClr>
                                    <p:animClr clrSpc="rgb" dir="cw">
                                      <p:cBhvr>
                                        <p:cTn id="162" dur="500" fill="hold"/>
                                        <p:tgtEl>
                                          <p:spTgt spid="32"/>
                                        </p:tgtEl>
                                        <p:attrNameLst>
                                          <p:attrName>fillcolor</p:attrName>
                                        </p:attrNameLst>
                                      </p:cBhvr>
                                      <p:to>
                                        <a:srgbClr val="FF0000"/>
                                      </p:to>
                                    </p:animClr>
                                    <p:set>
                                      <p:cBhvr>
                                        <p:cTn id="163" dur="500" fill="hold"/>
                                        <p:tgtEl>
                                          <p:spTgt spid="32"/>
                                        </p:tgtEl>
                                        <p:attrNameLst>
                                          <p:attrName>fill.type</p:attrName>
                                        </p:attrNameLst>
                                      </p:cBhvr>
                                      <p:to>
                                        <p:strVal val="solid"/>
                                      </p:to>
                                    </p:set>
                                    <p:set>
                                      <p:cBhvr>
                                        <p:cTn id="164" dur="500" fill="hold"/>
                                        <p:tgtEl>
                                          <p:spTgt spid="32"/>
                                        </p:tgtEl>
                                        <p:attrNameLst>
                                          <p:attrName>fill.on</p:attrName>
                                        </p:attrNameLst>
                                      </p:cBhvr>
                                      <p:to>
                                        <p:strVal val="true"/>
                                      </p:to>
                                    </p:set>
                                  </p:childTnLst>
                                </p:cTn>
                              </p:par>
                              <p:par>
                                <p:cTn id="165" presetID="19" presetClass="emph" presetSubtype="0" repeatCount="4000" fill="hold" grpId="4" nodeType="withEffect">
                                  <p:stCondLst>
                                    <p:cond delay="3000"/>
                                  </p:stCondLst>
                                  <p:childTnLst>
                                    <p:animClr clrSpc="rgb" dir="cw">
                                      <p:cBhvr override="childStyle">
                                        <p:cTn id="166" dur="500" fill="hold"/>
                                        <p:tgtEl>
                                          <p:spTgt spid="15"/>
                                        </p:tgtEl>
                                        <p:attrNameLst>
                                          <p:attrName>style.color</p:attrName>
                                        </p:attrNameLst>
                                      </p:cBhvr>
                                      <p:to>
                                        <a:srgbClr val="92D050"/>
                                      </p:to>
                                    </p:animClr>
                                    <p:animClr clrSpc="rgb" dir="cw">
                                      <p:cBhvr>
                                        <p:cTn id="167" dur="500" fill="hold"/>
                                        <p:tgtEl>
                                          <p:spTgt spid="15"/>
                                        </p:tgtEl>
                                        <p:attrNameLst>
                                          <p:attrName>fillcolor</p:attrName>
                                        </p:attrNameLst>
                                      </p:cBhvr>
                                      <p:to>
                                        <a:srgbClr val="92D050"/>
                                      </p:to>
                                    </p:animClr>
                                    <p:set>
                                      <p:cBhvr>
                                        <p:cTn id="168" dur="500" fill="hold"/>
                                        <p:tgtEl>
                                          <p:spTgt spid="15"/>
                                        </p:tgtEl>
                                        <p:attrNameLst>
                                          <p:attrName>fill.type</p:attrName>
                                        </p:attrNameLst>
                                      </p:cBhvr>
                                      <p:to>
                                        <p:strVal val="solid"/>
                                      </p:to>
                                    </p:set>
                                    <p:set>
                                      <p:cBhvr>
                                        <p:cTn id="169" dur="500" fill="hold"/>
                                        <p:tgtEl>
                                          <p:spTgt spid="15"/>
                                        </p:tgtEl>
                                        <p:attrNameLst>
                                          <p:attrName>fill.on</p:attrName>
                                        </p:attrNameLst>
                                      </p:cBhvr>
                                      <p:to>
                                        <p:strVal val="true"/>
                                      </p:to>
                                    </p:set>
                                  </p:childTnLst>
                                </p:cTn>
                              </p:par>
                              <p:par>
                                <p:cTn id="170" presetID="1" presetClass="mediacall" presetSubtype="0" fill="hold" nodeType="withEffect">
                                  <p:stCondLst>
                                    <p:cond delay="3000"/>
                                  </p:stCondLst>
                                  <p:childTnLst>
                                    <p:cmd type="call" cmd="playFrom(0.0)">
                                      <p:cBhvr>
                                        <p:cTn id="171" dur="5906" fill="hold"/>
                                        <p:tgtEl>
                                          <p:spTgt spid="41"/>
                                        </p:tgtEl>
                                      </p:cBhvr>
                                    </p:cmd>
                                  </p:childTnLst>
                                </p:cTn>
                              </p:par>
                              <p:par>
                                <p:cTn id="172" presetID="3" presetClass="mediacall" presetSubtype="0" fill="hold" nodeType="withEffect">
                                  <p:stCondLst>
                                    <p:cond delay="3000"/>
                                  </p:stCondLst>
                                  <p:childTnLst>
                                    <p:cmd type="call" cmd="stop">
                                      <p:cBhvr>
                                        <p:cTn id="173" dur="1" fill="hold"/>
                                        <p:tgtEl>
                                          <p:spTgt spid="39"/>
                                        </p:tgtEl>
                                      </p:cBhvr>
                                    </p:cmd>
                                  </p:childTnLst>
                                </p:cTn>
                              </p:par>
                              <p:par>
                                <p:cTn id="174" presetID="30" presetClass="emph" presetSubtype="0" fill="hold" grpId="2" nodeType="withEffect">
                                  <p:stCondLst>
                                    <p:cond delay="3000"/>
                                  </p:stCondLst>
                                  <p:childTnLst>
                                    <p:animClr clrSpc="hsl" dir="cw">
                                      <p:cBhvr override="childStyle">
                                        <p:cTn id="175" dur="500" fill="hold"/>
                                        <p:tgtEl>
                                          <p:spTgt spid="34"/>
                                        </p:tgtEl>
                                        <p:attrNameLst>
                                          <p:attrName>style.color</p:attrName>
                                        </p:attrNameLst>
                                      </p:cBhvr>
                                      <p:by>
                                        <p:hsl h="0" s="12549" l="25098"/>
                                      </p:by>
                                    </p:animClr>
                                    <p:animClr clrSpc="hsl" dir="cw">
                                      <p:cBhvr>
                                        <p:cTn id="176" dur="500" fill="hold"/>
                                        <p:tgtEl>
                                          <p:spTgt spid="34"/>
                                        </p:tgtEl>
                                        <p:attrNameLst>
                                          <p:attrName>fillcolor</p:attrName>
                                        </p:attrNameLst>
                                      </p:cBhvr>
                                      <p:by>
                                        <p:hsl h="0" s="12549" l="25098"/>
                                      </p:by>
                                    </p:animClr>
                                    <p:animClr clrSpc="hsl" dir="cw">
                                      <p:cBhvr>
                                        <p:cTn id="177" dur="500" fill="hold"/>
                                        <p:tgtEl>
                                          <p:spTgt spid="34"/>
                                        </p:tgtEl>
                                        <p:attrNameLst>
                                          <p:attrName>stroke.color</p:attrName>
                                        </p:attrNameLst>
                                      </p:cBhvr>
                                      <p:by>
                                        <p:hsl h="0" s="12549" l="25098"/>
                                      </p:by>
                                    </p:animClr>
                                    <p:set>
                                      <p:cBhvr>
                                        <p:cTn id="178" dur="500" fill="hold"/>
                                        <p:tgtEl>
                                          <p:spTgt spid="34"/>
                                        </p:tgtEl>
                                        <p:attrNameLst>
                                          <p:attrName>fill.type</p:attrName>
                                        </p:attrNameLst>
                                      </p:cBhvr>
                                      <p:to>
                                        <p:strVal val="solid"/>
                                      </p:to>
                                    </p:set>
                                  </p:childTnLst>
                                </p:cTn>
                              </p:par>
                              <p:par>
                                <p:cTn id="179" presetID="24" presetClass="emph" presetSubtype="0" fill="hold" grpId="5" nodeType="withEffect">
                                  <p:stCondLst>
                                    <p:cond delay="3000"/>
                                  </p:stCondLst>
                                  <p:childTnLst>
                                    <p:animClr clrSpc="hsl" dir="cw">
                                      <p:cBhvr override="childStyle">
                                        <p:cTn id="180" dur="500" fill="hold"/>
                                        <p:tgtEl>
                                          <p:spTgt spid="25"/>
                                        </p:tgtEl>
                                        <p:attrNameLst>
                                          <p:attrName>style.color</p:attrName>
                                        </p:attrNameLst>
                                      </p:cBhvr>
                                      <p:by>
                                        <p:hsl h="0" s="-12549" l="-25098"/>
                                      </p:by>
                                    </p:animClr>
                                    <p:animClr clrSpc="hsl" dir="cw">
                                      <p:cBhvr>
                                        <p:cTn id="181" dur="500" fill="hold"/>
                                        <p:tgtEl>
                                          <p:spTgt spid="25"/>
                                        </p:tgtEl>
                                        <p:attrNameLst>
                                          <p:attrName>fillcolor</p:attrName>
                                        </p:attrNameLst>
                                      </p:cBhvr>
                                      <p:by>
                                        <p:hsl h="0" s="-12549" l="-25098"/>
                                      </p:by>
                                    </p:animClr>
                                    <p:animClr clrSpc="hsl" dir="cw">
                                      <p:cBhvr>
                                        <p:cTn id="182" dur="500" fill="hold"/>
                                        <p:tgtEl>
                                          <p:spTgt spid="25"/>
                                        </p:tgtEl>
                                        <p:attrNameLst>
                                          <p:attrName>stroke.color</p:attrName>
                                        </p:attrNameLst>
                                      </p:cBhvr>
                                      <p:by>
                                        <p:hsl h="0" s="-12549" l="-25098"/>
                                      </p:by>
                                    </p:animClr>
                                    <p:set>
                                      <p:cBhvr>
                                        <p:cTn id="183"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video>
              <p:cMediaNode vol="80000">
                <p:cTn id="184" fill="hold" display="0">
                  <p:stCondLst>
                    <p:cond delay="indefinite"/>
                  </p:stCondLst>
                  <p:endCondLst>
                    <p:cond evt="onStopAudio" delay="0">
                      <p:tgtEl>
                        <p:sldTgt/>
                      </p:tgtEl>
                    </p:cond>
                  </p:endCondLst>
                </p:cTn>
                <p:tgtEl>
                  <p:spTgt spid="39"/>
                </p:tgtEl>
              </p:cMediaNode>
            </p:video>
            <p:video>
              <p:cMediaNode vol="80000">
                <p:cTn id="185" fill="hold" display="0">
                  <p:stCondLst>
                    <p:cond delay="indefinite"/>
                  </p:stCondLst>
                  <p:endCondLst>
                    <p:cond evt="onStopAudio" delay="0">
                      <p:tgtEl>
                        <p:sldTgt/>
                      </p:tgtEl>
                    </p:cond>
                  </p:endCondLst>
                </p:cTn>
                <p:tgtEl>
                  <p:spTgt spid="40"/>
                </p:tgtEl>
              </p:cMediaNode>
            </p:video>
            <p:video>
              <p:cMediaNode vol="80000">
                <p:cTn id="186" fill="hold" display="0">
                  <p:stCondLst>
                    <p:cond delay="indefinite"/>
                  </p:stCondLst>
                  <p:endCondLst>
                    <p:cond evt="onStopAudio" delay="0">
                      <p:tgtEl>
                        <p:sldTgt/>
                      </p:tgtEl>
                    </p:cond>
                  </p:endCondLst>
                </p:cTn>
                <p:tgtEl>
                  <p:spTgt spid="41"/>
                </p:tgtEl>
              </p:cMediaNode>
            </p:vide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34294F01-75A2-47C6-8975-F699C21E23C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384917" y="3916802"/>
            <a:ext cx="9383697" cy="523220"/>
          </a:xfrm>
          <a:prstGeom prst="rect">
            <a:avLst/>
          </a:prstGeom>
          <a:noFill/>
        </p:spPr>
        <p:txBody>
          <a:bodyPr wrap="square" rtlCol="0">
            <a:spAutoFit/>
          </a:bodyPr>
          <a:lstStyle/>
          <a:p>
            <a:pPr lvl="0">
              <a:defRPr/>
            </a:pP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Câu hỏi số</a:t>
            </a:r>
            <a:r>
              <a:rPr kumimoji="0" lang="en-US" sz="2800" b="1" i="0" u="none" strike="noStrike" kern="1200" cap="none" spc="0" normalizeH="0" noProof="0" dirty="0">
                <a:ln>
                  <a:noFill/>
                </a:ln>
                <a:solidFill>
                  <a:prstClr val="white"/>
                </a:solidFill>
                <a:effectLst/>
                <a:uLnTx/>
                <a:uFillTx/>
                <a:latin typeface="Times New Roman" pitchFamily="18" charset="0"/>
                <a:cs typeface="Times New Roman" pitchFamily="18" charset="0"/>
              </a:rPr>
              <a:t> </a:t>
            </a:r>
            <a:r>
              <a:rPr kumimoji="0" lang="en-US" sz="2800" b="1" i="0" u="none" strike="noStrike" kern="1200" cap="none" spc="0" normalizeH="0" noProof="0" dirty="0" smtClean="0">
                <a:ln>
                  <a:noFill/>
                </a:ln>
                <a:solidFill>
                  <a:prstClr val="white"/>
                </a:solidFill>
                <a:effectLst/>
                <a:uLnTx/>
                <a:uFillTx/>
                <a:latin typeface="Times New Roman" pitchFamily="18" charset="0"/>
                <a:cs typeface="Times New Roman" pitchFamily="18" charset="0"/>
              </a:rPr>
              <a:t>7</a:t>
            </a:r>
            <a:r>
              <a:rPr kumimoji="0" lang="en-US" sz="2800" b="1" i="0" u="none" strike="noStrike" kern="1200" cap="none" spc="0" normalizeH="0" baseline="0" noProof="0" dirty="0" smtClean="0">
                <a:ln>
                  <a:noFill/>
                </a:ln>
                <a:solidFill>
                  <a:prstClr val="white"/>
                </a:solidFill>
                <a:effectLst/>
                <a:uLnTx/>
                <a:uFillTx/>
                <a:latin typeface="Times New Roman" pitchFamily="18" charset="0"/>
                <a:cs typeface="Times New Roman" pitchFamily="18" charset="0"/>
              </a:rPr>
              <a:t>: N</a:t>
            </a:r>
            <a:r>
              <a:rPr lang="vi-VN" sz="2800" b="1" dirty="0" smtClean="0">
                <a:solidFill>
                  <a:prstClr val="white"/>
                </a:solidFill>
                <a:latin typeface="Times New Roman" pitchFamily="18" charset="0"/>
                <a:cs typeface="Times New Roman" pitchFamily="18" charset="0"/>
              </a:rPr>
              <a:t>ướ</a:t>
            </a:r>
            <a:r>
              <a:rPr lang="en-US" sz="2800" b="1" dirty="0" smtClean="0">
                <a:solidFill>
                  <a:prstClr val="white"/>
                </a:solidFill>
                <a:latin typeface="Times New Roman" pitchFamily="18" charset="0"/>
                <a:cs typeface="Times New Roman" pitchFamily="18" charset="0"/>
              </a:rPr>
              <a:t>c ngầm </a:t>
            </a:r>
            <a:r>
              <a:rPr lang="vi-VN" sz="2800" b="1" dirty="0" smtClean="0">
                <a:solidFill>
                  <a:prstClr val="white"/>
                </a:solidFill>
                <a:latin typeface="Times New Roman" pitchFamily="18" charset="0"/>
                <a:cs typeface="Times New Roman" pitchFamily="18" charset="0"/>
              </a:rPr>
              <a:t>được</a:t>
            </a:r>
            <a:r>
              <a:rPr lang="en-US" sz="2800" b="1" dirty="0" smtClean="0">
                <a:solidFill>
                  <a:prstClr val="white"/>
                </a:solidFill>
                <a:latin typeface="Times New Roman" pitchFamily="18" charset="0"/>
                <a:cs typeface="Times New Roman" pitchFamily="18" charset="0"/>
              </a:rPr>
              <a:t> tạo nên chủ yếu b</a:t>
            </a:r>
            <a:r>
              <a:rPr lang="vi-VN" sz="2800" b="1" dirty="0" smtClean="0">
                <a:solidFill>
                  <a:prstClr val="white"/>
                </a:solidFill>
                <a:latin typeface="Times New Roman" pitchFamily="18" charset="0"/>
                <a:cs typeface="Times New Roman" pitchFamily="18" charset="0"/>
              </a:rPr>
              <a:t>ởi</a:t>
            </a:r>
            <a:endPar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15" name="bang b">
            <a:extLst>
              <a:ext uri="{FF2B5EF4-FFF2-40B4-BE49-F238E27FC236}">
                <a16:creationId xmlns:a16="http://schemas.microsoft.com/office/drawing/2014/main" xmlns="" id="{D0E6AFB4-275F-4728-9A13-27E00F9EA3A2}"/>
              </a:ext>
            </a:extLst>
          </p:cNvPr>
          <p:cNvSpPr/>
          <p:nvPr/>
        </p:nvSpPr>
        <p:spPr>
          <a:xfrm flipH="1">
            <a:off x="5699760" y="5100583"/>
            <a:ext cx="644624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31865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xmlns="" id="{9897B1B9-EB78-41AF-AC33-1E8F7714B11F}"/>
              </a:ext>
            </a:extLst>
          </p:cNvPr>
          <p:cNvSpPr txBox="1"/>
          <p:nvPr/>
        </p:nvSpPr>
        <p:spPr>
          <a:xfrm>
            <a:off x="5595940" y="5206865"/>
            <a:ext cx="6831212" cy="830997"/>
          </a:xfrm>
          <a:prstGeom prst="rect">
            <a:avLst/>
          </a:prstGeom>
          <a:noFill/>
        </p:spPr>
        <p:txBody>
          <a:bodyPr wrap="square" rtlCol="0">
            <a:spAutoFit/>
          </a:bodyPr>
          <a:lstStyle/>
          <a:p>
            <a:pPr marL="342900" indent="-342900" algn="just">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B. </a:t>
            </a:r>
            <a:r>
              <a:rPr lang="en-US" sz="2400" b="1" dirty="0" smtClean="0">
                <a:solidFill>
                  <a:prstClr val="white"/>
                </a:solidFill>
                <a:latin typeface="Times New Roman" pitchFamily="18" charset="0"/>
                <a:ea typeface="Tahoma" panose="020B0604030504040204" pitchFamily="34" charset="0"/>
                <a:cs typeface="Times New Roman" pitchFamily="18" charset="0"/>
              </a:rPr>
              <a:t>n</a:t>
            </a:r>
            <a:r>
              <a:rPr lang="vi-VN" sz="2400" b="1" dirty="0" smtClean="0">
                <a:solidFill>
                  <a:prstClr val="white"/>
                </a:solidFill>
                <a:latin typeface="Times New Roman" pitchFamily="18" charset="0"/>
                <a:ea typeface="Tahoma" panose="020B0604030504040204" pitchFamily="34" charset="0"/>
                <a:cs typeface="Times New Roman" pitchFamily="18" charset="0"/>
              </a:rPr>
              <a:t>ướ</a:t>
            </a:r>
            <a:r>
              <a:rPr lang="en-US" sz="2400" b="1" dirty="0" smtClean="0">
                <a:solidFill>
                  <a:prstClr val="white"/>
                </a:solidFill>
                <a:latin typeface="Times New Roman" pitchFamily="18" charset="0"/>
                <a:ea typeface="Tahoma" panose="020B0604030504040204" pitchFamily="34" charset="0"/>
                <a:cs typeface="Times New Roman" pitchFamily="18" charset="0"/>
              </a:rPr>
              <a:t>c m</a:t>
            </a:r>
            <a:r>
              <a:rPr lang="vi-VN" sz="2400" b="1" dirty="0" smtClean="0">
                <a:solidFill>
                  <a:prstClr val="white"/>
                </a:solidFill>
                <a:latin typeface="Times New Roman" pitchFamily="18" charset="0"/>
                <a:ea typeface="Tahoma" panose="020B0604030504040204" pitchFamily="34" charset="0"/>
                <a:cs typeface="Times New Roman" pitchFamily="18" charset="0"/>
              </a:rPr>
              <a:t>ư</a:t>
            </a:r>
            <a:r>
              <a:rPr lang="en-US" sz="2400" b="1" dirty="0" smtClean="0">
                <a:solidFill>
                  <a:prstClr val="white"/>
                </a:solidFill>
                <a:latin typeface="Times New Roman" pitchFamily="18" charset="0"/>
                <a:ea typeface="Tahoma" panose="020B0604030504040204" pitchFamily="34" charset="0"/>
                <a:cs typeface="Times New Roman" pitchFamily="18" charset="0"/>
              </a:rPr>
              <a:t>a, n</a:t>
            </a:r>
            <a:r>
              <a:rPr lang="vi-VN" sz="2400" b="1" dirty="0" smtClean="0">
                <a:solidFill>
                  <a:prstClr val="white"/>
                </a:solidFill>
                <a:latin typeface="Times New Roman" pitchFamily="18" charset="0"/>
                <a:ea typeface="Tahoma" panose="020B0604030504040204" pitchFamily="34" charset="0"/>
                <a:cs typeface="Times New Roman" pitchFamily="18" charset="0"/>
              </a:rPr>
              <a:t>ướ</a:t>
            </a:r>
            <a:r>
              <a:rPr lang="en-US" sz="2400" b="1" dirty="0" smtClean="0">
                <a:solidFill>
                  <a:prstClr val="white"/>
                </a:solidFill>
                <a:latin typeface="Times New Roman" pitchFamily="18" charset="0"/>
                <a:ea typeface="Tahoma" panose="020B0604030504040204" pitchFamily="34" charset="0"/>
                <a:cs typeface="Times New Roman" pitchFamily="18" charset="0"/>
              </a:rPr>
              <a:t>c sông, hồ</a:t>
            </a:r>
            <a:endParaRPr lang="en-US" sz="2400" b="1" dirty="0">
              <a:solidFill>
                <a:prstClr val="white"/>
              </a:solidFill>
              <a:latin typeface="Times New Roman" pitchFamily="18" charset="0"/>
              <a:ea typeface="Tahoma" panose="020B0604030504040204" pitchFamily="34" charset="0"/>
              <a:cs typeface="Times New Roman" pitchFamily="18" charset="0"/>
            </a:endParaRPr>
          </a:p>
          <a:p>
            <a:pPr marL="342900" marR="0" lvl="0" indent="-342900" algn="just"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27" name="cau hoi c">
            <a:extLst>
              <a:ext uri="{FF2B5EF4-FFF2-40B4-BE49-F238E27FC236}">
                <a16:creationId xmlns:a16="http://schemas.microsoft.com/office/drawing/2014/main" xmlns="" id="{D96707EC-5A82-4050-B897-6DBAB63AC957}"/>
              </a:ext>
            </a:extLst>
          </p:cNvPr>
          <p:cNvSpPr txBox="1"/>
          <p:nvPr/>
        </p:nvSpPr>
        <p:spPr>
          <a:xfrm>
            <a:off x="618328" y="6060425"/>
            <a:ext cx="4650419" cy="830997"/>
          </a:xfrm>
          <a:prstGeom prst="rect">
            <a:avLst/>
          </a:prstGeom>
          <a:noFill/>
        </p:spPr>
        <p:txBody>
          <a:bodyPr wrap="square" rtlCol="0">
            <a:spAutoFit/>
          </a:bodyPr>
          <a:lstStyle/>
          <a:p>
            <a:pPr marL="342900" indent="-342900" algn="just">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C. </a:t>
            </a:r>
            <a:r>
              <a:rPr lang="en-US" sz="2400" b="1" dirty="0" smtClean="0">
                <a:solidFill>
                  <a:prstClr val="white"/>
                </a:solidFill>
                <a:latin typeface="Times New Roman" pitchFamily="18" charset="0"/>
                <a:ea typeface="Tahoma" panose="020B0604030504040204" pitchFamily="34" charset="0"/>
                <a:cs typeface="Times New Roman" pitchFamily="18" charset="0"/>
              </a:rPr>
              <a:t>n</a:t>
            </a:r>
            <a:r>
              <a:rPr lang="vi-VN" sz="2400" b="1" dirty="0" smtClean="0">
                <a:solidFill>
                  <a:prstClr val="white"/>
                </a:solidFill>
                <a:latin typeface="Times New Roman" pitchFamily="18" charset="0"/>
                <a:ea typeface="Tahoma" panose="020B0604030504040204" pitchFamily="34" charset="0"/>
                <a:cs typeface="Times New Roman" pitchFamily="18" charset="0"/>
              </a:rPr>
              <a:t>ướ</a:t>
            </a:r>
            <a:r>
              <a:rPr lang="en-US" sz="2400" b="1" dirty="0" smtClean="0">
                <a:solidFill>
                  <a:prstClr val="white"/>
                </a:solidFill>
                <a:latin typeface="Times New Roman" pitchFamily="18" charset="0"/>
                <a:ea typeface="Tahoma" panose="020B0604030504040204" pitchFamily="34" charset="0"/>
                <a:cs typeface="Times New Roman" pitchFamily="18" charset="0"/>
              </a:rPr>
              <a:t>c biển và </a:t>
            </a:r>
            <a:r>
              <a:rPr lang="vi-VN" sz="2400" b="1" dirty="0" smtClean="0">
                <a:solidFill>
                  <a:prstClr val="white"/>
                </a:solidFill>
                <a:latin typeface="Times New Roman" pitchFamily="18" charset="0"/>
                <a:ea typeface="Tahoma" panose="020B0604030504040204" pitchFamily="34" charset="0"/>
                <a:cs typeface="Times New Roman" pitchFamily="18" charset="0"/>
              </a:rPr>
              <a:t>đại</a:t>
            </a:r>
            <a:r>
              <a:rPr lang="en-US" sz="2400" b="1" dirty="0" smtClean="0">
                <a:solidFill>
                  <a:prstClr val="white"/>
                </a:solidFill>
                <a:latin typeface="Times New Roman" pitchFamily="18" charset="0"/>
                <a:ea typeface="Tahoma" panose="020B0604030504040204" pitchFamily="34" charset="0"/>
                <a:cs typeface="Times New Roman" pitchFamily="18" charset="0"/>
              </a:rPr>
              <a:t> d</a:t>
            </a:r>
            <a:r>
              <a:rPr lang="vi-VN" sz="2400" b="1" dirty="0" smtClean="0">
                <a:solidFill>
                  <a:prstClr val="white"/>
                </a:solidFill>
                <a:latin typeface="Times New Roman" pitchFamily="18" charset="0"/>
                <a:ea typeface="Tahoma" panose="020B0604030504040204" pitchFamily="34" charset="0"/>
                <a:cs typeface="Times New Roman" pitchFamily="18" charset="0"/>
              </a:rPr>
              <a:t>ươ</a:t>
            </a:r>
            <a:r>
              <a:rPr lang="en-US" sz="2400" b="1" dirty="0" smtClean="0">
                <a:solidFill>
                  <a:prstClr val="white"/>
                </a:solidFill>
                <a:latin typeface="Times New Roman" pitchFamily="18" charset="0"/>
                <a:ea typeface="Tahoma" panose="020B0604030504040204" pitchFamily="34" charset="0"/>
                <a:cs typeface="Times New Roman" pitchFamily="18" charset="0"/>
              </a:rPr>
              <a:t>ng</a:t>
            </a:r>
            <a:endParaRPr lang="en-US" sz="2400" b="1" dirty="0">
              <a:solidFill>
                <a:prstClr val="white"/>
              </a:solidFill>
              <a:latin typeface="Times New Roman" pitchFamily="18" charset="0"/>
              <a:ea typeface="Tahoma" panose="020B0604030504040204" pitchFamily="34" charset="0"/>
              <a:cs typeface="Times New Roman" pitchFamily="18" charset="0"/>
            </a:endParaRPr>
          </a:p>
          <a:p>
            <a:pPr marL="342900" marR="0" lvl="0" indent="-342900" algn="just"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31865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5796320" y="5958224"/>
            <a:ext cx="6406584"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618328" y="5197162"/>
            <a:ext cx="4650419" cy="461665"/>
          </a:xfrm>
          <a:prstGeom prst="rect">
            <a:avLst/>
          </a:prstGeom>
          <a:noFill/>
        </p:spPr>
        <p:txBody>
          <a:bodyPr wrap="square" rtlCol="0">
            <a:spAutoFit/>
          </a:bodyPr>
          <a:lstStyle/>
          <a:p>
            <a:pPr marL="342900" lvl="0" indent="-342900" algn="just">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A. </a:t>
            </a:r>
            <a:r>
              <a:rPr kumimoji="0" lang="en-US" sz="2400" b="1" i="0" u="none" strike="noStrike" kern="1200" cap="none" spc="0" normalizeH="0" noProof="0" dirty="0" smtClean="0">
                <a:ln>
                  <a:noFill/>
                </a:ln>
                <a:solidFill>
                  <a:prstClr val="white"/>
                </a:solidFill>
                <a:effectLst/>
                <a:uLnTx/>
                <a:uFillTx/>
                <a:latin typeface="Times New Roman" pitchFamily="18" charset="0"/>
                <a:ea typeface="Tahoma" panose="020B0604030504040204" pitchFamily="34" charset="0"/>
                <a:cs typeface="Times New Roman" pitchFamily="18" charset="0"/>
              </a:rPr>
              <a:t>b</a:t>
            </a:r>
            <a:r>
              <a:rPr lang="vi-VN" sz="2400" b="1" dirty="0" smtClean="0">
                <a:solidFill>
                  <a:prstClr val="white"/>
                </a:solidFill>
                <a:latin typeface="Times New Roman" pitchFamily="18" charset="0"/>
                <a:ea typeface="Tahoma" panose="020B0604030504040204" pitchFamily="34" charset="0"/>
                <a:cs typeface="Times New Roman" pitchFamily="18" charset="0"/>
              </a:rPr>
              <a:t>ă</a:t>
            </a:r>
            <a:r>
              <a:rPr lang="en-US" sz="2400" b="1" dirty="0" smtClean="0">
                <a:solidFill>
                  <a:prstClr val="white"/>
                </a:solidFill>
                <a:latin typeface="Times New Roman" pitchFamily="18" charset="0"/>
                <a:ea typeface="Tahoma" panose="020B0604030504040204" pitchFamily="34" charset="0"/>
                <a:cs typeface="Times New Roman" pitchFamily="18" charset="0"/>
              </a:rPr>
              <a:t>ng tuyết tan</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5699760" y="6045170"/>
            <a:ext cx="5918989" cy="461665"/>
          </a:xfrm>
          <a:prstGeom prst="rect">
            <a:avLst/>
          </a:prstGeom>
          <a:noFill/>
        </p:spPr>
        <p:txBody>
          <a:bodyPr wrap="square" rtlCol="0">
            <a:spAutoFit/>
          </a:bodyPr>
          <a:lstStyle/>
          <a:p>
            <a:pPr marL="342900" indent="-342900" algn="just">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D. </a:t>
            </a:r>
            <a:r>
              <a:rPr lang="en-US" sz="2400" b="1" dirty="0" smtClean="0">
                <a:solidFill>
                  <a:prstClr val="white"/>
                </a:solidFill>
                <a:latin typeface="Times New Roman" pitchFamily="18" charset="0"/>
                <a:ea typeface="Tahoma" panose="020B0604030504040204" pitchFamily="34" charset="0"/>
                <a:cs typeface="Times New Roman" pitchFamily="18" charset="0"/>
              </a:rPr>
              <a:t>h</a:t>
            </a:r>
            <a:r>
              <a:rPr lang="vi-VN" sz="2400" b="1" dirty="0" smtClean="0">
                <a:solidFill>
                  <a:prstClr val="white"/>
                </a:solidFill>
                <a:latin typeface="Times New Roman" pitchFamily="18" charset="0"/>
                <a:ea typeface="Tahoma" panose="020B0604030504040204" pitchFamily="34" charset="0"/>
                <a:cs typeface="Times New Roman" pitchFamily="18" charset="0"/>
              </a:rPr>
              <a:t>ơ</a:t>
            </a:r>
            <a:r>
              <a:rPr lang="en-US" sz="2400" b="1" dirty="0" smtClean="0">
                <a:solidFill>
                  <a:prstClr val="white"/>
                </a:solidFill>
                <a:latin typeface="Times New Roman" pitchFamily="18" charset="0"/>
                <a:ea typeface="Tahoma" panose="020B0604030504040204" pitchFamily="34" charset="0"/>
                <a:cs typeface="Times New Roman" pitchFamily="18" charset="0"/>
              </a:rPr>
              <a:t>i n</a:t>
            </a:r>
            <a:r>
              <a:rPr lang="vi-VN" sz="2400" b="1" dirty="0" smtClean="0">
                <a:solidFill>
                  <a:prstClr val="white"/>
                </a:solidFill>
                <a:latin typeface="Times New Roman" pitchFamily="18" charset="0"/>
                <a:ea typeface="Tahoma" panose="020B0604030504040204" pitchFamily="34" charset="0"/>
                <a:cs typeface="Times New Roman" pitchFamily="18" charset="0"/>
              </a:rPr>
              <a:t>ướ</a:t>
            </a:r>
            <a:r>
              <a:rPr lang="en-US" sz="2400" b="1" dirty="0" smtClean="0">
                <a:solidFill>
                  <a:prstClr val="white"/>
                </a:solidFill>
                <a:latin typeface="Times New Roman" pitchFamily="18" charset="0"/>
                <a:ea typeface="Tahoma" panose="020B0604030504040204" pitchFamily="34" charset="0"/>
                <a:cs typeface="Times New Roman" pitchFamily="18" charset="0"/>
              </a:rPr>
              <a:t>c, s</a:t>
            </a:r>
            <a:r>
              <a:rPr lang="vi-VN" sz="2400" b="1" dirty="0" smtClean="0">
                <a:solidFill>
                  <a:prstClr val="white"/>
                </a:solidFill>
                <a:latin typeface="Times New Roman" pitchFamily="18" charset="0"/>
                <a:ea typeface="Tahoma" panose="020B0604030504040204" pitchFamily="34" charset="0"/>
                <a:cs typeface="Times New Roman" pitchFamily="18" charset="0"/>
              </a:rPr>
              <a:t>ươ</a:t>
            </a:r>
            <a:r>
              <a:rPr lang="en-US" sz="2400" b="1" dirty="0" smtClean="0">
                <a:solidFill>
                  <a:prstClr val="white"/>
                </a:solidFill>
                <a:latin typeface="Times New Roman" pitchFamily="18" charset="0"/>
                <a:ea typeface="Tahoma" panose="020B0604030504040204" pitchFamily="34" charset="0"/>
                <a:cs typeface="Times New Roman" pitchFamily="18" charset="0"/>
              </a:rPr>
              <a:t>ng mù</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2202905" y="2630411"/>
            <a:ext cx="487363" cy="487363"/>
          </a:xfrm>
          <a:prstGeom prst="rect">
            <a:avLst/>
          </a:prstGeom>
        </p:spPr>
      </p:pic>
    </p:spTree>
    <p:extLst>
      <p:ext uri="{BB962C8B-B14F-4D97-AF65-F5344CB8AC3E}">
        <p14:creationId xmlns:p14="http://schemas.microsoft.com/office/powerpoint/2010/main" xmlns="" val="31707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9" fill="hold" display="0">
                  <p:stCondLst>
                    <p:cond delay="indefinite"/>
                  </p:stCondLst>
                  <p:endCondLst>
                    <p:cond evt="onStopAudio" delay="0">
                      <p:tgtEl>
                        <p:sldTgt/>
                      </p:tgtEl>
                    </p:cond>
                  </p:endCondLst>
                </p:cTn>
                <p:tgtEl>
                  <p:spTgt spid="38"/>
                </p:tgtEl>
              </p:cMediaNode>
            </p:video>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24" presetClass="emph" presetSubtype="0" fill="hold" grpId="1" nodeType="clickEffect">
                                  <p:stCondLst>
                                    <p:cond delay="0"/>
                                  </p:stCondLst>
                                  <p:childTnLst>
                                    <p:animClr clrSpc="hsl" dir="cw">
                                      <p:cBhvr override="childStyle">
                                        <p:cTn id="34" dur="500" fill="hold"/>
                                        <p:tgtEl>
                                          <p:spTgt spid="25"/>
                                        </p:tgtEl>
                                        <p:attrNameLst>
                                          <p:attrName>style.color</p:attrName>
                                        </p:attrNameLst>
                                      </p:cBhvr>
                                      <p:by>
                                        <p:hsl h="0" s="-12549" l="-25098"/>
                                      </p:by>
                                    </p:animClr>
                                    <p:animClr clrSpc="hsl" dir="cw">
                                      <p:cBhvr>
                                        <p:cTn id="35" dur="500" fill="hold"/>
                                        <p:tgtEl>
                                          <p:spTgt spid="25"/>
                                        </p:tgtEl>
                                        <p:attrNameLst>
                                          <p:attrName>fillcolor</p:attrName>
                                        </p:attrNameLst>
                                      </p:cBhvr>
                                      <p:by>
                                        <p:hsl h="0" s="-12549" l="-25098"/>
                                      </p:by>
                                    </p:animClr>
                                    <p:animClr clrSpc="hsl" dir="cw">
                                      <p:cBhvr>
                                        <p:cTn id="36" dur="500" fill="hold"/>
                                        <p:tgtEl>
                                          <p:spTgt spid="25"/>
                                        </p:tgtEl>
                                        <p:attrNameLst>
                                          <p:attrName>stroke.color</p:attrName>
                                        </p:attrNameLst>
                                      </p:cBhvr>
                                      <p:by>
                                        <p:hsl h="0" s="-12549" l="-25098"/>
                                      </p:by>
                                    </p:animClr>
                                    <p:set>
                                      <p:cBhvr>
                                        <p:cTn id="37" dur="500" fill="hold"/>
                                        <p:tgtEl>
                                          <p:spTgt spid="25"/>
                                        </p:tgtEl>
                                        <p:attrNameLst>
                                          <p:attrName>fill.type</p:attrName>
                                        </p:attrNameLst>
                                      </p:cBhvr>
                                      <p:to>
                                        <p:strVal val="solid"/>
                                      </p:to>
                                    </p:set>
                                  </p:childTnLst>
                                </p:cTn>
                              </p:par>
                              <p:par>
                                <p:cTn id="38" presetID="19" presetClass="emph" presetSubtype="0" fill="hold" grpId="0" nodeType="withEffect">
                                  <p:stCondLst>
                                    <p:cond delay="0"/>
                                  </p:stCondLst>
                                  <p:childTnLst>
                                    <p:animClr clrSpc="rgb" dir="cw">
                                      <p:cBhvr override="childStyle">
                                        <p:cTn id="39" dur="500" fill="hold"/>
                                        <p:tgtEl>
                                          <p:spTgt spid="15"/>
                                        </p:tgtEl>
                                        <p:attrNameLst>
                                          <p:attrName>style.color</p:attrName>
                                        </p:attrNameLst>
                                      </p:cBhvr>
                                      <p:to>
                                        <a:srgbClr val="FFC000"/>
                                      </p:to>
                                    </p:animClr>
                                    <p:animClr clrSpc="rgb" dir="cw">
                                      <p:cBhvr>
                                        <p:cTn id="40" dur="500" fill="hold"/>
                                        <p:tgtEl>
                                          <p:spTgt spid="15"/>
                                        </p:tgtEl>
                                        <p:attrNameLst>
                                          <p:attrName>fillcolor</p:attrName>
                                        </p:attrNameLst>
                                      </p:cBhvr>
                                      <p:to>
                                        <a:srgbClr val="FFC000"/>
                                      </p:to>
                                    </p:animClr>
                                    <p:set>
                                      <p:cBhvr>
                                        <p:cTn id="41" dur="500" fill="hold"/>
                                        <p:tgtEl>
                                          <p:spTgt spid="15"/>
                                        </p:tgtEl>
                                        <p:attrNameLst>
                                          <p:attrName>fill.type</p:attrName>
                                        </p:attrNameLst>
                                      </p:cBhvr>
                                      <p:to>
                                        <p:strVal val="solid"/>
                                      </p:to>
                                    </p:set>
                                    <p:set>
                                      <p:cBhvr>
                                        <p:cTn id="42" dur="500" fill="hold"/>
                                        <p:tgtEl>
                                          <p:spTgt spid="15"/>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20221" fill="hold"/>
                                        <p:tgtEl>
                                          <p:spTgt spid="39"/>
                                        </p:tgtEl>
                                      </p:cBhvr>
                                    </p:cmd>
                                  </p:childTnLst>
                                </p:cTn>
                              </p:par>
                              <p:par>
                                <p:cTn id="45" presetID="3" presetClass="mediacall" presetSubtype="0" fill="hold" nodeType="withEffect">
                                  <p:stCondLst>
                                    <p:cond delay="0"/>
                                  </p:stCondLst>
                                  <p:childTnLst>
                                    <p:cmd type="call" cmd="stop">
                                      <p:cBhvr>
                                        <p:cTn id="46" dur="1" fill="hold"/>
                                        <p:tgtEl>
                                          <p:spTgt spid="38"/>
                                        </p:tgtEl>
                                      </p:cBhvr>
                                    </p:cmd>
                                  </p:childTnLst>
                                </p:cTn>
                              </p:par>
                              <p:par>
                                <p:cTn id="47" presetID="19" presetClass="emph" presetSubtype="0" repeatCount="4000" fill="hold" grpId="1" nodeType="withEffect">
                                  <p:stCondLst>
                                    <p:cond delay="3000"/>
                                  </p:stCondLst>
                                  <p:childTnLst>
                                    <p:animClr clrSpc="rgb" dir="cw">
                                      <p:cBhvr override="childStyle">
                                        <p:cTn id="48" dur="500" fill="hold"/>
                                        <p:tgtEl>
                                          <p:spTgt spid="15"/>
                                        </p:tgtEl>
                                        <p:attrNameLst>
                                          <p:attrName>style.color</p:attrName>
                                        </p:attrNameLst>
                                      </p:cBhvr>
                                      <p:to>
                                        <a:srgbClr val="92D050"/>
                                      </p:to>
                                    </p:animClr>
                                    <p:animClr clrSpc="rgb" dir="cw">
                                      <p:cBhvr>
                                        <p:cTn id="49" dur="500" fill="hold"/>
                                        <p:tgtEl>
                                          <p:spTgt spid="15"/>
                                        </p:tgtEl>
                                        <p:attrNameLst>
                                          <p:attrName>fillcolor</p:attrName>
                                        </p:attrNameLst>
                                      </p:cBhvr>
                                      <p:to>
                                        <a:srgbClr val="92D050"/>
                                      </p:to>
                                    </p:animClr>
                                    <p:set>
                                      <p:cBhvr>
                                        <p:cTn id="50" dur="500" fill="hold"/>
                                        <p:tgtEl>
                                          <p:spTgt spid="15"/>
                                        </p:tgtEl>
                                        <p:attrNameLst>
                                          <p:attrName>fill.type</p:attrName>
                                        </p:attrNameLst>
                                      </p:cBhvr>
                                      <p:to>
                                        <p:strVal val="solid"/>
                                      </p:to>
                                    </p:set>
                                    <p:set>
                                      <p:cBhvr>
                                        <p:cTn id="51" dur="500" fill="hold"/>
                                        <p:tgtEl>
                                          <p:spTgt spid="15"/>
                                        </p:tgtEl>
                                        <p:attrNameLst>
                                          <p:attrName>fill.on</p:attrName>
                                        </p:attrNameLst>
                                      </p:cBhvr>
                                      <p:to>
                                        <p:strVal val="true"/>
                                      </p:to>
                                    </p:set>
                                  </p:childTnLst>
                                </p:cTn>
                              </p:par>
                              <p:par>
                                <p:cTn id="52" presetID="1" presetClass="mediacall" presetSubtype="0" fill="hold" nodeType="withEffect">
                                  <p:stCondLst>
                                    <p:cond delay="3000"/>
                                  </p:stCondLst>
                                  <p:childTnLst>
                                    <p:cmd type="call" cmd="playFrom(0.0)">
                                      <p:cBhvr>
                                        <p:cTn id="53" dur="7734" fill="hold"/>
                                        <p:tgtEl>
                                          <p:spTgt spid="40"/>
                                        </p:tgtEl>
                                      </p:cBhvr>
                                    </p:cmd>
                                  </p:childTnLst>
                                </p:cTn>
                              </p:par>
                              <p:par>
                                <p:cTn id="54" presetID="3" presetClass="mediacall" presetSubtype="0" fill="hold" nodeType="withEffect">
                                  <p:stCondLst>
                                    <p:cond delay="3000"/>
                                  </p:stCondLst>
                                  <p:childTnLst>
                                    <p:cmd type="call" cmd="stop">
                                      <p:cBhvr>
                                        <p:cTn id="55" dur="1" fill="hold"/>
                                        <p:tgtEl>
                                          <p:spTgt spid="39"/>
                                        </p:tgtEl>
                                      </p:cBhvr>
                                    </p:cmd>
                                  </p:childTnLst>
                                </p:cTn>
                              </p:par>
                              <p:par>
                                <p:cTn id="56" presetID="24" presetClass="emph" presetSubtype="0" fill="hold" grpId="2" nodeType="withEffect">
                                  <p:stCondLst>
                                    <p:cond delay="3000"/>
                                  </p:stCondLst>
                                  <p:childTnLst>
                                    <p:animClr clrSpc="hsl" dir="cw">
                                      <p:cBhvr override="childStyle">
                                        <p:cTn id="57" dur="500" fill="hold"/>
                                        <p:tgtEl>
                                          <p:spTgt spid="25"/>
                                        </p:tgtEl>
                                        <p:attrNameLst>
                                          <p:attrName>style.color</p:attrName>
                                        </p:attrNameLst>
                                      </p:cBhvr>
                                      <p:by>
                                        <p:hsl h="0" s="-12549" l="-25098"/>
                                      </p:by>
                                    </p:animClr>
                                    <p:animClr clrSpc="hsl" dir="cw">
                                      <p:cBhvr>
                                        <p:cTn id="58" dur="500" fill="hold"/>
                                        <p:tgtEl>
                                          <p:spTgt spid="25"/>
                                        </p:tgtEl>
                                        <p:attrNameLst>
                                          <p:attrName>fillcolor</p:attrName>
                                        </p:attrNameLst>
                                      </p:cBhvr>
                                      <p:by>
                                        <p:hsl h="0" s="-12549" l="-25098"/>
                                      </p:by>
                                    </p:animClr>
                                    <p:animClr clrSpc="hsl" dir="cw">
                                      <p:cBhvr>
                                        <p:cTn id="59" dur="500" fill="hold"/>
                                        <p:tgtEl>
                                          <p:spTgt spid="25"/>
                                        </p:tgtEl>
                                        <p:attrNameLst>
                                          <p:attrName>stroke.color</p:attrName>
                                        </p:attrNameLst>
                                      </p:cBhvr>
                                      <p:by>
                                        <p:hsl h="0" s="-12549" l="-25098"/>
                                      </p:by>
                                    </p:animClr>
                                    <p:set>
                                      <p:cBhvr>
                                        <p:cTn id="60"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1" restart="whenNotActive" fill="hold" evtFilter="cancelBubble" nodeType="interactiveSeq">
                <p:stCondLst>
                  <p:cond evt="onClick" delay="0">
                    <p:tgtEl>
                      <p:spTgt spid="33"/>
                    </p:tgtEl>
                  </p:cond>
                </p:stCondLst>
                <p:endSync evt="end" delay="0">
                  <p:rtn val="all"/>
                </p:endSync>
                <p:childTnLst>
                  <p:par>
                    <p:cTn id="62" fill="hold">
                      <p:stCondLst>
                        <p:cond delay="0"/>
                      </p:stCondLst>
                      <p:childTnLst>
                        <p:par>
                          <p:cTn id="63" fill="hold">
                            <p:stCondLst>
                              <p:cond delay="0"/>
                            </p:stCondLst>
                            <p:childTnLst>
                              <p:par>
                                <p:cTn id="64" presetID="24" presetClass="emph" presetSubtype="0" fill="hold" grpId="1" nodeType="clickEffect">
                                  <p:stCondLst>
                                    <p:cond delay="0"/>
                                  </p:stCondLst>
                                  <p:childTnLst>
                                    <p:animClr clrSpc="hsl" dir="cw">
                                      <p:cBhvr override="childStyle">
                                        <p:cTn id="65" dur="500" fill="hold"/>
                                        <p:tgtEl>
                                          <p:spTgt spid="33"/>
                                        </p:tgtEl>
                                        <p:attrNameLst>
                                          <p:attrName>style.color</p:attrName>
                                        </p:attrNameLst>
                                      </p:cBhvr>
                                      <p:by>
                                        <p:hsl h="0" s="-12549" l="-25098"/>
                                      </p:by>
                                    </p:animClr>
                                    <p:animClr clrSpc="hsl" dir="cw">
                                      <p:cBhvr>
                                        <p:cTn id="66" dur="500" fill="hold"/>
                                        <p:tgtEl>
                                          <p:spTgt spid="33"/>
                                        </p:tgtEl>
                                        <p:attrNameLst>
                                          <p:attrName>fillcolor</p:attrName>
                                        </p:attrNameLst>
                                      </p:cBhvr>
                                      <p:by>
                                        <p:hsl h="0" s="-12549" l="-25098"/>
                                      </p:by>
                                    </p:animClr>
                                    <p:animClr clrSpc="hsl" dir="cw">
                                      <p:cBhvr>
                                        <p:cTn id="67" dur="500" fill="hold"/>
                                        <p:tgtEl>
                                          <p:spTgt spid="33"/>
                                        </p:tgtEl>
                                        <p:attrNameLst>
                                          <p:attrName>stroke.color</p:attrName>
                                        </p:attrNameLst>
                                      </p:cBhvr>
                                      <p:by>
                                        <p:hsl h="0" s="-12549" l="-25098"/>
                                      </p:by>
                                    </p:animClr>
                                    <p:set>
                                      <p:cBhvr>
                                        <p:cTn id="68" dur="500" fill="hold"/>
                                        <p:tgtEl>
                                          <p:spTgt spid="33"/>
                                        </p:tgtEl>
                                        <p:attrNameLst>
                                          <p:attrName>fill.type</p:attrName>
                                        </p:attrNameLst>
                                      </p:cBhvr>
                                      <p:to>
                                        <p:strVal val="solid"/>
                                      </p:to>
                                    </p:set>
                                  </p:childTnLst>
                                </p:cTn>
                              </p:par>
                              <p:par>
                                <p:cTn id="69" presetID="19" presetClass="emph" presetSubtype="0" fill="hold" grpId="0" nodeType="withEffect">
                                  <p:stCondLst>
                                    <p:cond delay="0"/>
                                  </p:stCondLst>
                                  <p:childTnLst>
                                    <p:animClr clrSpc="rgb" dir="cw">
                                      <p:cBhvr override="childStyle">
                                        <p:cTn id="70" dur="500" fill="hold"/>
                                        <p:tgtEl>
                                          <p:spTgt spid="31"/>
                                        </p:tgtEl>
                                        <p:attrNameLst>
                                          <p:attrName>style.color</p:attrName>
                                        </p:attrNameLst>
                                      </p:cBhvr>
                                      <p:to>
                                        <a:srgbClr val="FFC000"/>
                                      </p:to>
                                    </p:animClr>
                                    <p:animClr clrSpc="rgb" dir="cw">
                                      <p:cBhvr>
                                        <p:cTn id="71" dur="500" fill="hold"/>
                                        <p:tgtEl>
                                          <p:spTgt spid="31"/>
                                        </p:tgtEl>
                                        <p:attrNameLst>
                                          <p:attrName>fillcolor</p:attrName>
                                        </p:attrNameLst>
                                      </p:cBhvr>
                                      <p:to>
                                        <a:srgbClr val="FFC000"/>
                                      </p:to>
                                    </p:animClr>
                                    <p:set>
                                      <p:cBhvr>
                                        <p:cTn id="72" dur="500" fill="hold"/>
                                        <p:tgtEl>
                                          <p:spTgt spid="31"/>
                                        </p:tgtEl>
                                        <p:attrNameLst>
                                          <p:attrName>fill.type</p:attrName>
                                        </p:attrNameLst>
                                      </p:cBhvr>
                                      <p:to>
                                        <p:strVal val="solid"/>
                                      </p:to>
                                    </p:set>
                                    <p:set>
                                      <p:cBhvr>
                                        <p:cTn id="73" dur="500" fill="hold"/>
                                        <p:tgtEl>
                                          <p:spTgt spid="31"/>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0221" fill="hold"/>
                                        <p:tgtEl>
                                          <p:spTgt spid="39"/>
                                        </p:tgtEl>
                                      </p:cBhvr>
                                    </p:cmd>
                                  </p:childTnLst>
                                </p:cTn>
                              </p:par>
                              <p:par>
                                <p:cTn id="76" presetID="3" presetClass="mediacall" presetSubtype="0" fill="hold" nodeType="withEffect">
                                  <p:stCondLst>
                                    <p:cond delay="0"/>
                                  </p:stCondLst>
                                  <p:childTnLst>
                                    <p:cmd type="call" cmd="stop">
                                      <p:cBhvr>
                                        <p:cTn id="77" dur="1" fill="hold"/>
                                        <p:tgtEl>
                                          <p:spTgt spid="38"/>
                                        </p:tgtEl>
                                      </p:cBhvr>
                                    </p:cmd>
                                  </p:childTnLst>
                                </p:cTn>
                              </p:par>
                              <p:par>
                                <p:cTn id="78" presetID="19" presetClass="emph" presetSubtype="0" fill="hold" grpId="1" nodeType="withEffect">
                                  <p:stCondLst>
                                    <p:cond delay="3000"/>
                                  </p:stCondLst>
                                  <p:childTnLst>
                                    <p:animClr clrSpc="rgb" dir="cw">
                                      <p:cBhvr override="childStyle">
                                        <p:cTn id="79" dur="500" fill="hold"/>
                                        <p:tgtEl>
                                          <p:spTgt spid="31"/>
                                        </p:tgtEl>
                                        <p:attrNameLst>
                                          <p:attrName>style.color</p:attrName>
                                        </p:attrNameLst>
                                      </p:cBhvr>
                                      <p:to>
                                        <a:srgbClr val="FF0000"/>
                                      </p:to>
                                    </p:animClr>
                                    <p:animClr clrSpc="rgb" dir="cw">
                                      <p:cBhvr>
                                        <p:cTn id="80" dur="500" fill="hold"/>
                                        <p:tgtEl>
                                          <p:spTgt spid="31"/>
                                        </p:tgtEl>
                                        <p:attrNameLst>
                                          <p:attrName>fillcolor</p:attrName>
                                        </p:attrNameLst>
                                      </p:cBhvr>
                                      <p:to>
                                        <a:srgbClr val="FF0000"/>
                                      </p:to>
                                    </p:animClr>
                                    <p:set>
                                      <p:cBhvr>
                                        <p:cTn id="81" dur="500" fill="hold"/>
                                        <p:tgtEl>
                                          <p:spTgt spid="31"/>
                                        </p:tgtEl>
                                        <p:attrNameLst>
                                          <p:attrName>fill.type</p:attrName>
                                        </p:attrNameLst>
                                      </p:cBhvr>
                                      <p:to>
                                        <p:strVal val="solid"/>
                                      </p:to>
                                    </p:set>
                                    <p:set>
                                      <p:cBhvr>
                                        <p:cTn id="82" dur="500" fill="hold"/>
                                        <p:tgtEl>
                                          <p:spTgt spid="31"/>
                                        </p:tgtEl>
                                        <p:attrNameLst>
                                          <p:attrName>fill.on</p:attrName>
                                        </p:attrNameLst>
                                      </p:cBhvr>
                                      <p:to>
                                        <p:strVal val="true"/>
                                      </p:to>
                                    </p:set>
                                  </p:childTnLst>
                                </p:cTn>
                              </p:par>
                              <p:par>
                                <p:cTn id="83" presetID="19" presetClass="emph" presetSubtype="0" repeatCount="4000" fill="hold" grpId="2" nodeType="withEffect">
                                  <p:stCondLst>
                                    <p:cond delay="3000"/>
                                  </p:stCondLst>
                                  <p:childTnLst>
                                    <p:animClr clrSpc="rgb" dir="cw">
                                      <p:cBhvr override="childStyle">
                                        <p:cTn id="84" dur="500" fill="hold"/>
                                        <p:tgtEl>
                                          <p:spTgt spid="15"/>
                                        </p:tgtEl>
                                        <p:attrNameLst>
                                          <p:attrName>style.color</p:attrName>
                                        </p:attrNameLst>
                                      </p:cBhvr>
                                      <p:to>
                                        <a:srgbClr val="92D050"/>
                                      </p:to>
                                    </p:animClr>
                                    <p:animClr clrSpc="rgb" dir="cw">
                                      <p:cBhvr>
                                        <p:cTn id="85" dur="500" fill="hold"/>
                                        <p:tgtEl>
                                          <p:spTgt spid="15"/>
                                        </p:tgtEl>
                                        <p:attrNameLst>
                                          <p:attrName>fillcolor</p:attrName>
                                        </p:attrNameLst>
                                      </p:cBhvr>
                                      <p:to>
                                        <a:srgbClr val="92D050"/>
                                      </p:to>
                                    </p:animClr>
                                    <p:set>
                                      <p:cBhvr>
                                        <p:cTn id="86" dur="500" fill="hold"/>
                                        <p:tgtEl>
                                          <p:spTgt spid="15"/>
                                        </p:tgtEl>
                                        <p:attrNameLst>
                                          <p:attrName>fill.type</p:attrName>
                                        </p:attrNameLst>
                                      </p:cBhvr>
                                      <p:to>
                                        <p:strVal val="solid"/>
                                      </p:to>
                                    </p:set>
                                    <p:set>
                                      <p:cBhvr>
                                        <p:cTn id="87" dur="500" fill="hold"/>
                                        <p:tgtEl>
                                          <p:spTgt spid="15"/>
                                        </p:tgtEl>
                                        <p:attrNameLst>
                                          <p:attrName>fill.on</p:attrName>
                                        </p:attrNameLst>
                                      </p:cBhvr>
                                      <p:to>
                                        <p:strVal val="true"/>
                                      </p:to>
                                    </p:set>
                                  </p:childTnLst>
                                </p:cTn>
                              </p:par>
                              <p:par>
                                <p:cTn id="88" presetID="1" presetClass="mediacall" presetSubtype="0" fill="hold" nodeType="withEffect">
                                  <p:stCondLst>
                                    <p:cond delay="3000"/>
                                  </p:stCondLst>
                                  <p:childTnLst>
                                    <p:cmd type="call" cmd="playFrom(0.0)">
                                      <p:cBhvr>
                                        <p:cTn id="89" dur="5906" fill="hold"/>
                                        <p:tgtEl>
                                          <p:spTgt spid="41"/>
                                        </p:tgtEl>
                                      </p:cBhvr>
                                    </p:cmd>
                                  </p:childTnLst>
                                </p:cTn>
                              </p:par>
                              <p:par>
                                <p:cTn id="90" presetID="3" presetClass="mediacall" presetSubtype="0" fill="hold" nodeType="withEffect">
                                  <p:stCondLst>
                                    <p:cond delay="3000"/>
                                  </p:stCondLst>
                                  <p:childTnLst>
                                    <p:cmd type="call" cmd="stop">
                                      <p:cBhvr>
                                        <p:cTn id="91" dur="1" fill="hold"/>
                                        <p:tgtEl>
                                          <p:spTgt spid="39"/>
                                        </p:tgtEl>
                                      </p:cBhvr>
                                    </p:cmd>
                                  </p:childTnLst>
                                </p:cTn>
                              </p:par>
                              <p:par>
                                <p:cTn id="92" presetID="30" presetClass="emph" presetSubtype="0" fill="hold" grpId="2" nodeType="withEffect">
                                  <p:stCondLst>
                                    <p:cond delay="3000"/>
                                  </p:stCondLst>
                                  <p:childTnLst>
                                    <p:animClr clrSpc="hsl" dir="cw">
                                      <p:cBhvr override="childStyle">
                                        <p:cTn id="93" dur="500" fill="hold"/>
                                        <p:tgtEl>
                                          <p:spTgt spid="33"/>
                                        </p:tgtEl>
                                        <p:attrNameLst>
                                          <p:attrName>style.color</p:attrName>
                                        </p:attrNameLst>
                                      </p:cBhvr>
                                      <p:by>
                                        <p:hsl h="0" s="12549" l="25098"/>
                                      </p:by>
                                    </p:animClr>
                                    <p:animClr clrSpc="hsl" dir="cw">
                                      <p:cBhvr>
                                        <p:cTn id="94" dur="500" fill="hold"/>
                                        <p:tgtEl>
                                          <p:spTgt spid="33"/>
                                        </p:tgtEl>
                                        <p:attrNameLst>
                                          <p:attrName>fillcolor</p:attrName>
                                        </p:attrNameLst>
                                      </p:cBhvr>
                                      <p:by>
                                        <p:hsl h="0" s="12549" l="25098"/>
                                      </p:by>
                                    </p:animClr>
                                    <p:animClr clrSpc="hsl" dir="cw">
                                      <p:cBhvr>
                                        <p:cTn id="95" dur="500" fill="hold"/>
                                        <p:tgtEl>
                                          <p:spTgt spid="33"/>
                                        </p:tgtEl>
                                        <p:attrNameLst>
                                          <p:attrName>stroke.color</p:attrName>
                                        </p:attrNameLst>
                                      </p:cBhvr>
                                      <p:by>
                                        <p:hsl h="0" s="12549" l="25098"/>
                                      </p:by>
                                    </p:animClr>
                                    <p:set>
                                      <p:cBhvr>
                                        <p:cTn id="96" dur="500" fill="hold"/>
                                        <p:tgtEl>
                                          <p:spTgt spid="33"/>
                                        </p:tgtEl>
                                        <p:attrNameLst>
                                          <p:attrName>fill.type</p:attrName>
                                        </p:attrNameLst>
                                      </p:cBhvr>
                                      <p:to>
                                        <p:strVal val="solid"/>
                                      </p:to>
                                    </p:set>
                                  </p:childTnLst>
                                </p:cTn>
                              </p:par>
                              <p:par>
                                <p:cTn id="97" presetID="24" presetClass="emph" presetSubtype="0" fill="hold" grpId="3" nodeType="withEffect">
                                  <p:stCondLst>
                                    <p:cond delay="3000"/>
                                  </p:stCondLst>
                                  <p:childTnLst>
                                    <p:animClr clrSpc="hsl" dir="cw">
                                      <p:cBhvr override="childStyle">
                                        <p:cTn id="98" dur="500" fill="hold"/>
                                        <p:tgtEl>
                                          <p:spTgt spid="25"/>
                                        </p:tgtEl>
                                        <p:attrNameLst>
                                          <p:attrName>style.color</p:attrName>
                                        </p:attrNameLst>
                                      </p:cBhvr>
                                      <p:by>
                                        <p:hsl h="0" s="-12549" l="-25098"/>
                                      </p:by>
                                    </p:animClr>
                                    <p:animClr clrSpc="hsl" dir="cw">
                                      <p:cBhvr>
                                        <p:cTn id="99" dur="500" fill="hold"/>
                                        <p:tgtEl>
                                          <p:spTgt spid="25"/>
                                        </p:tgtEl>
                                        <p:attrNameLst>
                                          <p:attrName>fillcolor</p:attrName>
                                        </p:attrNameLst>
                                      </p:cBhvr>
                                      <p:by>
                                        <p:hsl h="0" s="-12549" l="-25098"/>
                                      </p:by>
                                    </p:animClr>
                                    <p:animClr clrSpc="hsl" dir="cw">
                                      <p:cBhvr>
                                        <p:cTn id="100" dur="500" fill="hold"/>
                                        <p:tgtEl>
                                          <p:spTgt spid="25"/>
                                        </p:tgtEl>
                                        <p:attrNameLst>
                                          <p:attrName>stroke.color</p:attrName>
                                        </p:attrNameLst>
                                      </p:cBhvr>
                                      <p:by>
                                        <p:hsl h="0" s="-12549" l="-25098"/>
                                      </p:by>
                                    </p:animClr>
                                    <p:set>
                                      <p:cBhvr>
                                        <p:cTn id="101"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2" restart="whenNotActive" fill="hold" evtFilter="cancelBubble" nodeType="interactiveSeq">
                <p:stCondLst>
                  <p:cond evt="onClick" delay="0">
                    <p:tgtEl>
                      <p:spTgt spid="27"/>
                    </p:tgtEl>
                  </p:cond>
                </p:stCondLst>
                <p:endSync evt="end" delay="0">
                  <p:rtn val="all"/>
                </p:endSync>
                <p:childTnLst>
                  <p:par>
                    <p:cTn id="103" fill="hold">
                      <p:stCondLst>
                        <p:cond delay="0"/>
                      </p:stCondLst>
                      <p:childTnLst>
                        <p:par>
                          <p:cTn id="104" fill="hold">
                            <p:stCondLst>
                              <p:cond delay="0"/>
                            </p:stCondLst>
                            <p:childTnLst>
                              <p:par>
                                <p:cTn id="105" presetID="24" presetClass="emph" presetSubtype="0" fill="hold" grpId="1" nodeType="clickEffect">
                                  <p:stCondLst>
                                    <p:cond delay="0"/>
                                  </p:stCondLst>
                                  <p:childTnLst>
                                    <p:animClr clrSpc="hsl" dir="cw">
                                      <p:cBhvr override="childStyle">
                                        <p:cTn id="106" dur="500" fill="hold"/>
                                        <p:tgtEl>
                                          <p:spTgt spid="27"/>
                                        </p:tgtEl>
                                        <p:attrNameLst>
                                          <p:attrName>style.color</p:attrName>
                                        </p:attrNameLst>
                                      </p:cBhvr>
                                      <p:by>
                                        <p:hsl h="0" s="-12549" l="-25098"/>
                                      </p:by>
                                    </p:animClr>
                                    <p:animClr clrSpc="hsl" dir="cw">
                                      <p:cBhvr>
                                        <p:cTn id="107" dur="500" fill="hold"/>
                                        <p:tgtEl>
                                          <p:spTgt spid="27"/>
                                        </p:tgtEl>
                                        <p:attrNameLst>
                                          <p:attrName>fillcolor</p:attrName>
                                        </p:attrNameLst>
                                      </p:cBhvr>
                                      <p:by>
                                        <p:hsl h="0" s="-12549" l="-25098"/>
                                      </p:by>
                                    </p:animClr>
                                    <p:animClr clrSpc="hsl" dir="cw">
                                      <p:cBhvr>
                                        <p:cTn id="108" dur="500" fill="hold"/>
                                        <p:tgtEl>
                                          <p:spTgt spid="27"/>
                                        </p:tgtEl>
                                        <p:attrNameLst>
                                          <p:attrName>stroke.color</p:attrName>
                                        </p:attrNameLst>
                                      </p:cBhvr>
                                      <p:by>
                                        <p:hsl h="0" s="-12549" l="-25098"/>
                                      </p:by>
                                    </p:animClr>
                                    <p:set>
                                      <p:cBhvr>
                                        <p:cTn id="109" dur="500" fill="hold"/>
                                        <p:tgtEl>
                                          <p:spTgt spid="27"/>
                                        </p:tgtEl>
                                        <p:attrNameLst>
                                          <p:attrName>fill.type</p:attrName>
                                        </p:attrNameLst>
                                      </p:cBhvr>
                                      <p:to>
                                        <p:strVal val="solid"/>
                                      </p:to>
                                    </p:set>
                                  </p:childTnLst>
                                </p:cTn>
                              </p:par>
                              <p:par>
                                <p:cTn id="110" presetID="19" presetClass="emph" presetSubtype="0" fill="hold" grpId="0" nodeType="withEffect">
                                  <p:stCondLst>
                                    <p:cond delay="0"/>
                                  </p:stCondLst>
                                  <p:childTnLst>
                                    <p:animClr clrSpc="rgb" dir="cw">
                                      <p:cBhvr override="childStyle">
                                        <p:cTn id="111" dur="500" fill="hold"/>
                                        <p:tgtEl>
                                          <p:spTgt spid="16"/>
                                        </p:tgtEl>
                                        <p:attrNameLst>
                                          <p:attrName>style.color</p:attrName>
                                        </p:attrNameLst>
                                      </p:cBhvr>
                                      <p:to>
                                        <a:srgbClr val="FFC000"/>
                                      </p:to>
                                    </p:animClr>
                                    <p:animClr clrSpc="rgb" dir="cw">
                                      <p:cBhvr>
                                        <p:cTn id="112" dur="500" fill="hold"/>
                                        <p:tgtEl>
                                          <p:spTgt spid="16"/>
                                        </p:tgtEl>
                                        <p:attrNameLst>
                                          <p:attrName>fillcolor</p:attrName>
                                        </p:attrNameLst>
                                      </p:cBhvr>
                                      <p:to>
                                        <a:srgbClr val="FFC000"/>
                                      </p:to>
                                    </p:animClr>
                                    <p:set>
                                      <p:cBhvr>
                                        <p:cTn id="113" dur="500" fill="hold"/>
                                        <p:tgtEl>
                                          <p:spTgt spid="16"/>
                                        </p:tgtEl>
                                        <p:attrNameLst>
                                          <p:attrName>fill.type</p:attrName>
                                        </p:attrNameLst>
                                      </p:cBhvr>
                                      <p:to>
                                        <p:strVal val="solid"/>
                                      </p:to>
                                    </p:set>
                                    <p:set>
                                      <p:cBhvr>
                                        <p:cTn id="114" dur="500" fill="hold"/>
                                        <p:tgtEl>
                                          <p:spTgt spid="16"/>
                                        </p:tgtEl>
                                        <p:attrNameLst>
                                          <p:attrName>fill.on</p:attrName>
                                        </p:attrNameLst>
                                      </p:cBhvr>
                                      <p:to>
                                        <p:strVal val="true"/>
                                      </p:to>
                                    </p:set>
                                  </p:childTnLst>
                                </p:cTn>
                              </p:par>
                              <p:par>
                                <p:cTn id="115" presetID="1" presetClass="mediacall" presetSubtype="0" fill="hold" nodeType="withEffect">
                                  <p:stCondLst>
                                    <p:cond delay="0"/>
                                  </p:stCondLst>
                                  <p:childTnLst>
                                    <p:cmd type="call" cmd="playFrom(0.0)">
                                      <p:cBhvr>
                                        <p:cTn id="116" dur="20221" fill="hold"/>
                                        <p:tgtEl>
                                          <p:spTgt spid="39"/>
                                        </p:tgtEl>
                                      </p:cBhvr>
                                    </p:cmd>
                                  </p:childTnLst>
                                </p:cTn>
                              </p:par>
                              <p:par>
                                <p:cTn id="117" presetID="3" presetClass="mediacall" presetSubtype="0" fill="hold" nodeType="withEffect">
                                  <p:stCondLst>
                                    <p:cond delay="0"/>
                                  </p:stCondLst>
                                  <p:childTnLst>
                                    <p:cmd type="call" cmd="stop">
                                      <p:cBhvr>
                                        <p:cTn id="118" dur="1" fill="hold"/>
                                        <p:tgtEl>
                                          <p:spTgt spid="38"/>
                                        </p:tgtEl>
                                      </p:cBhvr>
                                    </p:cmd>
                                  </p:childTnLst>
                                </p:cTn>
                              </p:par>
                              <p:par>
                                <p:cTn id="119" presetID="19" presetClass="emph" presetSubtype="0" fill="hold" grpId="1" nodeType="withEffect">
                                  <p:stCondLst>
                                    <p:cond delay="3500"/>
                                  </p:stCondLst>
                                  <p:childTnLst>
                                    <p:animClr clrSpc="rgb" dir="cw">
                                      <p:cBhvr override="childStyle">
                                        <p:cTn id="120" dur="500" fill="hold"/>
                                        <p:tgtEl>
                                          <p:spTgt spid="16"/>
                                        </p:tgtEl>
                                        <p:attrNameLst>
                                          <p:attrName>style.color</p:attrName>
                                        </p:attrNameLst>
                                      </p:cBhvr>
                                      <p:to>
                                        <a:srgbClr val="FF0000"/>
                                      </p:to>
                                    </p:animClr>
                                    <p:animClr clrSpc="rgb" dir="cw">
                                      <p:cBhvr>
                                        <p:cTn id="121" dur="500" fill="hold"/>
                                        <p:tgtEl>
                                          <p:spTgt spid="16"/>
                                        </p:tgtEl>
                                        <p:attrNameLst>
                                          <p:attrName>fillcolor</p:attrName>
                                        </p:attrNameLst>
                                      </p:cBhvr>
                                      <p:to>
                                        <a:srgbClr val="FF0000"/>
                                      </p:to>
                                    </p:animClr>
                                    <p:set>
                                      <p:cBhvr>
                                        <p:cTn id="122" dur="500" fill="hold"/>
                                        <p:tgtEl>
                                          <p:spTgt spid="16"/>
                                        </p:tgtEl>
                                        <p:attrNameLst>
                                          <p:attrName>fill.type</p:attrName>
                                        </p:attrNameLst>
                                      </p:cBhvr>
                                      <p:to>
                                        <p:strVal val="solid"/>
                                      </p:to>
                                    </p:set>
                                    <p:set>
                                      <p:cBhvr>
                                        <p:cTn id="123" dur="500" fill="hold"/>
                                        <p:tgtEl>
                                          <p:spTgt spid="16"/>
                                        </p:tgtEl>
                                        <p:attrNameLst>
                                          <p:attrName>fill.on</p:attrName>
                                        </p:attrNameLst>
                                      </p:cBhvr>
                                      <p:to>
                                        <p:strVal val="true"/>
                                      </p:to>
                                    </p:set>
                                  </p:childTnLst>
                                </p:cTn>
                              </p:par>
                              <p:par>
                                <p:cTn id="124" presetID="19" presetClass="emph" presetSubtype="0" repeatCount="4000" fill="hold" grpId="3" nodeType="withEffect">
                                  <p:stCondLst>
                                    <p:cond delay="3500"/>
                                  </p:stCondLst>
                                  <p:childTnLst>
                                    <p:animClr clrSpc="rgb" dir="cw">
                                      <p:cBhvr override="childStyle">
                                        <p:cTn id="125" dur="500" fill="hold"/>
                                        <p:tgtEl>
                                          <p:spTgt spid="15"/>
                                        </p:tgtEl>
                                        <p:attrNameLst>
                                          <p:attrName>style.color</p:attrName>
                                        </p:attrNameLst>
                                      </p:cBhvr>
                                      <p:to>
                                        <a:srgbClr val="92D050"/>
                                      </p:to>
                                    </p:animClr>
                                    <p:animClr clrSpc="rgb" dir="cw">
                                      <p:cBhvr>
                                        <p:cTn id="126" dur="500" fill="hold"/>
                                        <p:tgtEl>
                                          <p:spTgt spid="15"/>
                                        </p:tgtEl>
                                        <p:attrNameLst>
                                          <p:attrName>fillcolor</p:attrName>
                                        </p:attrNameLst>
                                      </p:cBhvr>
                                      <p:to>
                                        <a:srgbClr val="92D050"/>
                                      </p:to>
                                    </p:animClr>
                                    <p:set>
                                      <p:cBhvr>
                                        <p:cTn id="127" dur="500" fill="hold"/>
                                        <p:tgtEl>
                                          <p:spTgt spid="15"/>
                                        </p:tgtEl>
                                        <p:attrNameLst>
                                          <p:attrName>fill.type</p:attrName>
                                        </p:attrNameLst>
                                      </p:cBhvr>
                                      <p:to>
                                        <p:strVal val="solid"/>
                                      </p:to>
                                    </p:set>
                                    <p:set>
                                      <p:cBhvr>
                                        <p:cTn id="128" dur="500" fill="hold"/>
                                        <p:tgtEl>
                                          <p:spTgt spid="15"/>
                                        </p:tgtEl>
                                        <p:attrNameLst>
                                          <p:attrName>fill.on</p:attrName>
                                        </p:attrNameLst>
                                      </p:cBhvr>
                                      <p:to>
                                        <p:strVal val="true"/>
                                      </p:to>
                                    </p:set>
                                  </p:childTnLst>
                                </p:cTn>
                              </p:par>
                              <p:par>
                                <p:cTn id="129" presetID="1" presetClass="mediacall" presetSubtype="0" fill="hold" nodeType="withEffect">
                                  <p:stCondLst>
                                    <p:cond delay="3500"/>
                                  </p:stCondLst>
                                  <p:childTnLst>
                                    <p:cmd type="call" cmd="playFrom(0.0)">
                                      <p:cBhvr>
                                        <p:cTn id="130" dur="5906" fill="hold"/>
                                        <p:tgtEl>
                                          <p:spTgt spid="41"/>
                                        </p:tgtEl>
                                      </p:cBhvr>
                                    </p:cmd>
                                  </p:childTnLst>
                                </p:cTn>
                              </p:par>
                              <p:par>
                                <p:cTn id="131" presetID="3" presetClass="mediacall" presetSubtype="0" fill="hold" nodeType="withEffect">
                                  <p:stCondLst>
                                    <p:cond delay="3500"/>
                                  </p:stCondLst>
                                  <p:childTnLst>
                                    <p:cmd type="call" cmd="stop">
                                      <p:cBhvr>
                                        <p:cTn id="132" dur="1" fill="hold"/>
                                        <p:tgtEl>
                                          <p:spTgt spid="39"/>
                                        </p:tgtEl>
                                      </p:cBhvr>
                                    </p:cmd>
                                  </p:childTnLst>
                                </p:cTn>
                              </p:par>
                              <p:par>
                                <p:cTn id="133" presetID="30" presetClass="emph" presetSubtype="0" fill="hold" grpId="2" nodeType="withEffect">
                                  <p:stCondLst>
                                    <p:cond delay="3500"/>
                                  </p:stCondLst>
                                  <p:childTnLst>
                                    <p:animClr clrSpc="hsl" dir="cw">
                                      <p:cBhvr override="childStyle">
                                        <p:cTn id="134" dur="500" fill="hold"/>
                                        <p:tgtEl>
                                          <p:spTgt spid="27"/>
                                        </p:tgtEl>
                                        <p:attrNameLst>
                                          <p:attrName>style.color</p:attrName>
                                        </p:attrNameLst>
                                      </p:cBhvr>
                                      <p:by>
                                        <p:hsl h="0" s="12549" l="25098"/>
                                      </p:by>
                                    </p:animClr>
                                    <p:animClr clrSpc="hsl" dir="cw">
                                      <p:cBhvr>
                                        <p:cTn id="135" dur="500" fill="hold"/>
                                        <p:tgtEl>
                                          <p:spTgt spid="27"/>
                                        </p:tgtEl>
                                        <p:attrNameLst>
                                          <p:attrName>fillcolor</p:attrName>
                                        </p:attrNameLst>
                                      </p:cBhvr>
                                      <p:by>
                                        <p:hsl h="0" s="12549" l="25098"/>
                                      </p:by>
                                    </p:animClr>
                                    <p:animClr clrSpc="hsl" dir="cw">
                                      <p:cBhvr>
                                        <p:cTn id="136" dur="500" fill="hold"/>
                                        <p:tgtEl>
                                          <p:spTgt spid="27"/>
                                        </p:tgtEl>
                                        <p:attrNameLst>
                                          <p:attrName>stroke.color</p:attrName>
                                        </p:attrNameLst>
                                      </p:cBhvr>
                                      <p:by>
                                        <p:hsl h="0" s="12549" l="25098"/>
                                      </p:by>
                                    </p:animClr>
                                    <p:set>
                                      <p:cBhvr>
                                        <p:cTn id="137" dur="500" fill="hold"/>
                                        <p:tgtEl>
                                          <p:spTgt spid="27"/>
                                        </p:tgtEl>
                                        <p:attrNameLst>
                                          <p:attrName>fill.type</p:attrName>
                                        </p:attrNameLst>
                                      </p:cBhvr>
                                      <p:to>
                                        <p:strVal val="solid"/>
                                      </p:to>
                                    </p:set>
                                  </p:childTnLst>
                                </p:cTn>
                              </p:par>
                              <p:par>
                                <p:cTn id="138" presetID="24" presetClass="emph" presetSubtype="0" fill="hold" grpId="4" nodeType="withEffect">
                                  <p:stCondLst>
                                    <p:cond delay="3500"/>
                                  </p:stCondLst>
                                  <p:childTnLst>
                                    <p:animClr clrSpc="hsl" dir="cw">
                                      <p:cBhvr override="childStyle">
                                        <p:cTn id="139" dur="500" fill="hold"/>
                                        <p:tgtEl>
                                          <p:spTgt spid="25"/>
                                        </p:tgtEl>
                                        <p:attrNameLst>
                                          <p:attrName>style.color</p:attrName>
                                        </p:attrNameLst>
                                      </p:cBhvr>
                                      <p:by>
                                        <p:hsl h="0" s="-12549" l="-25098"/>
                                      </p:by>
                                    </p:animClr>
                                    <p:animClr clrSpc="hsl" dir="cw">
                                      <p:cBhvr>
                                        <p:cTn id="140" dur="500" fill="hold"/>
                                        <p:tgtEl>
                                          <p:spTgt spid="25"/>
                                        </p:tgtEl>
                                        <p:attrNameLst>
                                          <p:attrName>fillcolor</p:attrName>
                                        </p:attrNameLst>
                                      </p:cBhvr>
                                      <p:by>
                                        <p:hsl h="0" s="-12549" l="-25098"/>
                                      </p:by>
                                    </p:animClr>
                                    <p:animClr clrSpc="hsl" dir="cw">
                                      <p:cBhvr>
                                        <p:cTn id="141" dur="500" fill="hold"/>
                                        <p:tgtEl>
                                          <p:spTgt spid="25"/>
                                        </p:tgtEl>
                                        <p:attrNameLst>
                                          <p:attrName>stroke.color</p:attrName>
                                        </p:attrNameLst>
                                      </p:cBhvr>
                                      <p:by>
                                        <p:hsl h="0" s="-12549" l="-25098"/>
                                      </p:by>
                                    </p:animClr>
                                    <p:set>
                                      <p:cBhvr>
                                        <p:cTn id="142"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3" restart="whenNotActive" fill="hold" evtFilter="cancelBubble" nodeType="interactiveSeq">
                <p:stCondLst>
                  <p:cond evt="onClick" delay="0">
                    <p:tgtEl>
                      <p:spTgt spid="34"/>
                    </p:tgtEl>
                  </p:cond>
                </p:stCondLst>
                <p:endSync evt="end" delay="0">
                  <p:rtn val="all"/>
                </p:endSync>
                <p:childTnLst>
                  <p:par>
                    <p:cTn id="144" fill="hold">
                      <p:stCondLst>
                        <p:cond delay="0"/>
                      </p:stCondLst>
                      <p:childTnLst>
                        <p:par>
                          <p:cTn id="145" fill="hold">
                            <p:stCondLst>
                              <p:cond delay="0"/>
                            </p:stCondLst>
                            <p:childTnLst>
                              <p:par>
                                <p:cTn id="146" presetID="24" presetClass="emph" presetSubtype="0" fill="hold" grpId="1" nodeType="clickEffect">
                                  <p:stCondLst>
                                    <p:cond delay="0"/>
                                  </p:stCondLst>
                                  <p:childTnLst>
                                    <p:animClr clrSpc="hsl" dir="cw">
                                      <p:cBhvr override="childStyle">
                                        <p:cTn id="147" dur="500" fill="hold"/>
                                        <p:tgtEl>
                                          <p:spTgt spid="34"/>
                                        </p:tgtEl>
                                        <p:attrNameLst>
                                          <p:attrName>style.color</p:attrName>
                                        </p:attrNameLst>
                                      </p:cBhvr>
                                      <p:by>
                                        <p:hsl h="0" s="-12549" l="-25098"/>
                                      </p:by>
                                    </p:animClr>
                                    <p:animClr clrSpc="hsl" dir="cw">
                                      <p:cBhvr>
                                        <p:cTn id="148" dur="500" fill="hold"/>
                                        <p:tgtEl>
                                          <p:spTgt spid="34"/>
                                        </p:tgtEl>
                                        <p:attrNameLst>
                                          <p:attrName>fillcolor</p:attrName>
                                        </p:attrNameLst>
                                      </p:cBhvr>
                                      <p:by>
                                        <p:hsl h="0" s="-12549" l="-25098"/>
                                      </p:by>
                                    </p:animClr>
                                    <p:animClr clrSpc="hsl" dir="cw">
                                      <p:cBhvr>
                                        <p:cTn id="149" dur="500" fill="hold"/>
                                        <p:tgtEl>
                                          <p:spTgt spid="34"/>
                                        </p:tgtEl>
                                        <p:attrNameLst>
                                          <p:attrName>stroke.color</p:attrName>
                                        </p:attrNameLst>
                                      </p:cBhvr>
                                      <p:by>
                                        <p:hsl h="0" s="-12549" l="-25098"/>
                                      </p:by>
                                    </p:animClr>
                                    <p:set>
                                      <p:cBhvr>
                                        <p:cTn id="150" dur="500" fill="hold"/>
                                        <p:tgtEl>
                                          <p:spTgt spid="34"/>
                                        </p:tgtEl>
                                        <p:attrNameLst>
                                          <p:attrName>fill.type</p:attrName>
                                        </p:attrNameLst>
                                      </p:cBhvr>
                                      <p:to>
                                        <p:strVal val="solid"/>
                                      </p:to>
                                    </p:set>
                                  </p:childTnLst>
                                </p:cTn>
                              </p:par>
                              <p:par>
                                <p:cTn id="151" presetID="19" presetClass="emph" presetSubtype="0" fill="hold" grpId="0" nodeType="withEffect">
                                  <p:stCondLst>
                                    <p:cond delay="0"/>
                                  </p:stCondLst>
                                  <p:childTnLst>
                                    <p:animClr clrSpc="rgb" dir="cw">
                                      <p:cBhvr override="childStyle">
                                        <p:cTn id="152" dur="500" fill="hold"/>
                                        <p:tgtEl>
                                          <p:spTgt spid="32"/>
                                        </p:tgtEl>
                                        <p:attrNameLst>
                                          <p:attrName>style.color</p:attrName>
                                        </p:attrNameLst>
                                      </p:cBhvr>
                                      <p:to>
                                        <a:schemeClr val="accent2"/>
                                      </p:to>
                                    </p:animClr>
                                    <p:animClr clrSpc="rgb" dir="cw">
                                      <p:cBhvr>
                                        <p:cTn id="153" dur="500" fill="hold"/>
                                        <p:tgtEl>
                                          <p:spTgt spid="32"/>
                                        </p:tgtEl>
                                        <p:attrNameLst>
                                          <p:attrName>fillcolor</p:attrName>
                                        </p:attrNameLst>
                                      </p:cBhvr>
                                      <p:to>
                                        <a:schemeClr val="accent2"/>
                                      </p:to>
                                    </p:animClr>
                                    <p:set>
                                      <p:cBhvr>
                                        <p:cTn id="154" dur="500" fill="hold"/>
                                        <p:tgtEl>
                                          <p:spTgt spid="32"/>
                                        </p:tgtEl>
                                        <p:attrNameLst>
                                          <p:attrName>fill.type</p:attrName>
                                        </p:attrNameLst>
                                      </p:cBhvr>
                                      <p:to>
                                        <p:strVal val="solid"/>
                                      </p:to>
                                    </p:set>
                                    <p:set>
                                      <p:cBhvr>
                                        <p:cTn id="155" dur="500" fill="hold"/>
                                        <p:tgtEl>
                                          <p:spTgt spid="32"/>
                                        </p:tgtEl>
                                        <p:attrNameLst>
                                          <p:attrName>fill.on</p:attrName>
                                        </p:attrNameLst>
                                      </p:cBhvr>
                                      <p:to>
                                        <p:strVal val="true"/>
                                      </p:to>
                                    </p:set>
                                  </p:childTnLst>
                                </p:cTn>
                              </p:par>
                              <p:par>
                                <p:cTn id="156" presetID="1" presetClass="mediacall" presetSubtype="0" fill="hold" nodeType="withEffect">
                                  <p:stCondLst>
                                    <p:cond delay="0"/>
                                  </p:stCondLst>
                                  <p:childTnLst>
                                    <p:cmd type="call" cmd="playFrom(0.0)">
                                      <p:cBhvr>
                                        <p:cTn id="157" dur="20221" fill="hold"/>
                                        <p:tgtEl>
                                          <p:spTgt spid="39"/>
                                        </p:tgtEl>
                                      </p:cBhvr>
                                    </p:cmd>
                                  </p:childTnLst>
                                </p:cTn>
                              </p:par>
                              <p:par>
                                <p:cTn id="158" presetID="3" presetClass="mediacall" presetSubtype="0" fill="hold" nodeType="withEffect">
                                  <p:stCondLst>
                                    <p:cond delay="0"/>
                                  </p:stCondLst>
                                  <p:childTnLst>
                                    <p:cmd type="call" cmd="stop">
                                      <p:cBhvr>
                                        <p:cTn id="159" dur="1" fill="hold"/>
                                        <p:tgtEl>
                                          <p:spTgt spid="38"/>
                                        </p:tgtEl>
                                      </p:cBhvr>
                                    </p:cmd>
                                  </p:childTnLst>
                                </p:cTn>
                              </p:par>
                              <p:par>
                                <p:cTn id="160" presetID="19" presetClass="emph" presetSubtype="0" fill="hold" grpId="1" nodeType="withEffect">
                                  <p:stCondLst>
                                    <p:cond delay="3000"/>
                                  </p:stCondLst>
                                  <p:childTnLst>
                                    <p:animClr clrSpc="rgb" dir="cw">
                                      <p:cBhvr override="childStyle">
                                        <p:cTn id="161" dur="500" fill="hold"/>
                                        <p:tgtEl>
                                          <p:spTgt spid="32"/>
                                        </p:tgtEl>
                                        <p:attrNameLst>
                                          <p:attrName>style.color</p:attrName>
                                        </p:attrNameLst>
                                      </p:cBhvr>
                                      <p:to>
                                        <a:srgbClr val="FF0000"/>
                                      </p:to>
                                    </p:animClr>
                                    <p:animClr clrSpc="rgb" dir="cw">
                                      <p:cBhvr>
                                        <p:cTn id="162" dur="500" fill="hold"/>
                                        <p:tgtEl>
                                          <p:spTgt spid="32"/>
                                        </p:tgtEl>
                                        <p:attrNameLst>
                                          <p:attrName>fillcolor</p:attrName>
                                        </p:attrNameLst>
                                      </p:cBhvr>
                                      <p:to>
                                        <a:srgbClr val="FF0000"/>
                                      </p:to>
                                    </p:animClr>
                                    <p:set>
                                      <p:cBhvr>
                                        <p:cTn id="163" dur="500" fill="hold"/>
                                        <p:tgtEl>
                                          <p:spTgt spid="32"/>
                                        </p:tgtEl>
                                        <p:attrNameLst>
                                          <p:attrName>fill.type</p:attrName>
                                        </p:attrNameLst>
                                      </p:cBhvr>
                                      <p:to>
                                        <p:strVal val="solid"/>
                                      </p:to>
                                    </p:set>
                                    <p:set>
                                      <p:cBhvr>
                                        <p:cTn id="164" dur="500" fill="hold"/>
                                        <p:tgtEl>
                                          <p:spTgt spid="32"/>
                                        </p:tgtEl>
                                        <p:attrNameLst>
                                          <p:attrName>fill.on</p:attrName>
                                        </p:attrNameLst>
                                      </p:cBhvr>
                                      <p:to>
                                        <p:strVal val="true"/>
                                      </p:to>
                                    </p:set>
                                  </p:childTnLst>
                                </p:cTn>
                              </p:par>
                              <p:par>
                                <p:cTn id="165" presetID="19" presetClass="emph" presetSubtype="0" repeatCount="4000" fill="hold" grpId="4" nodeType="withEffect">
                                  <p:stCondLst>
                                    <p:cond delay="3000"/>
                                  </p:stCondLst>
                                  <p:childTnLst>
                                    <p:animClr clrSpc="rgb" dir="cw">
                                      <p:cBhvr override="childStyle">
                                        <p:cTn id="166" dur="500" fill="hold"/>
                                        <p:tgtEl>
                                          <p:spTgt spid="15"/>
                                        </p:tgtEl>
                                        <p:attrNameLst>
                                          <p:attrName>style.color</p:attrName>
                                        </p:attrNameLst>
                                      </p:cBhvr>
                                      <p:to>
                                        <a:srgbClr val="92D050"/>
                                      </p:to>
                                    </p:animClr>
                                    <p:animClr clrSpc="rgb" dir="cw">
                                      <p:cBhvr>
                                        <p:cTn id="167" dur="500" fill="hold"/>
                                        <p:tgtEl>
                                          <p:spTgt spid="15"/>
                                        </p:tgtEl>
                                        <p:attrNameLst>
                                          <p:attrName>fillcolor</p:attrName>
                                        </p:attrNameLst>
                                      </p:cBhvr>
                                      <p:to>
                                        <a:srgbClr val="92D050"/>
                                      </p:to>
                                    </p:animClr>
                                    <p:set>
                                      <p:cBhvr>
                                        <p:cTn id="168" dur="500" fill="hold"/>
                                        <p:tgtEl>
                                          <p:spTgt spid="15"/>
                                        </p:tgtEl>
                                        <p:attrNameLst>
                                          <p:attrName>fill.type</p:attrName>
                                        </p:attrNameLst>
                                      </p:cBhvr>
                                      <p:to>
                                        <p:strVal val="solid"/>
                                      </p:to>
                                    </p:set>
                                    <p:set>
                                      <p:cBhvr>
                                        <p:cTn id="169" dur="500" fill="hold"/>
                                        <p:tgtEl>
                                          <p:spTgt spid="15"/>
                                        </p:tgtEl>
                                        <p:attrNameLst>
                                          <p:attrName>fill.on</p:attrName>
                                        </p:attrNameLst>
                                      </p:cBhvr>
                                      <p:to>
                                        <p:strVal val="true"/>
                                      </p:to>
                                    </p:set>
                                  </p:childTnLst>
                                </p:cTn>
                              </p:par>
                              <p:par>
                                <p:cTn id="170" presetID="1" presetClass="mediacall" presetSubtype="0" fill="hold" nodeType="withEffect">
                                  <p:stCondLst>
                                    <p:cond delay="3000"/>
                                  </p:stCondLst>
                                  <p:childTnLst>
                                    <p:cmd type="call" cmd="playFrom(0.0)">
                                      <p:cBhvr>
                                        <p:cTn id="171" dur="5906" fill="hold"/>
                                        <p:tgtEl>
                                          <p:spTgt spid="41"/>
                                        </p:tgtEl>
                                      </p:cBhvr>
                                    </p:cmd>
                                  </p:childTnLst>
                                </p:cTn>
                              </p:par>
                              <p:par>
                                <p:cTn id="172" presetID="3" presetClass="mediacall" presetSubtype="0" fill="hold" nodeType="withEffect">
                                  <p:stCondLst>
                                    <p:cond delay="3000"/>
                                  </p:stCondLst>
                                  <p:childTnLst>
                                    <p:cmd type="call" cmd="stop">
                                      <p:cBhvr>
                                        <p:cTn id="173" dur="1" fill="hold"/>
                                        <p:tgtEl>
                                          <p:spTgt spid="39"/>
                                        </p:tgtEl>
                                      </p:cBhvr>
                                    </p:cmd>
                                  </p:childTnLst>
                                </p:cTn>
                              </p:par>
                              <p:par>
                                <p:cTn id="174" presetID="30" presetClass="emph" presetSubtype="0" fill="hold" grpId="2" nodeType="withEffect">
                                  <p:stCondLst>
                                    <p:cond delay="3000"/>
                                  </p:stCondLst>
                                  <p:childTnLst>
                                    <p:animClr clrSpc="hsl" dir="cw">
                                      <p:cBhvr override="childStyle">
                                        <p:cTn id="175" dur="500" fill="hold"/>
                                        <p:tgtEl>
                                          <p:spTgt spid="34"/>
                                        </p:tgtEl>
                                        <p:attrNameLst>
                                          <p:attrName>style.color</p:attrName>
                                        </p:attrNameLst>
                                      </p:cBhvr>
                                      <p:by>
                                        <p:hsl h="0" s="12549" l="25098"/>
                                      </p:by>
                                    </p:animClr>
                                    <p:animClr clrSpc="hsl" dir="cw">
                                      <p:cBhvr>
                                        <p:cTn id="176" dur="500" fill="hold"/>
                                        <p:tgtEl>
                                          <p:spTgt spid="34"/>
                                        </p:tgtEl>
                                        <p:attrNameLst>
                                          <p:attrName>fillcolor</p:attrName>
                                        </p:attrNameLst>
                                      </p:cBhvr>
                                      <p:by>
                                        <p:hsl h="0" s="12549" l="25098"/>
                                      </p:by>
                                    </p:animClr>
                                    <p:animClr clrSpc="hsl" dir="cw">
                                      <p:cBhvr>
                                        <p:cTn id="177" dur="500" fill="hold"/>
                                        <p:tgtEl>
                                          <p:spTgt spid="34"/>
                                        </p:tgtEl>
                                        <p:attrNameLst>
                                          <p:attrName>stroke.color</p:attrName>
                                        </p:attrNameLst>
                                      </p:cBhvr>
                                      <p:by>
                                        <p:hsl h="0" s="12549" l="25098"/>
                                      </p:by>
                                    </p:animClr>
                                    <p:set>
                                      <p:cBhvr>
                                        <p:cTn id="178" dur="500" fill="hold"/>
                                        <p:tgtEl>
                                          <p:spTgt spid="34"/>
                                        </p:tgtEl>
                                        <p:attrNameLst>
                                          <p:attrName>fill.type</p:attrName>
                                        </p:attrNameLst>
                                      </p:cBhvr>
                                      <p:to>
                                        <p:strVal val="solid"/>
                                      </p:to>
                                    </p:set>
                                  </p:childTnLst>
                                </p:cTn>
                              </p:par>
                              <p:par>
                                <p:cTn id="179" presetID="24" presetClass="emph" presetSubtype="0" fill="hold" grpId="5" nodeType="withEffect">
                                  <p:stCondLst>
                                    <p:cond delay="3000"/>
                                  </p:stCondLst>
                                  <p:childTnLst>
                                    <p:animClr clrSpc="hsl" dir="cw">
                                      <p:cBhvr override="childStyle">
                                        <p:cTn id="180" dur="500" fill="hold"/>
                                        <p:tgtEl>
                                          <p:spTgt spid="25"/>
                                        </p:tgtEl>
                                        <p:attrNameLst>
                                          <p:attrName>style.color</p:attrName>
                                        </p:attrNameLst>
                                      </p:cBhvr>
                                      <p:by>
                                        <p:hsl h="0" s="-12549" l="-25098"/>
                                      </p:by>
                                    </p:animClr>
                                    <p:animClr clrSpc="hsl" dir="cw">
                                      <p:cBhvr>
                                        <p:cTn id="181" dur="500" fill="hold"/>
                                        <p:tgtEl>
                                          <p:spTgt spid="25"/>
                                        </p:tgtEl>
                                        <p:attrNameLst>
                                          <p:attrName>fillcolor</p:attrName>
                                        </p:attrNameLst>
                                      </p:cBhvr>
                                      <p:by>
                                        <p:hsl h="0" s="-12549" l="-25098"/>
                                      </p:by>
                                    </p:animClr>
                                    <p:animClr clrSpc="hsl" dir="cw">
                                      <p:cBhvr>
                                        <p:cTn id="182" dur="500" fill="hold"/>
                                        <p:tgtEl>
                                          <p:spTgt spid="25"/>
                                        </p:tgtEl>
                                        <p:attrNameLst>
                                          <p:attrName>stroke.color</p:attrName>
                                        </p:attrNameLst>
                                      </p:cBhvr>
                                      <p:by>
                                        <p:hsl h="0" s="-12549" l="-25098"/>
                                      </p:by>
                                    </p:animClr>
                                    <p:set>
                                      <p:cBhvr>
                                        <p:cTn id="183"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video>
              <p:cMediaNode vol="80000">
                <p:cTn id="184" fill="hold" display="0">
                  <p:stCondLst>
                    <p:cond delay="indefinite"/>
                  </p:stCondLst>
                  <p:endCondLst>
                    <p:cond evt="onStopAudio" delay="0">
                      <p:tgtEl>
                        <p:sldTgt/>
                      </p:tgtEl>
                    </p:cond>
                  </p:endCondLst>
                </p:cTn>
                <p:tgtEl>
                  <p:spTgt spid="39"/>
                </p:tgtEl>
              </p:cMediaNode>
            </p:video>
            <p:video>
              <p:cMediaNode vol="80000">
                <p:cTn id="185" fill="hold" display="0">
                  <p:stCondLst>
                    <p:cond delay="indefinite"/>
                  </p:stCondLst>
                  <p:endCondLst>
                    <p:cond evt="onStopAudio" delay="0">
                      <p:tgtEl>
                        <p:sldTgt/>
                      </p:tgtEl>
                    </p:cond>
                  </p:endCondLst>
                </p:cTn>
                <p:tgtEl>
                  <p:spTgt spid="40"/>
                </p:tgtEl>
              </p:cMediaNode>
            </p:video>
            <p:video>
              <p:cMediaNode vol="80000">
                <p:cTn id="186" fill="hold" display="0">
                  <p:stCondLst>
                    <p:cond delay="indefinite"/>
                  </p:stCondLst>
                  <p:endCondLst>
                    <p:cond evt="onStopAudio" delay="0">
                      <p:tgtEl>
                        <p:sldTgt/>
                      </p:tgtEl>
                    </p:cond>
                  </p:endCondLst>
                </p:cTn>
                <p:tgtEl>
                  <p:spTgt spid="41"/>
                </p:tgtEl>
              </p:cMediaNode>
            </p:vide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69C01B56-DA3A-41A9-AE57-D9F13F2E198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384917" y="3616546"/>
            <a:ext cx="9383697" cy="954107"/>
          </a:xfrm>
          <a:prstGeom prst="rect">
            <a:avLst/>
          </a:prstGeom>
          <a:noFill/>
        </p:spPr>
        <p:txBody>
          <a:bodyPr wrap="square" rtlCol="0">
            <a:spAutoFit/>
          </a:bodyPr>
          <a:lstStyle/>
          <a:p>
            <a:pPr lvl="0" algn="just">
              <a:defRPr/>
            </a:pP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Câu hỏi số</a:t>
            </a:r>
            <a:r>
              <a:rPr kumimoji="0" lang="en-US" sz="2800" b="1" i="0" u="none" strike="noStrike" kern="1200" cap="none" spc="0" normalizeH="0" noProof="0" dirty="0">
                <a:ln>
                  <a:noFill/>
                </a:ln>
                <a:solidFill>
                  <a:prstClr val="white"/>
                </a:solidFill>
                <a:effectLst/>
                <a:uLnTx/>
                <a:uFillTx/>
                <a:latin typeface="Times New Roman" pitchFamily="18" charset="0"/>
                <a:cs typeface="Times New Roman" pitchFamily="18" charset="0"/>
              </a:rPr>
              <a:t> </a:t>
            </a:r>
            <a:r>
              <a:rPr kumimoji="0" lang="en-US" sz="2800" b="1" i="0" u="none" strike="noStrike" kern="1200" cap="none" spc="0" normalizeH="0" noProof="0" dirty="0" smtClean="0">
                <a:ln>
                  <a:noFill/>
                </a:ln>
                <a:solidFill>
                  <a:prstClr val="white"/>
                </a:solidFill>
                <a:effectLst/>
                <a:uLnTx/>
                <a:uFillTx/>
                <a:latin typeface="Times New Roman" pitchFamily="18" charset="0"/>
                <a:cs typeface="Times New Roman" pitchFamily="18" charset="0"/>
              </a:rPr>
              <a:t>8</a:t>
            </a:r>
            <a:r>
              <a:rPr kumimoji="0" lang="en-US" sz="2800" b="1" i="0" u="none" strike="noStrike" kern="1200" cap="none" spc="0" normalizeH="0" baseline="0" noProof="0" dirty="0" smtClean="0">
                <a:ln>
                  <a:noFill/>
                </a:ln>
                <a:solidFill>
                  <a:prstClr val="white"/>
                </a:solidFill>
                <a:effectLst/>
                <a:uLnTx/>
                <a:uFillTx/>
                <a:latin typeface="Times New Roman" pitchFamily="18" charset="0"/>
                <a:cs typeface="Times New Roman" pitchFamily="18" charset="0"/>
              </a:rPr>
              <a:t> </a:t>
            </a: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lang="en-US" sz="2800" b="1" dirty="0" smtClean="0">
                <a:solidFill>
                  <a:prstClr val="white"/>
                </a:solidFill>
                <a:latin typeface="Times New Roman" pitchFamily="18" charset="0"/>
                <a:cs typeface="Times New Roman" pitchFamily="18" charset="0"/>
              </a:rPr>
              <a:t>Dòng sông nào có diện tích l</a:t>
            </a:r>
            <a:r>
              <a:rPr lang="vi-VN" sz="2800" b="1" dirty="0" smtClean="0">
                <a:solidFill>
                  <a:prstClr val="white"/>
                </a:solidFill>
                <a:latin typeface="Times New Roman" pitchFamily="18" charset="0"/>
                <a:cs typeface="Times New Roman" pitchFamily="18" charset="0"/>
              </a:rPr>
              <a:t>ư</a:t>
            </a:r>
            <a:r>
              <a:rPr lang="en-US" sz="2800" b="1" dirty="0" smtClean="0">
                <a:solidFill>
                  <a:prstClr val="white"/>
                </a:solidFill>
                <a:latin typeface="Times New Roman" pitchFamily="18" charset="0"/>
                <a:cs typeface="Times New Roman" pitchFamily="18" charset="0"/>
              </a:rPr>
              <a:t>u v</a:t>
            </a:r>
            <a:r>
              <a:rPr lang="vi-VN" sz="2800" b="1" dirty="0" smtClean="0">
                <a:solidFill>
                  <a:prstClr val="white"/>
                </a:solidFill>
                <a:latin typeface="Times New Roman" pitchFamily="18" charset="0"/>
                <a:cs typeface="Times New Roman" pitchFamily="18" charset="0"/>
              </a:rPr>
              <a:t>ự</a:t>
            </a:r>
            <a:r>
              <a:rPr lang="en-US" sz="2800" b="1" dirty="0" smtClean="0">
                <a:solidFill>
                  <a:prstClr val="white"/>
                </a:solidFill>
                <a:latin typeface="Times New Roman" pitchFamily="18" charset="0"/>
                <a:cs typeface="Times New Roman" pitchFamily="18" charset="0"/>
              </a:rPr>
              <a:t>c rộng nhất thế giới? </a:t>
            </a:r>
            <a:endPar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15" name="bang d">
            <a:extLst>
              <a:ext uri="{FF2B5EF4-FFF2-40B4-BE49-F238E27FC236}">
                <a16:creationId xmlns:a16="http://schemas.microsoft.com/office/drawing/2014/main" xmlns="" id="{D0E6AFB4-275F-4728-9A13-27E00F9EA3A2}"/>
              </a:ext>
            </a:extLst>
          </p:cNvPr>
          <p:cNvSpPr/>
          <p:nvPr/>
        </p:nvSpPr>
        <p:spPr>
          <a:xfrm flipH="1">
            <a:off x="6135895"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6135895"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a16="http://schemas.microsoft.com/office/drawing/2014/main" xmlns="" id="{9897B1B9-EB78-41AF-AC33-1E8F7714B11F}"/>
              </a:ext>
            </a:extLst>
          </p:cNvPr>
          <p:cNvSpPr txBox="1"/>
          <p:nvPr/>
        </p:nvSpPr>
        <p:spPr>
          <a:xfrm>
            <a:off x="6435571" y="6060424"/>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D. </a:t>
            </a:r>
            <a:r>
              <a:rPr lang="en-US" sz="2400" b="1" dirty="0" smtClean="0">
                <a:solidFill>
                  <a:prstClr val="white"/>
                </a:solidFill>
                <a:latin typeface="Times New Roman" pitchFamily="18" charset="0"/>
                <a:ea typeface="Tahoma" panose="020B0604030504040204" pitchFamily="34" charset="0"/>
                <a:cs typeface="Times New Roman" pitchFamily="18" charset="0"/>
              </a:rPr>
              <a:t>A-ma-dôn</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6435571" y="5197161"/>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B. </a:t>
            </a:r>
            <a:r>
              <a:rPr lang="en-US" sz="2400" b="1" dirty="0" smtClean="0">
                <a:solidFill>
                  <a:prstClr val="white"/>
                </a:solidFill>
                <a:latin typeface="Times New Roman" pitchFamily="18" charset="0"/>
                <a:ea typeface="Tahoma" panose="020B0604030504040204" pitchFamily="34" charset="0"/>
                <a:cs typeface="Times New Roman" pitchFamily="18" charset="0"/>
              </a:rPr>
              <a:t>Sông Nin</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a16="http://schemas.microsoft.com/office/drawing/2014/main" xmlns="" id="{A6F11D1C-4D08-4BAF-9A3D-4AC673B9036B}"/>
              </a:ext>
            </a:extLst>
          </p:cNvPr>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8" y="5197162"/>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A. </a:t>
            </a:r>
            <a:r>
              <a:rPr kumimoji="0" lang="en-US" sz="2400" b="1" i="0" u="none" strike="noStrike" kern="1200" cap="none" spc="0" normalizeH="0" baseline="0" noProof="0" dirty="0" smtClean="0">
                <a:ln>
                  <a:noFill/>
                </a:ln>
                <a:solidFill>
                  <a:prstClr val="white"/>
                </a:solidFill>
                <a:effectLst/>
                <a:uLnTx/>
                <a:uFillTx/>
                <a:latin typeface="Times New Roman" pitchFamily="18" charset="0"/>
                <a:ea typeface="Tahoma" panose="020B0604030504040204" pitchFamily="34" charset="0"/>
                <a:cs typeface="Times New Roman" pitchFamily="18" charset="0"/>
              </a:rPr>
              <a:t>Tr</a:t>
            </a:r>
            <a:r>
              <a:rPr lang="vi-VN" sz="2400" b="1" dirty="0" smtClean="0">
                <a:solidFill>
                  <a:prstClr val="white"/>
                </a:solidFill>
                <a:latin typeface="Times New Roman" pitchFamily="18" charset="0"/>
                <a:ea typeface="Tahoma" panose="020B0604030504040204" pitchFamily="34" charset="0"/>
                <a:cs typeface="Times New Roman" pitchFamily="18" charset="0"/>
              </a:rPr>
              <a:t>ườ</a:t>
            </a:r>
            <a:r>
              <a:rPr lang="en-US" sz="2400" b="1" dirty="0" smtClean="0">
                <a:solidFill>
                  <a:prstClr val="white"/>
                </a:solidFill>
                <a:latin typeface="Times New Roman" pitchFamily="18" charset="0"/>
                <a:ea typeface="Tahoma" panose="020B0604030504040204" pitchFamily="34" charset="0"/>
                <a:cs typeface="Times New Roman" pitchFamily="18" charset="0"/>
              </a:rPr>
              <a:t>ng Giang</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sp>
        <p:nvSpPr>
          <p:cNvPr id="34" name="cau hoi c">
            <a:extLst>
              <a:ext uri="{FF2B5EF4-FFF2-40B4-BE49-F238E27FC236}">
                <a16:creationId xmlns:a16="http://schemas.microsoft.com/office/drawing/2014/main" xmlns="" id="{42A746A3-96B8-42A5-8EFA-A104DB6B2F69}"/>
              </a:ext>
            </a:extLst>
          </p:cNvPr>
          <p:cNvSpPr txBox="1"/>
          <p:nvPr/>
        </p:nvSpPr>
        <p:spPr>
          <a:xfrm>
            <a:off x="1106008" y="6060424"/>
            <a:ext cx="4650419" cy="461665"/>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400" b="1" i="0" u="none" strike="noStrike" kern="1200" cap="none" spc="0" normalizeH="0" baseline="0" noProof="0" dirty="0">
                <a:ln>
                  <a:noFill/>
                </a:ln>
                <a:solidFill>
                  <a:srgbClr val="FFC000"/>
                </a:solidFill>
                <a:effectLst/>
                <a:uLnTx/>
                <a:uFillTx/>
                <a:latin typeface="Times New Roman" pitchFamily="18" charset="0"/>
                <a:ea typeface="Tahoma" panose="020B0604030504040204" pitchFamily="34" charset="0"/>
                <a:cs typeface="Times New Roman" pitchFamily="18" charset="0"/>
              </a:rPr>
              <a:t>C. </a:t>
            </a:r>
            <a:r>
              <a:rPr lang="en-US" sz="2400" b="1" dirty="0" smtClean="0">
                <a:solidFill>
                  <a:prstClr val="white"/>
                </a:solidFill>
                <a:latin typeface="Times New Roman" pitchFamily="18" charset="0"/>
                <a:ea typeface="Tahoma" panose="020B0604030504040204" pitchFamily="34" charset="0"/>
                <a:cs typeface="Times New Roman" pitchFamily="18" charset="0"/>
              </a:rPr>
              <a:t>Cửu Long</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Tahoma" panose="020B0604030504040204" pitchFamily="34" charset="0"/>
              <a:cs typeface="Times New Roman"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videoFile r:link="rId1"/>
            <p:extLst>
              <p:ext uri="{DAA4B4D4-6D71-4841-9C94-3DE7FCFB9230}">
                <p14:media xmlns:p14="http://schemas.microsoft.com/office/powerpoint/2010/main" xmlns="" r:embed="rId6"/>
              </p:ext>
            </p:extLst>
          </p:nvPr>
        </p:nvPicPr>
        <p:blipFill>
          <a:blip r:embed="rId5" cstate="print"/>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videoFile r:link="rId1"/>
            <p:extLst>
              <p:ext uri="{DAA4B4D4-6D71-4841-9C94-3DE7FCFB9230}">
                <p14:media xmlns:p14="http://schemas.microsoft.com/office/powerpoint/2010/main" xmlns="" r:embed="rId7"/>
              </p:ext>
            </p:extLst>
          </p:nvPr>
        </p:nvPicPr>
        <p:blipFill>
          <a:blip r:embed="rId5" cstate="print"/>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videoFile r:link="rId1"/>
            <p:extLst>
              <p:ext uri="{DAA4B4D4-6D71-4841-9C94-3DE7FCFB9230}">
                <p14:media xmlns:p14="http://schemas.microsoft.com/office/powerpoint/2010/main" xmlns="" r:embed="rId8"/>
              </p:ext>
            </p:extLst>
          </p:nvPr>
        </p:nvPicPr>
        <p:blipFill>
          <a:blip r:embed="rId5" cstate="print"/>
          <a:stretch>
            <a:fillRect/>
          </a:stretch>
        </p:blipFill>
        <p:spPr>
          <a:xfrm>
            <a:off x="12202905" y="2630411"/>
            <a:ext cx="487363" cy="487363"/>
          </a:xfrm>
          <a:prstGeom prst="rect">
            <a:avLst/>
          </a:prstGeom>
        </p:spPr>
      </p:pic>
      <p:pic>
        <p:nvPicPr>
          <p:cNvPr id="28" name="Picture 27" descr="book9">
            <a:extLst>
              <a:ext uri="{FF2B5EF4-FFF2-40B4-BE49-F238E27FC236}">
                <a16:creationId xmlns="" xmlns:a16="http://schemas.microsoft.com/office/drawing/2014/main" id="{D1FE1B06-44A8-4089-83DE-9E6B7D6569FC}"/>
              </a:ext>
            </a:extLst>
          </p:cNvPr>
          <p:cNvPicPr>
            <a:picLocks noChangeAspect="1" noChangeArrowheads="1" noCrop="1"/>
          </p:cNvPicPr>
          <p:nvPr/>
        </p:nvPicPr>
        <p:blipFill>
          <a:blip r:embed="rId9">
            <a:extLst>
              <a:ext uri="{28A0092B-C50C-407E-A947-70E740481C1C}">
                <a14:useLocalDpi xmlns="" xmlns:a14="http://schemas.microsoft.com/office/drawing/2010/main" val="0"/>
              </a:ext>
            </a:extLst>
          </a:blip>
          <a:srcRect/>
          <a:stretch>
            <a:fillRect/>
          </a:stretch>
        </p:blipFill>
        <p:spPr bwMode="auto">
          <a:xfrm>
            <a:off x="81280" y="1288420"/>
            <a:ext cx="914400" cy="4020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74250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42"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2" fill="hold" display="0">
                  <p:stCondLst>
                    <p:cond delay="indefinite"/>
                  </p:stCondLst>
                  <p:endCondLst>
                    <p:cond evt="onStopAudio" delay="0">
                      <p:tgtEl>
                        <p:sldTgt/>
                      </p:tgtEl>
                    </p:cond>
                  </p:endCondLst>
                </p:cTn>
                <p:tgtEl>
                  <p:spTgt spid="38"/>
                </p:tgtEl>
              </p:cMediaNode>
            </p:video>
            <p:seq concurrent="1" nextAc="seek">
              <p:cTn id="33" restart="whenNotActive" fill="hold" evtFilter="cancelBubble" nodeType="interactiveSeq">
                <p:stCondLst>
                  <p:cond evt="onClick" delay="0">
                    <p:tgtEl>
                      <p:spTgt spid="25"/>
                    </p:tgtEl>
                  </p:cond>
                </p:stCondLst>
                <p:endSync evt="end" delay="0">
                  <p:rtn val="all"/>
                </p:endSync>
                <p:childTnLst>
                  <p:par>
                    <p:cTn id="34" fill="hold">
                      <p:stCondLst>
                        <p:cond delay="0"/>
                      </p:stCondLst>
                      <p:childTnLst>
                        <p:par>
                          <p:cTn id="35" fill="hold">
                            <p:stCondLst>
                              <p:cond delay="0"/>
                            </p:stCondLst>
                            <p:childTnLst>
                              <p:par>
                                <p:cTn id="36" presetID="24" presetClass="emph" presetSubtype="0" fill="hold" grpId="1" nodeType="clickEffect">
                                  <p:stCondLst>
                                    <p:cond delay="0"/>
                                  </p:stCondLst>
                                  <p:childTnLst>
                                    <p:animClr clrSpc="hsl" dir="cw">
                                      <p:cBhvr override="childStyle">
                                        <p:cTn id="37" dur="500" fill="hold"/>
                                        <p:tgtEl>
                                          <p:spTgt spid="25"/>
                                        </p:tgtEl>
                                        <p:attrNameLst>
                                          <p:attrName>style.color</p:attrName>
                                        </p:attrNameLst>
                                      </p:cBhvr>
                                      <p:by>
                                        <p:hsl h="0" s="-12549" l="-25098"/>
                                      </p:by>
                                    </p:animClr>
                                    <p:animClr clrSpc="hsl" dir="cw">
                                      <p:cBhvr>
                                        <p:cTn id="38" dur="500" fill="hold"/>
                                        <p:tgtEl>
                                          <p:spTgt spid="25"/>
                                        </p:tgtEl>
                                        <p:attrNameLst>
                                          <p:attrName>fillcolor</p:attrName>
                                        </p:attrNameLst>
                                      </p:cBhvr>
                                      <p:by>
                                        <p:hsl h="0" s="-12549" l="-25098"/>
                                      </p:by>
                                    </p:animClr>
                                    <p:animClr clrSpc="hsl" dir="cw">
                                      <p:cBhvr>
                                        <p:cTn id="39" dur="500" fill="hold"/>
                                        <p:tgtEl>
                                          <p:spTgt spid="25"/>
                                        </p:tgtEl>
                                        <p:attrNameLst>
                                          <p:attrName>stroke.color</p:attrName>
                                        </p:attrNameLst>
                                      </p:cBhvr>
                                      <p:by>
                                        <p:hsl h="0" s="-12549" l="-25098"/>
                                      </p:by>
                                    </p:animClr>
                                    <p:set>
                                      <p:cBhvr>
                                        <p:cTn id="40" dur="500" fill="hold"/>
                                        <p:tgtEl>
                                          <p:spTgt spid="25"/>
                                        </p:tgtEl>
                                        <p:attrNameLst>
                                          <p:attrName>fill.type</p:attrName>
                                        </p:attrNameLst>
                                      </p:cBhvr>
                                      <p:to>
                                        <p:strVal val="solid"/>
                                      </p:to>
                                    </p:set>
                                  </p:childTnLst>
                                </p:cTn>
                              </p:par>
                              <p:par>
                                <p:cTn id="41" presetID="19" presetClass="emph" presetSubtype="0" fill="hold" grpId="0" nodeType="withEffect">
                                  <p:stCondLst>
                                    <p:cond delay="0"/>
                                  </p:stCondLst>
                                  <p:childTnLst>
                                    <p:animClr clrSpc="rgb" dir="cw">
                                      <p:cBhvr override="childStyle">
                                        <p:cTn id="42" dur="500" fill="hold"/>
                                        <p:tgtEl>
                                          <p:spTgt spid="15"/>
                                        </p:tgtEl>
                                        <p:attrNameLst>
                                          <p:attrName>style.color</p:attrName>
                                        </p:attrNameLst>
                                      </p:cBhvr>
                                      <p:to>
                                        <a:srgbClr val="FFC000"/>
                                      </p:to>
                                    </p:animClr>
                                    <p:animClr clrSpc="rgb" dir="cw">
                                      <p:cBhvr>
                                        <p:cTn id="43" dur="500" fill="hold"/>
                                        <p:tgtEl>
                                          <p:spTgt spid="15"/>
                                        </p:tgtEl>
                                        <p:attrNameLst>
                                          <p:attrName>fillcolor</p:attrName>
                                        </p:attrNameLst>
                                      </p:cBhvr>
                                      <p:to>
                                        <a:srgbClr val="FFC000"/>
                                      </p:to>
                                    </p:animClr>
                                    <p:set>
                                      <p:cBhvr>
                                        <p:cTn id="44" dur="500" fill="hold"/>
                                        <p:tgtEl>
                                          <p:spTgt spid="15"/>
                                        </p:tgtEl>
                                        <p:attrNameLst>
                                          <p:attrName>fill.type</p:attrName>
                                        </p:attrNameLst>
                                      </p:cBhvr>
                                      <p:to>
                                        <p:strVal val="solid"/>
                                      </p:to>
                                    </p:set>
                                    <p:set>
                                      <p:cBhvr>
                                        <p:cTn id="45" dur="500" fill="hold"/>
                                        <p:tgtEl>
                                          <p:spTgt spid="15"/>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20221" fill="hold"/>
                                        <p:tgtEl>
                                          <p:spTgt spid="39"/>
                                        </p:tgtEl>
                                      </p:cBhvr>
                                    </p:cmd>
                                  </p:childTnLst>
                                </p:cTn>
                              </p:par>
                              <p:par>
                                <p:cTn id="48" presetID="3" presetClass="mediacall" presetSubtype="0" fill="hold" nodeType="withEffect">
                                  <p:stCondLst>
                                    <p:cond delay="0"/>
                                  </p:stCondLst>
                                  <p:childTnLst>
                                    <p:cmd type="call" cmd="stop">
                                      <p:cBhvr>
                                        <p:cTn id="49" dur="1" fill="hold"/>
                                        <p:tgtEl>
                                          <p:spTgt spid="38"/>
                                        </p:tgtEl>
                                      </p:cBhvr>
                                    </p:cmd>
                                  </p:childTnLst>
                                </p:cTn>
                              </p:par>
                              <p:par>
                                <p:cTn id="50" presetID="19" presetClass="emph" presetSubtype="0" repeatCount="4000" fill="hold" grpId="1" nodeType="withEffect">
                                  <p:stCondLst>
                                    <p:cond delay="3000"/>
                                  </p:stCondLst>
                                  <p:childTnLst>
                                    <p:animClr clrSpc="rgb" dir="cw">
                                      <p:cBhvr override="childStyle">
                                        <p:cTn id="51" dur="500" fill="hold"/>
                                        <p:tgtEl>
                                          <p:spTgt spid="15"/>
                                        </p:tgtEl>
                                        <p:attrNameLst>
                                          <p:attrName>style.color</p:attrName>
                                        </p:attrNameLst>
                                      </p:cBhvr>
                                      <p:to>
                                        <a:srgbClr val="92D050"/>
                                      </p:to>
                                    </p:animClr>
                                    <p:animClr clrSpc="rgb" dir="cw">
                                      <p:cBhvr>
                                        <p:cTn id="52" dur="500" fill="hold"/>
                                        <p:tgtEl>
                                          <p:spTgt spid="15"/>
                                        </p:tgtEl>
                                        <p:attrNameLst>
                                          <p:attrName>fillcolor</p:attrName>
                                        </p:attrNameLst>
                                      </p:cBhvr>
                                      <p:to>
                                        <a:srgbClr val="92D050"/>
                                      </p:to>
                                    </p:animClr>
                                    <p:set>
                                      <p:cBhvr>
                                        <p:cTn id="53" dur="500" fill="hold"/>
                                        <p:tgtEl>
                                          <p:spTgt spid="15"/>
                                        </p:tgtEl>
                                        <p:attrNameLst>
                                          <p:attrName>fill.type</p:attrName>
                                        </p:attrNameLst>
                                      </p:cBhvr>
                                      <p:to>
                                        <p:strVal val="solid"/>
                                      </p:to>
                                    </p:set>
                                    <p:set>
                                      <p:cBhvr>
                                        <p:cTn id="54" dur="500" fill="hold"/>
                                        <p:tgtEl>
                                          <p:spTgt spid="15"/>
                                        </p:tgtEl>
                                        <p:attrNameLst>
                                          <p:attrName>fill.on</p:attrName>
                                        </p:attrNameLst>
                                      </p:cBhvr>
                                      <p:to>
                                        <p:strVal val="true"/>
                                      </p:to>
                                    </p:set>
                                  </p:childTnLst>
                                </p:cTn>
                              </p:par>
                              <p:par>
                                <p:cTn id="55" presetID="1" presetClass="mediacall" presetSubtype="0" fill="hold" nodeType="withEffect">
                                  <p:stCondLst>
                                    <p:cond delay="3000"/>
                                  </p:stCondLst>
                                  <p:childTnLst>
                                    <p:cmd type="call" cmd="playFrom(0.0)">
                                      <p:cBhvr>
                                        <p:cTn id="56" dur="7734" fill="hold"/>
                                        <p:tgtEl>
                                          <p:spTgt spid="40"/>
                                        </p:tgtEl>
                                      </p:cBhvr>
                                    </p:cmd>
                                  </p:childTnLst>
                                </p:cTn>
                              </p:par>
                              <p:par>
                                <p:cTn id="57" presetID="3" presetClass="mediacall" presetSubtype="0" fill="hold" nodeType="withEffect">
                                  <p:stCondLst>
                                    <p:cond delay="3000"/>
                                  </p:stCondLst>
                                  <p:childTnLst>
                                    <p:cmd type="call" cmd="stop">
                                      <p:cBhvr>
                                        <p:cTn id="58" dur="1" fill="hold"/>
                                        <p:tgtEl>
                                          <p:spTgt spid="39"/>
                                        </p:tgtEl>
                                      </p:cBhvr>
                                    </p:cmd>
                                  </p:childTnLst>
                                </p:cTn>
                              </p:par>
                              <p:par>
                                <p:cTn id="59" presetID="24" presetClass="emph" presetSubtype="0" fill="hold" grpId="2" nodeType="withEffect">
                                  <p:stCondLst>
                                    <p:cond delay="3000"/>
                                  </p:stCondLst>
                                  <p:childTnLst>
                                    <p:animClr clrSpc="hsl" dir="cw">
                                      <p:cBhvr override="childStyle">
                                        <p:cTn id="60" dur="500" fill="hold"/>
                                        <p:tgtEl>
                                          <p:spTgt spid="25"/>
                                        </p:tgtEl>
                                        <p:attrNameLst>
                                          <p:attrName>style.color</p:attrName>
                                        </p:attrNameLst>
                                      </p:cBhvr>
                                      <p:by>
                                        <p:hsl h="0" s="-12549" l="-25098"/>
                                      </p:by>
                                    </p:animClr>
                                    <p:animClr clrSpc="hsl" dir="cw">
                                      <p:cBhvr>
                                        <p:cTn id="61" dur="500" fill="hold"/>
                                        <p:tgtEl>
                                          <p:spTgt spid="25"/>
                                        </p:tgtEl>
                                        <p:attrNameLst>
                                          <p:attrName>fillcolor</p:attrName>
                                        </p:attrNameLst>
                                      </p:cBhvr>
                                      <p:by>
                                        <p:hsl h="0" s="-12549" l="-25098"/>
                                      </p:by>
                                    </p:animClr>
                                    <p:animClr clrSpc="hsl" dir="cw">
                                      <p:cBhvr>
                                        <p:cTn id="62" dur="500" fill="hold"/>
                                        <p:tgtEl>
                                          <p:spTgt spid="25"/>
                                        </p:tgtEl>
                                        <p:attrNameLst>
                                          <p:attrName>stroke.color</p:attrName>
                                        </p:attrNameLst>
                                      </p:cBhvr>
                                      <p:by>
                                        <p:hsl h="0" s="-12549" l="-25098"/>
                                      </p:by>
                                    </p:animClr>
                                    <p:set>
                                      <p:cBhvr>
                                        <p:cTn id="63"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4" restart="whenNotActive" fill="hold" evtFilter="cancelBubble" nodeType="interactiveSeq">
                <p:stCondLst>
                  <p:cond evt="onClick" delay="0">
                    <p:tgtEl>
                      <p:spTgt spid="33"/>
                    </p:tgtEl>
                  </p:cond>
                </p:stCondLst>
                <p:endSync evt="end" delay="0">
                  <p:rtn val="all"/>
                </p:endSync>
                <p:childTnLst>
                  <p:par>
                    <p:cTn id="65" fill="hold">
                      <p:stCondLst>
                        <p:cond delay="0"/>
                      </p:stCondLst>
                      <p:childTnLst>
                        <p:par>
                          <p:cTn id="66" fill="hold">
                            <p:stCondLst>
                              <p:cond delay="0"/>
                            </p:stCondLst>
                            <p:childTnLst>
                              <p:par>
                                <p:cTn id="67" presetID="24" presetClass="emph" presetSubtype="0" fill="hold" grpId="1" nodeType="clickEffect">
                                  <p:stCondLst>
                                    <p:cond delay="0"/>
                                  </p:stCondLst>
                                  <p:childTnLst>
                                    <p:animClr clrSpc="hsl" dir="cw">
                                      <p:cBhvr override="childStyle">
                                        <p:cTn id="68" dur="500" fill="hold"/>
                                        <p:tgtEl>
                                          <p:spTgt spid="33"/>
                                        </p:tgtEl>
                                        <p:attrNameLst>
                                          <p:attrName>style.color</p:attrName>
                                        </p:attrNameLst>
                                      </p:cBhvr>
                                      <p:by>
                                        <p:hsl h="0" s="-12549" l="-25098"/>
                                      </p:by>
                                    </p:animClr>
                                    <p:animClr clrSpc="hsl" dir="cw">
                                      <p:cBhvr>
                                        <p:cTn id="69" dur="500" fill="hold"/>
                                        <p:tgtEl>
                                          <p:spTgt spid="33"/>
                                        </p:tgtEl>
                                        <p:attrNameLst>
                                          <p:attrName>fillcolor</p:attrName>
                                        </p:attrNameLst>
                                      </p:cBhvr>
                                      <p:by>
                                        <p:hsl h="0" s="-12549" l="-25098"/>
                                      </p:by>
                                    </p:animClr>
                                    <p:animClr clrSpc="hsl" dir="cw">
                                      <p:cBhvr>
                                        <p:cTn id="70" dur="500" fill="hold"/>
                                        <p:tgtEl>
                                          <p:spTgt spid="33"/>
                                        </p:tgtEl>
                                        <p:attrNameLst>
                                          <p:attrName>stroke.color</p:attrName>
                                        </p:attrNameLst>
                                      </p:cBhvr>
                                      <p:by>
                                        <p:hsl h="0" s="-12549" l="-25098"/>
                                      </p:by>
                                    </p:animClr>
                                    <p:set>
                                      <p:cBhvr>
                                        <p:cTn id="71" dur="500" fill="hold"/>
                                        <p:tgtEl>
                                          <p:spTgt spid="33"/>
                                        </p:tgtEl>
                                        <p:attrNameLst>
                                          <p:attrName>fill.type</p:attrName>
                                        </p:attrNameLst>
                                      </p:cBhvr>
                                      <p:to>
                                        <p:strVal val="solid"/>
                                      </p:to>
                                    </p:set>
                                  </p:childTnLst>
                                </p:cTn>
                              </p:par>
                              <p:par>
                                <p:cTn id="72" presetID="19" presetClass="emph" presetSubtype="0" fill="hold" grpId="0" nodeType="withEffect">
                                  <p:stCondLst>
                                    <p:cond delay="0"/>
                                  </p:stCondLst>
                                  <p:childTnLst>
                                    <p:animClr clrSpc="rgb" dir="cw">
                                      <p:cBhvr override="childStyle">
                                        <p:cTn id="73" dur="500" fill="hold"/>
                                        <p:tgtEl>
                                          <p:spTgt spid="31"/>
                                        </p:tgtEl>
                                        <p:attrNameLst>
                                          <p:attrName>style.color</p:attrName>
                                        </p:attrNameLst>
                                      </p:cBhvr>
                                      <p:to>
                                        <a:srgbClr val="FFC000"/>
                                      </p:to>
                                    </p:animClr>
                                    <p:animClr clrSpc="rgb" dir="cw">
                                      <p:cBhvr>
                                        <p:cTn id="74" dur="500" fill="hold"/>
                                        <p:tgtEl>
                                          <p:spTgt spid="31"/>
                                        </p:tgtEl>
                                        <p:attrNameLst>
                                          <p:attrName>fillcolor</p:attrName>
                                        </p:attrNameLst>
                                      </p:cBhvr>
                                      <p:to>
                                        <a:srgbClr val="FFC000"/>
                                      </p:to>
                                    </p:animClr>
                                    <p:set>
                                      <p:cBhvr>
                                        <p:cTn id="75" dur="500" fill="hold"/>
                                        <p:tgtEl>
                                          <p:spTgt spid="31"/>
                                        </p:tgtEl>
                                        <p:attrNameLst>
                                          <p:attrName>fill.type</p:attrName>
                                        </p:attrNameLst>
                                      </p:cBhvr>
                                      <p:to>
                                        <p:strVal val="solid"/>
                                      </p:to>
                                    </p:set>
                                    <p:set>
                                      <p:cBhvr>
                                        <p:cTn id="76" dur="500" fill="hold"/>
                                        <p:tgtEl>
                                          <p:spTgt spid="31"/>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20221" fill="hold"/>
                                        <p:tgtEl>
                                          <p:spTgt spid="39"/>
                                        </p:tgtEl>
                                      </p:cBhvr>
                                    </p:cmd>
                                  </p:childTnLst>
                                </p:cTn>
                              </p:par>
                              <p:par>
                                <p:cTn id="79" presetID="3" presetClass="mediacall" presetSubtype="0" fill="hold" nodeType="withEffect">
                                  <p:stCondLst>
                                    <p:cond delay="0"/>
                                  </p:stCondLst>
                                  <p:childTnLst>
                                    <p:cmd type="call" cmd="stop">
                                      <p:cBhvr>
                                        <p:cTn id="80" dur="1" fill="hold"/>
                                        <p:tgtEl>
                                          <p:spTgt spid="38"/>
                                        </p:tgtEl>
                                      </p:cBhvr>
                                    </p:cmd>
                                  </p:childTnLst>
                                </p:cTn>
                              </p:par>
                              <p:par>
                                <p:cTn id="81" presetID="19" presetClass="emph" presetSubtype="0" fill="hold" grpId="1" nodeType="withEffect">
                                  <p:stCondLst>
                                    <p:cond delay="3000"/>
                                  </p:stCondLst>
                                  <p:childTnLst>
                                    <p:animClr clrSpc="rgb" dir="cw">
                                      <p:cBhvr override="childStyle">
                                        <p:cTn id="82" dur="500" fill="hold"/>
                                        <p:tgtEl>
                                          <p:spTgt spid="31"/>
                                        </p:tgtEl>
                                        <p:attrNameLst>
                                          <p:attrName>style.color</p:attrName>
                                        </p:attrNameLst>
                                      </p:cBhvr>
                                      <p:to>
                                        <a:srgbClr val="FF0000"/>
                                      </p:to>
                                    </p:animClr>
                                    <p:animClr clrSpc="rgb" dir="cw">
                                      <p:cBhvr>
                                        <p:cTn id="83" dur="500" fill="hold"/>
                                        <p:tgtEl>
                                          <p:spTgt spid="31"/>
                                        </p:tgtEl>
                                        <p:attrNameLst>
                                          <p:attrName>fillcolor</p:attrName>
                                        </p:attrNameLst>
                                      </p:cBhvr>
                                      <p:to>
                                        <a:srgbClr val="FF0000"/>
                                      </p:to>
                                    </p:animClr>
                                    <p:set>
                                      <p:cBhvr>
                                        <p:cTn id="84" dur="500" fill="hold"/>
                                        <p:tgtEl>
                                          <p:spTgt spid="31"/>
                                        </p:tgtEl>
                                        <p:attrNameLst>
                                          <p:attrName>fill.type</p:attrName>
                                        </p:attrNameLst>
                                      </p:cBhvr>
                                      <p:to>
                                        <p:strVal val="solid"/>
                                      </p:to>
                                    </p:set>
                                    <p:set>
                                      <p:cBhvr>
                                        <p:cTn id="85" dur="500" fill="hold"/>
                                        <p:tgtEl>
                                          <p:spTgt spid="31"/>
                                        </p:tgtEl>
                                        <p:attrNameLst>
                                          <p:attrName>fill.on</p:attrName>
                                        </p:attrNameLst>
                                      </p:cBhvr>
                                      <p:to>
                                        <p:strVal val="true"/>
                                      </p:to>
                                    </p:set>
                                  </p:childTnLst>
                                </p:cTn>
                              </p:par>
                              <p:par>
                                <p:cTn id="86" presetID="19" presetClass="emph" presetSubtype="0" repeatCount="4000" fill="hold" grpId="2" nodeType="withEffect">
                                  <p:stCondLst>
                                    <p:cond delay="3000"/>
                                  </p:stCondLst>
                                  <p:childTnLst>
                                    <p:animClr clrSpc="rgb" dir="cw">
                                      <p:cBhvr override="childStyle">
                                        <p:cTn id="87" dur="500" fill="hold"/>
                                        <p:tgtEl>
                                          <p:spTgt spid="15"/>
                                        </p:tgtEl>
                                        <p:attrNameLst>
                                          <p:attrName>style.color</p:attrName>
                                        </p:attrNameLst>
                                      </p:cBhvr>
                                      <p:to>
                                        <a:srgbClr val="92D050"/>
                                      </p:to>
                                    </p:animClr>
                                    <p:animClr clrSpc="rgb" dir="cw">
                                      <p:cBhvr>
                                        <p:cTn id="88" dur="500" fill="hold"/>
                                        <p:tgtEl>
                                          <p:spTgt spid="15"/>
                                        </p:tgtEl>
                                        <p:attrNameLst>
                                          <p:attrName>fillcolor</p:attrName>
                                        </p:attrNameLst>
                                      </p:cBhvr>
                                      <p:to>
                                        <a:srgbClr val="92D050"/>
                                      </p:to>
                                    </p:animClr>
                                    <p:set>
                                      <p:cBhvr>
                                        <p:cTn id="89" dur="500" fill="hold"/>
                                        <p:tgtEl>
                                          <p:spTgt spid="15"/>
                                        </p:tgtEl>
                                        <p:attrNameLst>
                                          <p:attrName>fill.type</p:attrName>
                                        </p:attrNameLst>
                                      </p:cBhvr>
                                      <p:to>
                                        <p:strVal val="solid"/>
                                      </p:to>
                                    </p:set>
                                    <p:set>
                                      <p:cBhvr>
                                        <p:cTn id="90" dur="500" fill="hold"/>
                                        <p:tgtEl>
                                          <p:spTgt spid="15"/>
                                        </p:tgtEl>
                                        <p:attrNameLst>
                                          <p:attrName>fill.on</p:attrName>
                                        </p:attrNameLst>
                                      </p:cBhvr>
                                      <p:to>
                                        <p:strVal val="true"/>
                                      </p:to>
                                    </p:set>
                                  </p:childTnLst>
                                </p:cTn>
                              </p:par>
                              <p:par>
                                <p:cTn id="91" presetID="1" presetClass="mediacall" presetSubtype="0" fill="hold" nodeType="withEffect">
                                  <p:stCondLst>
                                    <p:cond delay="3000"/>
                                  </p:stCondLst>
                                  <p:childTnLst>
                                    <p:cmd type="call" cmd="playFrom(0.0)">
                                      <p:cBhvr>
                                        <p:cTn id="92" dur="5906" fill="hold"/>
                                        <p:tgtEl>
                                          <p:spTgt spid="41"/>
                                        </p:tgtEl>
                                      </p:cBhvr>
                                    </p:cmd>
                                  </p:childTnLst>
                                </p:cTn>
                              </p:par>
                              <p:par>
                                <p:cTn id="93" presetID="3" presetClass="mediacall" presetSubtype="0" fill="hold" nodeType="withEffect">
                                  <p:stCondLst>
                                    <p:cond delay="3000"/>
                                  </p:stCondLst>
                                  <p:childTnLst>
                                    <p:cmd type="call" cmd="stop">
                                      <p:cBhvr>
                                        <p:cTn id="94" dur="1" fill="hold"/>
                                        <p:tgtEl>
                                          <p:spTgt spid="39"/>
                                        </p:tgtEl>
                                      </p:cBhvr>
                                    </p:cmd>
                                  </p:childTnLst>
                                </p:cTn>
                              </p:par>
                              <p:par>
                                <p:cTn id="95" presetID="30" presetClass="emph" presetSubtype="0" fill="hold" grpId="2" nodeType="withEffect">
                                  <p:stCondLst>
                                    <p:cond delay="3000"/>
                                  </p:stCondLst>
                                  <p:childTnLst>
                                    <p:animClr clrSpc="hsl" dir="cw">
                                      <p:cBhvr override="childStyle">
                                        <p:cTn id="96" dur="500" fill="hold"/>
                                        <p:tgtEl>
                                          <p:spTgt spid="33"/>
                                        </p:tgtEl>
                                        <p:attrNameLst>
                                          <p:attrName>style.color</p:attrName>
                                        </p:attrNameLst>
                                      </p:cBhvr>
                                      <p:by>
                                        <p:hsl h="0" s="12549" l="25098"/>
                                      </p:by>
                                    </p:animClr>
                                    <p:animClr clrSpc="hsl" dir="cw">
                                      <p:cBhvr>
                                        <p:cTn id="97" dur="500" fill="hold"/>
                                        <p:tgtEl>
                                          <p:spTgt spid="33"/>
                                        </p:tgtEl>
                                        <p:attrNameLst>
                                          <p:attrName>fillcolor</p:attrName>
                                        </p:attrNameLst>
                                      </p:cBhvr>
                                      <p:by>
                                        <p:hsl h="0" s="12549" l="25098"/>
                                      </p:by>
                                    </p:animClr>
                                    <p:animClr clrSpc="hsl" dir="cw">
                                      <p:cBhvr>
                                        <p:cTn id="98" dur="500" fill="hold"/>
                                        <p:tgtEl>
                                          <p:spTgt spid="33"/>
                                        </p:tgtEl>
                                        <p:attrNameLst>
                                          <p:attrName>stroke.color</p:attrName>
                                        </p:attrNameLst>
                                      </p:cBhvr>
                                      <p:by>
                                        <p:hsl h="0" s="12549" l="25098"/>
                                      </p:by>
                                    </p:animClr>
                                    <p:set>
                                      <p:cBhvr>
                                        <p:cTn id="99" dur="500" fill="hold"/>
                                        <p:tgtEl>
                                          <p:spTgt spid="33"/>
                                        </p:tgtEl>
                                        <p:attrNameLst>
                                          <p:attrName>fill.type</p:attrName>
                                        </p:attrNameLst>
                                      </p:cBhvr>
                                      <p:to>
                                        <p:strVal val="solid"/>
                                      </p:to>
                                    </p:set>
                                  </p:childTnLst>
                                </p:cTn>
                              </p:par>
                              <p:par>
                                <p:cTn id="100" presetID="24" presetClass="emph" presetSubtype="0" fill="hold" grpId="3" nodeType="withEffect">
                                  <p:stCondLst>
                                    <p:cond delay="3000"/>
                                  </p:stCondLst>
                                  <p:childTnLst>
                                    <p:animClr clrSpc="hsl" dir="cw">
                                      <p:cBhvr override="childStyle">
                                        <p:cTn id="101" dur="500" fill="hold"/>
                                        <p:tgtEl>
                                          <p:spTgt spid="25"/>
                                        </p:tgtEl>
                                        <p:attrNameLst>
                                          <p:attrName>style.color</p:attrName>
                                        </p:attrNameLst>
                                      </p:cBhvr>
                                      <p:by>
                                        <p:hsl h="0" s="-12549" l="-25098"/>
                                      </p:by>
                                    </p:animClr>
                                    <p:animClr clrSpc="hsl" dir="cw">
                                      <p:cBhvr>
                                        <p:cTn id="102" dur="500" fill="hold"/>
                                        <p:tgtEl>
                                          <p:spTgt spid="25"/>
                                        </p:tgtEl>
                                        <p:attrNameLst>
                                          <p:attrName>fillcolor</p:attrName>
                                        </p:attrNameLst>
                                      </p:cBhvr>
                                      <p:by>
                                        <p:hsl h="0" s="-12549" l="-25098"/>
                                      </p:by>
                                    </p:animClr>
                                    <p:animClr clrSpc="hsl" dir="cw">
                                      <p:cBhvr>
                                        <p:cTn id="103" dur="500" fill="hold"/>
                                        <p:tgtEl>
                                          <p:spTgt spid="25"/>
                                        </p:tgtEl>
                                        <p:attrNameLst>
                                          <p:attrName>stroke.color</p:attrName>
                                        </p:attrNameLst>
                                      </p:cBhvr>
                                      <p:by>
                                        <p:hsl h="0" s="-12549" l="-25098"/>
                                      </p:by>
                                    </p:animClr>
                                    <p:set>
                                      <p:cBhvr>
                                        <p:cTn id="104"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5" restart="whenNotActive" fill="hold" evtFilter="cancelBubble" nodeType="interactiveSeq">
                <p:stCondLst>
                  <p:cond evt="onClick" delay="0">
                    <p:tgtEl>
                      <p:spTgt spid="27"/>
                    </p:tgtEl>
                  </p:cond>
                </p:stCondLst>
                <p:endSync evt="end" delay="0">
                  <p:rtn val="all"/>
                </p:endSync>
                <p:childTnLst>
                  <p:par>
                    <p:cTn id="106" fill="hold">
                      <p:stCondLst>
                        <p:cond delay="0"/>
                      </p:stCondLst>
                      <p:childTnLst>
                        <p:par>
                          <p:cTn id="107" fill="hold">
                            <p:stCondLst>
                              <p:cond delay="0"/>
                            </p:stCondLst>
                            <p:childTnLst>
                              <p:par>
                                <p:cTn id="108" presetID="24" presetClass="emph" presetSubtype="0" fill="hold" grpId="1" nodeType="clickEffect">
                                  <p:stCondLst>
                                    <p:cond delay="0"/>
                                  </p:stCondLst>
                                  <p:childTnLst>
                                    <p:animClr clrSpc="hsl" dir="cw">
                                      <p:cBhvr override="childStyle">
                                        <p:cTn id="109" dur="500" fill="hold"/>
                                        <p:tgtEl>
                                          <p:spTgt spid="27"/>
                                        </p:tgtEl>
                                        <p:attrNameLst>
                                          <p:attrName>style.color</p:attrName>
                                        </p:attrNameLst>
                                      </p:cBhvr>
                                      <p:by>
                                        <p:hsl h="0" s="-12549" l="-25098"/>
                                      </p:by>
                                    </p:animClr>
                                    <p:animClr clrSpc="hsl" dir="cw">
                                      <p:cBhvr>
                                        <p:cTn id="110" dur="500" fill="hold"/>
                                        <p:tgtEl>
                                          <p:spTgt spid="27"/>
                                        </p:tgtEl>
                                        <p:attrNameLst>
                                          <p:attrName>fillcolor</p:attrName>
                                        </p:attrNameLst>
                                      </p:cBhvr>
                                      <p:by>
                                        <p:hsl h="0" s="-12549" l="-25098"/>
                                      </p:by>
                                    </p:animClr>
                                    <p:animClr clrSpc="hsl" dir="cw">
                                      <p:cBhvr>
                                        <p:cTn id="111" dur="500" fill="hold"/>
                                        <p:tgtEl>
                                          <p:spTgt spid="27"/>
                                        </p:tgtEl>
                                        <p:attrNameLst>
                                          <p:attrName>stroke.color</p:attrName>
                                        </p:attrNameLst>
                                      </p:cBhvr>
                                      <p:by>
                                        <p:hsl h="0" s="-12549" l="-25098"/>
                                      </p:by>
                                    </p:animClr>
                                    <p:set>
                                      <p:cBhvr>
                                        <p:cTn id="112" dur="500" fill="hold"/>
                                        <p:tgtEl>
                                          <p:spTgt spid="27"/>
                                        </p:tgtEl>
                                        <p:attrNameLst>
                                          <p:attrName>fill.type</p:attrName>
                                        </p:attrNameLst>
                                      </p:cBhvr>
                                      <p:to>
                                        <p:strVal val="solid"/>
                                      </p:to>
                                    </p:set>
                                  </p:childTnLst>
                                </p:cTn>
                              </p:par>
                              <p:par>
                                <p:cTn id="113" presetID="19" presetClass="emph" presetSubtype="0" fill="hold" grpId="0" nodeType="withEffect">
                                  <p:stCondLst>
                                    <p:cond delay="0"/>
                                  </p:stCondLst>
                                  <p:childTnLst>
                                    <p:animClr clrSpc="rgb" dir="cw">
                                      <p:cBhvr override="childStyle">
                                        <p:cTn id="114" dur="500" fill="hold"/>
                                        <p:tgtEl>
                                          <p:spTgt spid="16"/>
                                        </p:tgtEl>
                                        <p:attrNameLst>
                                          <p:attrName>style.color</p:attrName>
                                        </p:attrNameLst>
                                      </p:cBhvr>
                                      <p:to>
                                        <a:srgbClr val="FFC000"/>
                                      </p:to>
                                    </p:animClr>
                                    <p:animClr clrSpc="rgb" dir="cw">
                                      <p:cBhvr>
                                        <p:cTn id="115" dur="500" fill="hold"/>
                                        <p:tgtEl>
                                          <p:spTgt spid="16"/>
                                        </p:tgtEl>
                                        <p:attrNameLst>
                                          <p:attrName>fillcolor</p:attrName>
                                        </p:attrNameLst>
                                      </p:cBhvr>
                                      <p:to>
                                        <a:srgbClr val="FFC000"/>
                                      </p:to>
                                    </p:animClr>
                                    <p:set>
                                      <p:cBhvr>
                                        <p:cTn id="116" dur="500" fill="hold"/>
                                        <p:tgtEl>
                                          <p:spTgt spid="16"/>
                                        </p:tgtEl>
                                        <p:attrNameLst>
                                          <p:attrName>fill.type</p:attrName>
                                        </p:attrNameLst>
                                      </p:cBhvr>
                                      <p:to>
                                        <p:strVal val="solid"/>
                                      </p:to>
                                    </p:set>
                                    <p:set>
                                      <p:cBhvr>
                                        <p:cTn id="117" dur="500" fill="hold"/>
                                        <p:tgtEl>
                                          <p:spTgt spid="16"/>
                                        </p:tgtEl>
                                        <p:attrNameLst>
                                          <p:attrName>fill.on</p:attrName>
                                        </p:attrNameLst>
                                      </p:cBhvr>
                                      <p:to>
                                        <p:strVal val="true"/>
                                      </p:to>
                                    </p:set>
                                  </p:childTnLst>
                                </p:cTn>
                              </p:par>
                              <p:par>
                                <p:cTn id="118" presetID="1" presetClass="mediacall" presetSubtype="0" fill="hold" nodeType="withEffect">
                                  <p:stCondLst>
                                    <p:cond delay="0"/>
                                  </p:stCondLst>
                                  <p:childTnLst>
                                    <p:cmd type="call" cmd="playFrom(0.0)">
                                      <p:cBhvr>
                                        <p:cTn id="119" dur="20221" fill="hold"/>
                                        <p:tgtEl>
                                          <p:spTgt spid="39"/>
                                        </p:tgtEl>
                                      </p:cBhvr>
                                    </p:cmd>
                                  </p:childTnLst>
                                </p:cTn>
                              </p:par>
                              <p:par>
                                <p:cTn id="120" presetID="3" presetClass="mediacall" presetSubtype="0" fill="hold" nodeType="withEffect">
                                  <p:stCondLst>
                                    <p:cond delay="0"/>
                                  </p:stCondLst>
                                  <p:childTnLst>
                                    <p:cmd type="call" cmd="stop">
                                      <p:cBhvr>
                                        <p:cTn id="121" dur="1" fill="hold"/>
                                        <p:tgtEl>
                                          <p:spTgt spid="38"/>
                                        </p:tgtEl>
                                      </p:cBhvr>
                                    </p:cmd>
                                  </p:childTnLst>
                                </p:cTn>
                              </p:par>
                              <p:par>
                                <p:cTn id="122" presetID="19" presetClass="emph" presetSubtype="0" fill="hold" grpId="1" nodeType="withEffect">
                                  <p:stCondLst>
                                    <p:cond delay="3500"/>
                                  </p:stCondLst>
                                  <p:childTnLst>
                                    <p:animClr clrSpc="rgb" dir="cw">
                                      <p:cBhvr override="childStyle">
                                        <p:cTn id="123" dur="500" fill="hold"/>
                                        <p:tgtEl>
                                          <p:spTgt spid="16"/>
                                        </p:tgtEl>
                                        <p:attrNameLst>
                                          <p:attrName>style.color</p:attrName>
                                        </p:attrNameLst>
                                      </p:cBhvr>
                                      <p:to>
                                        <a:srgbClr val="FF0000"/>
                                      </p:to>
                                    </p:animClr>
                                    <p:animClr clrSpc="rgb" dir="cw">
                                      <p:cBhvr>
                                        <p:cTn id="124" dur="500" fill="hold"/>
                                        <p:tgtEl>
                                          <p:spTgt spid="16"/>
                                        </p:tgtEl>
                                        <p:attrNameLst>
                                          <p:attrName>fillcolor</p:attrName>
                                        </p:attrNameLst>
                                      </p:cBhvr>
                                      <p:to>
                                        <a:srgbClr val="FF0000"/>
                                      </p:to>
                                    </p:animClr>
                                    <p:set>
                                      <p:cBhvr>
                                        <p:cTn id="125" dur="500" fill="hold"/>
                                        <p:tgtEl>
                                          <p:spTgt spid="16"/>
                                        </p:tgtEl>
                                        <p:attrNameLst>
                                          <p:attrName>fill.type</p:attrName>
                                        </p:attrNameLst>
                                      </p:cBhvr>
                                      <p:to>
                                        <p:strVal val="solid"/>
                                      </p:to>
                                    </p:set>
                                    <p:set>
                                      <p:cBhvr>
                                        <p:cTn id="126" dur="500" fill="hold"/>
                                        <p:tgtEl>
                                          <p:spTgt spid="16"/>
                                        </p:tgtEl>
                                        <p:attrNameLst>
                                          <p:attrName>fill.on</p:attrName>
                                        </p:attrNameLst>
                                      </p:cBhvr>
                                      <p:to>
                                        <p:strVal val="true"/>
                                      </p:to>
                                    </p:set>
                                  </p:childTnLst>
                                </p:cTn>
                              </p:par>
                              <p:par>
                                <p:cTn id="127" presetID="19" presetClass="emph" presetSubtype="0" repeatCount="4000" fill="hold" grpId="3" nodeType="withEffect">
                                  <p:stCondLst>
                                    <p:cond delay="3500"/>
                                  </p:stCondLst>
                                  <p:childTnLst>
                                    <p:animClr clrSpc="rgb" dir="cw">
                                      <p:cBhvr override="childStyle">
                                        <p:cTn id="128" dur="500" fill="hold"/>
                                        <p:tgtEl>
                                          <p:spTgt spid="15"/>
                                        </p:tgtEl>
                                        <p:attrNameLst>
                                          <p:attrName>style.color</p:attrName>
                                        </p:attrNameLst>
                                      </p:cBhvr>
                                      <p:to>
                                        <a:srgbClr val="92D050"/>
                                      </p:to>
                                    </p:animClr>
                                    <p:animClr clrSpc="rgb" dir="cw">
                                      <p:cBhvr>
                                        <p:cTn id="129" dur="500" fill="hold"/>
                                        <p:tgtEl>
                                          <p:spTgt spid="15"/>
                                        </p:tgtEl>
                                        <p:attrNameLst>
                                          <p:attrName>fillcolor</p:attrName>
                                        </p:attrNameLst>
                                      </p:cBhvr>
                                      <p:to>
                                        <a:srgbClr val="92D050"/>
                                      </p:to>
                                    </p:animClr>
                                    <p:set>
                                      <p:cBhvr>
                                        <p:cTn id="130" dur="500" fill="hold"/>
                                        <p:tgtEl>
                                          <p:spTgt spid="15"/>
                                        </p:tgtEl>
                                        <p:attrNameLst>
                                          <p:attrName>fill.type</p:attrName>
                                        </p:attrNameLst>
                                      </p:cBhvr>
                                      <p:to>
                                        <p:strVal val="solid"/>
                                      </p:to>
                                    </p:set>
                                    <p:set>
                                      <p:cBhvr>
                                        <p:cTn id="131" dur="500" fill="hold"/>
                                        <p:tgtEl>
                                          <p:spTgt spid="15"/>
                                        </p:tgtEl>
                                        <p:attrNameLst>
                                          <p:attrName>fill.on</p:attrName>
                                        </p:attrNameLst>
                                      </p:cBhvr>
                                      <p:to>
                                        <p:strVal val="true"/>
                                      </p:to>
                                    </p:set>
                                  </p:childTnLst>
                                </p:cTn>
                              </p:par>
                              <p:par>
                                <p:cTn id="132" presetID="1" presetClass="mediacall" presetSubtype="0" fill="hold" nodeType="withEffect">
                                  <p:stCondLst>
                                    <p:cond delay="3500"/>
                                  </p:stCondLst>
                                  <p:childTnLst>
                                    <p:cmd type="call" cmd="playFrom(0.0)">
                                      <p:cBhvr>
                                        <p:cTn id="133" dur="5906" fill="hold"/>
                                        <p:tgtEl>
                                          <p:spTgt spid="41"/>
                                        </p:tgtEl>
                                      </p:cBhvr>
                                    </p:cmd>
                                  </p:childTnLst>
                                </p:cTn>
                              </p:par>
                              <p:par>
                                <p:cTn id="134" presetID="3" presetClass="mediacall" presetSubtype="0" fill="hold" nodeType="withEffect">
                                  <p:stCondLst>
                                    <p:cond delay="3500"/>
                                  </p:stCondLst>
                                  <p:childTnLst>
                                    <p:cmd type="call" cmd="stop">
                                      <p:cBhvr>
                                        <p:cTn id="135" dur="1" fill="hold"/>
                                        <p:tgtEl>
                                          <p:spTgt spid="39"/>
                                        </p:tgtEl>
                                      </p:cBhvr>
                                    </p:cmd>
                                  </p:childTnLst>
                                </p:cTn>
                              </p:par>
                              <p:par>
                                <p:cTn id="136" presetID="30" presetClass="emph" presetSubtype="0" fill="hold" grpId="2" nodeType="withEffect">
                                  <p:stCondLst>
                                    <p:cond delay="3500"/>
                                  </p:stCondLst>
                                  <p:childTnLst>
                                    <p:animClr clrSpc="hsl" dir="cw">
                                      <p:cBhvr override="childStyle">
                                        <p:cTn id="137" dur="500" fill="hold"/>
                                        <p:tgtEl>
                                          <p:spTgt spid="27"/>
                                        </p:tgtEl>
                                        <p:attrNameLst>
                                          <p:attrName>style.color</p:attrName>
                                        </p:attrNameLst>
                                      </p:cBhvr>
                                      <p:by>
                                        <p:hsl h="0" s="12549" l="25098"/>
                                      </p:by>
                                    </p:animClr>
                                    <p:animClr clrSpc="hsl" dir="cw">
                                      <p:cBhvr>
                                        <p:cTn id="138" dur="500" fill="hold"/>
                                        <p:tgtEl>
                                          <p:spTgt spid="27"/>
                                        </p:tgtEl>
                                        <p:attrNameLst>
                                          <p:attrName>fillcolor</p:attrName>
                                        </p:attrNameLst>
                                      </p:cBhvr>
                                      <p:by>
                                        <p:hsl h="0" s="12549" l="25098"/>
                                      </p:by>
                                    </p:animClr>
                                    <p:animClr clrSpc="hsl" dir="cw">
                                      <p:cBhvr>
                                        <p:cTn id="139" dur="500" fill="hold"/>
                                        <p:tgtEl>
                                          <p:spTgt spid="27"/>
                                        </p:tgtEl>
                                        <p:attrNameLst>
                                          <p:attrName>stroke.color</p:attrName>
                                        </p:attrNameLst>
                                      </p:cBhvr>
                                      <p:by>
                                        <p:hsl h="0" s="12549" l="25098"/>
                                      </p:by>
                                    </p:animClr>
                                    <p:set>
                                      <p:cBhvr>
                                        <p:cTn id="140" dur="500" fill="hold"/>
                                        <p:tgtEl>
                                          <p:spTgt spid="27"/>
                                        </p:tgtEl>
                                        <p:attrNameLst>
                                          <p:attrName>fill.type</p:attrName>
                                        </p:attrNameLst>
                                      </p:cBhvr>
                                      <p:to>
                                        <p:strVal val="solid"/>
                                      </p:to>
                                    </p:set>
                                  </p:childTnLst>
                                </p:cTn>
                              </p:par>
                              <p:par>
                                <p:cTn id="141" presetID="24" presetClass="emph" presetSubtype="0" fill="hold" grpId="4" nodeType="withEffect">
                                  <p:stCondLst>
                                    <p:cond delay="3500"/>
                                  </p:stCondLst>
                                  <p:childTnLst>
                                    <p:animClr clrSpc="hsl" dir="cw">
                                      <p:cBhvr override="childStyle">
                                        <p:cTn id="142" dur="500" fill="hold"/>
                                        <p:tgtEl>
                                          <p:spTgt spid="25"/>
                                        </p:tgtEl>
                                        <p:attrNameLst>
                                          <p:attrName>style.color</p:attrName>
                                        </p:attrNameLst>
                                      </p:cBhvr>
                                      <p:by>
                                        <p:hsl h="0" s="-12549" l="-25098"/>
                                      </p:by>
                                    </p:animClr>
                                    <p:animClr clrSpc="hsl" dir="cw">
                                      <p:cBhvr>
                                        <p:cTn id="143" dur="500" fill="hold"/>
                                        <p:tgtEl>
                                          <p:spTgt spid="25"/>
                                        </p:tgtEl>
                                        <p:attrNameLst>
                                          <p:attrName>fillcolor</p:attrName>
                                        </p:attrNameLst>
                                      </p:cBhvr>
                                      <p:by>
                                        <p:hsl h="0" s="-12549" l="-25098"/>
                                      </p:by>
                                    </p:animClr>
                                    <p:animClr clrSpc="hsl" dir="cw">
                                      <p:cBhvr>
                                        <p:cTn id="144" dur="500" fill="hold"/>
                                        <p:tgtEl>
                                          <p:spTgt spid="25"/>
                                        </p:tgtEl>
                                        <p:attrNameLst>
                                          <p:attrName>stroke.color</p:attrName>
                                        </p:attrNameLst>
                                      </p:cBhvr>
                                      <p:by>
                                        <p:hsl h="0" s="-12549" l="-25098"/>
                                      </p:by>
                                    </p:animClr>
                                    <p:set>
                                      <p:cBhvr>
                                        <p:cTn id="145"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6" restart="whenNotActive" fill="hold" evtFilter="cancelBubble" nodeType="interactiveSeq">
                <p:stCondLst>
                  <p:cond evt="onClick" delay="0">
                    <p:tgtEl>
                      <p:spTgt spid="34"/>
                    </p:tgtEl>
                  </p:cond>
                </p:stCondLst>
                <p:endSync evt="end" delay="0">
                  <p:rtn val="all"/>
                </p:endSync>
                <p:childTnLst>
                  <p:par>
                    <p:cTn id="147" fill="hold">
                      <p:stCondLst>
                        <p:cond delay="0"/>
                      </p:stCondLst>
                      <p:childTnLst>
                        <p:par>
                          <p:cTn id="148" fill="hold">
                            <p:stCondLst>
                              <p:cond delay="0"/>
                            </p:stCondLst>
                            <p:childTnLst>
                              <p:par>
                                <p:cTn id="149" presetID="24" presetClass="emph" presetSubtype="0" fill="hold" grpId="1" nodeType="clickEffect">
                                  <p:stCondLst>
                                    <p:cond delay="0"/>
                                  </p:stCondLst>
                                  <p:childTnLst>
                                    <p:animClr clrSpc="hsl" dir="cw">
                                      <p:cBhvr override="childStyle">
                                        <p:cTn id="150" dur="500" fill="hold"/>
                                        <p:tgtEl>
                                          <p:spTgt spid="34"/>
                                        </p:tgtEl>
                                        <p:attrNameLst>
                                          <p:attrName>style.color</p:attrName>
                                        </p:attrNameLst>
                                      </p:cBhvr>
                                      <p:by>
                                        <p:hsl h="0" s="-12549" l="-25098"/>
                                      </p:by>
                                    </p:animClr>
                                    <p:animClr clrSpc="hsl" dir="cw">
                                      <p:cBhvr>
                                        <p:cTn id="151" dur="500" fill="hold"/>
                                        <p:tgtEl>
                                          <p:spTgt spid="34"/>
                                        </p:tgtEl>
                                        <p:attrNameLst>
                                          <p:attrName>fillcolor</p:attrName>
                                        </p:attrNameLst>
                                      </p:cBhvr>
                                      <p:by>
                                        <p:hsl h="0" s="-12549" l="-25098"/>
                                      </p:by>
                                    </p:animClr>
                                    <p:animClr clrSpc="hsl" dir="cw">
                                      <p:cBhvr>
                                        <p:cTn id="152" dur="500" fill="hold"/>
                                        <p:tgtEl>
                                          <p:spTgt spid="34"/>
                                        </p:tgtEl>
                                        <p:attrNameLst>
                                          <p:attrName>stroke.color</p:attrName>
                                        </p:attrNameLst>
                                      </p:cBhvr>
                                      <p:by>
                                        <p:hsl h="0" s="-12549" l="-25098"/>
                                      </p:by>
                                    </p:animClr>
                                    <p:set>
                                      <p:cBhvr>
                                        <p:cTn id="153" dur="500" fill="hold"/>
                                        <p:tgtEl>
                                          <p:spTgt spid="34"/>
                                        </p:tgtEl>
                                        <p:attrNameLst>
                                          <p:attrName>fill.type</p:attrName>
                                        </p:attrNameLst>
                                      </p:cBhvr>
                                      <p:to>
                                        <p:strVal val="solid"/>
                                      </p:to>
                                    </p:set>
                                  </p:childTnLst>
                                </p:cTn>
                              </p:par>
                              <p:par>
                                <p:cTn id="154" presetID="19" presetClass="emph" presetSubtype="0" fill="hold" grpId="0" nodeType="withEffect">
                                  <p:stCondLst>
                                    <p:cond delay="0"/>
                                  </p:stCondLst>
                                  <p:childTnLst>
                                    <p:animClr clrSpc="rgb" dir="cw">
                                      <p:cBhvr override="childStyle">
                                        <p:cTn id="155" dur="500" fill="hold"/>
                                        <p:tgtEl>
                                          <p:spTgt spid="32"/>
                                        </p:tgtEl>
                                        <p:attrNameLst>
                                          <p:attrName>style.color</p:attrName>
                                        </p:attrNameLst>
                                      </p:cBhvr>
                                      <p:to>
                                        <a:schemeClr val="accent2"/>
                                      </p:to>
                                    </p:animClr>
                                    <p:animClr clrSpc="rgb" dir="cw">
                                      <p:cBhvr>
                                        <p:cTn id="156" dur="500" fill="hold"/>
                                        <p:tgtEl>
                                          <p:spTgt spid="32"/>
                                        </p:tgtEl>
                                        <p:attrNameLst>
                                          <p:attrName>fillcolor</p:attrName>
                                        </p:attrNameLst>
                                      </p:cBhvr>
                                      <p:to>
                                        <a:schemeClr val="accent2"/>
                                      </p:to>
                                    </p:animClr>
                                    <p:set>
                                      <p:cBhvr>
                                        <p:cTn id="157" dur="500" fill="hold"/>
                                        <p:tgtEl>
                                          <p:spTgt spid="32"/>
                                        </p:tgtEl>
                                        <p:attrNameLst>
                                          <p:attrName>fill.type</p:attrName>
                                        </p:attrNameLst>
                                      </p:cBhvr>
                                      <p:to>
                                        <p:strVal val="solid"/>
                                      </p:to>
                                    </p:set>
                                    <p:set>
                                      <p:cBhvr>
                                        <p:cTn id="158" dur="500" fill="hold"/>
                                        <p:tgtEl>
                                          <p:spTgt spid="32"/>
                                        </p:tgtEl>
                                        <p:attrNameLst>
                                          <p:attrName>fill.on</p:attrName>
                                        </p:attrNameLst>
                                      </p:cBhvr>
                                      <p:to>
                                        <p:strVal val="true"/>
                                      </p:to>
                                    </p:set>
                                  </p:childTnLst>
                                </p:cTn>
                              </p:par>
                              <p:par>
                                <p:cTn id="159" presetID="1" presetClass="mediacall" presetSubtype="0" fill="hold" nodeType="withEffect">
                                  <p:stCondLst>
                                    <p:cond delay="0"/>
                                  </p:stCondLst>
                                  <p:childTnLst>
                                    <p:cmd type="call" cmd="playFrom(0.0)">
                                      <p:cBhvr>
                                        <p:cTn id="160" dur="20221" fill="hold"/>
                                        <p:tgtEl>
                                          <p:spTgt spid="39"/>
                                        </p:tgtEl>
                                      </p:cBhvr>
                                    </p:cmd>
                                  </p:childTnLst>
                                </p:cTn>
                              </p:par>
                              <p:par>
                                <p:cTn id="161" presetID="3" presetClass="mediacall" presetSubtype="0" fill="hold" nodeType="withEffect">
                                  <p:stCondLst>
                                    <p:cond delay="0"/>
                                  </p:stCondLst>
                                  <p:childTnLst>
                                    <p:cmd type="call" cmd="stop">
                                      <p:cBhvr>
                                        <p:cTn id="162" dur="1" fill="hold"/>
                                        <p:tgtEl>
                                          <p:spTgt spid="38"/>
                                        </p:tgtEl>
                                      </p:cBhvr>
                                    </p:cmd>
                                  </p:childTnLst>
                                </p:cTn>
                              </p:par>
                              <p:par>
                                <p:cTn id="163" presetID="19" presetClass="emph" presetSubtype="0" fill="hold" grpId="1" nodeType="withEffect">
                                  <p:stCondLst>
                                    <p:cond delay="3000"/>
                                  </p:stCondLst>
                                  <p:childTnLst>
                                    <p:animClr clrSpc="rgb" dir="cw">
                                      <p:cBhvr override="childStyle">
                                        <p:cTn id="164" dur="500" fill="hold"/>
                                        <p:tgtEl>
                                          <p:spTgt spid="32"/>
                                        </p:tgtEl>
                                        <p:attrNameLst>
                                          <p:attrName>style.color</p:attrName>
                                        </p:attrNameLst>
                                      </p:cBhvr>
                                      <p:to>
                                        <a:srgbClr val="FF0000"/>
                                      </p:to>
                                    </p:animClr>
                                    <p:animClr clrSpc="rgb" dir="cw">
                                      <p:cBhvr>
                                        <p:cTn id="165" dur="500" fill="hold"/>
                                        <p:tgtEl>
                                          <p:spTgt spid="32"/>
                                        </p:tgtEl>
                                        <p:attrNameLst>
                                          <p:attrName>fillcolor</p:attrName>
                                        </p:attrNameLst>
                                      </p:cBhvr>
                                      <p:to>
                                        <a:srgbClr val="FF0000"/>
                                      </p:to>
                                    </p:animClr>
                                    <p:set>
                                      <p:cBhvr>
                                        <p:cTn id="166" dur="500" fill="hold"/>
                                        <p:tgtEl>
                                          <p:spTgt spid="32"/>
                                        </p:tgtEl>
                                        <p:attrNameLst>
                                          <p:attrName>fill.type</p:attrName>
                                        </p:attrNameLst>
                                      </p:cBhvr>
                                      <p:to>
                                        <p:strVal val="solid"/>
                                      </p:to>
                                    </p:set>
                                    <p:set>
                                      <p:cBhvr>
                                        <p:cTn id="167" dur="500" fill="hold"/>
                                        <p:tgtEl>
                                          <p:spTgt spid="32"/>
                                        </p:tgtEl>
                                        <p:attrNameLst>
                                          <p:attrName>fill.on</p:attrName>
                                        </p:attrNameLst>
                                      </p:cBhvr>
                                      <p:to>
                                        <p:strVal val="true"/>
                                      </p:to>
                                    </p:set>
                                  </p:childTnLst>
                                </p:cTn>
                              </p:par>
                              <p:par>
                                <p:cTn id="168" presetID="19" presetClass="emph" presetSubtype="0" repeatCount="4000" fill="hold" grpId="4" nodeType="withEffect">
                                  <p:stCondLst>
                                    <p:cond delay="3000"/>
                                  </p:stCondLst>
                                  <p:childTnLst>
                                    <p:animClr clrSpc="rgb" dir="cw">
                                      <p:cBhvr override="childStyle">
                                        <p:cTn id="169" dur="500" fill="hold"/>
                                        <p:tgtEl>
                                          <p:spTgt spid="15"/>
                                        </p:tgtEl>
                                        <p:attrNameLst>
                                          <p:attrName>style.color</p:attrName>
                                        </p:attrNameLst>
                                      </p:cBhvr>
                                      <p:to>
                                        <a:srgbClr val="92D050"/>
                                      </p:to>
                                    </p:animClr>
                                    <p:animClr clrSpc="rgb" dir="cw">
                                      <p:cBhvr>
                                        <p:cTn id="170" dur="500" fill="hold"/>
                                        <p:tgtEl>
                                          <p:spTgt spid="15"/>
                                        </p:tgtEl>
                                        <p:attrNameLst>
                                          <p:attrName>fillcolor</p:attrName>
                                        </p:attrNameLst>
                                      </p:cBhvr>
                                      <p:to>
                                        <a:srgbClr val="92D050"/>
                                      </p:to>
                                    </p:animClr>
                                    <p:set>
                                      <p:cBhvr>
                                        <p:cTn id="171" dur="500" fill="hold"/>
                                        <p:tgtEl>
                                          <p:spTgt spid="15"/>
                                        </p:tgtEl>
                                        <p:attrNameLst>
                                          <p:attrName>fill.type</p:attrName>
                                        </p:attrNameLst>
                                      </p:cBhvr>
                                      <p:to>
                                        <p:strVal val="solid"/>
                                      </p:to>
                                    </p:set>
                                    <p:set>
                                      <p:cBhvr>
                                        <p:cTn id="172" dur="500" fill="hold"/>
                                        <p:tgtEl>
                                          <p:spTgt spid="15"/>
                                        </p:tgtEl>
                                        <p:attrNameLst>
                                          <p:attrName>fill.on</p:attrName>
                                        </p:attrNameLst>
                                      </p:cBhvr>
                                      <p:to>
                                        <p:strVal val="true"/>
                                      </p:to>
                                    </p:set>
                                  </p:childTnLst>
                                </p:cTn>
                              </p:par>
                              <p:par>
                                <p:cTn id="173" presetID="1" presetClass="mediacall" presetSubtype="0" fill="hold" nodeType="withEffect">
                                  <p:stCondLst>
                                    <p:cond delay="3000"/>
                                  </p:stCondLst>
                                  <p:childTnLst>
                                    <p:cmd type="call" cmd="playFrom(0.0)">
                                      <p:cBhvr>
                                        <p:cTn id="174" dur="5906" fill="hold"/>
                                        <p:tgtEl>
                                          <p:spTgt spid="41"/>
                                        </p:tgtEl>
                                      </p:cBhvr>
                                    </p:cmd>
                                  </p:childTnLst>
                                </p:cTn>
                              </p:par>
                              <p:par>
                                <p:cTn id="175" presetID="3" presetClass="mediacall" presetSubtype="0" fill="hold" nodeType="withEffect">
                                  <p:stCondLst>
                                    <p:cond delay="3000"/>
                                  </p:stCondLst>
                                  <p:childTnLst>
                                    <p:cmd type="call" cmd="stop">
                                      <p:cBhvr>
                                        <p:cTn id="176" dur="1" fill="hold"/>
                                        <p:tgtEl>
                                          <p:spTgt spid="39"/>
                                        </p:tgtEl>
                                      </p:cBhvr>
                                    </p:cmd>
                                  </p:childTnLst>
                                </p:cTn>
                              </p:par>
                              <p:par>
                                <p:cTn id="177" presetID="30" presetClass="emph" presetSubtype="0" fill="hold" grpId="2" nodeType="withEffect">
                                  <p:stCondLst>
                                    <p:cond delay="3000"/>
                                  </p:stCondLst>
                                  <p:childTnLst>
                                    <p:animClr clrSpc="hsl" dir="cw">
                                      <p:cBhvr override="childStyle">
                                        <p:cTn id="178" dur="500" fill="hold"/>
                                        <p:tgtEl>
                                          <p:spTgt spid="34"/>
                                        </p:tgtEl>
                                        <p:attrNameLst>
                                          <p:attrName>style.color</p:attrName>
                                        </p:attrNameLst>
                                      </p:cBhvr>
                                      <p:by>
                                        <p:hsl h="0" s="12549" l="25098"/>
                                      </p:by>
                                    </p:animClr>
                                    <p:animClr clrSpc="hsl" dir="cw">
                                      <p:cBhvr>
                                        <p:cTn id="179" dur="500" fill="hold"/>
                                        <p:tgtEl>
                                          <p:spTgt spid="34"/>
                                        </p:tgtEl>
                                        <p:attrNameLst>
                                          <p:attrName>fillcolor</p:attrName>
                                        </p:attrNameLst>
                                      </p:cBhvr>
                                      <p:by>
                                        <p:hsl h="0" s="12549" l="25098"/>
                                      </p:by>
                                    </p:animClr>
                                    <p:animClr clrSpc="hsl" dir="cw">
                                      <p:cBhvr>
                                        <p:cTn id="180" dur="500" fill="hold"/>
                                        <p:tgtEl>
                                          <p:spTgt spid="34"/>
                                        </p:tgtEl>
                                        <p:attrNameLst>
                                          <p:attrName>stroke.color</p:attrName>
                                        </p:attrNameLst>
                                      </p:cBhvr>
                                      <p:by>
                                        <p:hsl h="0" s="12549" l="25098"/>
                                      </p:by>
                                    </p:animClr>
                                    <p:set>
                                      <p:cBhvr>
                                        <p:cTn id="181" dur="500" fill="hold"/>
                                        <p:tgtEl>
                                          <p:spTgt spid="34"/>
                                        </p:tgtEl>
                                        <p:attrNameLst>
                                          <p:attrName>fill.type</p:attrName>
                                        </p:attrNameLst>
                                      </p:cBhvr>
                                      <p:to>
                                        <p:strVal val="solid"/>
                                      </p:to>
                                    </p:set>
                                  </p:childTnLst>
                                </p:cTn>
                              </p:par>
                              <p:par>
                                <p:cTn id="182" presetID="24" presetClass="emph" presetSubtype="0" fill="hold" grpId="5" nodeType="withEffect">
                                  <p:stCondLst>
                                    <p:cond delay="3000"/>
                                  </p:stCondLst>
                                  <p:childTnLst>
                                    <p:animClr clrSpc="hsl" dir="cw">
                                      <p:cBhvr override="childStyle">
                                        <p:cTn id="183" dur="500" fill="hold"/>
                                        <p:tgtEl>
                                          <p:spTgt spid="25"/>
                                        </p:tgtEl>
                                        <p:attrNameLst>
                                          <p:attrName>style.color</p:attrName>
                                        </p:attrNameLst>
                                      </p:cBhvr>
                                      <p:by>
                                        <p:hsl h="0" s="-12549" l="-25098"/>
                                      </p:by>
                                    </p:animClr>
                                    <p:animClr clrSpc="hsl" dir="cw">
                                      <p:cBhvr>
                                        <p:cTn id="184" dur="500" fill="hold"/>
                                        <p:tgtEl>
                                          <p:spTgt spid="25"/>
                                        </p:tgtEl>
                                        <p:attrNameLst>
                                          <p:attrName>fillcolor</p:attrName>
                                        </p:attrNameLst>
                                      </p:cBhvr>
                                      <p:by>
                                        <p:hsl h="0" s="-12549" l="-25098"/>
                                      </p:by>
                                    </p:animClr>
                                    <p:animClr clrSpc="hsl" dir="cw">
                                      <p:cBhvr>
                                        <p:cTn id="185" dur="500" fill="hold"/>
                                        <p:tgtEl>
                                          <p:spTgt spid="25"/>
                                        </p:tgtEl>
                                        <p:attrNameLst>
                                          <p:attrName>stroke.color</p:attrName>
                                        </p:attrNameLst>
                                      </p:cBhvr>
                                      <p:by>
                                        <p:hsl h="0" s="-12549" l="-25098"/>
                                      </p:by>
                                    </p:animClr>
                                    <p:set>
                                      <p:cBhvr>
                                        <p:cTn id="186"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video>
              <p:cMediaNode vol="80000">
                <p:cTn id="187" fill="hold" display="0">
                  <p:stCondLst>
                    <p:cond delay="indefinite"/>
                  </p:stCondLst>
                  <p:endCondLst>
                    <p:cond evt="onStopAudio" delay="0">
                      <p:tgtEl>
                        <p:sldTgt/>
                      </p:tgtEl>
                    </p:cond>
                  </p:endCondLst>
                </p:cTn>
                <p:tgtEl>
                  <p:spTgt spid="39"/>
                </p:tgtEl>
              </p:cMediaNode>
            </p:video>
            <p:video>
              <p:cMediaNode vol="80000">
                <p:cTn id="188" fill="hold" display="0">
                  <p:stCondLst>
                    <p:cond delay="indefinite"/>
                  </p:stCondLst>
                  <p:endCondLst>
                    <p:cond evt="onStopAudio" delay="0">
                      <p:tgtEl>
                        <p:sldTgt/>
                      </p:tgtEl>
                    </p:cond>
                  </p:endCondLst>
                </p:cTn>
                <p:tgtEl>
                  <p:spTgt spid="40"/>
                </p:tgtEl>
              </p:cMediaNode>
            </p:video>
            <p:video>
              <p:cMediaNode vol="80000">
                <p:cTn id="189" fill="hold" display="0">
                  <p:stCondLst>
                    <p:cond delay="indefinite"/>
                  </p:stCondLst>
                  <p:endCondLst>
                    <p:cond evt="onStopAudio" delay="0">
                      <p:tgtEl>
                        <p:sldTgt/>
                      </p:tgtEl>
                    </p:cond>
                  </p:endCondLst>
                </p:cTn>
                <p:tgtEl>
                  <p:spTgt spid="41"/>
                </p:tgtEl>
              </p:cMediaNode>
            </p:vide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2164</Words>
  <Application>Microsoft Office PowerPoint</Application>
  <PresentationFormat>Custom</PresentationFormat>
  <Paragraphs>260</Paragraphs>
  <Slides>37</Slides>
  <Notes>0</Notes>
  <HiddenSlides>0</HiddenSlides>
  <MMClips>45</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PTS</cp:lastModifiedBy>
  <cp:revision>379</cp:revision>
  <dcterms:created xsi:type="dcterms:W3CDTF">2021-07-28T13:19:40Z</dcterms:created>
  <dcterms:modified xsi:type="dcterms:W3CDTF">2021-09-30T15:04:13Z</dcterms:modified>
</cp:coreProperties>
</file>