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>
        <p:scale>
          <a:sx n="49" d="100"/>
          <a:sy n="49" d="100"/>
        </p:scale>
        <p:origin x="-96" y="-1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097460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56946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827771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7046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4554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04786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7192473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469135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888134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55848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366114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C61914-24B4-4334-A133-8CC93441CEC7}" type="datetimeFigureOut">
              <a:rPr lang="vi-VN" smtClean="0"/>
              <a:t>25/09/2017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252B2-8DA8-421B-996F-606BFEFF6C14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422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710104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199502" y="466611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P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688900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178298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667696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M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157094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5646492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135890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6625288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7114686" y="46661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220706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2710104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3199502" y="968895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E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688900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X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178298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667696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157094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5646492" y="96889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2220706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2710104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199502" y="1445407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R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3688900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4178298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667696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5157094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646492" y="144540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731308" y="193480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B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2220706" y="193480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3" name="Rectangle 52"/>
          <p:cNvSpPr/>
          <p:nvPr/>
        </p:nvSpPr>
        <p:spPr>
          <a:xfrm>
            <a:off x="2710104" y="193480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3199502" y="1934805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S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3688900" y="1934805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1" name="Rectangle 60"/>
          <p:cNvSpPr/>
          <p:nvPr/>
        </p:nvSpPr>
        <p:spPr>
          <a:xfrm>
            <a:off x="752512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1241910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1731308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4" name="Rectangle 63"/>
          <p:cNvSpPr/>
          <p:nvPr/>
        </p:nvSpPr>
        <p:spPr>
          <a:xfrm>
            <a:off x="2220706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2710104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3199502" y="2424203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O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3688900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4178298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9" name="Rectangle 68"/>
          <p:cNvSpPr/>
          <p:nvPr/>
        </p:nvSpPr>
        <p:spPr>
          <a:xfrm>
            <a:off x="4667696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5157094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199502" y="2913601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N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3688900" y="291360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178298" y="291360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4" name="Rectangle 73"/>
          <p:cNvSpPr/>
          <p:nvPr/>
        </p:nvSpPr>
        <p:spPr>
          <a:xfrm>
            <a:off x="4667696" y="291360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1" name="Rectangle 80"/>
          <p:cNvSpPr/>
          <p:nvPr/>
        </p:nvSpPr>
        <p:spPr>
          <a:xfrm>
            <a:off x="3199502" y="3402999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A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82" name="Rectangle 81"/>
          <p:cNvSpPr/>
          <p:nvPr/>
        </p:nvSpPr>
        <p:spPr>
          <a:xfrm>
            <a:off x="3688900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3" name="Rectangle 82"/>
          <p:cNvSpPr/>
          <p:nvPr/>
        </p:nvSpPr>
        <p:spPr>
          <a:xfrm>
            <a:off x="4178298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4667696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5" name="Rectangle 84"/>
          <p:cNvSpPr/>
          <p:nvPr/>
        </p:nvSpPr>
        <p:spPr>
          <a:xfrm>
            <a:off x="5157094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5646492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7" name="Rectangle 86"/>
          <p:cNvSpPr/>
          <p:nvPr/>
        </p:nvSpPr>
        <p:spPr>
          <a:xfrm>
            <a:off x="6135890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8" name="Rectangle 87"/>
          <p:cNvSpPr/>
          <p:nvPr/>
        </p:nvSpPr>
        <p:spPr>
          <a:xfrm>
            <a:off x="6625288" y="3402999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1" name="Rectangle 90"/>
          <p:cNvSpPr/>
          <p:nvPr/>
        </p:nvSpPr>
        <p:spPr>
          <a:xfrm>
            <a:off x="2220706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2710104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3199502" y="3905283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L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94" name="Rectangle 93"/>
          <p:cNvSpPr/>
          <p:nvPr/>
        </p:nvSpPr>
        <p:spPr>
          <a:xfrm>
            <a:off x="3688900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5" name="Rectangle 94"/>
          <p:cNvSpPr/>
          <p:nvPr/>
        </p:nvSpPr>
        <p:spPr>
          <a:xfrm>
            <a:off x="4178298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6" name="Rectangle 95"/>
          <p:cNvSpPr/>
          <p:nvPr/>
        </p:nvSpPr>
        <p:spPr>
          <a:xfrm>
            <a:off x="4667696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5157094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5646492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135890" y="390528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1" name="Rectangle 100"/>
          <p:cNvSpPr/>
          <p:nvPr/>
        </p:nvSpPr>
        <p:spPr>
          <a:xfrm>
            <a:off x="2220706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2" name="Rectangle 101"/>
          <p:cNvSpPr/>
          <p:nvPr/>
        </p:nvSpPr>
        <p:spPr>
          <a:xfrm>
            <a:off x="2710104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3199502" y="4407567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I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688900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5" name="Rectangle 104"/>
          <p:cNvSpPr/>
          <p:nvPr/>
        </p:nvSpPr>
        <p:spPr>
          <a:xfrm>
            <a:off x="4178298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06" name="Rectangle 105"/>
          <p:cNvSpPr/>
          <p:nvPr/>
        </p:nvSpPr>
        <p:spPr>
          <a:xfrm>
            <a:off x="4667696" y="4407567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752512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2" name="Rectangle 111"/>
          <p:cNvSpPr/>
          <p:nvPr/>
        </p:nvSpPr>
        <p:spPr>
          <a:xfrm>
            <a:off x="1241910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3" name="Rectangle 112"/>
          <p:cNvSpPr/>
          <p:nvPr/>
        </p:nvSpPr>
        <p:spPr>
          <a:xfrm>
            <a:off x="1731308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V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4" name="Rectangle 113"/>
          <p:cNvSpPr/>
          <p:nvPr/>
        </p:nvSpPr>
        <p:spPr>
          <a:xfrm>
            <a:off x="2220706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2710104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6" name="Rectangle 115"/>
          <p:cNvSpPr/>
          <p:nvPr/>
        </p:nvSpPr>
        <p:spPr>
          <a:xfrm>
            <a:off x="3199502" y="4871193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T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17" name="Rectangle 116"/>
          <p:cNvSpPr/>
          <p:nvPr/>
        </p:nvSpPr>
        <p:spPr>
          <a:xfrm>
            <a:off x="3688900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8" name="Rectangle 117"/>
          <p:cNvSpPr/>
          <p:nvPr/>
        </p:nvSpPr>
        <p:spPr>
          <a:xfrm>
            <a:off x="4178298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4667696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O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5157094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1" name="Rectangle 120"/>
          <p:cNvSpPr/>
          <p:nvPr/>
        </p:nvSpPr>
        <p:spPr>
          <a:xfrm>
            <a:off x="1731308" y="536059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2" name="Rectangle 121"/>
          <p:cNvSpPr/>
          <p:nvPr/>
        </p:nvSpPr>
        <p:spPr>
          <a:xfrm>
            <a:off x="2220706" y="536059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3" name="Rectangle 122"/>
          <p:cNvSpPr/>
          <p:nvPr/>
        </p:nvSpPr>
        <p:spPr>
          <a:xfrm>
            <a:off x="2710104" y="5360591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24" name="Rectangle 123"/>
          <p:cNvSpPr/>
          <p:nvPr/>
        </p:nvSpPr>
        <p:spPr>
          <a:xfrm>
            <a:off x="3199502" y="5360591"/>
            <a:ext cx="489398" cy="48939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FF0000"/>
                </a:solidFill>
              </a:rPr>
              <a:t>Y</a:t>
            </a:r>
            <a:endParaRPr lang="vi-VN">
              <a:solidFill>
                <a:srgbClr val="FF0000"/>
              </a:solidFill>
            </a:endParaRPr>
          </a:p>
        </p:txBody>
      </p:sp>
      <p:sp>
        <p:nvSpPr>
          <p:cNvPr id="131" name="Rectangle 130"/>
          <p:cNvSpPr/>
          <p:nvPr/>
        </p:nvSpPr>
        <p:spPr>
          <a:xfrm>
            <a:off x="5646492" y="242420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G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32" name="Rectangle 131"/>
          <p:cNvSpPr/>
          <p:nvPr/>
        </p:nvSpPr>
        <p:spPr>
          <a:xfrm>
            <a:off x="5646492" y="4871193"/>
            <a:ext cx="489398" cy="489398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</a:t>
            </a:r>
            <a:endParaRPr lang="vi-VN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23" name="Oval 322"/>
          <p:cNvSpPr/>
          <p:nvPr/>
        </p:nvSpPr>
        <p:spPr>
          <a:xfrm>
            <a:off x="-45052" y="365870"/>
            <a:ext cx="680671" cy="541290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1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39" name="Smiley Face 338"/>
          <p:cNvSpPr/>
          <p:nvPr/>
        </p:nvSpPr>
        <p:spPr>
          <a:xfrm>
            <a:off x="7674406" y="466611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7" name="Group 16"/>
          <p:cNvGrpSpPr/>
          <p:nvPr/>
        </p:nvGrpSpPr>
        <p:grpSpPr>
          <a:xfrm>
            <a:off x="2710104" y="485940"/>
            <a:ext cx="4893980" cy="489398"/>
            <a:chOff x="2710104" y="485940"/>
            <a:chExt cx="4893980" cy="489398"/>
          </a:xfrm>
        </p:grpSpPr>
        <p:sp>
          <p:nvSpPr>
            <p:cNvPr id="140" name="Rectangle 139"/>
            <p:cNvSpPr/>
            <p:nvPr/>
          </p:nvSpPr>
          <p:spPr>
            <a:xfrm>
              <a:off x="2710104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1" name="Rectangle 140"/>
            <p:cNvSpPr/>
            <p:nvPr/>
          </p:nvSpPr>
          <p:spPr>
            <a:xfrm>
              <a:off x="3199502" y="485940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42" name="Rectangle 141"/>
            <p:cNvSpPr/>
            <p:nvPr/>
          </p:nvSpPr>
          <p:spPr>
            <a:xfrm>
              <a:off x="3688900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3" name="Rectangle 142"/>
            <p:cNvSpPr/>
            <p:nvPr/>
          </p:nvSpPr>
          <p:spPr>
            <a:xfrm>
              <a:off x="4178298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4" name="Rectangle 143"/>
            <p:cNvSpPr/>
            <p:nvPr/>
          </p:nvSpPr>
          <p:spPr>
            <a:xfrm>
              <a:off x="4667696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5" name="Rectangle 144"/>
            <p:cNvSpPr/>
            <p:nvPr/>
          </p:nvSpPr>
          <p:spPr>
            <a:xfrm>
              <a:off x="5157094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6" name="Rectangle 145"/>
            <p:cNvSpPr/>
            <p:nvPr/>
          </p:nvSpPr>
          <p:spPr>
            <a:xfrm>
              <a:off x="5646492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7" name="Rectangle 146"/>
            <p:cNvSpPr/>
            <p:nvPr/>
          </p:nvSpPr>
          <p:spPr>
            <a:xfrm>
              <a:off x="6135890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6625288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49" name="Rectangle 148"/>
            <p:cNvSpPr/>
            <p:nvPr/>
          </p:nvSpPr>
          <p:spPr>
            <a:xfrm>
              <a:off x="7114686" y="48594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209013" y="989492"/>
            <a:ext cx="3915184" cy="489398"/>
            <a:chOff x="7114686" y="2026411"/>
            <a:chExt cx="3915184" cy="489398"/>
          </a:xfrm>
        </p:grpSpPr>
        <p:sp>
          <p:nvSpPr>
            <p:cNvPr id="150" name="Rectangle 149"/>
            <p:cNvSpPr/>
            <p:nvPr/>
          </p:nvSpPr>
          <p:spPr>
            <a:xfrm>
              <a:off x="711468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1" name="Rectangle 150"/>
            <p:cNvSpPr/>
            <p:nvPr/>
          </p:nvSpPr>
          <p:spPr>
            <a:xfrm>
              <a:off x="760408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8093482" y="2026411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53" name="Rectangle 152"/>
            <p:cNvSpPr/>
            <p:nvPr/>
          </p:nvSpPr>
          <p:spPr>
            <a:xfrm>
              <a:off x="8582880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4" name="Rectangle 153"/>
            <p:cNvSpPr/>
            <p:nvPr/>
          </p:nvSpPr>
          <p:spPr>
            <a:xfrm>
              <a:off x="9072278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5" name="Rectangle 154"/>
            <p:cNvSpPr/>
            <p:nvPr/>
          </p:nvSpPr>
          <p:spPr>
            <a:xfrm>
              <a:off x="956167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6" name="Rectangle 155"/>
            <p:cNvSpPr/>
            <p:nvPr/>
          </p:nvSpPr>
          <p:spPr>
            <a:xfrm>
              <a:off x="1005107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57" name="Rectangle 156"/>
            <p:cNvSpPr/>
            <p:nvPr/>
          </p:nvSpPr>
          <p:spPr>
            <a:xfrm>
              <a:off x="10540472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71" name="Flowchart: Terminator 170"/>
          <p:cNvSpPr/>
          <p:nvPr/>
        </p:nvSpPr>
        <p:spPr>
          <a:xfrm>
            <a:off x="8659357" y="3621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1.Happy the future</a:t>
            </a:r>
          </a:p>
        </p:txBody>
      </p:sp>
      <p:sp>
        <p:nvSpPr>
          <p:cNvPr id="183" name="Oval 182"/>
          <p:cNvSpPr/>
          <p:nvPr/>
        </p:nvSpPr>
        <p:spPr>
          <a:xfrm>
            <a:off x="-66679" y="920270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2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84" name="Flowchart: Terminator 183"/>
          <p:cNvSpPr/>
          <p:nvPr/>
        </p:nvSpPr>
        <p:spPr>
          <a:xfrm>
            <a:off x="8659356" y="782222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2.Not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stubborn</a:t>
            </a:r>
            <a:endParaRPr lang="en-US" dirty="0">
              <a:solidFill>
                <a:schemeClr val="tx1">
                  <a:lumMod val="95000"/>
                  <a:lumOff val="5000"/>
                </a:schemeClr>
              </a:soli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</a:effectLst>
            </a:endParaRPr>
          </a:p>
        </p:txBody>
      </p:sp>
      <p:grpSp>
        <p:nvGrpSpPr>
          <p:cNvPr id="185" name="Group 184"/>
          <p:cNvGrpSpPr/>
          <p:nvPr/>
        </p:nvGrpSpPr>
        <p:grpSpPr>
          <a:xfrm>
            <a:off x="2209013" y="1485333"/>
            <a:ext cx="3915184" cy="489398"/>
            <a:chOff x="7114686" y="2026411"/>
            <a:chExt cx="3915184" cy="489398"/>
          </a:xfrm>
        </p:grpSpPr>
        <p:sp>
          <p:nvSpPr>
            <p:cNvPr id="186" name="Rectangle 185"/>
            <p:cNvSpPr/>
            <p:nvPr/>
          </p:nvSpPr>
          <p:spPr>
            <a:xfrm>
              <a:off x="711468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7" name="Rectangle 186"/>
            <p:cNvSpPr/>
            <p:nvPr/>
          </p:nvSpPr>
          <p:spPr>
            <a:xfrm>
              <a:off x="760408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88" name="Rectangle 187"/>
            <p:cNvSpPr/>
            <p:nvPr/>
          </p:nvSpPr>
          <p:spPr>
            <a:xfrm>
              <a:off x="8093482" y="2026411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189" name="Rectangle 188"/>
            <p:cNvSpPr/>
            <p:nvPr/>
          </p:nvSpPr>
          <p:spPr>
            <a:xfrm>
              <a:off x="8582880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0" name="Rectangle 189"/>
            <p:cNvSpPr/>
            <p:nvPr/>
          </p:nvSpPr>
          <p:spPr>
            <a:xfrm>
              <a:off x="9072278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1" name="Rectangle 190"/>
            <p:cNvSpPr/>
            <p:nvPr/>
          </p:nvSpPr>
          <p:spPr>
            <a:xfrm>
              <a:off x="9561676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2" name="Rectangle 191"/>
            <p:cNvSpPr/>
            <p:nvPr/>
          </p:nvSpPr>
          <p:spPr>
            <a:xfrm>
              <a:off x="10051074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193" name="Rectangle 192"/>
            <p:cNvSpPr/>
            <p:nvPr/>
          </p:nvSpPr>
          <p:spPr>
            <a:xfrm>
              <a:off x="10540472" y="2026411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195" name="Smiley Face 194"/>
          <p:cNvSpPr/>
          <p:nvPr/>
        </p:nvSpPr>
        <p:spPr>
          <a:xfrm>
            <a:off x="7698400" y="1007901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6" name="Smiley Face 195"/>
          <p:cNvSpPr/>
          <p:nvPr/>
        </p:nvSpPr>
        <p:spPr>
          <a:xfrm>
            <a:off x="7690868" y="1476616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97" name="Oval 196"/>
          <p:cNvSpPr/>
          <p:nvPr/>
        </p:nvSpPr>
        <p:spPr>
          <a:xfrm>
            <a:off x="-53232" y="1409668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3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198" name="Flowchart: Terminator 197"/>
          <p:cNvSpPr/>
          <p:nvPr/>
        </p:nvSpPr>
        <p:spPr>
          <a:xfrm>
            <a:off x="8659356" y="1560823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3.Not curly or wavy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1725462" y="1934805"/>
            <a:ext cx="2446990" cy="489398"/>
            <a:chOff x="7925259" y="3347224"/>
            <a:chExt cx="2446990" cy="489398"/>
          </a:xfrm>
        </p:grpSpPr>
        <p:sp>
          <p:nvSpPr>
            <p:cNvPr id="199" name="Rectangle 198"/>
            <p:cNvSpPr/>
            <p:nvPr/>
          </p:nvSpPr>
          <p:spPr>
            <a:xfrm>
              <a:off x="7925259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0" name="Rectangle 199"/>
            <p:cNvSpPr/>
            <p:nvPr/>
          </p:nvSpPr>
          <p:spPr>
            <a:xfrm>
              <a:off x="8414657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1" name="Rectangle 200"/>
            <p:cNvSpPr/>
            <p:nvPr/>
          </p:nvSpPr>
          <p:spPr>
            <a:xfrm>
              <a:off x="8904055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2" name="Rectangle 201"/>
            <p:cNvSpPr/>
            <p:nvPr/>
          </p:nvSpPr>
          <p:spPr>
            <a:xfrm>
              <a:off x="9393453" y="3347224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03" name="Rectangle 202"/>
            <p:cNvSpPr/>
            <p:nvPr/>
          </p:nvSpPr>
          <p:spPr>
            <a:xfrm>
              <a:off x="9882851" y="3347224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204" name="Smiley Face 203"/>
          <p:cNvSpPr/>
          <p:nvPr/>
        </p:nvSpPr>
        <p:spPr>
          <a:xfrm>
            <a:off x="7690867" y="1977416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0" name="Group 9"/>
          <p:cNvGrpSpPr/>
          <p:nvPr/>
        </p:nvGrpSpPr>
        <p:grpSpPr>
          <a:xfrm>
            <a:off x="740819" y="2437089"/>
            <a:ext cx="5383378" cy="489398"/>
            <a:chOff x="5390100" y="5824217"/>
            <a:chExt cx="5383378" cy="489398"/>
          </a:xfrm>
        </p:grpSpPr>
        <p:sp>
          <p:nvSpPr>
            <p:cNvPr id="205" name="Rectangle 204"/>
            <p:cNvSpPr/>
            <p:nvPr/>
          </p:nvSpPr>
          <p:spPr>
            <a:xfrm>
              <a:off x="5390100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6" name="Rectangle 205"/>
            <p:cNvSpPr/>
            <p:nvPr/>
          </p:nvSpPr>
          <p:spPr>
            <a:xfrm>
              <a:off x="5879498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7" name="Rectangle 206"/>
            <p:cNvSpPr/>
            <p:nvPr/>
          </p:nvSpPr>
          <p:spPr>
            <a:xfrm>
              <a:off x="6368896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8" name="Rectangle 207"/>
            <p:cNvSpPr/>
            <p:nvPr/>
          </p:nvSpPr>
          <p:spPr>
            <a:xfrm>
              <a:off x="6858294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09" name="Rectangle 208"/>
            <p:cNvSpPr/>
            <p:nvPr/>
          </p:nvSpPr>
          <p:spPr>
            <a:xfrm>
              <a:off x="7347692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0" name="Rectangle 209"/>
            <p:cNvSpPr/>
            <p:nvPr/>
          </p:nvSpPr>
          <p:spPr>
            <a:xfrm>
              <a:off x="8326488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1" name="Rectangle 210"/>
            <p:cNvSpPr/>
            <p:nvPr/>
          </p:nvSpPr>
          <p:spPr>
            <a:xfrm>
              <a:off x="8815886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2" name="Rectangle 211"/>
            <p:cNvSpPr/>
            <p:nvPr/>
          </p:nvSpPr>
          <p:spPr>
            <a:xfrm>
              <a:off x="9305284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3" name="Rectangle 212"/>
            <p:cNvSpPr/>
            <p:nvPr/>
          </p:nvSpPr>
          <p:spPr>
            <a:xfrm>
              <a:off x="9794682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4" name="Rectangle 213"/>
            <p:cNvSpPr/>
            <p:nvPr/>
          </p:nvSpPr>
          <p:spPr>
            <a:xfrm>
              <a:off x="10284080" y="5824217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15" name="Rectangle 214"/>
            <p:cNvSpPr/>
            <p:nvPr/>
          </p:nvSpPr>
          <p:spPr>
            <a:xfrm>
              <a:off x="7837090" y="5824217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</p:grpSp>
      <p:sp>
        <p:nvSpPr>
          <p:cNvPr id="216" name="Smiley Face 215"/>
          <p:cNvSpPr/>
          <p:nvPr/>
        </p:nvSpPr>
        <p:spPr>
          <a:xfrm>
            <a:off x="7698400" y="2424203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217" name="Smiley Face 216"/>
          <p:cNvSpPr/>
          <p:nvPr/>
        </p:nvSpPr>
        <p:spPr>
          <a:xfrm>
            <a:off x="7699199" y="2907435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1" name="Group 10"/>
          <p:cNvGrpSpPr/>
          <p:nvPr/>
        </p:nvGrpSpPr>
        <p:grpSpPr>
          <a:xfrm>
            <a:off x="3187809" y="2952259"/>
            <a:ext cx="1957592" cy="489398"/>
            <a:chOff x="6045792" y="4722269"/>
            <a:chExt cx="1957592" cy="489398"/>
          </a:xfrm>
        </p:grpSpPr>
        <p:sp>
          <p:nvSpPr>
            <p:cNvPr id="218" name="Rectangle 217"/>
            <p:cNvSpPr/>
            <p:nvPr/>
          </p:nvSpPr>
          <p:spPr>
            <a:xfrm>
              <a:off x="6045792" y="4722269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19" name="Rectangle 218"/>
            <p:cNvSpPr/>
            <p:nvPr/>
          </p:nvSpPr>
          <p:spPr>
            <a:xfrm>
              <a:off x="6535190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20" name="Rectangle 219"/>
            <p:cNvSpPr/>
            <p:nvPr/>
          </p:nvSpPr>
          <p:spPr>
            <a:xfrm>
              <a:off x="7024588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21" name="Rectangle 220"/>
            <p:cNvSpPr/>
            <p:nvPr/>
          </p:nvSpPr>
          <p:spPr>
            <a:xfrm>
              <a:off x="7513986" y="4722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225" name="Smiley Face 224"/>
          <p:cNvSpPr/>
          <p:nvPr/>
        </p:nvSpPr>
        <p:spPr>
          <a:xfrm>
            <a:off x="7704999" y="3390667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2" name="Group 11"/>
          <p:cNvGrpSpPr/>
          <p:nvPr/>
        </p:nvGrpSpPr>
        <p:grpSpPr>
          <a:xfrm>
            <a:off x="3199502" y="3409442"/>
            <a:ext cx="3915184" cy="489398"/>
            <a:chOff x="6937784" y="4753976"/>
            <a:chExt cx="3915184" cy="489398"/>
          </a:xfrm>
        </p:grpSpPr>
        <p:sp>
          <p:nvSpPr>
            <p:cNvPr id="257" name="Rectangle 256"/>
            <p:cNvSpPr/>
            <p:nvPr/>
          </p:nvSpPr>
          <p:spPr>
            <a:xfrm>
              <a:off x="6937784" y="4753976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58" name="Rectangle 257"/>
            <p:cNvSpPr/>
            <p:nvPr/>
          </p:nvSpPr>
          <p:spPr>
            <a:xfrm>
              <a:off x="7427182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59" name="Rectangle 258"/>
            <p:cNvSpPr/>
            <p:nvPr/>
          </p:nvSpPr>
          <p:spPr>
            <a:xfrm>
              <a:off x="7916580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0" name="Rectangle 259"/>
            <p:cNvSpPr/>
            <p:nvPr/>
          </p:nvSpPr>
          <p:spPr>
            <a:xfrm>
              <a:off x="8405978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1" name="Rectangle 260"/>
            <p:cNvSpPr/>
            <p:nvPr/>
          </p:nvSpPr>
          <p:spPr>
            <a:xfrm>
              <a:off x="8895376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2" name="Rectangle 261"/>
            <p:cNvSpPr/>
            <p:nvPr/>
          </p:nvSpPr>
          <p:spPr>
            <a:xfrm>
              <a:off x="9384774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3" name="Rectangle 262"/>
            <p:cNvSpPr/>
            <p:nvPr/>
          </p:nvSpPr>
          <p:spPr>
            <a:xfrm>
              <a:off x="9874172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4" name="Rectangle 263"/>
            <p:cNvSpPr/>
            <p:nvPr/>
          </p:nvSpPr>
          <p:spPr>
            <a:xfrm>
              <a:off x="10363570" y="4753976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265" name="Smiley Face 264"/>
          <p:cNvSpPr/>
          <p:nvPr/>
        </p:nvSpPr>
        <p:spPr>
          <a:xfrm>
            <a:off x="7704999" y="3905283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grpSp>
        <p:nvGrpSpPr>
          <p:cNvPr id="14" name="Group 13"/>
          <p:cNvGrpSpPr/>
          <p:nvPr/>
        </p:nvGrpSpPr>
        <p:grpSpPr>
          <a:xfrm>
            <a:off x="2226553" y="4352703"/>
            <a:ext cx="2936388" cy="489398"/>
            <a:chOff x="8897198" y="2901269"/>
            <a:chExt cx="2936388" cy="489398"/>
          </a:xfrm>
        </p:grpSpPr>
        <p:sp>
          <p:nvSpPr>
            <p:cNvPr id="266" name="Rectangle 265"/>
            <p:cNvSpPr/>
            <p:nvPr/>
          </p:nvSpPr>
          <p:spPr>
            <a:xfrm>
              <a:off x="8897198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7" name="Rectangle 266"/>
            <p:cNvSpPr/>
            <p:nvPr/>
          </p:nvSpPr>
          <p:spPr>
            <a:xfrm>
              <a:off x="9386596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68" name="Rectangle 267"/>
            <p:cNvSpPr/>
            <p:nvPr/>
          </p:nvSpPr>
          <p:spPr>
            <a:xfrm>
              <a:off x="9875994" y="2901269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69" name="Rectangle 268"/>
            <p:cNvSpPr/>
            <p:nvPr/>
          </p:nvSpPr>
          <p:spPr>
            <a:xfrm>
              <a:off x="10365392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70" name="Rectangle 269"/>
            <p:cNvSpPr/>
            <p:nvPr/>
          </p:nvSpPr>
          <p:spPr>
            <a:xfrm>
              <a:off x="10854790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71" name="Rectangle 270"/>
            <p:cNvSpPr/>
            <p:nvPr/>
          </p:nvSpPr>
          <p:spPr>
            <a:xfrm>
              <a:off x="11344188" y="2901269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2209013" y="3894565"/>
            <a:ext cx="4404582" cy="489398"/>
            <a:chOff x="6726203" y="5173048"/>
            <a:chExt cx="4404582" cy="489398"/>
          </a:xfrm>
        </p:grpSpPr>
        <p:sp>
          <p:nvSpPr>
            <p:cNvPr id="284" name="Rectangle 283"/>
            <p:cNvSpPr/>
            <p:nvPr/>
          </p:nvSpPr>
          <p:spPr>
            <a:xfrm>
              <a:off x="6726203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5" name="Rectangle 284"/>
            <p:cNvSpPr/>
            <p:nvPr/>
          </p:nvSpPr>
          <p:spPr>
            <a:xfrm>
              <a:off x="7215601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6" name="Rectangle 285"/>
            <p:cNvSpPr/>
            <p:nvPr/>
          </p:nvSpPr>
          <p:spPr>
            <a:xfrm>
              <a:off x="7704999" y="5173048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87" name="Rectangle 286"/>
            <p:cNvSpPr/>
            <p:nvPr/>
          </p:nvSpPr>
          <p:spPr>
            <a:xfrm>
              <a:off x="8194397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8" name="Rectangle 287"/>
            <p:cNvSpPr/>
            <p:nvPr/>
          </p:nvSpPr>
          <p:spPr>
            <a:xfrm>
              <a:off x="8683795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89" name="Rectangle 288"/>
            <p:cNvSpPr/>
            <p:nvPr/>
          </p:nvSpPr>
          <p:spPr>
            <a:xfrm>
              <a:off x="9173193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0" name="Rectangle 289"/>
            <p:cNvSpPr/>
            <p:nvPr/>
          </p:nvSpPr>
          <p:spPr>
            <a:xfrm>
              <a:off x="9662591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1" name="Rectangle 290"/>
            <p:cNvSpPr/>
            <p:nvPr/>
          </p:nvSpPr>
          <p:spPr>
            <a:xfrm>
              <a:off x="10151989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2" name="Rectangle 291"/>
            <p:cNvSpPr/>
            <p:nvPr/>
          </p:nvSpPr>
          <p:spPr>
            <a:xfrm>
              <a:off x="10641387" y="517304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1739059" y="5384195"/>
            <a:ext cx="1969285" cy="489398"/>
            <a:chOff x="6124197" y="5763890"/>
            <a:chExt cx="1969285" cy="489398"/>
          </a:xfrm>
        </p:grpSpPr>
        <p:sp>
          <p:nvSpPr>
            <p:cNvPr id="302" name="Rectangle 301"/>
            <p:cNvSpPr/>
            <p:nvPr/>
          </p:nvSpPr>
          <p:spPr>
            <a:xfrm>
              <a:off x="6625288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03" name="Rectangle 302"/>
            <p:cNvSpPr/>
            <p:nvPr/>
          </p:nvSpPr>
          <p:spPr>
            <a:xfrm>
              <a:off x="7114686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04" name="Rectangle 303"/>
            <p:cNvSpPr/>
            <p:nvPr/>
          </p:nvSpPr>
          <p:spPr>
            <a:xfrm>
              <a:off x="7604084" y="5763890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308" name="Rectangle 307"/>
            <p:cNvSpPr/>
            <p:nvPr/>
          </p:nvSpPr>
          <p:spPr>
            <a:xfrm>
              <a:off x="6124197" y="5763890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740819" y="4871193"/>
            <a:ext cx="5395071" cy="489398"/>
            <a:chOff x="729126" y="6094688"/>
            <a:chExt cx="5395071" cy="489398"/>
          </a:xfrm>
        </p:grpSpPr>
        <p:sp>
          <p:nvSpPr>
            <p:cNvPr id="293" name="Rectangle 292"/>
            <p:cNvSpPr/>
            <p:nvPr/>
          </p:nvSpPr>
          <p:spPr>
            <a:xfrm>
              <a:off x="2209013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4" name="Rectangle 293"/>
            <p:cNvSpPr/>
            <p:nvPr/>
          </p:nvSpPr>
          <p:spPr>
            <a:xfrm>
              <a:off x="2698411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5" name="Rectangle 294"/>
            <p:cNvSpPr/>
            <p:nvPr/>
          </p:nvSpPr>
          <p:spPr>
            <a:xfrm>
              <a:off x="3187809" y="6094688"/>
              <a:ext cx="489398" cy="489398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rgbClr val="FF0000"/>
                </a:solidFill>
              </a:endParaRPr>
            </a:p>
          </p:txBody>
        </p:sp>
        <p:sp>
          <p:nvSpPr>
            <p:cNvPr id="296" name="Rectangle 295"/>
            <p:cNvSpPr/>
            <p:nvPr/>
          </p:nvSpPr>
          <p:spPr>
            <a:xfrm>
              <a:off x="3677207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7" name="Rectangle 296"/>
            <p:cNvSpPr/>
            <p:nvPr/>
          </p:nvSpPr>
          <p:spPr>
            <a:xfrm>
              <a:off x="4166605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8" name="Rectangle 297"/>
            <p:cNvSpPr/>
            <p:nvPr/>
          </p:nvSpPr>
          <p:spPr>
            <a:xfrm>
              <a:off x="4656003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299" name="Rectangle 298"/>
            <p:cNvSpPr/>
            <p:nvPr/>
          </p:nvSpPr>
          <p:spPr>
            <a:xfrm>
              <a:off x="5145401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00" name="Rectangle 299"/>
            <p:cNvSpPr/>
            <p:nvPr/>
          </p:nvSpPr>
          <p:spPr>
            <a:xfrm>
              <a:off x="5634799" y="6094688"/>
              <a:ext cx="489398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09" name="Rectangle 308"/>
            <p:cNvSpPr/>
            <p:nvPr/>
          </p:nvSpPr>
          <p:spPr>
            <a:xfrm>
              <a:off x="729126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10" name="Rectangle 309"/>
            <p:cNvSpPr/>
            <p:nvPr/>
          </p:nvSpPr>
          <p:spPr>
            <a:xfrm>
              <a:off x="1218524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  <p:sp>
          <p:nvSpPr>
            <p:cNvPr id="311" name="Rectangle 310"/>
            <p:cNvSpPr/>
            <p:nvPr/>
          </p:nvSpPr>
          <p:spPr>
            <a:xfrm>
              <a:off x="1707922" y="6094688"/>
              <a:ext cx="477705" cy="489398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effectLst>
              <a:innerShdw blurRad="63500" dist="50800" dir="81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endParaRPr>
            </a:p>
          </p:txBody>
        </p:sp>
      </p:grpSp>
      <p:sp>
        <p:nvSpPr>
          <p:cNvPr id="312" name="Smiley Face 311"/>
          <p:cNvSpPr/>
          <p:nvPr/>
        </p:nvSpPr>
        <p:spPr>
          <a:xfrm>
            <a:off x="7736295" y="4388913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13" name="Smiley Face 312"/>
          <p:cNvSpPr/>
          <p:nvPr/>
        </p:nvSpPr>
        <p:spPr>
          <a:xfrm>
            <a:off x="7690866" y="4871193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25" name="Smiley Face 324"/>
          <p:cNvSpPr/>
          <p:nvPr/>
        </p:nvSpPr>
        <p:spPr>
          <a:xfrm>
            <a:off x="7674120" y="5360592"/>
            <a:ext cx="357187" cy="359803"/>
          </a:xfrm>
          <a:prstGeom prst="smileyFac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336" name="Oval 335"/>
          <p:cNvSpPr/>
          <p:nvPr/>
        </p:nvSpPr>
        <p:spPr>
          <a:xfrm>
            <a:off x="-58613" y="1914153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4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37" name="Flowchart: Terminator 336"/>
          <p:cNvSpPr/>
          <p:nvPr/>
        </p:nvSpPr>
        <p:spPr>
          <a:xfrm>
            <a:off x="8692883" y="2329581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4.Likes telling people what        do</a:t>
            </a:r>
          </a:p>
        </p:txBody>
      </p:sp>
      <p:sp>
        <p:nvSpPr>
          <p:cNvPr id="340" name="Oval 339"/>
          <p:cNvSpPr/>
          <p:nvPr/>
        </p:nvSpPr>
        <p:spPr>
          <a:xfrm>
            <a:off x="-53233" y="2388461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5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1" name="Flowchart: Terminator 340"/>
          <p:cNvSpPr/>
          <p:nvPr/>
        </p:nvSpPr>
        <p:spPr>
          <a:xfrm>
            <a:off x="8682143" y="3095073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5.Not lazy</a:t>
            </a:r>
          </a:p>
        </p:txBody>
      </p:sp>
      <p:sp>
        <p:nvSpPr>
          <p:cNvPr id="342" name="Oval 341"/>
          <p:cNvSpPr/>
          <p:nvPr/>
        </p:nvSpPr>
        <p:spPr>
          <a:xfrm>
            <a:off x="-53236" y="4371827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9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3" name="Oval 342"/>
          <p:cNvSpPr/>
          <p:nvPr/>
        </p:nvSpPr>
        <p:spPr>
          <a:xfrm>
            <a:off x="-53238" y="5406594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11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4" name="Oval 343"/>
          <p:cNvSpPr/>
          <p:nvPr/>
        </p:nvSpPr>
        <p:spPr>
          <a:xfrm>
            <a:off x="-53236" y="3904390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8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5" name="Oval 344"/>
          <p:cNvSpPr/>
          <p:nvPr/>
        </p:nvSpPr>
        <p:spPr>
          <a:xfrm>
            <a:off x="-53237" y="4904701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10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6" name="Oval 345"/>
          <p:cNvSpPr/>
          <p:nvPr/>
        </p:nvSpPr>
        <p:spPr>
          <a:xfrm>
            <a:off x="-53235" y="3401883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7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7" name="Oval 346"/>
          <p:cNvSpPr/>
          <p:nvPr/>
        </p:nvSpPr>
        <p:spPr>
          <a:xfrm>
            <a:off x="-53234" y="2890354"/>
            <a:ext cx="680671" cy="48939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mtClean="0">
                <a:solidFill>
                  <a:srgbClr val="C00000"/>
                </a:solidFill>
              </a:rPr>
              <a:t>6</a:t>
            </a:r>
            <a:endParaRPr lang="vi-VN">
              <a:solidFill>
                <a:srgbClr val="C00000"/>
              </a:solidFill>
            </a:endParaRPr>
          </a:p>
        </p:txBody>
      </p:sp>
      <p:sp>
        <p:nvSpPr>
          <p:cNvPr id="348" name="Flowchart: Terminator 347"/>
          <p:cNvSpPr/>
          <p:nvPr/>
        </p:nvSpPr>
        <p:spPr>
          <a:xfrm>
            <a:off x="8675604" y="4650913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7.Good at sport.</a:t>
            </a:r>
          </a:p>
        </p:txBody>
      </p:sp>
      <p:sp>
        <p:nvSpPr>
          <p:cNvPr id="349" name="Flowchart: Terminator 348"/>
          <p:cNvSpPr/>
          <p:nvPr/>
        </p:nvSpPr>
        <p:spPr>
          <a:xfrm>
            <a:off x="8682142" y="3872993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6.Not messy</a:t>
            </a:r>
          </a:p>
        </p:txBody>
      </p:sp>
      <p:sp>
        <p:nvSpPr>
          <p:cNvPr id="350" name="Flowchart: Terminator 349"/>
          <p:cNvSpPr/>
          <p:nvPr/>
        </p:nvSpPr>
        <p:spPr>
          <a:xfrm>
            <a:off x="8692883" y="5420930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8.Not quiet</a:t>
            </a:r>
          </a:p>
        </p:txBody>
      </p:sp>
      <p:sp>
        <p:nvSpPr>
          <p:cNvPr id="351" name="Flowchart: Terminator 350"/>
          <p:cNvSpPr/>
          <p:nvPr/>
        </p:nvSpPr>
        <p:spPr>
          <a:xfrm>
            <a:off x="5776293" y="6081892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10.Not timid</a:t>
            </a:r>
          </a:p>
        </p:txBody>
      </p:sp>
      <p:sp>
        <p:nvSpPr>
          <p:cNvPr id="352" name="Flowchart: Terminator 351"/>
          <p:cNvSpPr/>
          <p:nvPr/>
        </p:nvSpPr>
        <p:spPr>
          <a:xfrm>
            <a:off x="8675604" y="6095015"/>
            <a:ext cx="2923507" cy="76549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9.How talk you are </a:t>
            </a:r>
          </a:p>
        </p:txBody>
      </p:sp>
      <p:sp>
        <p:nvSpPr>
          <p:cNvPr id="353" name="Flowchart: Terminator 352"/>
          <p:cNvSpPr/>
          <p:nvPr/>
        </p:nvSpPr>
        <p:spPr>
          <a:xfrm>
            <a:off x="4680577" y="5433840"/>
            <a:ext cx="2923507" cy="770652"/>
          </a:xfrm>
          <a:prstGeom prst="flowChartTerminator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11.Hair color </a:t>
            </a:r>
            <a:r>
              <a:rPr lang="en-US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o der </a:t>
            </a:r>
            <a:r>
              <a:rPr lang="en-US">
                <a:solidFill>
                  <a:schemeClr val="tx1">
                    <a:lumMod val="95000"/>
                    <a:lumOff val="5000"/>
                  </a:schemeClr>
                </a:soli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</a:effectLst>
              </a:rPr>
              <a:t>people     have</a:t>
            </a:r>
          </a:p>
        </p:txBody>
      </p:sp>
      <p:sp>
        <p:nvSpPr>
          <p:cNvPr id="354" name="Smiley Face 353"/>
          <p:cNvSpPr/>
          <p:nvPr/>
        </p:nvSpPr>
        <p:spPr>
          <a:xfrm>
            <a:off x="3274074" y="2985"/>
            <a:ext cx="340254" cy="363795"/>
          </a:xfrm>
          <a:prstGeom prst="smileyFac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91097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3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9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9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9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0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6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7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5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65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3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3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3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5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>
                      <p:stCondLst>
                        <p:cond delay="0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3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3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0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3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>
                      <p:stCondLst>
                        <p:cond delay="0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3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6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3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4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>
                      <p:stCondLst>
                        <p:cond delay="0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2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3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5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3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>
                      <p:stCondLst>
                        <p:cond delay="0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3"/>
                  </p:tgtEl>
                </p:cond>
              </p:nextCondLst>
            </p:seq>
          </p:childTnLst>
        </p:cTn>
      </p:par>
    </p:tnLst>
    <p:bldLst>
      <p:bldP spid="171" grpId="0" animBg="1"/>
      <p:bldP spid="184" grpId="0" animBg="1"/>
      <p:bldP spid="198" grpId="0" animBg="1"/>
      <p:bldP spid="337" grpId="0" animBg="1"/>
      <p:bldP spid="341" grpId="0" animBg="1"/>
      <p:bldP spid="348" grpId="0" animBg="1"/>
      <p:bldP spid="349" grpId="0" animBg="1"/>
      <p:bldP spid="350" grpId="0" animBg="1"/>
      <p:bldP spid="351" grpId="0" animBg="1"/>
      <p:bldP spid="352" grpId="0" animBg="1"/>
      <p:bldP spid="35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131</Words>
  <PresentationFormat>Custom</PresentationFormat>
  <Paragraphs>106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2017-09-19T08:40:39Z</dcterms:created>
  <dcterms:modified xsi:type="dcterms:W3CDTF">2017-09-25T14:42:15Z</dcterms:modified>
</cp:coreProperties>
</file>