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76" r:id="rId2"/>
    <p:sldId id="262" r:id="rId3"/>
  </p:sldIdLst>
  <p:sldSz cx="24385588" cy="13717588"/>
  <p:notesSz cx="6797675" cy="9928225"/>
  <p:embeddedFontLst>
    <p:embeddedFont>
      <p:font typeface="VNI-Times"/>
      <p:regular r:id="rId5"/>
      <p:bold r:id="rId6"/>
      <p:italic r:id="rId7"/>
      <p:boldItalic r:id="rId8"/>
    </p:embeddedFont>
    <p:embeddedFont>
      <p:font typeface="Calibri" pitchFamily="34" charset="0"/>
      <p:regular r:id="rId9"/>
      <p:bold r:id="rId10"/>
      <p:italic r:id="rId11"/>
      <p:boldItalic r:id="rId12"/>
    </p:embeddedFont>
    <p:embeddedFont>
      <p:font typeface="Questrial" charset="0"/>
      <p:regular r:id="rId13"/>
    </p:embeddedFont>
    <p:embeddedFont>
      <p:font typeface="Tahoma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48F6AF33-D0F1-4B30-88F1-295FD162AF31}">
          <p14:sldIdLst>
            <p14:sldId id="276"/>
            <p14:sldId id="26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iM5QR6yBKF1ijbjLbaJjTtaocc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C8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 snapToGrid="0">
      <p:cViewPr>
        <p:scale>
          <a:sx n="35" d="100"/>
          <a:sy n="35" d="100"/>
        </p:scale>
        <p:origin x="-594" y="6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36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86515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dt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25"/>
          <p:cNvSpPr>
            <a:spLocks noGrp="1"/>
          </p:cNvSpPr>
          <p:nvPr>
            <p:ph type="pic" idx="2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None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None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1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 rot="5400000">
            <a:off x="7666308" y="-3246255"/>
            <a:ext cx="9052974" cy="2194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–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»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7"/>
          <p:cNvSpPr txBox="1">
            <a:spLocks noGrp="1"/>
          </p:cNvSpPr>
          <p:nvPr>
            <p:ph type="title"/>
          </p:nvPr>
        </p:nvSpPr>
        <p:spPr>
          <a:xfrm rot="5400000">
            <a:off x="42759387" y="5488993"/>
            <a:ext cx="23411985" cy="14631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1"/>
          </p:nvPr>
        </p:nvSpPr>
        <p:spPr>
          <a:xfrm rot="5400000">
            <a:off x="13291352" y="-8941263"/>
            <a:ext cx="23411985" cy="43491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–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»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 txBox="1">
            <a:spLocks noGrp="1"/>
          </p:cNvSpPr>
          <p:nvPr>
            <p:ph type="ctrTitle"/>
          </p:nvPr>
        </p:nvSpPr>
        <p:spPr>
          <a:xfrm>
            <a:off x="1828919" y="4261345"/>
            <a:ext cx="20727749" cy="2940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ubTitle" idx="1"/>
          </p:nvPr>
        </p:nvSpPr>
        <p:spPr>
          <a:xfrm>
            <a:off x="3657838" y="7773300"/>
            <a:ext cx="17069911" cy="3505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Font typeface="Arial"/>
              <a:buNone/>
              <a:defRPr sz="7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Font typeface="Arial"/>
              <a:buNone/>
              <a:defRPr sz="6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9"/>
          <p:cNvSpPr txBox="1"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–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»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1926293" y="8814822"/>
            <a:ext cx="20727749" cy="2724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1926293" y="5814100"/>
            <a:ext cx="20727749" cy="3000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860"/>
              </a:spcBef>
              <a:spcAft>
                <a:spcPts val="0"/>
              </a:spcAft>
              <a:buClr>
                <a:srgbClr val="888888"/>
              </a:buClr>
              <a:buSzPts val="4300"/>
              <a:buFont typeface="Arial"/>
              <a:buNone/>
              <a:defRPr sz="4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60"/>
              </a:spcBef>
              <a:spcAft>
                <a:spcPts val="0"/>
              </a:spcAft>
              <a:buClr>
                <a:srgbClr val="888888"/>
              </a:buClr>
              <a:buSzPts val="3800"/>
              <a:buFont typeface="Arial"/>
              <a:buNone/>
              <a:defRPr sz="3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1"/>
          </p:nvPr>
        </p:nvSpPr>
        <p:spPr>
          <a:xfrm>
            <a:off x="3251412" y="6401542"/>
            <a:ext cx="29059493" cy="18109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•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–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–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»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•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–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–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»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None/>
              <a:defRPr sz="5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sz="4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body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body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None/>
              <a:defRPr sz="5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sz="4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body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165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body"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–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»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t="-11000" r="19000" b="-9000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5"/>
          <p:cNvPicPr preferRelativeResize="0"/>
          <p:nvPr/>
        </p:nvPicPr>
        <p:blipFill rotWithShape="1">
          <a:blip r:embed="rId15">
            <a:alphaModFix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l="7943" b="-4419"/>
          <a:stretch/>
        </p:blipFill>
        <p:spPr>
          <a:xfrm>
            <a:off x="1909482" y="46608"/>
            <a:ext cx="22449942" cy="149206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5"/>
          <p:cNvSpPr txBox="1"/>
          <p:nvPr/>
        </p:nvSpPr>
        <p:spPr>
          <a:xfrm>
            <a:off x="7306616" y="403441"/>
            <a:ext cx="1707897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 smtClean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ALKANE</a:t>
            </a:r>
            <a:endParaRPr sz="5400" b="1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Google Shape;12;p15"/>
          <p:cNvSpPr txBox="1"/>
          <p:nvPr/>
        </p:nvSpPr>
        <p:spPr>
          <a:xfrm>
            <a:off x="3407067" y="338386"/>
            <a:ext cx="1791352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 err="1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Chương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US" sz="3600" b="1" i="0" u="none" strike="noStrike" cap="none" dirty="0" smtClean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4</a:t>
            </a:r>
            <a:endParaRPr sz="3600" b="1" dirty="0"/>
          </a:p>
        </p:txBody>
      </p:sp>
      <p:sp>
        <p:nvSpPr>
          <p:cNvPr id="13" name="Google Shape;13;p15"/>
          <p:cNvSpPr txBox="1"/>
          <p:nvPr/>
        </p:nvSpPr>
        <p:spPr>
          <a:xfrm>
            <a:off x="2132321" y="121456"/>
            <a:ext cx="873957" cy="1480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LỚP</a:t>
            </a:r>
            <a:endParaRPr b="1"/>
          </a:p>
          <a:p>
            <a:pPr marL="0" marR="0" lvl="0" indent="0" algn="ctr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11</a:t>
            </a:r>
            <a:endParaRPr sz="4800" b="1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" name="Google Shape;14;p15"/>
          <p:cNvSpPr txBox="1"/>
          <p:nvPr/>
        </p:nvSpPr>
        <p:spPr>
          <a:xfrm>
            <a:off x="5296129" y="403441"/>
            <a:ext cx="201048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BÀI </a:t>
            </a:r>
            <a:r>
              <a:rPr lang="en-US" sz="3600" b="1" i="0" u="none" strike="noStrike" cap="none" dirty="0" smtClean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12</a:t>
            </a:r>
            <a:endParaRPr sz="3600" b="1" i="0" u="none" strike="noStrike" cap="none" dirty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3363147" y="0"/>
            <a:ext cx="24387047" cy="13717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Nhà">
            <a:extLst>
              <a:ext uri="{FF2B5EF4-FFF2-40B4-BE49-F238E27FC236}">
                <a16:creationId xmlns="" xmlns:a16="http://schemas.microsoft.com/office/drawing/2014/main" id="{258E3CC1-FC5B-F1EC-77BA-8C025B5E81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17" y="13066326"/>
            <a:ext cx="3520608" cy="6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B652FE73-5F5E-7C96-7C0C-C56EB06F3E8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09717" y="25513"/>
            <a:ext cx="1173602" cy="149206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4345" userDrawn="1">
          <p15:clr>
            <a:srgbClr val="F26B43"/>
          </p15:clr>
        </p15:guide>
        <p15:guide id="2" pos="7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27059" y="6689043"/>
            <a:ext cx="1219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3200" b="1" dirty="0">
              <a:solidFill>
                <a:srgbClr val="C00000"/>
              </a:solidFill>
            </a:endParaRPr>
          </a:p>
        </p:txBody>
      </p:sp>
      <p:grpSp>
        <p:nvGrpSpPr>
          <p:cNvPr id="6" name="Group 11">
            <a:extLst>
              <a:ext uri="{FF2B5EF4-FFF2-40B4-BE49-F238E27FC236}">
                <a16:creationId xmlns="" xmlns:a16="http://schemas.microsoft.com/office/drawing/2014/main" id="{519A3A9B-06D2-AAB5-842E-BA68BBE5F223}"/>
              </a:ext>
            </a:extLst>
          </p:cNvPr>
          <p:cNvGrpSpPr/>
          <p:nvPr/>
        </p:nvGrpSpPr>
        <p:grpSpPr>
          <a:xfrm>
            <a:off x="234469" y="1940350"/>
            <a:ext cx="23825350" cy="1856444"/>
            <a:chOff x="226013" y="2034258"/>
            <a:chExt cx="23825350" cy="1856444"/>
          </a:xfrm>
        </p:grpSpPr>
        <p:grpSp>
          <p:nvGrpSpPr>
            <p:cNvPr id="7" name="Group 20">
              <a:extLst>
                <a:ext uri="{FF2B5EF4-FFF2-40B4-BE49-F238E27FC236}">
                  <a16:creationId xmlns="" xmlns:a16="http://schemas.microsoft.com/office/drawing/2014/main" id="{3610751E-E89B-16A3-0727-666AB97FA645}"/>
                </a:ext>
              </a:extLst>
            </p:cNvPr>
            <p:cNvGrpSpPr/>
            <p:nvPr/>
          </p:nvGrpSpPr>
          <p:grpSpPr>
            <a:xfrm>
              <a:off x="226013" y="2034258"/>
              <a:ext cx="23825350" cy="1856444"/>
              <a:chOff x="534987" y="1647866"/>
              <a:chExt cx="23017949" cy="1556899"/>
            </a:xfrm>
          </p:grpSpPr>
          <p:sp>
            <p:nvSpPr>
              <p:cNvPr id="9" name="Rounded Rectangle 24">
                <a:extLst>
                  <a:ext uri="{FF2B5EF4-FFF2-40B4-BE49-F238E27FC236}">
                    <a16:creationId xmlns="" xmlns:a16="http://schemas.microsoft.com/office/drawing/2014/main" id="{EE17A035-4F3F-415E-BEA7-3331C045288F}"/>
                  </a:ext>
                </a:extLst>
              </p:cNvPr>
              <p:cNvSpPr/>
              <p:nvPr/>
            </p:nvSpPr>
            <p:spPr bwMode="auto">
              <a:xfrm>
                <a:off x="755650" y="1720892"/>
                <a:ext cx="22797286" cy="1483873"/>
              </a:xfrm>
              <a:prstGeom prst="roundRect">
                <a:avLst>
                  <a:gd name="adj" fmla="val 5492"/>
                </a:avLst>
              </a:prstGeom>
              <a:solidFill>
                <a:srgbClr val="9BBB59">
                  <a:lumMod val="40000"/>
                  <a:lumOff val="60000"/>
                </a:srgbClr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/>
              <a:lstStyle/>
              <a:p>
                <a:pPr marL="0" marR="0" lvl="0" indent="0" algn="ctr" defTabSz="435433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0" name="Group 25">
                <a:extLst>
                  <a:ext uri="{FF2B5EF4-FFF2-40B4-BE49-F238E27FC236}">
                    <a16:creationId xmlns="" xmlns:a16="http://schemas.microsoft.com/office/drawing/2014/main" id="{91078BEE-5D86-7C94-D7B1-A854C53596BF}"/>
                  </a:ext>
                </a:extLst>
              </p:cNvPr>
              <p:cNvGrpSpPr/>
              <p:nvPr/>
            </p:nvGrpSpPr>
            <p:grpSpPr>
              <a:xfrm>
                <a:off x="534987" y="1647866"/>
                <a:ext cx="3223234" cy="1176337"/>
                <a:chOff x="534987" y="1647866"/>
                <a:chExt cx="3223234" cy="1176337"/>
              </a:xfrm>
            </p:grpSpPr>
            <p:sp>
              <p:nvSpPr>
                <p:cNvPr id="11" name="Isosceles Triangle 44">
                  <a:extLst>
                    <a:ext uri="{FF2B5EF4-FFF2-40B4-BE49-F238E27FC236}">
                      <a16:creationId xmlns="" xmlns:a16="http://schemas.microsoft.com/office/drawing/2014/main" id="{19F57FF8-D2E7-0ACD-2C45-DC0E8E17FC36}"/>
                    </a:ext>
                  </a:extLst>
                </p:cNvPr>
                <p:cNvSpPr/>
                <p:nvPr/>
              </p:nvSpPr>
              <p:spPr bwMode="auto">
                <a:xfrm rot="5400000" flipV="1">
                  <a:off x="534195" y="2602747"/>
                  <a:ext cx="227012" cy="215900"/>
                </a:xfrm>
                <a:custGeom>
                  <a:avLst/>
                  <a:gdLst>
                    <a:gd name="connsiteX0" fmla="*/ 0 w 293725"/>
                    <a:gd name="connsiteY0" fmla="*/ 164224 h 164224"/>
                    <a:gd name="connsiteX1" fmla="*/ 146863 w 293725"/>
                    <a:gd name="connsiteY1" fmla="*/ 0 h 164224"/>
                    <a:gd name="connsiteX2" fmla="*/ 293725 w 293725"/>
                    <a:gd name="connsiteY2" fmla="*/ 164224 h 164224"/>
                    <a:gd name="connsiteX3" fmla="*/ 0 w 293725"/>
                    <a:gd name="connsiteY3" fmla="*/ 164224 h 164224"/>
                    <a:gd name="connsiteX0" fmla="*/ 2363 w 296088"/>
                    <a:gd name="connsiteY0" fmla="*/ 164221 h 164221"/>
                    <a:gd name="connsiteX1" fmla="*/ 0 w 296088"/>
                    <a:gd name="connsiteY1" fmla="*/ 0 h 164221"/>
                    <a:gd name="connsiteX2" fmla="*/ 296088 w 296088"/>
                    <a:gd name="connsiteY2" fmla="*/ 164221 h 164221"/>
                    <a:gd name="connsiteX3" fmla="*/ 2363 w 296088"/>
                    <a:gd name="connsiteY3" fmla="*/ 164221 h 1642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088" h="164221">
                      <a:moveTo>
                        <a:pt x="2363" y="164221"/>
                      </a:moveTo>
                      <a:cubicBezTo>
                        <a:pt x="1575" y="109481"/>
                        <a:pt x="788" y="54740"/>
                        <a:pt x="0" y="0"/>
                      </a:cubicBezTo>
                      <a:lnTo>
                        <a:pt x="296088" y="164221"/>
                      </a:lnTo>
                      <a:lnTo>
                        <a:pt x="2363" y="164221"/>
                      </a:lnTo>
                      <a:close/>
                    </a:path>
                  </a:pathLst>
                </a:custGeom>
                <a:solidFill>
                  <a:srgbClr val="135F82"/>
                </a:solidFill>
                <a:ln w="25400" cap="flat" cmpd="sng" algn="ctr">
                  <a:solidFill>
                    <a:sysClr val="window" lastClr="FFFFFF">
                      <a:lumMod val="7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354339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Pentagon 27">
                  <a:extLst>
                    <a:ext uri="{FF2B5EF4-FFF2-40B4-BE49-F238E27FC236}">
                      <a16:creationId xmlns="" xmlns:a16="http://schemas.microsoft.com/office/drawing/2014/main" id="{18156D04-FC30-5A8A-4EEC-4C279C15DA41}"/>
                    </a:ext>
                  </a:extLst>
                </p:cNvPr>
                <p:cNvSpPr/>
                <p:nvPr/>
              </p:nvSpPr>
              <p:spPr bwMode="auto">
                <a:xfrm>
                  <a:off x="534987" y="1647866"/>
                  <a:ext cx="3223234" cy="955675"/>
                </a:xfrm>
                <a:prstGeom prst="homePlate">
                  <a:avLst>
                    <a:gd name="adj" fmla="val 12444"/>
                  </a:avLst>
                </a:prstGeom>
                <a:solidFill>
                  <a:srgbClr val="135F82"/>
                </a:solidFill>
                <a:ln w="25400" cap="flat" cmpd="sng" algn="ctr">
                  <a:solidFill>
                    <a:sysClr val="window" lastClr="FFFFFF">
                      <a:lumMod val="7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354339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3" name="Group 11">
                  <a:extLst>
                    <a:ext uri="{FF2B5EF4-FFF2-40B4-BE49-F238E27FC236}">
                      <a16:creationId xmlns="" xmlns:a16="http://schemas.microsoft.com/office/drawing/2014/main" id="{FF13F8ED-B111-0189-176E-56334A9DDA29}"/>
                    </a:ext>
                  </a:extLst>
                </p:cNvPr>
                <p:cNvGrpSpPr/>
                <p:nvPr/>
              </p:nvGrpSpPr>
              <p:grpSpPr bwMode="auto">
                <a:xfrm>
                  <a:off x="683775" y="1836907"/>
                  <a:ext cx="582199" cy="537956"/>
                  <a:chOff x="7440266" y="3398551"/>
                  <a:chExt cx="757238" cy="765175"/>
                </a:xfrm>
                <a:solidFill>
                  <a:sysClr val="window" lastClr="FFFFFF">
                    <a:lumMod val="95000"/>
                  </a:sysClr>
                </a:solidFill>
              </p:grpSpPr>
              <p:sp>
                <p:nvSpPr>
                  <p:cNvPr id="16" name="Freeform 31">
                    <a:extLst>
                      <a:ext uri="{FF2B5EF4-FFF2-40B4-BE49-F238E27FC236}">
                        <a16:creationId xmlns="" xmlns:a16="http://schemas.microsoft.com/office/drawing/2014/main" id="{FEA5653D-9395-EF29-8F1F-8ECFC4E2BE8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7440266" y="3436652"/>
                    <a:ext cx="344488" cy="344489"/>
                  </a:xfrm>
                  <a:custGeom>
                    <a:avLst/>
                    <a:gdLst/>
                    <a:ahLst/>
                    <a:cxnLst>
                      <a:cxn ang="0">
                        <a:pos x="33" y="184"/>
                      </a:cxn>
                      <a:cxn ang="0">
                        <a:pos x="181" y="184"/>
                      </a:cxn>
                      <a:cxn ang="0">
                        <a:pos x="181" y="33"/>
                      </a:cxn>
                      <a:cxn ang="0">
                        <a:pos x="33" y="33"/>
                      </a:cxn>
                      <a:cxn ang="0">
                        <a:pos x="33" y="184"/>
                      </a:cxn>
                      <a:cxn ang="0">
                        <a:pos x="217" y="217"/>
                      </a:cxn>
                      <a:cxn ang="0">
                        <a:pos x="0" y="217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17"/>
                      </a:cxn>
                    </a:cxnLst>
                    <a:rect l="0" t="0" r="r" b="b"/>
                    <a:pathLst>
                      <a:path w="217" h="217">
                        <a:moveTo>
                          <a:pt x="33" y="184"/>
                        </a:moveTo>
                        <a:lnTo>
                          <a:pt x="181" y="184"/>
                        </a:lnTo>
                        <a:lnTo>
                          <a:pt x="181" y="33"/>
                        </a:lnTo>
                        <a:lnTo>
                          <a:pt x="33" y="33"/>
                        </a:lnTo>
                        <a:lnTo>
                          <a:pt x="33" y="184"/>
                        </a:lnTo>
                        <a:close/>
                        <a:moveTo>
                          <a:pt x="217" y="217"/>
                        </a:moveTo>
                        <a:lnTo>
                          <a:pt x="0" y="217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32">
                    <a:extLst>
                      <a:ext uri="{FF2B5EF4-FFF2-40B4-BE49-F238E27FC236}">
                        <a16:creationId xmlns="" xmlns:a16="http://schemas.microsoft.com/office/drawing/2014/main" id="{3C3B4F3B-F7F8-D07D-AFD8-D18F6F579C8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7440266" y="3814473"/>
                    <a:ext cx="344488" cy="349251"/>
                  </a:xfrm>
                  <a:custGeom>
                    <a:avLst/>
                    <a:gdLst/>
                    <a:ahLst/>
                    <a:cxnLst>
                      <a:cxn ang="0">
                        <a:pos x="33" y="185"/>
                      </a:cxn>
                      <a:cxn ang="0">
                        <a:pos x="181" y="185"/>
                      </a:cxn>
                      <a:cxn ang="0">
                        <a:pos x="181" y="36"/>
                      </a:cxn>
                      <a:cxn ang="0">
                        <a:pos x="33" y="36"/>
                      </a:cxn>
                      <a:cxn ang="0">
                        <a:pos x="33" y="185"/>
                      </a:cxn>
                      <a:cxn ang="0">
                        <a:pos x="217" y="220"/>
                      </a:cxn>
                      <a:cxn ang="0">
                        <a:pos x="0" y="220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20"/>
                      </a:cxn>
                    </a:cxnLst>
                    <a:rect l="0" t="0" r="r" b="b"/>
                    <a:pathLst>
                      <a:path w="217" h="220">
                        <a:moveTo>
                          <a:pt x="33" y="185"/>
                        </a:moveTo>
                        <a:lnTo>
                          <a:pt x="181" y="185"/>
                        </a:lnTo>
                        <a:lnTo>
                          <a:pt x="181" y="36"/>
                        </a:lnTo>
                        <a:lnTo>
                          <a:pt x="33" y="36"/>
                        </a:lnTo>
                        <a:lnTo>
                          <a:pt x="33" y="185"/>
                        </a:lnTo>
                        <a:close/>
                        <a:moveTo>
                          <a:pt x="217" y="220"/>
                        </a:moveTo>
                        <a:lnTo>
                          <a:pt x="0" y="220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33">
                    <a:extLst>
                      <a:ext uri="{FF2B5EF4-FFF2-40B4-BE49-F238E27FC236}">
                        <a16:creationId xmlns="" xmlns:a16="http://schemas.microsoft.com/office/drawing/2014/main" id="{608A5C0D-D04F-8AE7-F1A5-EF5BE5091A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06941" y="3398551"/>
                    <a:ext cx="341313" cy="288925"/>
                  </a:xfrm>
                  <a:custGeom>
                    <a:avLst/>
                    <a:gdLst/>
                    <a:ahLst/>
                    <a:cxnLst>
                      <a:cxn ang="0">
                        <a:pos x="76" y="182"/>
                      </a:cxn>
                      <a:cxn ang="0">
                        <a:pos x="0" y="114"/>
                      </a:cxn>
                      <a:cxn ang="0">
                        <a:pos x="24" y="88"/>
                      </a:cxn>
                      <a:cxn ang="0">
                        <a:pos x="73" y="132"/>
                      </a:cxn>
                      <a:cxn ang="0">
                        <a:pos x="187" y="0"/>
                      </a:cxn>
                      <a:cxn ang="0">
                        <a:pos x="215" y="24"/>
                      </a:cxn>
                      <a:cxn ang="0">
                        <a:pos x="76" y="182"/>
                      </a:cxn>
                    </a:cxnLst>
                    <a:rect l="0" t="0" r="r" b="b"/>
                    <a:pathLst>
                      <a:path w="215" h="182">
                        <a:moveTo>
                          <a:pt x="76" y="182"/>
                        </a:moveTo>
                        <a:lnTo>
                          <a:pt x="0" y="114"/>
                        </a:lnTo>
                        <a:lnTo>
                          <a:pt x="24" y="88"/>
                        </a:lnTo>
                        <a:lnTo>
                          <a:pt x="73" y="132"/>
                        </a:lnTo>
                        <a:lnTo>
                          <a:pt x="187" y="0"/>
                        </a:lnTo>
                        <a:lnTo>
                          <a:pt x="215" y="24"/>
                        </a:lnTo>
                        <a:lnTo>
                          <a:pt x="76" y="18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Rectangle 34">
                    <a:extLst>
                      <a:ext uri="{FF2B5EF4-FFF2-40B4-BE49-F238E27FC236}">
                        <a16:creationId xmlns="" xmlns:a16="http://schemas.microsoft.com/office/drawing/2014/main" id="{AB99B296-903A-B4A3-69C8-B14EE10AB3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4100226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" name="Rectangle 35">
                    <a:extLst>
                      <a:ext uri="{FF2B5EF4-FFF2-40B4-BE49-F238E27FC236}">
                        <a16:creationId xmlns="" xmlns:a16="http://schemas.microsoft.com/office/drawing/2014/main" id="{168C8086-724B-F73D-48E5-F6D6F34F0D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717639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" name="Rectangle 36">
                    <a:extLst>
                      <a:ext uri="{FF2B5EF4-FFF2-40B4-BE49-F238E27FC236}">
                        <a16:creationId xmlns="" xmlns:a16="http://schemas.microsoft.com/office/drawing/2014/main" id="{B78208CE-99D7-9EF5-48CF-9CE7E36516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973225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" name="Rectangle 37">
                    <a:extLst>
                      <a:ext uri="{FF2B5EF4-FFF2-40B4-BE49-F238E27FC236}">
                        <a16:creationId xmlns="" xmlns:a16="http://schemas.microsoft.com/office/drawing/2014/main" id="{CFDCF975-D1FF-4D92-1E1A-407B1FF627D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590640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4354339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48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" name="Chevron 29">
                  <a:extLst>
                    <a:ext uri="{FF2B5EF4-FFF2-40B4-BE49-F238E27FC236}">
                      <a16:creationId xmlns="" xmlns:a16="http://schemas.microsoft.com/office/drawing/2014/main" id="{813F4A4A-FA56-F0DC-FA83-C861FE80ED5B}"/>
                    </a:ext>
                  </a:extLst>
                </p:cNvPr>
                <p:cNvSpPr/>
                <p:nvPr/>
              </p:nvSpPr>
              <p:spPr bwMode="auto">
                <a:xfrm>
                  <a:off x="1330000" y="1771634"/>
                  <a:ext cx="142625" cy="707897"/>
                </a:xfrm>
                <a:prstGeom prst="chevron">
                  <a:avLst>
                    <a:gd name="adj" fmla="val 68110"/>
                  </a:avLst>
                </a:prstGeom>
                <a:solidFill>
                  <a:sysClr val="window" lastClr="FFFFFF"/>
                </a:solidFill>
                <a:ln w="25400" cap="flat" cmpd="sng" algn="ctr">
                  <a:noFill/>
                  <a:prstDash val="solid"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txBody>
                <a:bodyPr anchor="ctr"/>
                <a:lstStyle/>
                <a:p>
                  <a:pPr marL="0" marR="0" lvl="0" indent="0" algn="ctr" defTabSz="4354339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TextBox 13">
                  <a:extLst>
                    <a:ext uri="{FF2B5EF4-FFF2-40B4-BE49-F238E27FC236}">
                      <a16:creationId xmlns="" xmlns:a16="http://schemas.microsoft.com/office/drawing/2014/main" id="{3DA598D7-E157-2F81-C735-F58B72B66E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33910" y="1763895"/>
                  <a:ext cx="2414703" cy="6969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217706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8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+mn-ea"/>
                      <a:cs typeface="Tahoma" pitchFamily="34" charset="0"/>
                    </a:rPr>
                    <a:t>Câu</a:t>
                  </a:r>
                  <a:r>
                    <a:rPr kumimoji="0" lang="en-US" sz="4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+mn-ea"/>
                      <a:cs typeface="Tahoma" pitchFamily="34" charset="0"/>
                    </a:rPr>
                    <a:t> </a:t>
                  </a:r>
                  <a:r>
                    <a:rPr kumimoji="0" lang="en-US" sz="4800" b="1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+mn-ea"/>
                      <a:cs typeface="Tahoma" pitchFamily="34" charset="0"/>
                    </a:rPr>
                    <a:t>hỏi</a:t>
                  </a:r>
                  <a:endParaRPr kumimoji="0" lang="en-US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endParaRPr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 Box 5">
                  <a:extLst>
                    <a:ext uri="{FF2B5EF4-FFF2-40B4-BE49-F238E27FC236}">
                      <a16:creationId xmlns="" xmlns:a16="http://schemas.microsoft.com/office/drawing/2014/main" id="{0CE78A64-B2F6-ED1E-BAE0-B92E926AD0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47977" y="2172947"/>
                  <a:ext cx="19203385" cy="17006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4171" tIns="92087" rIns="184171" bIns="92087">
                  <a:spAutoFit/>
                </a:bodyPr>
                <a:lstStyle>
                  <a:lvl1pPr algn="ctr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Monotype Corsiva" panose="03010101010201010101" pitchFamily="66" charset="0"/>
                    </a:defRPr>
                  </a:lvl9pPr>
                </a:lstStyle>
                <a:p>
                  <a:pPr algn="l" defTabSz="2177278">
                    <a:spcBef>
                      <a:spcPct val="50000"/>
                    </a:spcBef>
                    <a:buClrTx/>
                    <a:buNone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ã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xem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clip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trong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đườ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ng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link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sau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đâ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à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cho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bi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ế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ử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ụ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ng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biogas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mang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ạ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ợ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í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ch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ì? 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solidFill>
                              <a:srgbClr val="C00000"/>
                            </a:solidFill>
                            <a:latin typeface="+mj-lt"/>
                          </a:rPr>
                          <m:t>thttps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://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youtu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be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rjomfshJIb</m:t>
                        </m:r>
                        <m:r>
                          <m:rPr>
                            <m:nor/>
                          </m:rPr>
                          <a:rPr lang="en-US" sz="4800" b="1" dirty="0">
                            <a:solidFill>
                              <a:srgbClr val="C00000"/>
                            </a:solidFill>
                            <a:latin typeface="+mj-lt"/>
                          </a:rPr>
                          <m:t>4</m:t>
                        </m:r>
                      </m:oMath>
                    </m:oMathPara>
                  </a14:m>
                  <a:endParaRPr kumimoji="0" lang="en-US" altLang="vi-VN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NI-Times" pitchFamily="2" charset="0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8" name="Text Box 5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0CE78A64-B2F6-ED1E-BAE0-B92E926AD0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47977" y="2172947"/>
                  <a:ext cx="19203385" cy="170068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6917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"/>
          <p:cNvSpPr/>
          <p:nvPr/>
        </p:nvSpPr>
        <p:spPr>
          <a:xfrm>
            <a:off x="1296170" y="6020054"/>
            <a:ext cx="22393796" cy="7277478"/>
          </a:xfrm>
          <a:prstGeom prst="roundRect">
            <a:avLst>
              <a:gd name="adj" fmla="val 4570"/>
            </a:avLst>
          </a:prstGeom>
          <a:noFill/>
          <a:ln w="25400" cap="flat" cmpd="sng">
            <a:solidFill>
              <a:srgbClr val="135F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10894" y="3494918"/>
            <a:ext cx="24398907" cy="78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ctr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err="1" smtClean="0">
                <a:solidFill>
                  <a:srgbClr val="776249"/>
                </a:solidFill>
                <a:latin typeface="Times New Roman" pitchFamily="18" charset="0"/>
                <a:ea typeface="Tahoma"/>
                <a:cs typeface="Times New Roman" pitchFamily="18" charset="0"/>
                <a:sym typeface="Tahoma"/>
              </a:rPr>
              <a:t>Chủ</a:t>
            </a:r>
            <a:r>
              <a:rPr lang="en-US" sz="4800" b="1" dirty="0" smtClean="0">
                <a:solidFill>
                  <a:srgbClr val="776249"/>
                </a:solidFill>
                <a:latin typeface="Times New Roman" pitchFamily="18" charset="0"/>
                <a:ea typeface="Tahoma"/>
                <a:cs typeface="Times New Roman" pitchFamily="18" charset="0"/>
                <a:sym typeface="Tahoma"/>
              </a:rPr>
              <a:t> </a:t>
            </a:r>
            <a:r>
              <a:rPr lang="en-US" sz="4800" b="1" dirty="0" err="1" smtClean="0">
                <a:solidFill>
                  <a:srgbClr val="776249"/>
                </a:solidFill>
                <a:latin typeface="Times New Roman" pitchFamily="18" charset="0"/>
                <a:ea typeface="Tahoma"/>
                <a:cs typeface="Times New Roman" pitchFamily="18" charset="0"/>
                <a:sym typeface="Tahoma"/>
              </a:rPr>
              <a:t>đề</a:t>
            </a:r>
            <a:r>
              <a:rPr lang="en-US" sz="4800" b="1" dirty="0" smtClean="0">
                <a:solidFill>
                  <a:srgbClr val="776249"/>
                </a:solidFill>
                <a:latin typeface="Times New Roman" pitchFamily="18" charset="0"/>
                <a:ea typeface="Tahoma"/>
                <a:cs typeface="Times New Roman" pitchFamily="18" charset="0"/>
                <a:sym typeface="Tahoma"/>
              </a:rPr>
              <a:t> 4: HYDROCARBON 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3" name="Google Shape;173;p1"/>
          <p:cNvGrpSpPr/>
          <p:nvPr/>
        </p:nvGrpSpPr>
        <p:grpSpPr>
          <a:xfrm>
            <a:off x="3184699" y="4558794"/>
            <a:ext cx="18975066" cy="2325468"/>
            <a:chOff x="3024409" y="3659656"/>
            <a:chExt cx="18976301" cy="2325620"/>
          </a:xfrm>
        </p:grpSpPr>
        <p:sp>
          <p:nvSpPr>
            <p:cNvPr id="174" name="Google Shape;174;p1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00" tIns="45700" rIns="914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 txBox="1"/>
            <p:nvPr/>
          </p:nvSpPr>
          <p:spPr>
            <a:xfrm>
              <a:off x="3024409" y="3659656"/>
              <a:ext cx="18976301" cy="23256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00" tIns="45700" rIns="91400" bIns="45700" anchor="t" anchorCtr="0">
              <a:spAutoFit/>
            </a:bodyPr>
            <a:lstStyle/>
            <a:p>
              <a:pPr marL="0" marR="0" lvl="0" indent="0" algn="ctr" rtl="0">
                <a:lnSpc>
                  <a:spcPct val="909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600" b="1" dirty="0" err="1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Bài</a:t>
              </a:r>
              <a:r>
                <a:rPr lang="en-US" sz="6600" b="1" dirty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 </a:t>
              </a:r>
              <a:r>
                <a:rPr lang="en-US" sz="6600" b="1" dirty="0" smtClean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12</a:t>
              </a:r>
              <a:endParaRPr sz="6600" b="1" dirty="0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  <a:p>
              <a:pPr marL="0" marR="0" lvl="0" indent="0" algn="ctr" rtl="0">
                <a:lnSpc>
                  <a:spcPct val="90909"/>
                </a:lnSpc>
                <a:spcBef>
                  <a:spcPts val="3000"/>
                </a:spcBef>
                <a:spcAft>
                  <a:spcPts val="0"/>
                </a:spcAft>
                <a:buNone/>
              </a:pPr>
              <a:r>
                <a:rPr lang="en-US" sz="6600" b="1" dirty="0" smtClean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ALKANE (</a:t>
              </a:r>
              <a:r>
                <a:rPr lang="en-US" sz="6600" b="1" dirty="0" err="1" smtClean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tiết</a:t>
              </a:r>
              <a:r>
                <a:rPr lang="en-US" sz="6600" b="1" dirty="0" smtClean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 </a:t>
              </a:r>
              <a:r>
                <a:rPr lang="en-US" sz="6600" b="1" dirty="0" smtClean="0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3)</a:t>
              </a:r>
              <a:endParaRPr sz="6600" b="1" dirty="0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87" name="Google Shape;187;p1"/>
          <p:cNvGrpSpPr/>
          <p:nvPr/>
        </p:nvGrpSpPr>
        <p:grpSpPr>
          <a:xfrm>
            <a:off x="1116662" y="7257192"/>
            <a:ext cx="1632492" cy="872688"/>
            <a:chOff x="7459669" y="7543800"/>
            <a:chExt cx="1619307" cy="872846"/>
          </a:xfrm>
        </p:grpSpPr>
        <p:sp>
          <p:nvSpPr>
            <p:cNvPr id="188" name="Google Shape;188;p1"/>
            <p:cNvSpPr/>
            <p:nvPr/>
          </p:nvSpPr>
          <p:spPr>
            <a:xfrm rot="-5400000">
              <a:off x="7469936" y="7533533"/>
              <a:ext cx="143688" cy="164221"/>
            </a:xfrm>
            <a:custGeom>
              <a:avLst/>
              <a:gdLst/>
              <a:ahLst/>
              <a:cxnLst/>
              <a:rect l="l" t="t" r="r" b="b"/>
              <a:pathLst>
                <a:path w="296088" h="164221" extrusionOk="0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rgbClr val="3870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9" name="Google Shape;189;p1"/>
            <p:cNvGrpSpPr/>
            <p:nvPr/>
          </p:nvGrpSpPr>
          <p:grpSpPr>
            <a:xfrm>
              <a:off x="7469186" y="7685126"/>
              <a:ext cx="1609790" cy="731520"/>
              <a:chOff x="7469186" y="7685126"/>
              <a:chExt cx="1609790" cy="731520"/>
            </a:xfrm>
          </p:grpSpPr>
          <p:sp>
            <p:nvSpPr>
              <p:cNvPr id="190" name="Google Shape;190;p1"/>
              <p:cNvSpPr/>
              <p:nvPr/>
            </p:nvSpPr>
            <p:spPr>
              <a:xfrm rot="5400000">
                <a:off x="7908321" y="7245991"/>
                <a:ext cx="731520" cy="160979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135F82"/>
              </a:solidFill>
              <a:ln w="25400" cap="flat" cmpd="sng">
                <a:solidFill>
                  <a:srgbClr val="BFBFB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1"/>
              <p:cNvSpPr txBox="1"/>
              <p:nvPr/>
            </p:nvSpPr>
            <p:spPr>
              <a:xfrm>
                <a:off x="7997785" y="7688759"/>
                <a:ext cx="1081189" cy="7079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4000" b="1" dirty="0" smtClean="0"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rPr>
                  <a:t>III</a:t>
                </a:r>
                <a:endParaRPr dirty="0"/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2809015" y="7373113"/>
            <a:ext cx="153635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rgbClr val="0070C0"/>
                </a:solidFill>
                <a:latin typeface="TOHAMA"/>
              </a:rPr>
              <a:t>Nguồn alkane trong tự nhiên, ứng dụng của </a:t>
            </a:r>
            <a:r>
              <a:rPr lang="nl-NL" sz="4800" b="1" dirty="0" smtClean="0">
                <a:solidFill>
                  <a:srgbClr val="0070C0"/>
                </a:solidFill>
                <a:latin typeface="TOHAMA"/>
              </a:rPr>
              <a:t>alkane</a:t>
            </a:r>
            <a:endParaRPr lang="en-US" sz="4800" dirty="0">
              <a:solidFill>
                <a:srgbClr val="0070C0"/>
              </a:solidFill>
              <a:latin typeface="TOHAMA"/>
            </a:endParaRPr>
          </a:p>
        </p:txBody>
      </p:sp>
    </p:spTree>
    <p:extLst>
      <p:ext uri="{BB962C8B-B14F-4D97-AF65-F5344CB8AC3E}">
        <p14:creationId xmlns:p14="http://schemas.microsoft.com/office/powerpoint/2010/main" val="379628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49</Words>
  <Application>Microsoft Office PowerPoint</Application>
  <PresentationFormat>Custom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VNI-Times</vt:lpstr>
      <vt:lpstr>Calibri</vt:lpstr>
      <vt:lpstr>Questrial</vt:lpstr>
      <vt:lpstr>Times New Roman</vt:lpstr>
      <vt:lpstr>TOHAMA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</dc:creator>
  <cp:keywords>VnTeach.Com</cp:keywords>
  <dc:description>VnTeach.Com</dc:description>
  <cp:lastModifiedBy>Windows User</cp:lastModifiedBy>
  <cp:revision>52</cp:revision>
  <dcterms:created xsi:type="dcterms:W3CDTF">2013-08-07T06:38:09Z</dcterms:created>
  <dcterms:modified xsi:type="dcterms:W3CDTF">2023-04-28T13:33:47Z</dcterms:modified>
  <cp:category>VnTeach.Com</cp:category>
</cp:coreProperties>
</file>