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59" r:id="rId3"/>
    <p:sldId id="290" r:id="rId4"/>
    <p:sldId id="288" r:id="rId5"/>
    <p:sldId id="260" r:id="rId6"/>
    <p:sldId id="261" r:id="rId7"/>
    <p:sldId id="263" r:id="rId8"/>
    <p:sldId id="264" r:id="rId9"/>
    <p:sldId id="265" r:id="rId10"/>
    <p:sldId id="266" r:id="rId11"/>
    <p:sldId id="269" r:id="rId12"/>
    <p:sldId id="289" r:id="rId13"/>
    <p:sldId id="294" r:id="rId14"/>
    <p:sldId id="295" r:id="rId15"/>
    <p:sldId id="296" r:id="rId16"/>
    <p:sldId id="297" r:id="rId17"/>
    <p:sldId id="298" r:id="rId18"/>
    <p:sldId id="299" r:id="rId19"/>
    <p:sldId id="268" r:id="rId20"/>
    <p:sldId id="273" r:id="rId21"/>
    <p:sldId id="272" r:id="rId22"/>
    <p:sldId id="274" r:id="rId23"/>
    <p:sldId id="275" r:id="rId24"/>
    <p:sldId id="276" r:id="rId25"/>
    <p:sldId id="300" r:id="rId26"/>
    <p:sldId id="287" r:id="rId27"/>
    <p:sldId id="280" r:id="rId28"/>
    <p:sldId id="286" r:id="rId29"/>
    <p:sldId id="284"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98" autoAdjust="0"/>
  </p:normalViewPr>
  <p:slideViewPr>
    <p:cSldViewPr snapToGrid="0">
      <p:cViewPr varScale="1">
        <p:scale>
          <a:sx n="45" d="100"/>
          <a:sy n="45" d="100"/>
        </p:scale>
        <p:origin x="168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90B184D-963F-04A1-E8C0-70CE5117F6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emf"/><Relationship Id="rId5" Type="http://schemas.microsoft.com/office/2007/relationships/hdphoto" Target="../media/hdphoto3.wdp"/><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261</TotalTime>
  <Words>1673</Words>
  <PresentationFormat>Widescreen</PresentationFormat>
  <Paragraphs>91</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#9Slide03 BoosterNextFYBlack</vt:lpstr>
      <vt:lpstr>#9Slide05 SVNMotion Picture</vt:lpstr>
      <vt:lpstr>#9Slide07 SVNZiclets</vt:lpstr>
      <vt:lpstr>Arial</vt:lpstr>
      <vt:lpstr>Calibri</vt:lpstr>
      <vt:lpstr>Cambria</vt:lpstr>
      <vt:lpstr>Montserrat Light</vt:lpstr>
      <vt:lpstr>UVF Candlescript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2024-01-04T01:05:46Z</dcterms:created>
  <dcterms:modified xsi:type="dcterms:W3CDTF">2024-02-20T13:45:16Z</dcterms:modified>
</cp:coreProperties>
</file>