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4" r:id="rId2"/>
    <p:sldId id="256" r:id="rId3"/>
    <p:sldId id="302" r:id="rId4"/>
    <p:sldId id="332" r:id="rId5"/>
    <p:sldId id="331" r:id="rId6"/>
    <p:sldId id="276" r:id="rId7"/>
    <p:sldId id="298" r:id="rId8"/>
    <p:sldId id="327" r:id="rId9"/>
    <p:sldId id="325" r:id="rId10"/>
    <p:sldId id="314" r:id="rId11"/>
    <p:sldId id="33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773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634081"/>
            <a:ext cx="7662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Asking </a:t>
            </a:r>
            <a:r>
              <a:rPr lang="en-US" sz="3600"/>
              <a:t>for </a:t>
            </a:r>
            <a:r>
              <a:rPr lang="en-US" sz="3600" smtClean="0"/>
              <a:t>clarification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Get to know about Earth Day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68" y="382923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43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194" y="2183668"/>
            <a:ext cx="609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</a:t>
            </a:r>
            <a:r>
              <a:rPr lang="en-US" sz="3600" smtClean="0"/>
              <a:t>exercises </a:t>
            </a:r>
            <a:r>
              <a:rPr lang="en-US" sz="3600" smtClean="0"/>
              <a:t>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6" y="1726624"/>
            <a:ext cx="5950185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59143" y="1767490"/>
            <a:ext cx="511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833635"/>
            <a:ext cx="3581530" cy="35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7255" y="256679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1767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EARTH DAY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Jumbled conversation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232416"/>
            <a:ext cx="5758577" cy="111384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read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dialogue.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Work in pairs. Make similar conversations to ask for and </a:t>
            </a:r>
            <a:r>
              <a:rPr lang="en-US">
                <a:solidFill>
                  <a:schemeClr val="tx1"/>
                </a:solidFill>
              </a:rPr>
              <a:t>give </a:t>
            </a:r>
            <a:r>
              <a:rPr lang="en-US" smtClean="0">
                <a:solidFill>
                  <a:schemeClr val="tx1"/>
                </a:solidFill>
              </a:rPr>
              <a:t>clarification.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694839"/>
            <a:ext cx="5755112" cy="15653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passage and tick the correct answers.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activities people do on Earth Day with their results.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pairs. Ask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30137" cy="11576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75600"/>
            <a:ext cx="1230137" cy="1301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477510"/>
            <a:ext cx="1230137" cy="115665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49563" y="5634165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7727" y="559376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" y="998856"/>
            <a:ext cx="4942205" cy="585170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83160" y="3137261"/>
            <a:ext cx="426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768066" y="3551453"/>
            <a:ext cx="6694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Mi: Oh, I get it now. Thanks, Linda.</a:t>
            </a:r>
            <a:endParaRPr lang="en-US" sz="3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768065" y="5641405"/>
            <a:ext cx="74220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b="1" smtClean="0">
                <a:solidFill>
                  <a:srgbClr val="E070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Mi: Hey, Linda. What </a:t>
            </a:r>
            <a:r>
              <a:rPr lang="en-US" sz="320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does ‘endangered species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’ mean?</a:t>
            </a:r>
            <a:endParaRPr lang="en-US" sz="3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768066" y="4350207"/>
            <a:ext cx="7521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</a:t>
            </a:r>
            <a:r>
              <a:rPr lang="en-US" sz="320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extinction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768066" y="1167764"/>
            <a:ext cx="7127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smtClean="0">
                <a:solidFill>
                  <a:srgbClr val="E070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Mi: And what do you mean by ‘in the</a:t>
            </a:r>
          </a:p>
          <a:p>
            <a:pPr lvl="0"/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wild’?</a:t>
            </a:r>
            <a:endParaRPr lang="en-US" sz="3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768066" y="2330893"/>
            <a:ext cx="72585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in</a:t>
            </a:r>
          </a:p>
          <a:p>
            <a:pPr lvl="0"/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their 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00625 -0.65787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28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833 L -0.00521 -0.31944 " pathEditMode="relative" rAng="0" ptsTypes="AA">
                                      <p:cBhvr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6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23955" y="1240958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6816500" y="1745503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Asking 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7062782" y="2449644"/>
            <a:ext cx="4889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553805" y="3888983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Giving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7151145" y="4622912"/>
            <a:ext cx="310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</a:t>
            </a:r>
            <a:r>
              <a:rPr lang="en-US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</a:t>
            </a:r>
            <a:r>
              <a:rPr lang="en-US" sz="32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en-US" sz="320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en-US" sz="32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…</a:t>
            </a:r>
          </a:p>
          <a:p>
            <a:pPr marL="107950" indent="-107950"/>
            <a:r>
              <a:rPr lang="en-US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US" sz="32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…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5916532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1166" y="11802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69" y="1509290"/>
            <a:ext cx="3180671" cy="32546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68" y="1179184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clarification.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090" y="11246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512" y="9977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642268" y="1718154"/>
            <a:ext cx="671159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PRODUCT:</a:t>
            </a: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695578" y="4088820"/>
            <a:ext cx="671159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1293" y="11856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830" y="1191053"/>
            <a:ext cx="705375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224" y="1080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321051" y="1684085"/>
            <a:ext cx="6947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689826"/>
            <a:ext cx="4964083" cy="505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51" y="3144812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18" y="3008053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18" y="4262012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18" y="4889225"/>
            <a:ext cx="655788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90172"/>
            <a:ext cx="81441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901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75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55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3004"/>
            <a:ext cx="953641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Earth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Day.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2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3792</TotalTime>
  <Words>438</Words>
  <Application>Microsoft Office PowerPoint</Application>
  <PresentationFormat>Widescreen</PresentationFormat>
  <Paragraphs>83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221</cp:revision>
  <dcterms:created xsi:type="dcterms:W3CDTF">2020-12-09T02:04:09Z</dcterms:created>
  <dcterms:modified xsi:type="dcterms:W3CDTF">2023-07-13T08:20:10Z</dcterms:modified>
</cp:coreProperties>
</file>