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1" r:id="rId4"/>
    <p:sldId id="323" r:id="rId5"/>
    <p:sldId id="324" r:id="rId6"/>
    <p:sldId id="325" r:id="rId7"/>
    <p:sldId id="326" r:id="rId8"/>
    <p:sldId id="311" r:id="rId9"/>
    <p:sldId id="327" r:id="rId10"/>
    <p:sldId id="328" r:id="rId11"/>
    <p:sldId id="329" r:id="rId12"/>
    <p:sldId id="33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wmf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3.gif"/><Relationship Id="rId17" Type="http://schemas.openxmlformats.org/officeDocument/2006/relationships/oleObject" Target="../embeddings/oleObject3.bin"/><Relationship Id="rId2" Type="http://schemas.openxmlformats.org/officeDocument/2006/relationships/audio" Target="NULL" TargetMode="Externa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19" Type="http://schemas.openxmlformats.org/officeDocument/2006/relationships/oleObject" Target="../embeddings/oleObject4.bin"/><Relationship Id="rId4" Type="http://schemas.microsoft.com/office/2007/relationships/media" Target="../media/media2.mp3"/><Relationship Id="rId9" Type="http://schemas.openxmlformats.org/officeDocument/2006/relationships/hyperlink" Target="ON%20TAP%20CHUONG%206.pptx#5. PowerPoint Presentation" TargetMode="External"/><Relationship Id="rId1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6. 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7. 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8. 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3.gif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-182,95</a:t>
            </a:r>
            <a:r>
              <a:rPr lang="en-US" altLang="en-US" sz="2800" b="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-195,70</a:t>
            </a:r>
            <a:r>
              <a:rPr lang="en-US" altLang="en-US" sz="2800" b="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962399" y="232919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9255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1223819" y="32004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-182,95 – (-195,70)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1355436" y="38100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-182,95  + 195,70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4191000" y="38100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= 12,75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28600" y="4572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ôxi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12,75</a:t>
            </a:r>
            <a:r>
              <a:rPr lang="en-US" altLang="en-US" sz="2800" b="0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66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962399" y="232919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9255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3048000" y="32004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= 44,44%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28600" y="4191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44%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39329"/>
              </p:ext>
            </p:extLst>
          </p:nvPr>
        </p:nvGraphicFramePr>
        <p:xfrm>
          <a:off x="1086231" y="3040044"/>
          <a:ext cx="1960098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914400" imgH="393480" progId="Equation.DSMT4">
                  <p:embed/>
                </p:oleObj>
              </mc:Choice>
              <mc:Fallback>
                <p:oleObj name="Equation" r:id="rId3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231" y="3040044"/>
                        <a:ext cx="1960098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37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159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spcBef>
                <a:spcPct val="50000"/>
              </a:spcBef>
              <a:buAutoNum type="alphaLcParenR"/>
            </a:pP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spcBef>
                <a:spcPct val="50000"/>
              </a:spcBef>
              <a:buAutoNum type="alphaLcParenR"/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4343400" y="3657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228600" y="4192442"/>
            <a:ext cx="2445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a) Ta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00891" y="4688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106% so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59234"/>
              </p:ext>
            </p:extLst>
          </p:nvPr>
        </p:nvGraphicFramePr>
        <p:xfrm>
          <a:off x="1676400" y="4037292"/>
          <a:ext cx="2301875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1180800" imgH="393480" progId="Equation.DSMT4">
                  <p:embed/>
                </p:oleObj>
              </mc:Choice>
              <mc:Fallback>
                <p:oleObj name="Equation" r:id="rId3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4037292"/>
                        <a:ext cx="2301875" cy="76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263236" y="5150178"/>
            <a:ext cx="385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) Ta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: 106% - 100% = 6% 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29"/>
          <p:cNvSpPr txBox="1">
            <a:spLocks noChangeArrowheads="1"/>
          </p:cNvSpPr>
          <p:nvPr/>
        </p:nvSpPr>
        <p:spPr bwMode="auto">
          <a:xfrm>
            <a:off x="263236" y="5791200"/>
            <a:ext cx="5832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 smtClean="0">
                <a:latin typeface="Times New Roman" pitchFamily="18" charset="0"/>
                <a:cs typeface="Times New Roman" pitchFamily="18" charset="0"/>
              </a:rPr>
              <a:t> 6%</a:t>
            </a:r>
            <a:endParaRPr lang="en-US" alt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1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20782" y="122711"/>
            <a:ext cx="7640782" cy="7694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44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7325" y="1905000"/>
            <a:ext cx="8728075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ÔN TẬP CHƯƠNG 6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7620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5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6002"/>
            <a:ext cx="7543800" cy="532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39029" y="1169992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26906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9748" y="44188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28927" y="26906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44188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9" action="ppaction://hlinkpres?slideindex=5&amp;slidetitle=PowerPoint Presenta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24643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60879"/>
              </p:ext>
            </p:extLst>
          </p:nvPr>
        </p:nvGraphicFramePr>
        <p:xfrm>
          <a:off x="1339732" y="2828157"/>
          <a:ext cx="1778789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2" name="Equation" r:id="rId13" imgW="685800" imgH="393480" progId="Equation.DSMT4">
                  <p:embed/>
                </p:oleObj>
              </mc:Choice>
              <mc:Fallback>
                <p:oleObj name="Equation" r:id="rId13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9732" y="2828157"/>
                        <a:ext cx="1778789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47588"/>
              </p:ext>
            </p:extLst>
          </p:nvPr>
        </p:nvGraphicFramePr>
        <p:xfrm>
          <a:off x="5443538" y="2827338"/>
          <a:ext cx="20081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3" name="Equation" r:id="rId15" imgW="774360" imgH="393480" progId="Equation.DSMT4">
                  <p:embed/>
                </p:oleObj>
              </mc:Choice>
              <mc:Fallback>
                <p:oleObj name="Equation" r:id="rId15" imgW="774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2827338"/>
                        <a:ext cx="200818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66239"/>
              </p:ext>
            </p:extLst>
          </p:nvPr>
        </p:nvGraphicFramePr>
        <p:xfrm>
          <a:off x="1406525" y="4602163"/>
          <a:ext cx="20050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4" name="Equation" r:id="rId17" imgW="850680" imgH="393480" progId="Equation.DSMT4">
                  <p:embed/>
                </p:oleObj>
              </mc:Choice>
              <mc:Fallback>
                <p:oleObj name="Equation" r:id="rId17" imgW="850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602163"/>
                        <a:ext cx="200501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56082"/>
              </p:ext>
            </p:extLst>
          </p:nvPr>
        </p:nvGraphicFramePr>
        <p:xfrm>
          <a:off x="5459413" y="4633912"/>
          <a:ext cx="19764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19" imgW="838080" imgH="393480" progId="Equation.DSMT4">
                  <p:embed/>
                </p:oleObj>
              </mc:Choice>
              <mc:Fallback>
                <p:oleObj name="Equation" r:id="rId19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4633912"/>
                        <a:ext cx="197643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3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5488" y="1177516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611315" y="4723656"/>
            <a:ext cx="3952453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-0,555 &lt; -0,666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645968" y="29954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-0,9 &gt; -0,99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28283" y="47236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-2,125 &lt; 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572621" y="29954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0,3 &gt; - 0,4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6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8" y="20676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1093912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(-0,125) . (-0,25) . (-400)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552371" y="41902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-100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556781" y="24620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200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40026" y="24620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100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556781" y="41902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 -20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16" y="20676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1371600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25%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438228" y="446794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D. 20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472880" y="273975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B. 25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55195" y="446794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C. 200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399533" y="273975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A. 250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8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98" y="225829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  <a:endParaRPr lang="en-US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914400"/>
            <a:ext cx="9144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678382" y="25908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94546"/>
              </p:ext>
            </p:extLst>
          </p:nvPr>
        </p:nvGraphicFramePr>
        <p:xfrm>
          <a:off x="152400" y="1752600"/>
          <a:ext cx="12668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" name="Equation" r:id="rId3" imgW="444240" imgH="203040" progId="Equation.DSMT4">
                  <p:embed/>
                </p:oleObj>
              </mc:Choice>
              <mc:Fallback>
                <p:oleObj name="Equation" r:id="rId3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12668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85324"/>
              </p:ext>
            </p:extLst>
          </p:nvPr>
        </p:nvGraphicFramePr>
        <p:xfrm>
          <a:off x="1524000" y="1752600"/>
          <a:ext cx="1049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6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1049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69131"/>
              </p:ext>
            </p:extLst>
          </p:nvPr>
        </p:nvGraphicFramePr>
        <p:xfrm>
          <a:off x="2806700" y="1752600"/>
          <a:ext cx="8334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7" name="Equation" r:id="rId7" imgW="291960" imgH="203040" progId="Equation.DSMT4">
                  <p:embed/>
                </p:oleObj>
              </mc:Choice>
              <mc:Fallback>
                <p:oleObj name="Equation" r:id="rId7" imgW="2919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1752600"/>
                        <a:ext cx="8334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66283"/>
              </p:ext>
            </p:extLst>
          </p:nvPr>
        </p:nvGraphicFramePr>
        <p:xfrm>
          <a:off x="3937000" y="1752600"/>
          <a:ext cx="10128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752600"/>
                        <a:ext cx="10128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45301"/>
              </p:ext>
            </p:extLst>
          </p:nvPr>
        </p:nvGraphicFramePr>
        <p:xfrm>
          <a:off x="5384800" y="1752600"/>
          <a:ext cx="795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752600"/>
                        <a:ext cx="795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92128"/>
              </p:ext>
            </p:extLst>
          </p:nvPr>
        </p:nvGraphicFramePr>
        <p:xfrm>
          <a:off x="6553200" y="1752600"/>
          <a:ext cx="1049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049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12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7761 0.2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36562 0.2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2396 0.2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3924 0.2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51771 0.2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81406 0.29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914400"/>
            <a:ext cx="9144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8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678382" y="25908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05468"/>
              </p:ext>
            </p:extLst>
          </p:nvPr>
        </p:nvGraphicFramePr>
        <p:xfrm>
          <a:off x="152400" y="1752600"/>
          <a:ext cx="941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941388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08301"/>
              </p:ext>
            </p:extLst>
          </p:nvPr>
        </p:nvGraphicFramePr>
        <p:xfrm>
          <a:off x="1143000" y="1752600"/>
          <a:ext cx="12287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431640" imgH="203040" progId="Equation.DSMT4">
                  <p:embed/>
                </p:oleObj>
              </mc:Choice>
              <mc:Fallback>
                <p:oleObj name="Equation" r:id="rId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2287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930685"/>
              </p:ext>
            </p:extLst>
          </p:nvPr>
        </p:nvGraphicFramePr>
        <p:xfrm>
          <a:off x="2438400" y="1752600"/>
          <a:ext cx="9794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7" imgW="342720" imgH="203040" progId="Equation.DSMT4">
                  <p:embed/>
                </p:oleObj>
              </mc:Choice>
              <mc:Fallback>
                <p:oleObj name="Equation" r:id="rId7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9794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50622"/>
              </p:ext>
            </p:extLst>
          </p:nvPr>
        </p:nvGraphicFramePr>
        <p:xfrm>
          <a:off x="3657600" y="1752600"/>
          <a:ext cx="11572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9" imgW="406080" imgH="203040" progId="Equation.DSMT4">
                  <p:embed/>
                </p:oleObj>
              </mc:Choice>
              <mc:Fallback>
                <p:oleObj name="Equation" r:id="rId9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52600"/>
                        <a:ext cx="11572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97556"/>
              </p:ext>
            </p:extLst>
          </p:nvPr>
        </p:nvGraphicFramePr>
        <p:xfrm>
          <a:off x="4953000" y="1752600"/>
          <a:ext cx="12652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11" imgW="444240" imgH="203040" progId="Equation.DSMT4">
                  <p:embed/>
                </p:oleObj>
              </mc:Choice>
              <mc:Fallback>
                <p:oleObj name="Equation" r:id="rId11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12652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33196"/>
              </p:ext>
            </p:extLst>
          </p:nvPr>
        </p:nvGraphicFramePr>
        <p:xfrm>
          <a:off x="6248400" y="1752600"/>
          <a:ext cx="14843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13" imgW="520560" imgH="203040" progId="Equation.DSMT4">
                  <p:embed/>
                </p:oleObj>
              </mc:Choice>
              <mc:Fallback>
                <p:oleObj name="Equation" r:id="rId1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4843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89142"/>
              </p:ext>
            </p:extLst>
          </p:nvPr>
        </p:nvGraphicFramePr>
        <p:xfrm>
          <a:off x="8039100" y="1752600"/>
          <a:ext cx="723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15" imgW="253800" imgH="203040" progId="Equation.DSMT4">
                  <p:embed/>
                </p:oleObj>
              </mc:Choice>
              <mc:Fallback>
                <p:oleObj name="Equation" r:id="rId15" imgW="2538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1752600"/>
                        <a:ext cx="723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9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0886 0.3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9409 0.3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8941 0.2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231 L -0.41875 0.293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0486 0.2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31181 0.29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84027 0.280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4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510</Words>
  <Application>Microsoft Office PowerPoint</Application>
  <PresentationFormat>On-screen Show (4:3)</PresentationFormat>
  <Paragraphs>83</Paragraphs>
  <Slides>13</Slides>
  <Notes>0</Notes>
  <HiddenSlides>0</HiddenSlides>
  <MMClips>16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192</cp:revision>
  <dcterms:created xsi:type="dcterms:W3CDTF">2021-07-27T23:26:22Z</dcterms:created>
  <dcterms:modified xsi:type="dcterms:W3CDTF">2021-07-31T06:05:40Z</dcterms:modified>
</cp:coreProperties>
</file>