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
      <p:font typeface="UTM Avo" panose="02040603050506020204" pitchFamily="18" charset="0"/>
      <p:regular r:id="rId34"/>
      <p:bold r:id="rId35"/>
      <p:italic r:id="rId36"/>
      <p:boldItalic r:id="rId37"/>
    </p:embeddedFont>
    <p:embeddedFont>
      <p:font typeface="UTM Cookies" panose="02040603050506020204" pitchFamily="18" charset="0"/>
      <p:regular r:id="rId3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1576</Words>
  <PresentationFormat>Widescreen</PresentationFormat>
  <Paragraphs>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UTM Cookies</vt:lpstr>
      <vt:lpstr>Calibri</vt:lpstr>
      <vt:lpstr>Arial</vt:lpstr>
      <vt:lpstr>Segoe Print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2023-02-11T05:33:34Z</dcterms:modified>
</cp:coreProperties>
</file>