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2" r:id="rId4"/>
    <p:sldId id="262" r:id="rId5"/>
    <p:sldId id="264" r:id="rId6"/>
    <p:sldId id="266" r:id="rId7"/>
    <p:sldId id="283" r:id="rId8"/>
    <p:sldId id="284" r:id="rId9"/>
    <p:sldId id="285" r:id="rId10"/>
    <p:sldId id="258" r:id="rId11"/>
    <p:sldId id="271" r:id="rId12"/>
    <p:sldId id="268" r:id="rId13"/>
    <p:sldId id="272" r:id="rId14"/>
    <p:sldId id="267" r:id="rId15"/>
    <p:sldId id="273" r:id="rId16"/>
    <p:sldId id="287" r:id="rId17"/>
    <p:sldId id="274" r:id="rId18"/>
    <p:sldId id="259" r:id="rId19"/>
    <p:sldId id="275" r:id="rId20"/>
    <p:sldId id="276" r:id="rId21"/>
    <p:sldId id="277" r:id="rId22"/>
    <p:sldId id="261" r:id="rId23"/>
    <p:sldId id="279" r:id="rId24"/>
    <p:sldId id="280" r:id="rId25"/>
    <p:sldId id="281" r:id="rId26"/>
    <p:sldId id="278"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31F5DD-872A-48F9-BE4B-36B8F2653EDF}">
          <p14:sldIdLst>
            <p14:sldId id="256"/>
            <p14:sldId id="257"/>
            <p14:sldId id="282"/>
            <p14:sldId id="262"/>
            <p14:sldId id="264"/>
            <p14:sldId id="266"/>
            <p14:sldId id="283"/>
            <p14:sldId id="284"/>
            <p14:sldId id="285"/>
            <p14:sldId id="258"/>
            <p14:sldId id="271"/>
            <p14:sldId id="268"/>
            <p14:sldId id="272"/>
          </p14:sldIdLst>
        </p14:section>
        <p14:section name="Untitled Section" id="{661C0786-BDDE-45D1-BE85-104B932FCB94}">
          <p14:sldIdLst>
            <p14:sldId id="267"/>
            <p14:sldId id="273"/>
            <p14:sldId id="287"/>
            <p14:sldId id="274"/>
            <p14:sldId id="259"/>
            <p14:sldId id="275"/>
            <p14:sldId id="276"/>
            <p14:sldId id="277"/>
            <p14:sldId id="261"/>
            <p14:sldId id="279"/>
            <p14:sldId id="280"/>
            <p14:sldId id="281"/>
            <p14:sldId id="278"/>
            <p14:sldId id="286"/>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 Thị Mai" initials="CTM" lastIdx="2" clrIdx="0">
    <p:extLst>
      <p:ext uri="{19B8F6BF-5375-455C-9EA6-DF929625EA0E}">
        <p15:presenceInfo xmlns:p15="http://schemas.microsoft.com/office/powerpoint/2012/main" userId="S::011014209@c2thanglong.edu.vn::263c37a8-2ed1-498a-97b4-c6dd654c2c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FEED"/>
    <a:srgbClr val="00000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96"/>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7T16:23:52.211"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54938-3F29-45DA-97C5-A048D8F25CA5}"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167FC-E48B-403A-8788-865D6F59F5D5}" type="slidenum">
              <a:rPr lang="en-US" smtClean="0"/>
              <a:t>‹#›</a:t>
            </a:fld>
            <a:endParaRPr lang="en-US"/>
          </a:p>
        </p:txBody>
      </p:sp>
    </p:spTree>
    <p:extLst>
      <p:ext uri="{BB962C8B-B14F-4D97-AF65-F5344CB8AC3E}">
        <p14:creationId xmlns:p14="http://schemas.microsoft.com/office/powerpoint/2010/main" val="328683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021B264-1E1E-7AF9-9D18-5369A3724FC4}"/>
              </a:ext>
            </a:extLst>
          </p:cNvPr>
          <p:cNvSpPr>
            <a:spLocks noGrp="1" noRot="1" noChangeAspect="1" noTextEdit="1"/>
          </p:cNvSpPr>
          <p:nvPr>
            <p:ph type="sldImg"/>
          </p:nvPr>
        </p:nvSpPr>
        <p:spPr>
          <a:ln>
            <a:headEnd/>
            <a:tailEnd/>
          </a:ln>
        </p:spPr>
      </p:sp>
      <p:sp>
        <p:nvSpPr>
          <p:cNvPr id="43011" name="Notes Placeholder 2">
            <a:extLst>
              <a:ext uri="{FF2B5EF4-FFF2-40B4-BE49-F238E27FC236}">
                <a16:creationId xmlns:a16="http://schemas.microsoft.com/office/drawing/2014/main" id="{F6CDA0BD-7BC5-23F7-EE16-065DA298459E}"/>
              </a:ext>
            </a:extLst>
          </p:cNvPr>
          <p:cNvSpPr txBox="1">
            <a:spLocks noGrp="1"/>
          </p:cNvSpPr>
          <p:nvPr>
            <p:ph type="body" idx="1"/>
          </p:nvPr>
        </p:nvSpPr>
        <p:spPr/>
        <p:txBody>
          <a:bodyPr/>
          <a:lstStyle/>
          <a:p>
            <a:endParaRPr lang="en-US"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76FB471D-B8F6-0666-1290-072B427D140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2561AFC-897E-437C-BCEC-E529EDB011EF}"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A9A3-1FAD-9754-0A73-7FDF24094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0486DA-4B2B-DE01-74C6-D0F9F4026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7F3BD1-54F4-E9BB-2682-AB5C70159103}"/>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5" name="Footer Placeholder 4">
            <a:extLst>
              <a:ext uri="{FF2B5EF4-FFF2-40B4-BE49-F238E27FC236}">
                <a16:creationId xmlns:a16="http://schemas.microsoft.com/office/drawing/2014/main" id="{65FFCF9C-07C5-C4D6-02A4-581BF85CB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0561F-0B35-7A9E-C3F5-8428DC1DDF97}"/>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96553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93DB-FE33-0849-92A7-DE27E016F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70335-55DC-9BA9-0662-6EC436DA9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0FD88-09A6-7A1D-1F34-25093BEBA8CB}"/>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5" name="Footer Placeholder 4">
            <a:extLst>
              <a:ext uri="{FF2B5EF4-FFF2-40B4-BE49-F238E27FC236}">
                <a16:creationId xmlns:a16="http://schemas.microsoft.com/office/drawing/2014/main" id="{FF63E75F-BF60-5988-0D0C-155749C6E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66F47-07E4-9D43-C571-95AD9BCC00C1}"/>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630733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0811C-9D39-1C01-BAD0-116C7457A6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959B0-9E90-2BEF-EB58-5F2F1B1B0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8A503-3DCA-2185-D320-58E4B0FFCBC7}"/>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5" name="Footer Placeholder 4">
            <a:extLst>
              <a:ext uri="{FF2B5EF4-FFF2-40B4-BE49-F238E27FC236}">
                <a16:creationId xmlns:a16="http://schemas.microsoft.com/office/drawing/2014/main" id="{E93027E9-9C75-CDC2-B4FD-0B24E3B12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D35DD-3E01-BB84-AC09-25409ADEDDCC}"/>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3653278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CB88-2D5C-AA56-6FCA-A17E4E105F82}"/>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68F0B78-05CD-15EE-9F47-C5B7AA3A34A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5F64A-A1BB-F631-4AB3-B22123406728}"/>
              </a:ext>
            </a:extLst>
          </p:cNvPr>
          <p:cNvSpPr>
            <a:spLocks noGrp="1"/>
          </p:cNvSpPr>
          <p:nvPr>
            <p:ph type="dt" sz="half" idx="10"/>
          </p:nvPr>
        </p:nvSpPr>
        <p:spPr/>
        <p:txBody>
          <a:bodyPr/>
          <a:lstStyle/>
          <a:p>
            <a:fld id="{DE5B6E64-C736-436D-A9C5-4CCE23061743}" type="datetimeFigureOut">
              <a:rPr lang="en-US" smtClean="0"/>
              <a:t>7/27/2023</a:t>
            </a:fld>
            <a:endParaRPr lang="en-US"/>
          </a:p>
        </p:txBody>
      </p:sp>
      <p:sp>
        <p:nvSpPr>
          <p:cNvPr id="5" name="Footer Placeholder 4">
            <a:extLst>
              <a:ext uri="{FF2B5EF4-FFF2-40B4-BE49-F238E27FC236}">
                <a16:creationId xmlns:a16="http://schemas.microsoft.com/office/drawing/2014/main" id="{375F3159-D62E-14FF-BB57-0E614AFDE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61890-0018-E9E6-15DC-9E1CF2B82698}"/>
              </a:ext>
            </a:extLst>
          </p:cNvPr>
          <p:cNvSpPr>
            <a:spLocks noGrp="1"/>
          </p:cNvSpPr>
          <p:nvPr>
            <p:ph type="sldNum" sz="quarter" idx="12"/>
          </p:nvPr>
        </p:nvSpPr>
        <p:spPr/>
        <p:txBody>
          <a:bodyPr/>
          <a:lstStyle/>
          <a:p>
            <a:fld id="{CD9CACD0-88B7-4691-A2F2-A0825676918E}" type="slidenum">
              <a:rPr lang="en-US" smtClean="0"/>
              <a:t>‹#›</a:t>
            </a:fld>
            <a:endParaRPr lang="en-US"/>
          </a:p>
        </p:txBody>
      </p:sp>
    </p:spTree>
    <p:extLst>
      <p:ext uri="{BB962C8B-B14F-4D97-AF65-F5344CB8AC3E}">
        <p14:creationId xmlns:p14="http://schemas.microsoft.com/office/powerpoint/2010/main" val="4227107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967E-6E73-D87B-9096-9802EA5D6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AA325-CC79-367F-7063-76899FF58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F9FB5-DBE1-1BDC-C1B2-0D140EB66ECB}"/>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5" name="Footer Placeholder 4">
            <a:extLst>
              <a:ext uri="{FF2B5EF4-FFF2-40B4-BE49-F238E27FC236}">
                <a16:creationId xmlns:a16="http://schemas.microsoft.com/office/drawing/2014/main" id="{2F3C3C78-C71F-219F-FE8F-DDF863A85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AC793-AB81-5D6A-B058-E41E01A10789}"/>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277991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7EE3-BB43-AFFD-2F07-C9F64040E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3E81E-9384-DFE4-2CBB-8659C0E98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07543-B19D-3358-F78C-DF84D3023EBB}"/>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5" name="Footer Placeholder 4">
            <a:extLst>
              <a:ext uri="{FF2B5EF4-FFF2-40B4-BE49-F238E27FC236}">
                <a16:creationId xmlns:a16="http://schemas.microsoft.com/office/drawing/2014/main" id="{DA815798-283D-6608-BD63-939815F45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71EA5-C0B5-E12B-D7CD-7D1FC12039CD}"/>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2602143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99EF-B86D-F1CF-D652-1710E57D2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0D9B1-86D7-4FB2-D81D-FF8964643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1F4EB-0208-006A-D953-72EE3A6CA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CF162F-50F7-45B2-2643-4D29DF38D732}"/>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6" name="Footer Placeholder 5">
            <a:extLst>
              <a:ext uri="{FF2B5EF4-FFF2-40B4-BE49-F238E27FC236}">
                <a16:creationId xmlns:a16="http://schemas.microsoft.com/office/drawing/2014/main" id="{78B10338-D1AA-703A-4AD0-6249F2573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5B714-E42B-C142-66A5-C7B48F929B29}"/>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8632727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390B-09A3-55AE-05D9-6B12B2F07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D548C6-90C9-9C30-AA46-6D3648D5CD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74AEE-010C-88D4-078A-9FC53CB2BD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9F8F1A-524B-A596-1BBD-A171965EB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27F6F-4473-4F5C-3A7D-C6232A3CA4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1D867D-A3DD-EBEC-7431-71E169D62AEB}"/>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8" name="Footer Placeholder 7">
            <a:extLst>
              <a:ext uri="{FF2B5EF4-FFF2-40B4-BE49-F238E27FC236}">
                <a16:creationId xmlns:a16="http://schemas.microsoft.com/office/drawing/2014/main" id="{BFF3995F-23A3-B0BA-180C-10426FB4B1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A63DF-145E-3684-DDC7-F663E9453D29}"/>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39786091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D81C-5B58-115C-51B0-F2F8631A3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AD10B-99B3-2E9D-A5EB-CEFAE4D007BC}"/>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4" name="Footer Placeholder 3">
            <a:extLst>
              <a:ext uri="{FF2B5EF4-FFF2-40B4-BE49-F238E27FC236}">
                <a16:creationId xmlns:a16="http://schemas.microsoft.com/office/drawing/2014/main" id="{4F92C0E3-E8BD-B0B5-9517-3E64344AF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F4951-3DD8-1D8B-A18E-06834A1EDA5D}"/>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391556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22C1A-09D6-4570-376D-1285F3E4281B}"/>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3" name="Footer Placeholder 2">
            <a:extLst>
              <a:ext uri="{FF2B5EF4-FFF2-40B4-BE49-F238E27FC236}">
                <a16:creationId xmlns:a16="http://schemas.microsoft.com/office/drawing/2014/main" id="{9DAF0192-AD26-A613-CB2F-1E68F5F696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E34E1A-829B-3046-7809-6018A0F69519}"/>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2198698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9705-499F-D898-7AC4-0C6115B17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AEB6F-FE95-C1B0-E20C-1F8B9B380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FFFBA-77AF-DE57-FD65-E27FED075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35824-39D6-49F4-EECD-0F1B88103494}"/>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6" name="Footer Placeholder 5">
            <a:extLst>
              <a:ext uri="{FF2B5EF4-FFF2-40B4-BE49-F238E27FC236}">
                <a16:creationId xmlns:a16="http://schemas.microsoft.com/office/drawing/2014/main" id="{2E83C565-0824-7BD8-D8F6-9F6AC6100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6ECEF-8A47-A7A5-51D9-622A5493304D}"/>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679244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1059-7C1A-2FD3-4282-CC0577144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909B61-0BEA-313D-BD17-A890DC616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0EAD04-8399-1733-8C8D-4B4881DD3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CA899-2DDF-19F5-5A71-1D92BC3F15B2}"/>
              </a:ext>
            </a:extLst>
          </p:cNvPr>
          <p:cNvSpPr>
            <a:spLocks noGrp="1"/>
          </p:cNvSpPr>
          <p:nvPr>
            <p:ph type="dt" sz="half" idx="10"/>
          </p:nvPr>
        </p:nvSpPr>
        <p:spPr/>
        <p:txBody>
          <a:bodyPr/>
          <a:lstStyle/>
          <a:p>
            <a:fld id="{C0CCC8D3-7EE0-4A7B-B761-8F71A1CF29E5}" type="datetimeFigureOut">
              <a:rPr lang="en-US" smtClean="0"/>
              <a:t>7/27/2023</a:t>
            </a:fld>
            <a:endParaRPr lang="en-US"/>
          </a:p>
        </p:txBody>
      </p:sp>
      <p:sp>
        <p:nvSpPr>
          <p:cNvPr id="6" name="Footer Placeholder 5">
            <a:extLst>
              <a:ext uri="{FF2B5EF4-FFF2-40B4-BE49-F238E27FC236}">
                <a16:creationId xmlns:a16="http://schemas.microsoft.com/office/drawing/2014/main" id="{1E27EF31-995C-E363-D617-87114AA98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635C38-D5D0-D569-1BFD-8A9F680E38C6}"/>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15406575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11D0B-BBCA-6941-BED2-E62F636CB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3CDFA4-F2E8-AC37-9485-02A1AB8DD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A6A88-2A9A-986C-0344-4CB5A71EC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CC8D3-7EE0-4A7B-B761-8F71A1CF29E5}" type="datetimeFigureOut">
              <a:rPr lang="en-US" smtClean="0"/>
              <a:t>7/27/2023</a:t>
            </a:fld>
            <a:endParaRPr lang="en-US"/>
          </a:p>
        </p:txBody>
      </p:sp>
      <p:sp>
        <p:nvSpPr>
          <p:cNvPr id="5" name="Footer Placeholder 4">
            <a:extLst>
              <a:ext uri="{FF2B5EF4-FFF2-40B4-BE49-F238E27FC236}">
                <a16:creationId xmlns:a16="http://schemas.microsoft.com/office/drawing/2014/main" id="{D744617A-BEAA-6BA5-FC4F-2EA8E53E6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E03194-B492-2F96-7B44-C827D229D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445D7-5575-42A1-91BE-A150BAC3192B}" type="slidenum">
              <a:rPr lang="en-US" smtClean="0"/>
              <a:t>‹#›</a:t>
            </a:fld>
            <a:endParaRPr lang="en-US"/>
          </a:p>
        </p:txBody>
      </p:sp>
    </p:spTree>
    <p:extLst>
      <p:ext uri="{BB962C8B-B14F-4D97-AF65-F5344CB8AC3E}">
        <p14:creationId xmlns:p14="http://schemas.microsoft.com/office/powerpoint/2010/main" val="323841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4BB5-B022-9534-C4A3-ADFEA2271FFF}"/>
              </a:ext>
            </a:extLst>
          </p:cNvPr>
          <p:cNvSpPr>
            <a:spLocks noGrp="1"/>
          </p:cNvSpPr>
          <p:nvPr>
            <p:ph type="title"/>
          </p:nvPr>
        </p:nvSpPr>
        <p:spPr>
          <a:xfrm>
            <a:off x="622852" y="325369"/>
            <a:ext cx="10452652" cy="681796"/>
          </a:xfrm>
        </p:spPr>
        <p:txBody>
          <a:bodyPr>
            <a:normAutofit fontScale="90000"/>
          </a:bodyPr>
          <a:lstStyle/>
          <a:p>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1" i="0" u="none" strike="noStrike" kern="100" baseline="0" dirty="0">
              <a:solidFill>
                <a:schemeClr val="accent5">
                  <a:lumMod val="75000"/>
                </a:schemeClr>
              </a:solidFill>
              <a:latin typeface="Times New Roman" panose="02020603050405020304" pitchFamily="18" charset="0"/>
            </a:endParaRPr>
          </a:p>
        </p:txBody>
      </p:sp>
      <p:pic>
        <p:nvPicPr>
          <p:cNvPr id="5" name="Picture 4">
            <a:extLst>
              <a:ext uri="{FF2B5EF4-FFF2-40B4-BE49-F238E27FC236}">
                <a16:creationId xmlns:a16="http://schemas.microsoft.com/office/drawing/2014/main" id="{E9005454-7AEA-AD0B-473B-01CD082EB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1007165"/>
            <a:ext cx="11926956" cy="5850835"/>
          </a:xfrm>
          <a:prstGeom prst="rect">
            <a:avLst/>
          </a:prstGeom>
        </p:spPr>
      </p:pic>
    </p:spTree>
    <p:extLst>
      <p:ext uri="{BB962C8B-B14F-4D97-AF65-F5344CB8AC3E}">
        <p14:creationId xmlns:p14="http://schemas.microsoft.com/office/powerpoint/2010/main" val="1241855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0" y="609600"/>
            <a:ext cx="12192000" cy="5567363"/>
          </a:xfrm>
        </p:spPr>
        <p:txBody>
          <a:bodyPr/>
          <a:lstStyle/>
          <a:p>
            <a:r>
              <a:rPr lang="en-US" b="1" dirty="0" err="1">
                <a:effectLst/>
                <a:latin typeface="Times New Roman" panose="02020603050405020304" pitchFamily="18" charset="0"/>
                <a:ea typeface="Times New Roman" panose="02020603050405020304" pitchFamily="18" charset="0"/>
              </a:rPr>
              <a:t>I.Châu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Âu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Bắc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Mĩ</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từ</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nửa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kỉ</a:t>
            </a:r>
            <a:r>
              <a:rPr lang="en-US" b="1" dirty="0">
                <a:effectLst/>
                <a:latin typeface="Times New Roman" panose="02020603050405020304" pitchFamily="18" charset="0"/>
                <a:ea typeface="Times New Roman" panose="02020603050405020304" pitchFamily="18" charset="0"/>
              </a:rPr>
              <a:t> XVI </a:t>
            </a:r>
            <a:r>
              <a:rPr lang="en-US" b="1" dirty="0" err="1">
                <a:effectLst/>
                <a:latin typeface="Times New Roman" panose="02020603050405020304" pitchFamily="18" charset="0"/>
                <a:ea typeface="Times New Roman" panose="02020603050405020304" pitchFamily="18" charset="0"/>
              </a:rPr>
              <a:t>đến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kỉ</a:t>
            </a:r>
            <a:r>
              <a:rPr lang="en-US" b="1" dirty="0">
                <a:effectLst/>
                <a:latin typeface="Times New Roman" panose="02020603050405020304" pitchFamily="18" charset="0"/>
                <a:ea typeface="Times New Roman" panose="02020603050405020304" pitchFamily="18" charset="0"/>
              </a:rPr>
              <a:t> XVIII</a:t>
            </a:r>
          </a:p>
          <a:p>
            <a:r>
              <a:rPr lang="en-US" b="1" dirty="0">
                <a:latin typeface="Times New Roman" panose="02020603050405020304" pitchFamily="18" charset="0"/>
                <a:ea typeface="Times New Roman" panose="02020603050405020304" pitchFamily="18" charset="0"/>
              </a:rPr>
              <a:t>1.</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Những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cuộc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sản</a:t>
            </a:r>
            <a:endParaRPr lang="en-US" dirty="0">
              <a:effectLst/>
              <a:latin typeface="Times New Roman" panose="02020603050405020304" pitchFamily="18" charset="0"/>
              <a:ea typeface="Times New Roman" panose="02020603050405020304" pitchFamily="18" charset="0"/>
            </a:endParaRPr>
          </a:p>
          <a:p>
            <a:pPr algn="ctr"/>
            <a:r>
              <a:rPr lang="en-US" b="1" dirty="0">
                <a:effectLst/>
                <a:latin typeface="Times New Roman" panose="02020603050405020304" pitchFamily="18" charset="0"/>
                <a:ea typeface="Times New Roman" panose="02020603050405020304" pitchFamily="18" charset="0"/>
              </a:rPr>
              <a:t>PHIẾU BÀI TẬP</a:t>
            </a:r>
          </a:p>
          <a:p>
            <a:pPr marL="0" indent="0" algn="ctr">
              <a:buNone/>
            </a:pPr>
            <a:r>
              <a:rPr lang="en-US" sz="3200" dirty="0">
                <a:effectLst/>
                <a:latin typeface="Times New Roman" panose="02020603050405020304" pitchFamily="18" charset="0"/>
                <a:ea typeface="Times New Roman" panose="02020603050405020304" pitchFamily="18" charset="0"/>
              </a:rPr>
              <a:t>PHIẾU BÀI TẬP </a:t>
            </a:r>
          </a:p>
          <a:p>
            <a:pPr marL="0" marR="0" lvl="0" indent="0" rtl="0">
              <a:buNone/>
            </a:pPr>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6" name="Table 5">
            <a:extLst>
              <a:ext uri="{FF2B5EF4-FFF2-40B4-BE49-F238E27FC236}">
                <a16:creationId xmlns:a16="http://schemas.microsoft.com/office/drawing/2014/main" id="{B56EE4B7-8C44-8A27-9C78-DE2DB2AEEE10}"/>
              </a:ext>
            </a:extLst>
          </p:cNvPr>
          <p:cNvGraphicFramePr>
            <a:graphicFrameLocks noGrp="1"/>
          </p:cNvGraphicFramePr>
          <p:nvPr>
            <p:extLst>
              <p:ext uri="{D42A27DB-BD31-4B8C-83A1-F6EECF244321}">
                <p14:modId xmlns:p14="http://schemas.microsoft.com/office/powerpoint/2010/main" val="2998208200"/>
              </p:ext>
            </p:extLst>
          </p:nvPr>
        </p:nvGraphicFramePr>
        <p:xfrm>
          <a:off x="0" y="2046770"/>
          <a:ext cx="12192001" cy="4811229"/>
        </p:xfrm>
        <a:graphic>
          <a:graphicData uri="http://schemas.openxmlformats.org/drawingml/2006/table">
            <a:tbl>
              <a:tblPr firstRow="1" firstCol="1" bandRow="1">
                <a:tableStyleId>{5C22544A-7EE6-4342-B048-85BDC9FD1C3A}</a:tableStyleId>
              </a:tblPr>
              <a:tblGrid>
                <a:gridCol w="1126139">
                  <a:extLst>
                    <a:ext uri="{9D8B030D-6E8A-4147-A177-3AD203B41FA5}">
                      <a16:colId xmlns:a16="http://schemas.microsoft.com/office/drawing/2014/main" val="540312906"/>
                    </a:ext>
                  </a:extLst>
                </a:gridCol>
                <a:gridCol w="3148240">
                  <a:extLst>
                    <a:ext uri="{9D8B030D-6E8A-4147-A177-3AD203B41FA5}">
                      <a16:colId xmlns:a16="http://schemas.microsoft.com/office/drawing/2014/main" val="1625076943"/>
                    </a:ext>
                  </a:extLst>
                </a:gridCol>
                <a:gridCol w="1403038">
                  <a:extLst>
                    <a:ext uri="{9D8B030D-6E8A-4147-A177-3AD203B41FA5}">
                      <a16:colId xmlns:a16="http://schemas.microsoft.com/office/drawing/2014/main" val="4046978875"/>
                    </a:ext>
                  </a:extLst>
                </a:gridCol>
                <a:gridCol w="1802859">
                  <a:extLst>
                    <a:ext uri="{9D8B030D-6E8A-4147-A177-3AD203B41FA5}">
                      <a16:colId xmlns:a16="http://schemas.microsoft.com/office/drawing/2014/main" val="4081502396"/>
                    </a:ext>
                  </a:extLst>
                </a:gridCol>
                <a:gridCol w="2041040">
                  <a:extLst>
                    <a:ext uri="{9D8B030D-6E8A-4147-A177-3AD203B41FA5}">
                      <a16:colId xmlns:a16="http://schemas.microsoft.com/office/drawing/2014/main" val="2235104549"/>
                    </a:ext>
                  </a:extLst>
                </a:gridCol>
                <a:gridCol w="2670685">
                  <a:extLst>
                    <a:ext uri="{9D8B030D-6E8A-4147-A177-3AD203B41FA5}">
                      <a16:colId xmlns:a16="http://schemas.microsoft.com/office/drawing/2014/main" val="71701367"/>
                    </a:ext>
                  </a:extLst>
                </a:gridCol>
              </a:tblGrid>
              <a:tr h="1174491">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Nội</a:t>
                      </a:r>
                      <a:r>
                        <a:rPr lang="en-US" sz="2800" kern="100" dirty="0">
                          <a:solidFill>
                            <a:schemeClr val="tx1"/>
                          </a:solidFill>
                          <a:effectLst/>
                          <a:latin typeface="Times New Roman" panose="02020603050405020304" pitchFamily="18" charset="0"/>
                          <a:cs typeface="Times New Roman" panose="02020603050405020304" pitchFamily="18" charset="0"/>
                        </a:rPr>
                        <a:t> dung</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07000"/>
                        </a:lnSpc>
                        <a:spcAft>
                          <a:spcPts val="800"/>
                        </a:spcAft>
                      </a:pPr>
                      <a:r>
                        <a:rPr lang="en-US" sz="2400" kern="100" dirty="0" err="1">
                          <a:solidFill>
                            <a:schemeClr val="tx1"/>
                          </a:solidFill>
                          <a:effectLst/>
                          <a:latin typeface="Times New Roman" panose="02020603050405020304" pitchFamily="18" charset="0"/>
                          <a:cs typeface="Times New Roman" panose="02020603050405020304" pitchFamily="18" charset="0"/>
                        </a:rPr>
                        <a:t>Nguyên</a:t>
                      </a:r>
                      <a:r>
                        <a:rPr lang="en-US" sz="2400" kern="100" dirty="0">
                          <a:solidFill>
                            <a:schemeClr val="tx1"/>
                          </a:solidFill>
                          <a:effectLst/>
                          <a:latin typeface="Times New Roman" panose="02020603050405020304" pitchFamily="18" charset="0"/>
                          <a:cs typeface="Times New Roman" panose="02020603050405020304" pitchFamily="18" charset="0"/>
                        </a:rPr>
                        <a:t> </a:t>
                      </a:r>
                      <a:r>
                        <a:rPr lang="en-US" sz="2400" kern="100" dirty="0" err="1">
                          <a:solidFill>
                            <a:schemeClr val="tx1"/>
                          </a:solidFill>
                          <a:effectLst/>
                          <a:latin typeface="Times New Roman" panose="02020603050405020304" pitchFamily="18" charset="0"/>
                          <a:cs typeface="Times New Roman" panose="02020603050405020304" pitchFamily="18" charset="0"/>
                        </a:rPr>
                        <a:t>nhân</a:t>
                      </a:r>
                      <a:r>
                        <a:rPr lang="en-US" sz="2400" kern="100" dirty="0">
                          <a:solidFill>
                            <a:schemeClr val="tx1"/>
                          </a:solidFill>
                          <a:effectLst/>
                          <a:latin typeface="Times New Roman" panose="02020603050405020304" pitchFamily="18" charset="0"/>
                          <a:cs typeface="Times New Roman" panose="02020603050405020304" pitchFamily="18" charset="0"/>
                        </a:rPr>
                        <a:t> </a:t>
                      </a:r>
                      <a:r>
                        <a:rPr lang="en-US" sz="2400" kern="100" dirty="0" err="1">
                          <a:solidFill>
                            <a:schemeClr val="tx1"/>
                          </a:solidFill>
                          <a:effectLst/>
                          <a:latin typeface="Times New Roman" panose="02020603050405020304" pitchFamily="18" charset="0"/>
                          <a:cs typeface="Times New Roman" panose="02020603050405020304" pitchFamily="18" charset="0"/>
                        </a:rPr>
                        <a:t>chung</a:t>
                      </a:r>
                      <a:endPar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kết</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quả</a:t>
                      </a:r>
                      <a:endParaRPr lang="en-US" sz="2800" kern="1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đặc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giống</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khác</a:t>
                      </a: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896262413"/>
                  </a:ext>
                </a:extLst>
              </a:tr>
              <a:tr h="1212246">
                <a:tc>
                  <a:txBody>
                    <a:bodyPr/>
                    <a:lstStyle/>
                    <a:p>
                      <a:pPr algn="ctr">
                        <a:lnSpc>
                          <a:spcPct val="107000"/>
                        </a:lnSpc>
                        <a:spcAft>
                          <a:spcPts val="800"/>
                        </a:spcAft>
                      </a:pPr>
                      <a:r>
                        <a:rPr lang="en-US" sz="2800" kern="100" dirty="0">
                          <a:solidFill>
                            <a:srgbClr val="FF0000"/>
                          </a:solidFill>
                          <a:effectLst/>
                          <a:latin typeface="Times New Roman" panose="02020603050405020304" pitchFamily="18" charset="0"/>
                          <a:cs typeface="Times New Roman" panose="02020603050405020304" pitchFamily="18" charset="0"/>
                        </a:rPr>
                        <a:t>Anh </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rowSpan="3">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448241609"/>
                  </a:ext>
                </a:extLst>
              </a:tr>
              <a:tr h="1212246">
                <a:tc>
                  <a:txBody>
                    <a:bodyPr/>
                    <a:lstStyle/>
                    <a:p>
                      <a:pPr algn="ctr">
                        <a:lnSpc>
                          <a:spcPct val="107000"/>
                        </a:lnSpc>
                        <a:spcAft>
                          <a:spcPts val="800"/>
                        </a:spcAft>
                      </a:pPr>
                      <a:r>
                        <a:rPr lang="en-US" sz="2800" kern="100" dirty="0" err="1">
                          <a:solidFill>
                            <a:srgbClr val="C00000"/>
                          </a:solidFill>
                          <a:effectLst/>
                          <a:latin typeface="Times New Roman" panose="02020603050405020304" pitchFamily="18" charset="0"/>
                          <a:cs typeface="Times New Roman" panose="02020603050405020304" pitchFamily="18" charset="0"/>
                        </a:rPr>
                        <a:t>Mĩ</a:t>
                      </a:r>
                      <a:endParaRPr lang="en-US" sz="28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vMerge="1">
                  <a:txBody>
                    <a:bodyPr/>
                    <a:lstStyle/>
                    <a:p>
                      <a:endParaRPr lang="en-US"/>
                    </a:p>
                  </a:txBody>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035716380"/>
                  </a:ext>
                </a:extLst>
              </a:tr>
              <a:tr h="1212246">
                <a:tc>
                  <a:txBody>
                    <a:bodyPr/>
                    <a:lstStyle/>
                    <a:p>
                      <a:pPr algn="ctr">
                        <a:lnSpc>
                          <a:spcPct val="107000"/>
                        </a:lnSpc>
                        <a:spcAft>
                          <a:spcPts val="800"/>
                        </a:spcAft>
                      </a:pPr>
                      <a:r>
                        <a:rPr lang="en-US" sz="2800" kern="100" dirty="0" err="1">
                          <a:effectLst/>
                          <a:latin typeface="Times New Roman" panose="02020603050405020304" pitchFamily="18" charset="0"/>
                          <a:cs typeface="Times New Roman" panose="02020603050405020304" pitchFamily="18" charset="0"/>
                        </a:rPr>
                        <a:t>Pháp</a:t>
                      </a: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vMerge="1">
                  <a:txBody>
                    <a:bodyPr/>
                    <a:lstStyle/>
                    <a:p>
                      <a:endParaRPr lang="en-US"/>
                    </a:p>
                  </a:txBody>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162558596"/>
                  </a:ext>
                </a:extLst>
              </a:tr>
            </a:tbl>
          </a:graphicData>
        </a:graphic>
      </p:graphicFrame>
    </p:spTree>
    <p:extLst>
      <p:ext uri="{BB962C8B-B14F-4D97-AF65-F5344CB8AC3E}">
        <p14:creationId xmlns:p14="http://schemas.microsoft.com/office/powerpoint/2010/main" val="176197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2941983" y="172278"/>
            <a:ext cx="5261114" cy="563087"/>
          </a:xfrm>
        </p:spPr>
        <p:txBody>
          <a:bodyPr>
            <a:normAutofit fontScale="90000"/>
          </a:bodyPr>
          <a:lstStyle/>
          <a:p>
            <a:br>
              <a:rPr lang="en-US" b="1" kern="100" dirty="0">
                <a:solidFill>
                  <a:srgbClr val="2F5496"/>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rPr>
              <a:t>PHIẾU BÀI TẬP </a:t>
            </a:r>
            <a:br>
              <a:rPr lang="en-US" dirty="0">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65043" y="728870"/>
            <a:ext cx="11088757" cy="5448093"/>
          </a:xfrm>
        </p:spPr>
        <p:txBody>
          <a:bodyPr/>
          <a:lstStyle/>
          <a:p>
            <a:pPr marL="0" indent="0" algn="ctr">
              <a:buNone/>
            </a:pPr>
            <a:r>
              <a:rPr lang="en-US" sz="3200" dirty="0">
                <a:effectLst/>
                <a:latin typeface="Times New Roman" panose="02020603050405020304" pitchFamily="18" charset="0"/>
                <a:ea typeface="Times New Roman" panose="02020603050405020304" pitchFamily="18" charset="0"/>
              </a:rPr>
              <a:t>PHIẾU BÀI TẬP </a:t>
            </a: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6" name="Table 5">
            <a:extLst>
              <a:ext uri="{FF2B5EF4-FFF2-40B4-BE49-F238E27FC236}">
                <a16:creationId xmlns:a16="http://schemas.microsoft.com/office/drawing/2014/main" id="{B56EE4B7-8C44-8A27-9C78-DE2DB2AEEE10}"/>
              </a:ext>
            </a:extLst>
          </p:cNvPr>
          <p:cNvGraphicFramePr>
            <a:graphicFrameLocks noGrp="1"/>
          </p:cNvGraphicFramePr>
          <p:nvPr>
            <p:extLst>
              <p:ext uri="{D42A27DB-BD31-4B8C-83A1-F6EECF244321}">
                <p14:modId xmlns:p14="http://schemas.microsoft.com/office/powerpoint/2010/main" val="3128942761"/>
              </p:ext>
            </p:extLst>
          </p:nvPr>
        </p:nvGraphicFramePr>
        <p:xfrm>
          <a:off x="29818" y="681036"/>
          <a:ext cx="12191999" cy="5851485"/>
        </p:xfrm>
        <a:graphic>
          <a:graphicData uri="http://schemas.openxmlformats.org/drawingml/2006/table">
            <a:tbl>
              <a:tblPr firstRow="1" firstCol="1" bandRow="1">
                <a:tableStyleId>{5C22544A-7EE6-4342-B048-85BDC9FD1C3A}</a:tableStyleId>
              </a:tblPr>
              <a:tblGrid>
                <a:gridCol w="1062066">
                  <a:extLst>
                    <a:ext uri="{9D8B030D-6E8A-4147-A177-3AD203B41FA5}">
                      <a16:colId xmlns:a16="http://schemas.microsoft.com/office/drawing/2014/main" val="540312906"/>
                    </a:ext>
                  </a:extLst>
                </a:gridCol>
                <a:gridCol w="3201669">
                  <a:extLst>
                    <a:ext uri="{9D8B030D-6E8A-4147-A177-3AD203B41FA5}">
                      <a16:colId xmlns:a16="http://schemas.microsoft.com/office/drawing/2014/main" val="1625076943"/>
                    </a:ext>
                  </a:extLst>
                </a:gridCol>
                <a:gridCol w="1745290">
                  <a:extLst>
                    <a:ext uri="{9D8B030D-6E8A-4147-A177-3AD203B41FA5}">
                      <a16:colId xmlns:a16="http://schemas.microsoft.com/office/drawing/2014/main" val="4046978875"/>
                    </a:ext>
                  </a:extLst>
                </a:gridCol>
                <a:gridCol w="1694864">
                  <a:extLst>
                    <a:ext uri="{9D8B030D-6E8A-4147-A177-3AD203B41FA5}">
                      <a16:colId xmlns:a16="http://schemas.microsoft.com/office/drawing/2014/main" val="4081502396"/>
                    </a:ext>
                  </a:extLst>
                </a:gridCol>
                <a:gridCol w="1409375">
                  <a:extLst>
                    <a:ext uri="{9D8B030D-6E8A-4147-A177-3AD203B41FA5}">
                      <a16:colId xmlns:a16="http://schemas.microsoft.com/office/drawing/2014/main" val="2235104549"/>
                    </a:ext>
                  </a:extLst>
                </a:gridCol>
                <a:gridCol w="3078735">
                  <a:extLst>
                    <a:ext uri="{9D8B030D-6E8A-4147-A177-3AD203B41FA5}">
                      <a16:colId xmlns:a16="http://schemas.microsoft.com/office/drawing/2014/main" val="71701367"/>
                    </a:ext>
                  </a:extLst>
                </a:gridCol>
              </a:tblGrid>
              <a:tr h="1028494">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Nội</a:t>
                      </a:r>
                      <a:r>
                        <a:rPr lang="en-US" sz="2800" kern="100" dirty="0">
                          <a:solidFill>
                            <a:schemeClr val="tx1"/>
                          </a:solidFill>
                          <a:effectLst/>
                          <a:latin typeface="Times New Roman" panose="02020603050405020304" pitchFamily="18" charset="0"/>
                          <a:cs typeface="Times New Roman" panose="02020603050405020304" pitchFamily="18" charset="0"/>
                        </a:rPr>
                        <a:t> dung</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07000"/>
                        </a:lnSpc>
                        <a:spcAft>
                          <a:spcPts val="800"/>
                        </a:spcAft>
                      </a:pPr>
                      <a:r>
                        <a:rPr lang="en-US" sz="2400" kern="100" dirty="0" err="1">
                          <a:solidFill>
                            <a:schemeClr val="tx1"/>
                          </a:solidFill>
                          <a:effectLst/>
                          <a:latin typeface="Times New Roman" panose="02020603050405020304" pitchFamily="18" charset="0"/>
                          <a:cs typeface="Times New Roman" panose="02020603050405020304" pitchFamily="18" charset="0"/>
                        </a:rPr>
                        <a:t>Nguyên</a:t>
                      </a:r>
                      <a:r>
                        <a:rPr lang="en-US" sz="2400" kern="100" dirty="0">
                          <a:solidFill>
                            <a:schemeClr val="tx1"/>
                          </a:solidFill>
                          <a:effectLst/>
                          <a:latin typeface="Times New Roman" panose="02020603050405020304" pitchFamily="18" charset="0"/>
                          <a:cs typeface="Times New Roman" panose="02020603050405020304" pitchFamily="18" charset="0"/>
                        </a:rPr>
                        <a:t> </a:t>
                      </a:r>
                      <a:r>
                        <a:rPr lang="en-US" sz="2400" kern="100" dirty="0" err="1">
                          <a:solidFill>
                            <a:schemeClr val="tx1"/>
                          </a:solidFill>
                          <a:effectLst/>
                          <a:latin typeface="Times New Roman" panose="02020603050405020304" pitchFamily="18" charset="0"/>
                          <a:cs typeface="Times New Roman" panose="02020603050405020304" pitchFamily="18" charset="0"/>
                        </a:rPr>
                        <a:t>nhân</a:t>
                      </a:r>
                      <a:r>
                        <a:rPr lang="en-US" sz="2400" kern="100" dirty="0">
                          <a:solidFill>
                            <a:schemeClr val="tx1"/>
                          </a:solidFill>
                          <a:effectLst/>
                          <a:latin typeface="Times New Roman" panose="02020603050405020304" pitchFamily="18" charset="0"/>
                          <a:cs typeface="Times New Roman" panose="02020603050405020304" pitchFamily="18" charset="0"/>
                        </a:rPr>
                        <a:t> </a:t>
                      </a:r>
                      <a:r>
                        <a:rPr lang="en-US" sz="2400" kern="100" dirty="0" err="1">
                          <a:solidFill>
                            <a:schemeClr val="tx1"/>
                          </a:solidFill>
                          <a:effectLst/>
                          <a:latin typeface="Times New Roman" panose="02020603050405020304" pitchFamily="18" charset="0"/>
                          <a:cs typeface="Times New Roman" panose="02020603050405020304" pitchFamily="18" charset="0"/>
                        </a:rPr>
                        <a:t>chung</a:t>
                      </a:r>
                      <a:endPar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kết</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quả</a:t>
                      </a:r>
                      <a:endParaRPr lang="en-US" sz="2800" kern="1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đặc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giống</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khác</a:t>
                      </a: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896262413"/>
                  </a:ext>
                </a:extLst>
              </a:tr>
              <a:tr h="1529825">
                <a:tc>
                  <a:txBody>
                    <a:bodyPr/>
                    <a:lstStyle/>
                    <a:p>
                      <a:pPr algn="ctr">
                        <a:lnSpc>
                          <a:spcPct val="107000"/>
                        </a:lnSpc>
                        <a:spcAft>
                          <a:spcPts val="800"/>
                        </a:spcAft>
                      </a:pPr>
                      <a:r>
                        <a:rPr lang="en-US" sz="2800" kern="100" dirty="0">
                          <a:solidFill>
                            <a:srgbClr val="FF0000"/>
                          </a:solidFill>
                          <a:effectLst/>
                          <a:latin typeface="Times New Roman" panose="02020603050405020304" pitchFamily="18" charset="0"/>
                          <a:cs typeface="Times New Roman" panose="02020603050405020304" pitchFamily="18" charset="0"/>
                        </a:rPr>
                        <a:t>Anh </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00" dirty="0">
                          <a:effectLst/>
                          <a:latin typeface="Times New Roman" panose="02020603050405020304" pitchFamily="18"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kern="100" dirty="0">
                          <a:effectLst/>
                          <a:latin typeface="Times New Roman" panose="02020603050405020304" pitchFamily="18" charset="0"/>
                          <a:cs typeface="Times New Roman" panose="02020603050405020304" pitchFamily="18" charset="0"/>
                        </a:rPr>
                        <a:t> </a:t>
                      </a:r>
                      <a:endParaRPr lang="en-US" sz="3200" kern="1200" dirty="0">
                        <a:solidFill>
                          <a:schemeClr val="dk1"/>
                        </a:solidFill>
                        <a:effectLst/>
                        <a:latin typeface="Times New Roman" panose="02020603050405020304" pitchFamily="18" charset="0"/>
                        <a:ea typeface="+mn-ea"/>
                        <a:cs typeface="Times New Roman" panose="02020603050405020304" pitchFamily="18" charset="0"/>
                      </a:endParaRPr>
                    </a:p>
                    <a:p>
                      <a:pPr algn="ctr">
                        <a:lnSpc>
                          <a:spcPct val="107000"/>
                        </a:lnSpc>
                        <a:spcAft>
                          <a:spcPts val="800"/>
                        </a:spcAft>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rowSpan="3">
                  <a:txBody>
                    <a:bodyPr/>
                    <a:lstStyle/>
                    <a:p>
                      <a:pPr algn="l">
                        <a:lnSpc>
                          <a:spcPct val="107000"/>
                        </a:lnSpc>
                        <a:spcAft>
                          <a:spcPts val="800"/>
                        </a:spcAft>
                      </a:pP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448241609"/>
                  </a:ext>
                </a:extLst>
              </a:tr>
              <a:tr h="2155173">
                <a:tc>
                  <a:txBody>
                    <a:bodyPr/>
                    <a:lstStyle/>
                    <a:p>
                      <a:pPr algn="ctr">
                        <a:lnSpc>
                          <a:spcPct val="107000"/>
                        </a:lnSpc>
                        <a:spcAft>
                          <a:spcPts val="800"/>
                        </a:spcAft>
                      </a:pPr>
                      <a:r>
                        <a:rPr lang="en-US" sz="2800" kern="100">
                          <a:solidFill>
                            <a:srgbClr val="C00000"/>
                          </a:solidFill>
                          <a:effectLst/>
                          <a:latin typeface="Times New Roman" panose="02020603050405020304" pitchFamily="18" charset="0"/>
                          <a:cs typeface="Times New Roman" panose="02020603050405020304" pitchFamily="18" charset="0"/>
                        </a:rPr>
                        <a:t>Mĩ</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0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dirty="0">
                          <a:effectLst/>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vMerge="1">
                  <a:txBody>
                    <a:bodyPr/>
                    <a:lstStyle/>
                    <a:p>
                      <a:endParaRPr lang="en-US"/>
                    </a:p>
                  </a:txBody>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22093317"/>
                  </a:ext>
                </a:extLst>
              </a:tr>
              <a:tr h="1137993">
                <a:tc>
                  <a:txBody>
                    <a:bodyPr/>
                    <a:lstStyle/>
                    <a:p>
                      <a:pPr algn="ctr">
                        <a:lnSpc>
                          <a:spcPct val="107000"/>
                        </a:lnSpc>
                        <a:spcAft>
                          <a:spcPts val="800"/>
                        </a:spcAft>
                      </a:pPr>
                      <a:r>
                        <a:rPr lang="en-US" sz="2800" kern="100" dirty="0" err="1">
                          <a:effectLst/>
                          <a:latin typeface="Times New Roman" panose="02020603050405020304" pitchFamily="18" charset="0"/>
                          <a:cs typeface="Times New Roman" panose="02020603050405020304" pitchFamily="18" charset="0"/>
                        </a:rPr>
                        <a:t>Pháp</a:t>
                      </a: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vMerge="1">
                  <a:txBody>
                    <a:bodyPr/>
                    <a:lstStyle/>
                    <a:p>
                      <a:endParaRPr lang="en-US"/>
                    </a:p>
                  </a:txBody>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162558596"/>
                  </a:ext>
                </a:extLst>
              </a:tr>
            </a:tbl>
          </a:graphicData>
        </a:graphic>
      </p:graphicFrame>
      <p:pic>
        <p:nvPicPr>
          <p:cNvPr id="5" name="Picture 4">
            <a:extLst>
              <a:ext uri="{FF2B5EF4-FFF2-40B4-BE49-F238E27FC236}">
                <a16:creationId xmlns:a16="http://schemas.microsoft.com/office/drawing/2014/main" id="{9537400B-B4BF-C2AE-6AF4-89518AD4646D}"/>
              </a:ext>
            </a:extLst>
          </p:cNvPr>
          <p:cNvPicPr>
            <a:picLocks noChangeAspect="1"/>
          </p:cNvPicPr>
          <p:nvPr/>
        </p:nvPicPr>
        <p:blipFill>
          <a:blip r:embed="rId2"/>
          <a:stretch>
            <a:fillRect/>
          </a:stretch>
        </p:blipFill>
        <p:spPr>
          <a:xfrm>
            <a:off x="1343441" y="1844186"/>
            <a:ext cx="3048000" cy="4738635"/>
          </a:xfrm>
          <a:prstGeom prst="rect">
            <a:avLst/>
          </a:prstGeom>
        </p:spPr>
      </p:pic>
      <p:pic>
        <p:nvPicPr>
          <p:cNvPr id="9" name="Picture 8">
            <a:extLst>
              <a:ext uri="{FF2B5EF4-FFF2-40B4-BE49-F238E27FC236}">
                <a16:creationId xmlns:a16="http://schemas.microsoft.com/office/drawing/2014/main" id="{5B4BF807-4164-38E6-9CFA-D9AA00F11B6F}"/>
              </a:ext>
            </a:extLst>
          </p:cNvPr>
          <p:cNvPicPr>
            <a:picLocks noChangeAspect="1"/>
          </p:cNvPicPr>
          <p:nvPr/>
        </p:nvPicPr>
        <p:blipFill>
          <a:blip r:embed="rId3"/>
          <a:stretch>
            <a:fillRect/>
          </a:stretch>
        </p:blipFill>
        <p:spPr>
          <a:xfrm>
            <a:off x="1303684" y="1755223"/>
            <a:ext cx="3047999" cy="4777298"/>
          </a:xfrm>
          <a:prstGeom prst="rect">
            <a:avLst/>
          </a:prstGeom>
        </p:spPr>
      </p:pic>
      <p:pic>
        <p:nvPicPr>
          <p:cNvPr id="11" name="Picture 10">
            <a:extLst>
              <a:ext uri="{FF2B5EF4-FFF2-40B4-BE49-F238E27FC236}">
                <a16:creationId xmlns:a16="http://schemas.microsoft.com/office/drawing/2014/main" id="{F00A3F98-0D00-7716-7001-384899E848DA}"/>
              </a:ext>
            </a:extLst>
          </p:cNvPr>
          <p:cNvPicPr>
            <a:picLocks noChangeAspect="1"/>
          </p:cNvPicPr>
          <p:nvPr/>
        </p:nvPicPr>
        <p:blipFill>
          <a:blip r:embed="rId4"/>
          <a:stretch>
            <a:fillRect/>
          </a:stretch>
        </p:blipFill>
        <p:spPr>
          <a:xfrm>
            <a:off x="4404694" y="1755223"/>
            <a:ext cx="1789042" cy="4738634"/>
          </a:xfrm>
          <a:prstGeom prst="rect">
            <a:avLst/>
          </a:prstGeom>
        </p:spPr>
      </p:pic>
      <p:pic>
        <p:nvPicPr>
          <p:cNvPr id="13" name="Picture 12">
            <a:extLst>
              <a:ext uri="{FF2B5EF4-FFF2-40B4-BE49-F238E27FC236}">
                <a16:creationId xmlns:a16="http://schemas.microsoft.com/office/drawing/2014/main" id="{3F21C222-0B06-E2B2-A6E5-04E1228CAD0E}"/>
              </a:ext>
            </a:extLst>
          </p:cNvPr>
          <p:cNvPicPr>
            <a:picLocks noChangeAspect="1"/>
          </p:cNvPicPr>
          <p:nvPr/>
        </p:nvPicPr>
        <p:blipFill>
          <a:blip r:embed="rId5"/>
          <a:stretch>
            <a:fillRect/>
          </a:stretch>
        </p:blipFill>
        <p:spPr>
          <a:xfrm>
            <a:off x="6196414" y="1711547"/>
            <a:ext cx="1618837" cy="4745055"/>
          </a:xfrm>
          <a:prstGeom prst="rect">
            <a:avLst/>
          </a:prstGeom>
        </p:spPr>
      </p:pic>
      <p:pic>
        <p:nvPicPr>
          <p:cNvPr id="15" name="Picture 14">
            <a:extLst>
              <a:ext uri="{FF2B5EF4-FFF2-40B4-BE49-F238E27FC236}">
                <a16:creationId xmlns:a16="http://schemas.microsoft.com/office/drawing/2014/main" id="{08968985-CB7B-351A-6A48-977D42184F94}"/>
              </a:ext>
            </a:extLst>
          </p:cNvPr>
          <p:cNvPicPr>
            <a:picLocks noChangeAspect="1"/>
          </p:cNvPicPr>
          <p:nvPr/>
        </p:nvPicPr>
        <p:blipFill>
          <a:blip r:embed="rId6"/>
          <a:stretch>
            <a:fillRect/>
          </a:stretch>
        </p:blipFill>
        <p:spPr>
          <a:xfrm>
            <a:off x="7701986" y="1663419"/>
            <a:ext cx="1344268" cy="4513544"/>
          </a:xfrm>
          <a:prstGeom prst="rect">
            <a:avLst/>
          </a:prstGeom>
        </p:spPr>
      </p:pic>
      <p:pic>
        <p:nvPicPr>
          <p:cNvPr id="20" name="Picture 19">
            <a:extLst>
              <a:ext uri="{FF2B5EF4-FFF2-40B4-BE49-F238E27FC236}">
                <a16:creationId xmlns:a16="http://schemas.microsoft.com/office/drawing/2014/main" id="{38CD7F19-D398-636F-84F0-B573E1C8EBAB}"/>
              </a:ext>
            </a:extLst>
          </p:cNvPr>
          <p:cNvPicPr>
            <a:picLocks noChangeAspect="1"/>
          </p:cNvPicPr>
          <p:nvPr/>
        </p:nvPicPr>
        <p:blipFill>
          <a:blip r:embed="rId7"/>
          <a:stretch>
            <a:fillRect/>
          </a:stretch>
        </p:blipFill>
        <p:spPr>
          <a:xfrm>
            <a:off x="9200323" y="1730738"/>
            <a:ext cx="2961860" cy="1528530"/>
          </a:xfrm>
          <a:prstGeom prst="rect">
            <a:avLst/>
          </a:prstGeom>
        </p:spPr>
      </p:pic>
      <p:pic>
        <p:nvPicPr>
          <p:cNvPr id="22" name="Picture 21">
            <a:extLst>
              <a:ext uri="{FF2B5EF4-FFF2-40B4-BE49-F238E27FC236}">
                <a16:creationId xmlns:a16="http://schemas.microsoft.com/office/drawing/2014/main" id="{27BDEEBB-3D66-683F-888E-633A79931D86}"/>
              </a:ext>
            </a:extLst>
          </p:cNvPr>
          <p:cNvPicPr>
            <a:picLocks noChangeAspect="1"/>
          </p:cNvPicPr>
          <p:nvPr/>
        </p:nvPicPr>
        <p:blipFill>
          <a:blip r:embed="rId8"/>
          <a:stretch>
            <a:fillRect/>
          </a:stretch>
        </p:blipFill>
        <p:spPr>
          <a:xfrm>
            <a:off x="9200322" y="1730738"/>
            <a:ext cx="2991677" cy="1528530"/>
          </a:xfrm>
          <a:prstGeom prst="rect">
            <a:avLst/>
          </a:prstGeom>
        </p:spPr>
      </p:pic>
      <p:pic>
        <p:nvPicPr>
          <p:cNvPr id="24" name="Picture 23">
            <a:extLst>
              <a:ext uri="{FF2B5EF4-FFF2-40B4-BE49-F238E27FC236}">
                <a16:creationId xmlns:a16="http://schemas.microsoft.com/office/drawing/2014/main" id="{44C2E885-E6F8-6D98-BC3D-E767676AF791}"/>
              </a:ext>
            </a:extLst>
          </p:cNvPr>
          <p:cNvPicPr>
            <a:picLocks noChangeAspect="1"/>
          </p:cNvPicPr>
          <p:nvPr/>
        </p:nvPicPr>
        <p:blipFill>
          <a:blip r:embed="rId9"/>
          <a:stretch>
            <a:fillRect/>
          </a:stretch>
        </p:blipFill>
        <p:spPr>
          <a:xfrm>
            <a:off x="9182503" y="3258300"/>
            <a:ext cx="3067478" cy="2172003"/>
          </a:xfrm>
          <a:prstGeom prst="rect">
            <a:avLst/>
          </a:prstGeom>
        </p:spPr>
      </p:pic>
      <p:pic>
        <p:nvPicPr>
          <p:cNvPr id="26" name="Picture 25">
            <a:extLst>
              <a:ext uri="{FF2B5EF4-FFF2-40B4-BE49-F238E27FC236}">
                <a16:creationId xmlns:a16="http://schemas.microsoft.com/office/drawing/2014/main" id="{3A9E274C-597D-62C3-C828-119BAF2768ED}"/>
              </a:ext>
            </a:extLst>
          </p:cNvPr>
          <p:cNvPicPr>
            <a:picLocks noChangeAspect="1"/>
          </p:cNvPicPr>
          <p:nvPr/>
        </p:nvPicPr>
        <p:blipFill>
          <a:blip r:embed="rId10"/>
          <a:stretch>
            <a:fillRect/>
          </a:stretch>
        </p:blipFill>
        <p:spPr>
          <a:xfrm>
            <a:off x="9168059" y="3258300"/>
            <a:ext cx="3063698" cy="2154984"/>
          </a:xfrm>
          <a:prstGeom prst="rect">
            <a:avLst/>
          </a:prstGeom>
        </p:spPr>
      </p:pic>
      <p:pic>
        <p:nvPicPr>
          <p:cNvPr id="28" name="Picture 27">
            <a:extLst>
              <a:ext uri="{FF2B5EF4-FFF2-40B4-BE49-F238E27FC236}">
                <a16:creationId xmlns:a16="http://schemas.microsoft.com/office/drawing/2014/main" id="{78A4DF57-6B0B-1925-5EB9-4BBD651985E2}"/>
              </a:ext>
            </a:extLst>
          </p:cNvPr>
          <p:cNvPicPr>
            <a:picLocks noChangeAspect="1"/>
          </p:cNvPicPr>
          <p:nvPr/>
        </p:nvPicPr>
        <p:blipFill>
          <a:blip r:embed="rId11"/>
          <a:stretch>
            <a:fillRect/>
          </a:stretch>
        </p:blipFill>
        <p:spPr>
          <a:xfrm>
            <a:off x="9105978" y="5328226"/>
            <a:ext cx="3019129" cy="1252129"/>
          </a:xfrm>
          <a:prstGeom prst="rect">
            <a:avLst/>
          </a:prstGeom>
        </p:spPr>
      </p:pic>
      <p:pic>
        <p:nvPicPr>
          <p:cNvPr id="30" name="Picture 29">
            <a:extLst>
              <a:ext uri="{FF2B5EF4-FFF2-40B4-BE49-F238E27FC236}">
                <a16:creationId xmlns:a16="http://schemas.microsoft.com/office/drawing/2014/main" id="{EFDECF9F-715B-7616-62F2-BBAF367E890E}"/>
              </a:ext>
            </a:extLst>
          </p:cNvPr>
          <p:cNvPicPr>
            <a:picLocks noChangeAspect="1"/>
          </p:cNvPicPr>
          <p:nvPr/>
        </p:nvPicPr>
        <p:blipFill>
          <a:blip r:embed="rId12"/>
          <a:stretch>
            <a:fillRect/>
          </a:stretch>
        </p:blipFill>
        <p:spPr>
          <a:xfrm>
            <a:off x="9145427" y="5322499"/>
            <a:ext cx="3056205" cy="1263582"/>
          </a:xfrm>
          <a:prstGeom prst="rect">
            <a:avLst/>
          </a:prstGeom>
        </p:spPr>
      </p:pic>
    </p:spTree>
    <p:extLst>
      <p:ext uri="{BB962C8B-B14F-4D97-AF65-F5344CB8AC3E}">
        <p14:creationId xmlns:p14="http://schemas.microsoft.com/office/powerpoint/2010/main" val="5647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106017" y="755374"/>
            <a:ext cx="11979966" cy="5934765"/>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5" name="TextBox 4">
            <a:extLst>
              <a:ext uri="{FF2B5EF4-FFF2-40B4-BE49-F238E27FC236}">
                <a16:creationId xmlns:a16="http://schemas.microsoft.com/office/drawing/2014/main" id="{7B26B28D-65D3-491E-E2B6-AB1D3A4C16C3}"/>
              </a:ext>
            </a:extLst>
          </p:cNvPr>
          <p:cNvSpPr txBox="1"/>
          <p:nvPr/>
        </p:nvSpPr>
        <p:spPr>
          <a:xfrm>
            <a:off x="106017" y="1735485"/>
            <a:ext cx="3366053" cy="3539430"/>
          </a:xfrm>
          <a:prstGeom prst="rect">
            <a:avLst/>
          </a:prstGeom>
          <a:noFill/>
        </p:spPr>
        <p:txBody>
          <a:bodyPr wrap="square" rtlCol="0">
            <a:spAutoFit/>
          </a:bodyPr>
          <a:lstStyle/>
          <a:p>
            <a:pPr algn="just">
              <a:spcAft>
                <a:spcPts val="600"/>
              </a:spcAft>
            </a:pPr>
            <a:r>
              <a:rPr lang="en-US" sz="3200" dirty="0" err="1">
                <a:solidFill>
                  <a:srgbClr val="000000"/>
                </a:solidFill>
                <a:effectLst/>
                <a:latin typeface="Times New Roman" panose="02020603050405020304" pitchFamily="18" charset="0"/>
                <a:ea typeface="Times New Roman" panose="02020603050405020304" pitchFamily="18" charset="0"/>
              </a:rPr>
              <a:t>Lập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nửa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XVIII- </a:t>
            </a:r>
            <a:r>
              <a:rPr lang="en-US" sz="3200" dirty="0" err="1">
                <a:solidFill>
                  <a:srgbClr val="000000"/>
                </a:solidFill>
                <a:effectLst/>
                <a:latin typeface="Times New Roman" panose="02020603050405020304" pitchFamily="18" charset="0"/>
                <a:ea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XIX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thời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A599D21A-9745-7A0C-80CC-39683E7BC76E}"/>
              </a:ext>
            </a:extLst>
          </p:cNvPr>
          <p:cNvGraphicFramePr>
            <a:graphicFrameLocks noGrp="1"/>
          </p:cNvGraphicFramePr>
          <p:nvPr>
            <p:extLst>
              <p:ext uri="{D42A27DB-BD31-4B8C-83A1-F6EECF244321}">
                <p14:modId xmlns:p14="http://schemas.microsoft.com/office/powerpoint/2010/main" val="2507729211"/>
              </p:ext>
            </p:extLst>
          </p:nvPr>
        </p:nvGraphicFramePr>
        <p:xfrm>
          <a:off x="3922643" y="1550504"/>
          <a:ext cx="8163340" cy="5139636"/>
        </p:xfrm>
        <a:graphic>
          <a:graphicData uri="http://schemas.openxmlformats.org/drawingml/2006/table">
            <a:tbl>
              <a:tblPr firstRow="1" firstCol="1" bandRow="1">
                <a:tableStyleId>{5C22544A-7EE6-4342-B048-85BDC9FD1C3A}</a:tableStyleId>
              </a:tblPr>
              <a:tblGrid>
                <a:gridCol w="841647">
                  <a:extLst>
                    <a:ext uri="{9D8B030D-6E8A-4147-A177-3AD203B41FA5}">
                      <a16:colId xmlns:a16="http://schemas.microsoft.com/office/drawing/2014/main" val="3241848810"/>
                    </a:ext>
                  </a:extLst>
                </a:gridCol>
                <a:gridCol w="2123406">
                  <a:extLst>
                    <a:ext uri="{9D8B030D-6E8A-4147-A177-3AD203B41FA5}">
                      <a16:colId xmlns:a16="http://schemas.microsoft.com/office/drawing/2014/main" val="3699423443"/>
                    </a:ext>
                  </a:extLst>
                </a:gridCol>
                <a:gridCol w="5198287">
                  <a:extLst>
                    <a:ext uri="{9D8B030D-6E8A-4147-A177-3AD203B41FA5}">
                      <a16:colId xmlns:a16="http://schemas.microsoft.com/office/drawing/2014/main" val="620052093"/>
                    </a:ext>
                  </a:extLst>
                </a:gridCol>
              </a:tblGrid>
              <a:tr h="1302465">
                <a:tc>
                  <a:txBody>
                    <a:bodyPr/>
                    <a:lstStyle/>
                    <a:p>
                      <a:r>
                        <a:rPr lang="en-US" sz="2800" dirty="0">
                          <a:effectLst/>
                          <a:latin typeface="Times New Roman" panose="02020603050405020304" pitchFamily="18" charset="0"/>
                          <a:cs typeface="Times New Roman" panose="02020603050405020304" pitchFamily="18" charset="0"/>
                        </a:rPr>
                        <a:t>STT</a:t>
                      </a: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a:effectLst/>
                          <a:latin typeface="Times New Roman" panose="02020603050405020304" pitchFamily="18" charset="0"/>
                          <a:cs typeface="Times New Roman" panose="02020603050405020304" pitchFamily="18" charset="0"/>
                        </a:rPr>
                        <a:t>Thời gian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endParaRPr lang="en-US" sz="2800" dirty="0">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7714195"/>
                  </a:ext>
                </a:extLst>
              </a:tr>
              <a:tr h="434156">
                <a:tc>
                  <a:txBody>
                    <a:bodyPr/>
                    <a:lstStyle/>
                    <a:p>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5422863"/>
                  </a:ext>
                </a:extLst>
              </a:tr>
              <a:tr h="868310">
                <a:tc>
                  <a:txBody>
                    <a:bodyPr/>
                    <a:lstStyle/>
                    <a:p>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8306231"/>
                  </a:ext>
                </a:extLst>
              </a:tr>
              <a:tr h="434156">
                <a:tc>
                  <a:txBody>
                    <a:bodyPr/>
                    <a:lstStyle/>
                    <a:p>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4724728"/>
                  </a:ext>
                </a:extLst>
              </a:tr>
              <a:tr h="434156">
                <a:tc>
                  <a:txBody>
                    <a:bodyPr/>
                    <a:lstStyle/>
                    <a:p>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2766444"/>
                  </a:ext>
                </a:extLst>
              </a:tr>
              <a:tr h="798081">
                <a:tc>
                  <a:txBody>
                    <a:bodyPr/>
                    <a:lstStyle/>
                    <a:p>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9693702"/>
                  </a:ext>
                </a:extLst>
              </a:tr>
              <a:tr h="434156">
                <a:tc>
                  <a:txBody>
                    <a:bodyPr/>
                    <a:lstStyle/>
                    <a:p>
                      <a:r>
                        <a:rPr lang="en-US"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7054667"/>
                  </a:ext>
                </a:extLst>
              </a:tr>
              <a:tr h="434156">
                <a:tc>
                  <a:txBody>
                    <a:bodyPr/>
                    <a:lstStyle/>
                    <a:p>
                      <a:r>
                        <a:rPr lang="en-US"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9524859"/>
                  </a:ext>
                </a:extLst>
              </a:tr>
            </a:tbl>
          </a:graphicData>
        </a:graphic>
      </p:graphicFrame>
    </p:spTree>
    <p:extLst>
      <p:ext uri="{BB962C8B-B14F-4D97-AF65-F5344CB8AC3E}">
        <p14:creationId xmlns:p14="http://schemas.microsoft.com/office/powerpoint/2010/main" val="72824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1" y="1020416"/>
            <a:ext cx="12085982" cy="566972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5" name="TextBox 4">
            <a:extLst>
              <a:ext uri="{FF2B5EF4-FFF2-40B4-BE49-F238E27FC236}">
                <a16:creationId xmlns:a16="http://schemas.microsoft.com/office/drawing/2014/main" id="{7B26B28D-65D3-491E-E2B6-AB1D3A4C16C3}"/>
              </a:ext>
            </a:extLst>
          </p:cNvPr>
          <p:cNvSpPr txBox="1"/>
          <p:nvPr/>
        </p:nvSpPr>
        <p:spPr>
          <a:xfrm>
            <a:off x="450574" y="1735485"/>
            <a:ext cx="3021496" cy="4031873"/>
          </a:xfrm>
          <a:prstGeom prst="rect">
            <a:avLst/>
          </a:prstGeom>
          <a:noFill/>
        </p:spPr>
        <p:txBody>
          <a:bodyPr wrap="square" rtlCol="0">
            <a:spAutoFit/>
          </a:bodyPr>
          <a:lstStyle/>
          <a:p>
            <a:pPr algn="just">
              <a:spcAft>
                <a:spcPts val="600"/>
              </a:spcAft>
            </a:pPr>
            <a:r>
              <a:rPr lang="en-US" sz="3200" dirty="0" err="1">
                <a:solidFill>
                  <a:srgbClr val="000000"/>
                </a:solidFill>
                <a:effectLst/>
                <a:latin typeface="Times New Roman" panose="02020603050405020304" pitchFamily="18" charset="0"/>
                <a:ea typeface="Times New Roman" panose="02020603050405020304" pitchFamily="18" charset="0"/>
              </a:rPr>
              <a:t>Lập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nửa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XVIII- </a:t>
            </a:r>
            <a:r>
              <a:rPr lang="en-US" sz="3200" dirty="0" err="1">
                <a:solidFill>
                  <a:srgbClr val="000000"/>
                </a:solidFill>
                <a:effectLst/>
                <a:latin typeface="Times New Roman" panose="02020603050405020304" pitchFamily="18" charset="0"/>
                <a:ea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XIX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thời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A599D21A-9745-7A0C-80CC-39683E7BC76E}"/>
              </a:ext>
            </a:extLst>
          </p:cNvPr>
          <p:cNvGraphicFramePr>
            <a:graphicFrameLocks noGrp="1"/>
          </p:cNvGraphicFramePr>
          <p:nvPr/>
        </p:nvGraphicFramePr>
        <p:xfrm>
          <a:off x="3922643" y="1550504"/>
          <a:ext cx="8163340" cy="5139636"/>
        </p:xfrm>
        <a:graphic>
          <a:graphicData uri="http://schemas.openxmlformats.org/drawingml/2006/table">
            <a:tbl>
              <a:tblPr firstRow="1" firstCol="1" bandRow="1">
                <a:tableStyleId>{5C22544A-7EE6-4342-B048-85BDC9FD1C3A}</a:tableStyleId>
              </a:tblPr>
              <a:tblGrid>
                <a:gridCol w="841647">
                  <a:extLst>
                    <a:ext uri="{9D8B030D-6E8A-4147-A177-3AD203B41FA5}">
                      <a16:colId xmlns:a16="http://schemas.microsoft.com/office/drawing/2014/main" val="3241848810"/>
                    </a:ext>
                  </a:extLst>
                </a:gridCol>
                <a:gridCol w="2123406">
                  <a:extLst>
                    <a:ext uri="{9D8B030D-6E8A-4147-A177-3AD203B41FA5}">
                      <a16:colId xmlns:a16="http://schemas.microsoft.com/office/drawing/2014/main" val="3699423443"/>
                    </a:ext>
                  </a:extLst>
                </a:gridCol>
                <a:gridCol w="5198287">
                  <a:extLst>
                    <a:ext uri="{9D8B030D-6E8A-4147-A177-3AD203B41FA5}">
                      <a16:colId xmlns:a16="http://schemas.microsoft.com/office/drawing/2014/main" val="620052093"/>
                    </a:ext>
                  </a:extLst>
                </a:gridCol>
              </a:tblGrid>
              <a:tr h="1302465">
                <a:tc>
                  <a:txBody>
                    <a:bodyPr/>
                    <a:lstStyle/>
                    <a:p>
                      <a:r>
                        <a:rPr lang="en-US" sz="2800" dirty="0">
                          <a:effectLst/>
                          <a:latin typeface="Times New Roman" panose="02020603050405020304" pitchFamily="18" charset="0"/>
                          <a:cs typeface="Times New Roman" panose="02020603050405020304" pitchFamily="18" charset="0"/>
                        </a:rPr>
                        <a:t>STT</a:t>
                      </a: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a:effectLst/>
                          <a:latin typeface="Times New Roman" panose="02020603050405020304" pitchFamily="18" charset="0"/>
                          <a:cs typeface="Times New Roman" panose="02020603050405020304" pitchFamily="18" charset="0"/>
                        </a:rPr>
                        <a:t>Thời gian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endParaRPr lang="en-US" sz="2800" dirty="0">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7714195"/>
                  </a:ext>
                </a:extLst>
              </a:tr>
              <a:tr h="434156">
                <a:tc>
                  <a:txBody>
                    <a:bodyPr/>
                    <a:lstStyle/>
                    <a:p>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effectLst/>
                          <a:latin typeface="Times New Roman" panose="02020603050405020304" pitchFamily="18" charset="0"/>
                          <a:cs typeface="Times New Roman" panose="02020603050405020304" pitchFamily="18" charset="0"/>
                        </a:rPr>
                        <a:t>1764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Gien-ni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5422863"/>
                  </a:ext>
                </a:extLst>
              </a:tr>
              <a:tr h="868310">
                <a:tc>
                  <a:txBody>
                    <a:bodyPr/>
                    <a:lstStyle/>
                    <a:p>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1769</a:t>
                      </a:r>
                    </a:p>
                    <a:p>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8306231"/>
                  </a:ext>
                </a:extLst>
              </a:tr>
              <a:tr h="434156">
                <a:tc>
                  <a:txBody>
                    <a:bodyPr/>
                    <a:lstStyle/>
                    <a:p>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1784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4724728"/>
                  </a:ext>
                </a:extLst>
              </a:tr>
              <a:tr h="434156">
                <a:tc>
                  <a:txBody>
                    <a:bodyPr/>
                    <a:lstStyle/>
                    <a:p>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1785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dệt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2766444"/>
                  </a:ext>
                </a:extLst>
              </a:tr>
              <a:tr h="798081">
                <a:tc>
                  <a:txBody>
                    <a:bodyPr/>
                    <a:lstStyle/>
                    <a:p>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1814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effectLst/>
                          <a:latin typeface="Times New Roman" panose="02020603050405020304" pitchFamily="18" charset="0"/>
                          <a:cs typeface="Times New Roman" panose="02020603050405020304" pitchFamily="18" charset="0"/>
                        </a:rPr>
                        <a:t>Xe </a:t>
                      </a:r>
                      <a:r>
                        <a:rPr lang="en-US" sz="2800" dirty="0" err="1">
                          <a:effectLst/>
                          <a:latin typeface="Times New Roman" panose="02020603050405020304" pitchFamily="18" charset="0"/>
                          <a:cs typeface="Times New Roman" panose="02020603050405020304" pitchFamily="18" charset="0"/>
                        </a:rPr>
                        <a:t>lửa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9693702"/>
                  </a:ext>
                </a:extLst>
              </a:tr>
              <a:tr h="434156">
                <a:tc>
                  <a:txBody>
                    <a:bodyPr/>
                    <a:lstStyle/>
                    <a:p>
                      <a:r>
                        <a:rPr lang="en-US"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1793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bông</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7054667"/>
                  </a:ext>
                </a:extLst>
              </a:tr>
              <a:tr h="434156">
                <a:tc>
                  <a:txBody>
                    <a:bodyPr/>
                    <a:lstStyle/>
                    <a:p>
                      <a:r>
                        <a:rPr lang="en-US"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1831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bông</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9524859"/>
                  </a:ext>
                </a:extLst>
              </a:tr>
            </a:tbl>
          </a:graphicData>
        </a:graphic>
      </p:graphicFrame>
    </p:spTree>
    <p:extLst>
      <p:ext uri="{BB962C8B-B14F-4D97-AF65-F5344CB8AC3E}">
        <p14:creationId xmlns:p14="http://schemas.microsoft.com/office/powerpoint/2010/main" val="34891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9" name="TextBox 8">
            <a:extLst>
              <a:ext uri="{FF2B5EF4-FFF2-40B4-BE49-F238E27FC236}">
                <a16:creationId xmlns:a16="http://schemas.microsoft.com/office/drawing/2014/main" id="{03E192A9-94CF-AC9D-1FFD-149705CC2557}"/>
              </a:ext>
            </a:extLst>
          </p:cNvPr>
          <p:cNvSpPr txBox="1"/>
          <p:nvPr/>
        </p:nvSpPr>
        <p:spPr>
          <a:xfrm>
            <a:off x="7232374" y="1685935"/>
            <a:ext cx="4333461" cy="1569660"/>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Thừa</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hưởng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và</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học</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hỏi</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được</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kinh</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nghiệm</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từ</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nước</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phát</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triển</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trước</a:t>
            </a:r>
            <a:endParaRPr lang="en-US" sz="3200" dirty="0">
              <a:solidFill>
                <a:srgbClr val="0070C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FB64CF8-8645-B7A4-5151-017ADFD96446}"/>
              </a:ext>
            </a:extLst>
          </p:cNvPr>
          <p:cNvSpPr txBox="1"/>
          <p:nvPr/>
        </p:nvSpPr>
        <p:spPr>
          <a:xfrm>
            <a:off x="268357" y="1685935"/>
            <a:ext cx="4873491" cy="2585323"/>
          </a:xfrm>
          <a:prstGeom prst="rect">
            <a:avLst/>
          </a:prstGeom>
          <a:noFill/>
        </p:spPr>
        <p:txBody>
          <a:bodyPr wrap="square" rtlCol="0">
            <a:spAutoFit/>
          </a:bodyPr>
          <a:lstStyle/>
          <a:p>
            <a:r>
              <a:rPr lang="en-US" sz="3600" dirty="0" err="1">
                <a:solidFill>
                  <a:srgbClr val="000000"/>
                </a:solidFill>
                <a:effectLst/>
                <a:latin typeface="Times New Roman" panose="02020603050405020304" pitchFamily="18" charset="0"/>
                <a:ea typeface="Times New Roman" panose="02020603050405020304" pitchFamily="18" charset="0"/>
              </a:rPr>
              <a:t>Tại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nghiệp</a:t>
            </a:r>
            <a:r>
              <a:rPr lang="en-US" sz="3600" dirty="0">
                <a:solidFill>
                  <a:srgbClr val="000000"/>
                </a:solidFill>
                <a:effectLst/>
                <a:latin typeface="Times New Roman" panose="02020603050405020304" pitchFamily="18" charset="0"/>
                <a:ea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rPr>
              <a:t>Pháp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Đức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bắt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đầu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muộn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nhưng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phát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triển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nhanh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hơn</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218EFFE-FBEE-8CA3-4FE3-7DD25B363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8" y="4032462"/>
            <a:ext cx="4293706" cy="2633789"/>
          </a:xfrm>
          <a:prstGeom prst="rect">
            <a:avLst/>
          </a:prstGeom>
        </p:spPr>
      </p:pic>
      <p:pic>
        <p:nvPicPr>
          <p:cNvPr id="1026" name="Picture 2" descr="Lịch sử 10 Bài 32 - Cuộc cách mạng công nghiệp ở Châu Âu">
            <a:extLst>
              <a:ext uri="{FF2B5EF4-FFF2-40B4-BE49-F238E27FC236}">
                <a16:creationId xmlns:a16="http://schemas.microsoft.com/office/drawing/2014/main" id="{3B237416-929D-71CB-3CCC-23627A4C7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877" y="3310230"/>
            <a:ext cx="57150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1+#ppt_w/2"/>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10" name="TextBox 9">
            <a:extLst>
              <a:ext uri="{FF2B5EF4-FFF2-40B4-BE49-F238E27FC236}">
                <a16:creationId xmlns:a16="http://schemas.microsoft.com/office/drawing/2014/main" id="{3FB64CF8-8645-B7A4-5151-017ADFD96446}"/>
              </a:ext>
            </a:extLst>
          </p:cNvPr>
          <p:cNvSpPr txBox="1"/>
          <p:nvPr/>
        </p:nvSpPr>
        <p:spPr>
          <a:xfrm>
            <a:off x="493126" y="1582499"/>
            <a:ext cx="3644348" cy="2662267"/>
          </a:xfrm>
          <a:prstGeom prst="rect">
            <a:avLst/>
          </a:prstGeom>
          <a:noFill/>
        </p:spPr>
        <p:txBody>
          <a:bodyPr wrap="square" rtlCol="0">
            <a:spAutoFit/>
          </a:bodyPr>
          <a:lstStyle/>
          <a:p>
            <a:pPr algn="just">
              <a:spcAft>
                <a:spcPts val="600"/>
              </a:spcAft>
            </a:pPr>
            <a:r>
              <a:rPr lang="en-US" sz="3600" dirty="0" err="1">
                <a:solidFill>
                  <a:srgbClr val="000000"/>
                </a:solidFill>
                <a:effectLst/>
                <a:latin typeface="Times New Roman" panose="02020603050405020304" pitchFamily="18" charset="0"/>
                <a:ea typeface="Times New Roman" panose="02020603050405020304" pitchFamily="18" charset="0"/>
              </a:rPr>
              <a:t>Tác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động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tiêu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nghiệp</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696F2DD-BBC9-C307-5028-ECECEAA63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3939207"/>
            <a:ext cx="4846364" cy="3185638"/>
          </a:xfrm>
          <a:prstGeom prst="rect">
            <a:avLst/>
          </a:prstGeom>
        </p:spPr>
      </p:pic>
      <p:pic>
        <p:nvPicPr>
          <p:cNvPr id="12" name="Picture 11">
            <a:extLst>
              <a:ext uri="{FF2B5EF4-FFF2-40B4-BE49-F238E27FC236}">
                <a16:creationId xmlns:a16="http://schemas.microsoft.com/office/drawing/2014/main" id="{A2C0BD27-6E37-6EDF-7058-32DC5DA7A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782" y="1582499"/>
            <a:ext cx="4002157" cy="2782092"/>
          </a:xfrm>
          <a:prstGeom prst="rect">
            <a:avLst/>
          </a:prstGeom>
        </p:spPr>
      </p:pic>
      <p:sp>
        <p:nvSpPr>
          <p:cNvPr id="13" name="TextBox 12">
            <a:extLst>
              <a:ext uri="{FF2B5EF4-FFF2-40B4-BE49-F238E27FC236}">
                <a16:creationId xmlns:a16="http://schemas.microsoft.com/office/drawing/2014/main" id="{BF6E980D-A936-E691-8C6B-7600D2F7B417}"/>
              </a:ext>
            </a:extLst>
          </p:cNvPr>
          <p:cNvSpPr txBox="1"/>
          <p:nvPr/>
        </p:nvSpPr>
        <p:spPr>
          <a:xfrm>
            <a:off x="7239621" y="4458724"/>
            <a:ext cx="4368967" cy="2246769"/>
          </a:xfrm>
          <a:prstGeom prst="rect">
            <a:avLst/>
          </a:prstGeom>
          <a:noFill/>
        </p:spPr>
        <p:txBody>
          <a:bodyPr wrap="square" rtlCol="0">
            <a:spAutoFit/>
          </a:bodyPr>
          <a:lstStyle/>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t>
            </a:r>
            <a:r>
              <a:rPr lang="en-US" sz="2800" dirty="0" err="1">
                <a:effectLst/>
                <a:latin typeface="Times New Roman" panose="02020603050405020304" pitchFamily="18" charset="0"/>
                <a:ea typeface="Times New Roman" panose="02020603050405020304" pitchFamily="18" charset="0"/>
              </a:rPr>
              <a:t>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xuất</a:t>
            </a:r>
            <a:endParaRPr lang="en-US" sz="2800" dirty="0">
              <a:effectLst/>
              <a:latin typeface="Times New Roman" panose="02020603050405020304" pitchFamily="18" charset="0"/>
              <a:ea typeface="Times New Roman" panose="02020603050405020304" pitchFamily="18" charset="0"/>
            </a:endParaRPr>
          </a:p>
          <a:p>
            <a:pPr marL="285750" indent="-285750">
              <a:buFontTx/>
              <a:buChar char="-"/>
            </a:pP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tăng</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525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10" name="TextBox 9">
            <a:extLst>
              <a:ext uri="{FF2B5EF4-FFF2-40B4-BE49-F238E27FC236}">
                <a16:creationId xmlns:a16="http://schemas.microsoft.com/office/drawing/2014/main" id="{3FB64CF8-8645-B7A4-5151-017ADFD96446}"/>
              </a:ext>
            </a:extLst>
          </p:cNvPr>
          <p:cNvSpPr txBox="1"/>
          <p:nvPr/>
        </p:nvSpPr>
        <p:spPr>
          <a:xfrm>
            <a:off x="493126" y="1582499"/>
            <a:ext cx="3644348" cy="2662267"/>
          </a:xfrm>
          <a:prstGeom prst="rect">
            <a:avLst/>
          </a:prstGeom>
          <a:noFill/>
        </p:spPr>
        <p:txBody>
          <a:bodyPr wrap="square" rtlCol="0">
            <a:spAutoFit/>
          </a:bodyPr>
          <a:lstStyle/>
          <a:p>
            <a:pPr algn="just">
              <a:spcAft>
                <a:spcPts val="600"/>
              </a:spcAft>
            </a:pPr>
            <a:r>
              <a:rPr lang="en-US" sz="3600" dirty="0" err="1">
                <a:solidFill>
                  <a:srgbClr val="000000"/>
                </a:solidFill>
                <a:effectLst/>
                <a:latin typeface="Times New Roman" panose="02020603050405020304" pitchFamily="18" charset="0"/>
                <a:ea typeface="Times New Roman" panose="02020603050405020304" pitchFamily="18" charset="0"/>
              </a:rPr>
              <a:t>Tác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động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tiêu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nghiệp</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696F2DD-BBC9-C307-5028-ECECEAA63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3939207"/>
            <a:ext cx="4846364" cy="3185638"/>
          </a:xfrm>
          <a:prstGeom prst="rect">
            <a:avLst/>
          </a:prstGeom>
        </p:spPr>
      </p:pic>
      <p:sp>
        <p:nvSpPr>
          <p:cNvPr id="13" name="TextBox 12">
            <a:extLst>
              <a:ext uri="{FF2B5EF4-FFF2-40B4-BE49-F238E27FC236}">
                <a16:creationId xmlns:a16="http://schemas.microsoft.com/office/drawing/2014/main" id="{BF6E980D-A936-E691-8C6B-7600D2F7B417}"/>
              </a:ext>
            </a:extLst>
          </p:cNvPr>
          <p:cNvSpPr txBox="1"/>
          <p:nvPr/>
        </p:nvSpPr>
        <p:spPr>
          <a:xfrm>
            <a:off x="6603517" y="5094218"/>
            <a:ext cx="5363196"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Hình thành 2 giai cấp tư sản và vô sản</a:t>
            </a:r>
            <a:r>
              <a:rPr lang="vi-VN" sz="3200" dirty="0"/>
              <a:t>.</a:t>
            </a:r>
            <a:endParaRPr lang="en-US" sz="3200" dirty="0"/>
          </a:p>
        </p:txBody>
      </p:sp>
      <p:pic>
        <p:nvPicPr>
          <p:cNvPr id="4098" name="Picture 2">
            <a:extLst>
              <a:ext uri="{FF2B5EF4-FFF2-40B4-BE49-F238E27FC236}">
                <a16:creationId xmlns:a16="http://schemas.microsoft.com/office/drawing/2014/main" id="{9E3AE293-1FD9-E0B8-199A-F3155B479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854" y="1582499"/>
            <a:ext cx="476250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pic>
        <p:nvPicPr>
          <p:cNvPr id="11" name="Picture 10">
            <a:extLst>
              <a:ext uri="{FF2B5EF4-FFF2-40B4-BE49-F238E27FC236}">
                <a16:creationId xmlns:a16="http://schemas.microsoft.com/office/drawing/2014/main" id="{1FADED17-4EFC-CE43-C81A-B6B9791A1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4" y="4032462"/>
            <a:ext cx="3896139" cy="2633789"/>
          </a:xfrm>
          <a:prstGeom prst="rect">
            <a:avLst/>
          </a:prstGeom>
        </p:spPr>
      </p:pic>
      <p:sp>
        <p:nvSpPr>
          <p:cNvPr id="15" name="Speech Bubble: Rectangle with Corners Rounded 14">
            <a:extLst>
              <a:ext uri="{FF2B5EF4-FFF2-40B4-BE49-F238E27FC236}">
                <a16:creationId xmlns:a16="http://schemas.microsoft.com/office/drawing/2014/main" id="{47DCEEE0-C2EA-A2F6-B90E-CDD405670009}"/>
              </a:ext>
            </a:extLst>
          </p:cNvPr>
          <p:cNvSpPr/>
          <p:nvPr/>
        </p:nvSpPr>
        <p:spPr>
          <a:xfrm>
            <a:off x="503584" y="1478925"/>
            <a:ext cx="3207025" cy="2743199"/>
          </a:xfrm>
          <a:prstGeom prst="wedgeRoundRectCallout">
            <a:avLst>
              <a:gd name="adj1" fmla="val -2539"/>
              <a:gd name="adj2" fmla="val 63333"/>
              <a:gd name="adj3" fmla="val 1666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phục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cực</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pSp>
        <p:nvGrpSpPr>
          <p:cNvPr id="20" name="Group 19">
            <a:extLst>
              <a:ext uri="{FF2B5EF4-FFF2-40B4-BE49-F238E27FC236}">
                <a16:creationId xmlns:a16="http://schemas.microsoft.com/office/drawing/2014/main" id="{54281D89-29BD-0F46-35CC-059769054524}"/>
              </a:ext>
            </a:extLst>
          </p:cNvPr>
          <p:cNvGrpSpPr/>
          <p:nvPr/>
        </p:nvGrpSpPr>
        <p:grpSpPr>
          <a:xfrm>
            <a:off x="4977849" y="359640"/>
            <a:ext cx="7474226" cy="4507396"/>
            <a:chOff x="5340627" y="359640"/>
            <a:chExt cx="7474226" cy="4507396"/>
          </a:xfrm>
        </p:grpSpPr>
        <p:pic>
          <p:nvPicPr>
            <p:cNvPr id="17" name="Picture 16">
              <a:extLst>
                <a:ext uri="{FF2B5EF4-FFF2-40B4-BE49-F238E27FC236}">
                  <a16:creationId xmlns:a16="http://schemas.microsoft.com/office/drawing/2014/main" id="{35DE26CC-BAB3-10F7-BC21-2989CA79B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627" y="359640"/>
              <a:ext cx="7474226" cy="4507396"/>
            </a:xfrm>
            <a:prstGeom prst="rect">
              <a:avLst/>
            </a:prstGeom>
          </p:spPr>
        </p:pic>
        <p:sp>
          <p:nvSpPr>
            <p:cNvPr id="19" name="TextBox 18">
              <a:extLst>
                <a:ext uri="{FF2B5EF4-FFF2-40B4-BE49-F238E27FC236}">
                  <a16:creationId xmlns:a16="http://schemas.microsoft.com/office/drawing/2014/main" id="{9504DC94-4D09-A43E-1994-C5947B5C874F}"/>
                </a:ext>
              </a:extLst>
            </p:cNvPr>
            <p:cNvSpPr txBox="1"/>
            <p:nvPr/>
          </p:nvSpPr>
          <p:spPr>
            <a:xfrm>
              <a:off x="8772939" y="1630017"/>
              <a:ext cx="319377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p>
          </p:txBody>
        </p:sp>
      </p:grpSp>
      <p:sp>
        <p:nvSpPr>
          <p:cNvPr id="22" name="TextBox 21">
            <a:extLst>
              <a:ext uri="{FF2B5EF4-FFF2-40B4-BE49-F238E27FC236}">
                <a16:creationId xmlns:a16="http://schemas.microsoft.com/office/drawing/2014/main" id="{AB4DC77E-2697-B298-64F8-58FBA990DD29}"/>
              </a:ext>
            </a:extLst>
          </p:cNvPr>
          <p:cNvSpPr txBox="1"/>
          <p:nvPr/>
        </p:nvSpPr>
        <p:spPr>
          <a:xfrm>
            <a:off x="5971762" y="5058816"/>
            <a:ext cx="5592416" cy="1384995"/>
          </a:xfrm>
          <a:prstGeom prst="rect">
            <a:avLst/>
          </a:prstGeom>
          <a:noFill/>
        </p:spPr>
        <p:txBody>
          <a:bodyPr wrap="square">
            <a:spAutoFit/>
          </a:bodyPr>
          <a:lstStyle/>
          <a:p>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Học</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sinh</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thể</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đưa</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ra</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những</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ý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kiến</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của</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riêng</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mình</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và</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những</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hiểu</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biết</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của</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bản</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thân</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en-US"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093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AF0A-CADA-C13E-9EE9-255C2899C112}"/>
              </a:ext>
            </a:extLst>
          </p:cNvPr>
          <p:cNvSpPr>
            <a:spLocks noGrp="1"/>
          </p:cNvSpPr>
          <p:nvPr>
            <p:ph type="title"/>
          </p:nvPr>
        </p:nvSpPr>
        <p:spPr>
          <a:xfrm>
            <a:off x="397565" y="18256"/>
            <a:ext cx="11396870" cy="790128"/>
          </a:xfrm>
        </p:spPr>
        <p:txBody>
          <a:bodyPr>
            <a:noAutofit/>
          </a:bodyPr>
          <a:lstStyle/>
          <a:p>
            <a:r>
              <a:rPr lang="en-US" sz="3200" b="1" dirty="0" err="1">
                <a:effectLst/>
                <a:latin typeface="Times New Roman" panose="02020603050405020304" pitchFamily="18" charset="0"/>
                <a:ea typeface="Times New Roman" panose="02020603050405020304" pitchFamily="18" charset="0"/>
              </a:rPr>
              <a:t>II.Đông</a:t>
            </a:r>
            <a:r>
              <a:rPr lang="en-US" sz="3200" b="1" dirty="0">
                <a:effectLst/>
                <a:latin typeface="Times New Roman" panose="02020603050405020304" pitchFamily="18" charset="0"/>
                <a:ea typeface="Times New Roman" panose="02020603050405020304" pitchFamily="18" charset="0"/>
              </a:rPr>
              <a:t> Nam Á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nửa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giữa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XIX</a:t>
            </a:r>
            <a:endParaRPr lang="en-US" sz="32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252C1853-8194-BE22-9ADD-C4C27EED7B12}"/>
              </a:ext>
            </a:extLst>
          </p:cNvPr>
          <p:cNvSpPr>
            <a:spLocks noGrp="1"/>
          </p:cNvSpPr>
          <p:nvPr>
            <p:ph type="body" idx="1"/>
          </p:nvPr>
        </p:nvSpPr>
        <p:spPr>
          <a:xfrm>
            <a:off x="397565" y="808384"/>
            <a:ext cx="11396870" cy="5368580"/>
          </a:xfrm>
        </p:spPr>
        <p:txBody>
          <a:bodyPr>
            <a:normAutofit/>
          </a:bodyPr>
          <a:lstStyle/>
          <a:p>
            <a:r>
              <a:rPr lang="en-US" dirty="0" err="1">
                <a:effectLst/>
                <a:latin typeface="Times New Roman" panose="02020603050405020304" pitchFamily="18" charset="0"/>
                <a:ea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b="1"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xâm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Đông</a:t>
            </a:r>
            <a:r>
              <a:rPr lang="en-US" dirty="0">
                <a:effectLst/>
                <a:latin typeface="Times New Roman" panose="02020603050405020304" pitchFamily="18" charset="0"/>
                <a:ea typeface="Times New Roman" panose="02020603050405020304" pitchFamily="18" charset="0"/>
              </a:rPr>
              <a:t> Nam Á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Tây</a:t>
            </a:r>
            <a:endParaRPr lang="en-US"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D68E438B-F998-E57B-0ACA-A06A48F51549}"/>
              </a:ext>
            </a:extLst>
          </p:cNvPr>
          <p:cNvGraphicFramePr>
            <a:graphicFrameLocks noGrp="1"/>
          </p:cNvGraphicFramePr>
          <p:nvPr>
            <p:extLst>
              <p:ext uri="{D42A27DB-BD31-4B8C-83A1-F6EECF244321}">
                <p14:modId xmlns:p14="http://schemas.microsoft.com/office/powerpoint/2010/main" val="3635148827"/>
              </p:ext>
            </p:extLst>
          </p:nvPr>
        </p:nvGraphicFramePr>
        <p:xfrm>
          <a:off x="278297" y="1364974"/>
          <a:ext cx="11635407" cy="5401217"/>
        </p:xfrm>
        <a:graphic>
          <a:graphicData uri="http://schemas.openxmlformats.org/drawingml/2006/table">
            <a:tbl>
              <a:tblPr firstRow="1" firstCol="1" bandRow="1">
                <a:tableStyleId>{5C22544A-7EE6-4342-B048-85BDC9FD1C3A}</a:tableStyleId>
              </a:tblPr>
              <a:tblGrid>
                <a:gridCol w="3068884">
                  <a:extLst>
                    <a:ext uri="{9D8B030D-6E8A-4147-A177-3AD203B41FA5}">
                      <a16:colId xmlns:a16="http://schemas.microsoft.com/office/drawing/2014/main" val="2306075266"/>
                    </a:ext>
                  </a:extLst>
                </a:gridCol>
                <a:gridCol w="8566523">
                  <a:extLst>
                    <a:ext uri="{9D8B030D-6E8A-4147-A177-3AD203B41FA5}">
                      <a16:colId xmlns:a16="http://schemas.microsoft.com/office/drawing/2014/main" val="1613158748"/>
                    </a:ext>
                  </a:extLst>
                </a:gridCol>
              </a:tblGrid>
              <a:tr h="1064642">
                <a:tc>
                  <a:txBody>
                    <a:bodyPr/>
                    <a:lstStyle/>
                    <a:p>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endParaRPr lang="en-US" sz="2400" dirty="0">
                        <a:effectLst/>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Nam Á </a:t>
                      </a: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Nam Á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81232160"/>
                  </a:ext>
                </a:extLst>
              </a:tr>
              <a:tr h="709761">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55016410"/>
                  </a:ext>
                </a:extLst>
              </a:tr>
              <a:tr h="1121716">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856484154"/>
                  </a:ext>
                </a:extLst>
              </a:tr>
              <a:tr h="709761">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346141018"/>
                  </a:ext>
                </a:extLst>
              </a:tr>
              <a:tr h="801226">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55080673"/>
                  </a:ext>
                </a:extLst>
              </a:tr>
              <a:tr h="961473">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014471966"/>
                  </a:ext>
                </a:extLst>
              </a:tr>
            </a:tbl>
          </a:graphicData>
        </a:graphic>
      </p:graphicFrame>
    </p:spTree>
    <p:extLst>
      <p:ext uri="{BB962C8B-B14F-4D97-AF65-F5344CB8AC3E}">
        <p14:creationId xmlns:p14="http://schemas.microsoft.com/office/powerpoint/2010/main" val="65463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C1853-8194-BE22-9ADD-C4C27EED7B12}"/>
              </a:ext>
            </a:extLst>
          </p:cNvPr>
          <p:cNvSpPr>
            <a:spLocks noGrp="1"/>
          </p:cNvSpPr>
          <p:nvPr>
            <p:ph type="body" idx="1"/>
          </p:nvPr>
        </p:nvSpPr>
        <p:spPr>
          <a:xfrm>
            <a:off x="0" y="159026"/>
            <a:ext cx="11887200" cy="6017938"/>
          </a:xfrm>
        </p:spPr>
        <p:txBody>
          <a:bodyPr>
            <a:normAutofit/>
          </a:bodyPr>
          <a:lstStyle/>
          <a:p>
            <a:r>
              <a:rPr lang="en-US" dirty="0" err="1">
                <a:effectLst/>
                <a:latin typeface="Times New Roman" panose="02020603050405020304" pitchFamily="18" charset="0"/>
                <a:ea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b="1"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xâm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Đông</a:t>
            </a:r>
            <a:r>
              <a:rPr lang="en-US" dirty="0">
                <a:effectLst/>
                <a:latin typeface="Times New Roman" panose="02020603050405020304" pitchFamily="18" charset="0"/>
                <a:ea typeface="Times New Roman" panose="02020603050405020304" pitchFamily="18" charset="0"/>
              </a:rPr>
              <a:t> Nam Á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Tây</a:t>
            </a:r>
            <a:endParaRPr lang="en-US"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D68E438B-F998-E57B-0ACA-A06A48F51549}"/>
              </a:ext>
            </a:extLst>
          </p:cNvPr>
          <p:cNvGraphicFramePr>
            <a:graphicFrameLocks noGrp="1"/>
          </p:cNvGraphicFramePr>
          <p:nvPr>
            <p:extLst>
              <p:ext uri="{D42A27DB-BD31-4B8C-83A1-F6EECF244321}">
                <p14:modId xmlns:p14="http://schemas.microsoft.com/office/powerpoint/2010/main" val="638487327"/>
              </p:ext>
            </p:extLst>
          </p:nvPr>
        </p:nvGraphicFramePr>
        <p:xfrm>
          <a:off x="0" y="795131"/>
          <a:ext cx="12192000" cy="5903844"/>
        </p:xfrm>
        <a:graphic>
          <a:graphicData uri="http://schemas.openxmlformats.org/drawingml/2006/table">
            <a:tbl>
              <a:tblPr firstRow="1" firstCol="1" bandRow="1">
                <a:tableStyleId>{5C22544A-7EE6-4342-B048-85BDC9FD1C3A}</a:tableStyleId>
              </a:tblPr>
              <a:tblGrid>
                <a:gridCol w="3605384">
                  <a:extLst>
                    <a:ext uri="{9D8B030D-6E8A-4147-A177-3AD203B41FA5}">
                      <a16:colId xmlns:a16="http://schemas.microsoft.com/office/drawing/2014/main" val="2306075266"/>
                    </a:ext>
                  </a:extLst>
                </a:gridCol>
                <a:gridCol w="8586616">
                  <a:extLst>
                    <a:ext uri="{9D8B030D-6E8A-4147-A177-3AD203B41FA5}">
                      <a16:colId xmlns:a16="http://schemas.microsoft.com/office/drawing/2014/main" val="1613158748"/>
                    </a:ext>
                  </a:extLst>
                </a:gridCol>
              </a:tblGrid>
              <a:tr h="1189804">
                <a:tc>
                  <a:txBody>
                    <a:bodyPr/>
                    <a:lstStyle/>
                    <a:p>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endParaRPr lang="en-US" sz="2400" dirty="0">
                        <a:effectLst/>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Nam Á </a:t>
                      </a: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a:effectLst/>
                          <a:latin typeface="Times New Roman" panose="02020603050405020304" pitchFamily="18" charset="0"/>
                          <a:cs typeface="Times New Roman" panose="02020603050405020304" pitchFamily="18" charset="0"/>
                        </a:rPr>
                        <a:t>Quá trình xâm nhập Đông Nam Á của thực dân Phương Tây</a:t>
                      </a:r>
                    </a:p>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81232160"/>
                  </a:ext>
                </a:extLst>
              </a:tr>
              <a:tr h="793203">
                <a:tc>
                  <a:txBody>
                    <a:bodyPr/>
                    <a:lstStyle/>
                    <a:p>
                      <a:r>
                        <a:rPr lang="en-US" sz="2400" dirty="0">
                          <a:effectLst/>
                          <a:latin typeface="Times New Roman" panose="02020603050405020304" pitchFamily="18" charset="0"/>
                          <a:cs typeface="Times New Roman" panose="02020603050405020304" pitchFamily="18" charset="0"/>
                        </a:rPr>
                        <a:t>Phi lip pin</a:t>
                      </a: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a:effectLst/>
                          <a:latin typeface="Times New Roman" panose="02020603050405020304" pitchFamily="18" charset="0"/>
                          <a:cs typeface="Times New Roman" panose="02020603050405020304" pitchFamily="18" charset="0"/>
                        </a:rPr>
                        <a:t>Giữa TK XVI, Tây Ban Nha đã xâm chiếm hầu hết quần đảo này  thống trị suốt 350 năm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55016410"/>
                  </a:ext>
                </a:extLst>
              </a:tr>
              <a:tr h="1216301">
                <a:tc>
                  <a:txBody>
                    <a:bodyPr/>
                    <a:lstStyle/>
                    <a:p>
                      <a:r>
                        <a:rPr lang="en-US" sz="2400" dirty="0">
                          <a:effectLst/>
                          <a:latin typeface="Times New Roman" panose="02020603050405020304" pitchFamily="18" charset="0"/>
                          <a:cs typeface="Times New Roman" panose="02020603050405020304" pitchFamily="18" charset="0"/>
                        </a:rPr>
                        <a:t>In </a:t>
                      </a:r>
                      <a:r>
                        <a:rPr lang="en-US" sz="2400" dirty="0" err="1">
                          <a:effectLst/>
                          <a:latin typeface="Times New Roman" panose="02020603050405020304" pitchFamily="18" charset="0"/>
                          <a:cs typeface="Times New Roman" panose="02020603050405020304" pitchFamily="18" charset="0"/>
                        </a:rPr>
                        <a:t>đô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a:t>
                      </a:r>
                      <a:r>
                        <a:rPr lang="en-US" sz="2400" dirty="0">
                          <a:effectLst/>
                          <a:latin typeface="Times New Roman" panose="02020603050405020304" pitchFamily="18" charset="0"/>
                          <a:cs typeface="Times New Roman" panose="02020603050405020304" pitchFamily="18" charset="0"/>
                        </a:rPr>
                        <a:t> xi a</a:t>
                      </a: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XVI, </a:t>
                      </a:r>
                      <a:r>
                        <a:rPr lang="en-US" sz="2400" dirty="0" err="1">
                          <a:effectLst/>
                          <a:latin typeface="Times New Roman" panose="02020603050405020304" pitchFamily="18" charset="0"/>
                          <a:cs typeface="Times New Roman" panose="02020603050405020304" pitchFamily="18" charset="0"/>
                        </a:rPr>
                        <a:t>Bồ</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chiếm</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phía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cs typeface="Times New Roman" panose="02020603050405020304" pitchFamily="18" charset="0"/>
                        </a:rPr>
                        <a:t> Hà Lan , Anh,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cs typeface="Times New Roman" panose="02020603050405020304" pitchFamily="18" charset="0"/>
                        </a:rPr>
                        <a:t>nha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XIX, Hà Lan </a:t>
                      </a:r>
                      <a:r>
                        <a:rPr lang="en-US" sz="2400" dirty="0" err="1">
                          <a:effectLst/>
                          <a:latin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856484154"/>
                  </a:ext>
                </a:extLst>
              </a:tr>
              <a:tr h="793203">
                <a:tc>
                  <a:txBody>
                    <a:bodyPr/>
                    <a:lstStyle/>
                    <a:p>
                      <a:r>
                        <a:rPr lang="vi-VN" sz="2400">
                          <a:effectLst/>
                          <a:latin typeface="Times New Roman" panose="02020603050405020304" pitchFamily="18" charset="0"/>
                          <a:cs typeface="Times New Roman" panose="02020603050405020304" pitchFamily="18" charset="0"/>
                        </a:rPr>
                        <a:t>Mã Lai và Miến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err="1">
                          <a:effectLst/>
                          <a:latin typeface="Times New Roman" panose="02020603050405020304" pitchFamily="18" charset="0"/>
                          <a:cs typeface="Times New Roman" panose="02020603050405020304" pitchFamily="18" charset="0"/>
                        </a:rPr>
                        <a:t>Nửa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XIX, Anh , Hà Lan,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346141018"/>
                  </a:ext>
                </a:extLst>
              </a:tr>
              <a:tr h="868787">
                <a:tc>
                  <a:txBody>
                    <a:bodyPr/>
                    <a:lstStyle/>
                    <a:p>
                      <a:r>
                        <a:rPr lang="en-US" sz="2400">
                          <a:effectLst/>
                          <a:latin typeface="Times New Roman" panose="02020603050405020304" pitchFamily="18" charset="0"/>
                          <a:cs typeface="Times New Roman" panose="02020603050405020304" pitchFamily="18" charset="0"/>
                        </a:rPr>
                        <a:t>Việt Nam, Lào, Cam pu chia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XVI,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cs typeface="Times New Roman" panose="02020603050405020304" pitchFamily="18" charset="0"/>
                        </a:rPr>
                        <a:t>Nha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Bồ</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a:t>
                      </a:r>
                      <a:r>
                        <a:rPr lang="en-US" sz="2400" dirty="0">
                          <a:effectLst/>
                          <a:latin typeface="Times New Roman" panose="02020603050405020304" pitchFamily="18" charset="0"/>
                          <a:cs typeface="Times New Roman" panose="02020603050405020304" pitchFamily="18" charset="0"/>
                        </a:rPr>
                        <a:t>, Anh,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phạm</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55080673"/>
                  </a:ext>
                </a:extLst>
              </a:tr>
              <a:tr h="1042546">
                <a:tc>
                  <a:txBody>
                    <a:bodyPr/>
                    <a:lstStyle/>
                    <a:p>
                      <a:r>
                        <a:rPr lang="en-US" sz="2400">
                          <a:effectLst/>
                          <a:latin typeface="Times New Roman" panose="02020603050405020304" pitchFamily="18" charset="0"/>
                          <a:cs typeface="Times New Roman" panose="02020603050405020304" pitchFamily="18" charset="0"/>
                        </a:rPr>
                        <a:t>Xiêm{ Thái Lan}</a:t>
                      </a:r>
                    </a:p>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XVI, </a:t>
                      </a:r>
                      <a:r>
                        <a:rPr lang="en-US" sz="2400" dirty="0" err="1">
                          <a:effectLst/>
                          <a:latin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XIX,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Anh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014471966"/>
                  </a:ext>
                </a:extLst>
              </a:tr>
            </a:tbl>
          </a:graphicData>
        </a:graphic>
      </p:graphicFrame>
    </p:spTree>
    <p:extLst>
      <p:ext uri="{BB962C8B-B14F-4D97-AF65-F5344CB8AC3E}">
        <p14:creationId xmlns:p14="http://schemas.microsoft.com/office/powerpoint/2010/main" val="306930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4">
            <a:extLst>
              <a:ext uri="{FF2B5EF4-FFF2-40B4-BE49-F238E27FC236}">
                <a16:creationId xmlns:a16="http://schemas.microsoft.com/office/drawing/2014/main" id="{E04432D7-8123-8342-7265-43399C682A0E}"/>
              </a:ext>
            </a:extLst>
          </p:cNvPr>
          <p:cNvSpPr>
            <a:spLocks/>
          </p:cNvSpPr>
          <p:nvPr/>
        </p:nvSpPr>
        <p:spPr bwMode="auto">
          <a:xfrm>
            <a:off x="71967" y="0"/>
            <a:ext cx="11330517" cy="6858000"/>
          </a:xfrm>
          <a:custGeom>
            <a:avLst/>
            <a:gdLst>
              <a:gd name="T0" fmla="*/ 3405122 w 21083246"/>
              <a:gd name="T1" fmla="*/ 13819 h 10690096"/>
              <a:gd name="T2" fmla="*/ 3415645 w 21083246"/>
              <a:gd name="T3" fmla="*/ 28812 h 10690096"/>
              <a:gd name="T4" fmla="*/ 3415645 w 21083246"/>
              <a:gd name="T5" fmla="*/ 2445963 h 10690096"/>
              <a:gd name="T6" fmla="*/ 3405122 w 21083246"/>
              <a:gd name="T7" fmla="*/ 2460957 h 10690096"/>
              <a:gd name="T8" fmla="*/ 20221 w 21083246"/>
              <a:gd name="T9" fmla="*/ 2460957 h 10690096"/>
              <a:gd name="T10" fmla="*/ 9698 w 21083246"/>
              <a:gd name="T11" fmla="*/ 2445963 h 10690096"/>
              <a:gd name="T12" fmla="*/ 9698 w 21083246"/>
              <a:gd name="T13" fmla="*/ 28812 h 10690096"/>
              <a:gd name="T14" fmla="*/ 20221 w 21083246"/>
              <a:gd name="T15" fmla="*/ 13819 h 10690096"/>
              <a:gd name="T16" fmla="*/ 3405122 w 21083246"/>
              <a:gd name="T17" fmla="*/ 13819 h 10690096"/>
              <a:gd name="T18" fmla="*/ 3405122 w 21083246"/>
              <a:gd name="T19" fmla="*/ 0 h 10690096"/>
              <a:gd name="T20" fmla="*/ 20221 w 21083246"/>
              <a:gd name="T21" fmla="*/ 0 h 10690096"/>
              <a:gd name="T22" fmla="*/ 0 w 21083246"/>
              <a:gd name="T23" fmla="*/ 28812 h 10690096"/>
              <a:gd name="T24" fmla="*/ 0 w 21083246"/>
              <a:gd name="T25" fmla="*/ 2445963 h 10690096"/>
              <a:gd name="T26" fmla="*/ 20221 w 21083246"/>
              <a:gd name="T27" fmla="*/ 2474775 h 10690096"/>
              <a:gd name="T28" fmla="*/ 3405122 w 21083246"/>
              <a:gd name="T29" fmla="*/ 2474775 h 10690096"/>
              <a:gd name="T30" fmla="*/ 3425342 w 21083246"/>
              <a:gd name="T31" fmla="*/ 2445963 h 10690096"/>
              <a:gd name="T32" fmla="*/ 3425342 w 21083246"/>
              <a:gd name="T33" fmla="*/ 28812 h 10690096"/>
              <a:gd name="T34" fmla="*/ 3405122 w 21083246"/>
              <a:gd name="T35" fmla="*/ 0 h 106900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083246" h="10690096">
                <a:moveTo>
                  <a:pt x="20958786" y="59690"/>
                </a:moveTo>
                <a:cubicBezTo>
                  <a:pt x="20994346" y="59690"/>
                  <a:pt x="21023556" y="88900"/>
                  <a:pt x="21023556" y="124460"/>
                </a:cubicBezTo>
                <a:lnTo>
                  <a:pt x="21023556" y="10565636"/>
                </a:lnTo>
                <a:cubicBezTo>
                  <a:pt x="21023556" y="10601196"/>
                  <a:pt x="20994346" y="10630407"/>
                  <a:pt x="20958786" y="10630407"/>
                </a:cubicBezTo>
                <a:lnTo>
                  <a:pt x="124460" y="10630407"/>
                </a:lnTo>
                <a:cubicBezTo>
                  <a:pt x="88900" y="10630407"/>
                  <a:pt x="59690" y="10601196"/>
                  <a:pt x="59690" y="10565636"/>
                </a:cubicBezTo>
                <a:lnTo>
                  <a:pt x="59690" y="124460"/>
                </a:lnTo>
                <a:cubicBezTo>
                  <a:pt x="59690" y="88900"/>
                  <a:pt x="88900" y="59690"/>
                  <a:pt x="124460" y="59690"/>
                </a:cubicBezTo>
                <a:lnTo>
                  <a:pt x="20958786" y="59690"/>
                </a:lnTo>
                <a:moveTo>
                  <a:pt x="20958786" y="0"/>
                </a:moveTo>
                <a:lnTo>
                  <a:pt x="124460" y="0"/>
                </a:lnTo>
                <a:cubicBezTo>
                  <a:pt x="55880" y="0"/>
                  <a:pt x="0" y="55880"/>
                  <a:pt x="0" y="124460"/>
                </a:cubicBezTo>
                <a:lnTo>
                  <a:pt x="0" y="10565636"/>
                </a:lnTo>
                <a:cubicBezTo>
                  <a:pt x="0" y="10634217"/>
                  <a:pt x="55880" y="10690096"/>
                  <a:pt x="124460" y="10690096"/>
                </a:cubicBezTo>
                <a:lnTo>
                  <a:pt x="20958786" y="10690096"/>
                </a:lnTo>
                <a:cubicBezTo>
                  <a:pt x="21027366" y="10690096"/>
                  <a:pt x="21083246" y="10634217"/>
                  <a:pt x="21083246" y="10565636"/>
                </a:cubicBezTo>
                <a:lnTo>
                  <a:pt x="21083246" y="124460"/>
                </a:lnTo>
                <a:cubicBezTo>
                  <a:pt x="21083246" y="55880"/>
                  <a:pt x="21027366" y="0"/>
                  <a:pt x="20958786" y="0"/>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nvGrpSpPr>
          <p:cNvPr id="41987" name="Group 5">
            <a:extLst>
              <a:ext uri="{FF2B5EF4-FFF2-40B4-BE49-F238E27FC236}">
                <a16:creationId xmlns:a16="http://schemas.microsoft.com/office/drawing/2014/main" id="{61876513-9510-5674-5734-0887A5967D75}"/>
              </a:ext>
            </a:extLst>
          </p:cNvPr>
          <p:cNvGrpSpPr>
            <a:grpSpLocks/>
          </p:cNvGrpSpPr>
          <p:nvPr/>
        </p:nvGrpSpPr>
        <p:grpSpPr bwMode="auto">
          <a:xfrm>
            <a:off x="10035118" y="954618"/>
            <a:ext cx="1113367" cy="309033"/>
            <a:chOff x="0" y="0"/>
            <a:chExt cx="2226784" cy="619221"/>
          </a:xfrm>
        </p:grpSpPr>
        <p:grpSp>
          <p:nvGrpSpPr>
            <p:cNvPr id="42015" name="Group 6">
              <a:extLst>
                <a:ext uri="{FF2B5EF4-FFF2-40B4-BE49-F238E27FC236}">
                  <a16:creationId xmlns:a16="http://schemas.microsoft.com/office/drawing/2014/main" id="{F7AED388-1A4B-BF2D-3060-A7F24387E24A}"/>
                </a:ext>
              </a:extLst>
            </p:cNvPr>
            <p:cNvGrpSpPr>
              <a:grpSpLocks/>
            </p:cNvGrpSpPr>
            <p:nvPr/>
          </p:nvGrpSpPr>
          <p:grpSpPr bwMode="auto">
            <a:xfrm>
              <a:off x="0" y="0"/>
              <a:ext cx="619221" cy="619221"/>
              <a:chOff x="0" y="0"/>
              <a:chExt cx="812800" cy="812800"/>
            </a:xfrm>
          </p:grpSpPr>
          <p:sp>
            <p:nvSpPr>
              <p:cNvPr id="42022" name="Freeform 7">
                <a:extLst>
                  <a:ext uri="{FF2B5EF4-FFF2-40B4-BE49-F238E27FC236}">
                    <a16:creationId xmlns:a16="http://schemas.microsoft.com/office/drawing/2014/main" id="{119D740C-FE16-F6EB-5E18-6A3D9E7C75A5}"/>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5C8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23" name="TextBox 8">
                <a:extLst>
                  <a:ext uri="{FF2B5EF4-FFF2-40B4-BE49-F238E27FC236}">
                    <a16:creationId xmlns:a16="http://schemas.microsoft.com/office/drawing/2014/main" id="{2FC49AC2-C313-6B3D-1CFB-C7830BDF5AA1}"/>
                  </a:ext>
                </a:extLst>
              </p:cNvPr>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767"/>
                  </a:lnSpc>
                </a:pPr>
                <a:endParaRPr lang="en-US" altLang="en-US" sz="933"/>
              </a:p>
            </p:txBody>
          </p:sp>
        </p:grpSp>
        <p:grpSp>
          <p:nvGrpSpPr>
            <p:cNvPr id="42016" name="Group 9">
              <a:extLst>
                <a:ext uri="{FF2B5EF4-FFF2-40B4-BE49-F238E27FC236}">
                  <a16:creationId xmlns:a16="http://schemas.microsoft.com/office/drawing/2014/main" id="{884CBC07-C1B0-90E2-5471-D91A60B562F6}"/>
                </a:ext>
              </a:extLst>
            </p:cNvPr>
            <p:cNvGrpSpPr>
              <a:grpSpLocks/>
            </p:cNvGrpSpPr>
            <p:nvPr/>
          </p:nvGrpSpPr>
          <p:grpSpPr bwMode="auto">
            <a:xfrm>
              <a:off x="804538" y="0"/>
              <a:ext cx="619221" cy="619221"/>
              <a:chOff x="0" y="0"/>
              <a:chExt cx="812800" cy="812800"/>
            </a:xfrm>
          </p:grpSpPr>
          <p:sp>
            <p:nvSpPr>
              <p:cNvPr id="42020" name="Freeform 10">
                <a:extLst>
                  <a:ext uri="{FF2B5EF4-FFF2-40B4-BE49-F238E27FC236}">
                    <a16:creationId xmlns:a16="http://schemas.microsoft.com/office/drawing/2014/main" id="{D97F6039-4180-01C7-6B28-05087A025F53}"/>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273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21" name="TextBox 11">
                <a:extLst>
                  <a:ext uri="{FF2B5EF4-FFF2-40B4-BE49-F238E27FC236}">
                    <a16:creationId xmlns:a16="http://schemas.microsoft.com/office/drawing/2014/main" id="{EBA18484-1A2E-1F41-355E-22EA20B3FB9F}"/>
                  </a:ext>
                </a:extLst>
              </p:cNvPr>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767"/>
                  </a:lnSpc>
                </a:pPr>
                <a:endParaRPr lang="en-US" altLang="en-US" sz="933"/>
              </a:p>
            </p:txBody>
          </p:sp>
        </p:grpSp>
        <p:grpSp>
          <p:nvGrpSpPr>
            <p:cNvPr id="42017" name="Group 12">
              <a:extLst>
                <a:ext uri="{FF2B5EF4-FFF2-40B4-BE49-F238E27FC236}">
                  <a16:creationId xmlns:a16="http://schemas.microsoft.com/office/drawing/2014/main" id="{6729FA10-49AD-0B90-EECD-A1068B70A781}"/>
                </a:ext>
              </a:extLst>
            </p:cNvPr>
            <p:cNvGrpSpPr>
              <a:grpSpLocks/>
            </p:cNvGrpSpPr>
            <p:nvPr/>
          </p:nvGrpSpPr>
          <p:grpSpPr bwMode="auto">
            <a:xfrm>
              <a:off x="1607563" y="0"/>
              <a:ext cx="619221" cy="619221"/>
              <a:chOff x="0" y="0"/>
              <a:chExt cx="812800" cy="812800"/>
            </a:xfrm>
          </p:grpSpPr>
          <p:sp>
            <p:nvSpPr>
              <p:cNvPr id="42018" name="Freeform 13">
                <a:extLst>
                  <a:ext uri="{FF2B5EF4-FFF2-40B4-BE49-F238E27FC236}">
                    <a16:creationId xmlns:a16="http://schemas.microsoft.com/office/drawing/2014/main" id="{D41BC6B4-DDBF-A89D-6DF2-EDB4AF468415}"/>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45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19" name="TextBox 14">
                <a:extLst>
                  <a:ext uri="{FF2B5EF4-FFF2-40B4-BE49-F238E27FC236}">
                    <a16:creationId xmlns:a16="http://schemas.microsoft.com/office/drawing/2014/main" id="{1258A938-2815-76E2-DC52-ACF7650A866E}"/>
                  </a:ext>
                </a:extLst>
              </p:cNvPr>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767"/>
                  </a:lnSpc>
                </a:pPr>
                <a:endParaRPr lang="en-US" altLang="en-US" sz="933"/>
              </a:p>
            </p:txBody>
          </p:sp>
        </p:grpSp>
      </p:grpSp>
      <p:sp>
        <p:nvSpPr>
          <p:cNvPr id="41988" name="TextBox 15">
            <a:extLst>
              <a:ext uri="{FF2B5EF4-FFF2-40B4-BE49-F238E27FC236}">
                <a16:creationId xmlns:a16="http://schemas.microsoft.com/office/drawing/2014/main" id="{D2B5351B-DAEB-C438-E8E6-FD967FC4BC2B}"/>
              </a:ext>
            </a:extLst>
          </p:cNvPr>
          <p:cNvSpPr txBox="1">
            <a:spLocks noChangeArrowheads="1"/>
          </p:cNvSpPr>
          <p:nvPr/>
        </p:nvSpPr>
        <p:spPr bwMode="auto">
          <a:xfrm>
            <a:off x="1699684" y="408518"/>
            <a:ext cx="7027333"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LID4096" altLang="en-US" sz="5333" b="1">
                <a:solidFill>
                  <a:srgbClr val="FF0000"/>
                </a:solidFill>
                <a:latin typeface="Times New Roman" panose="02020603050405020304" pitchFamily="18" charset="0"/>
                <a:cs typeface="Times New Roman" panose="02020603050405020304" pitchFamily="18" charset="0"/>
              </a:rPr>
              <a:t>NỘI DUNG ÔN TẬP</a:t>
            </a:r>
          </a:p>
        </p:txBody>
      </p:sp>
      <p:sp>
        <p:nvSpPr>
          <p:cNvPr id="41989" name="AutoShape 28">
            <a:extLst>
              <a:ext uri="{FF2B5EF4-FFF2-40B4-BE49-F238E27FC236}">
                <a16:creationId xmlns:a16="http://schemas.microsoft.com/office/drawing/2014/main" id="{3BCD579D-CF0F-DF8D-34BD-9F841B779804}"/>
              </a:ext>
            </a:extLst>
          </p:cNvPr>
          <p:cNvSpPr>
            <a:spLocks noChangeShapeType="1"/>
          </p:cNvSpPr>
          <p:nvPr/>
        </p:nvSpPr>
        <p:spPr bwMode="auto">
          <a:xfrm>
            <a:off x="685800" y="1409701"/>
            <a:ext cx="10820400" cy="31751"/>
          </a:xfrm>
          <a:prstGeom prst="line">
            <a:avLst/>
          </a:prstGeom>
          <a:noFill/>
          <a:ln w="476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pic>
        <p:nvPicPr>
          <p:cNvPr id="41990" name="Picture 29">
            <a:extLst>
              <a:ext uri="{FF2B5EF4-FFF2-40B4-BE49-F238E27FC236}">
                <a16:creationId xmlns:a16="http://schemas.microsoft.com/office/drawing/2014/main" id="{55931FDB-BF0A-2EB2-6199-94E758E5D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6185" y="-2201333"/>
            <a:ext cx="3803649" cy="623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33">
            <a:extLst>
              <a:ext uri="{FF2B5EF4-FFF2-40B4-BE49-F238E27FC236}">
                <a16:creationId xmlns:a16="http://schemas.microsoft.com/office/drawing/2014/main" id="{0D4EF389-C0B0-40D0-394F-E03E8AA5D430}"/>
              </a:ext>
            </a:extLst>
          </p:cNvPr>
          <p:cNvSpPr txBox="1">
            <a:spLocks noChangeArrowheads="1"/>
          </p:cNvSpPr>
          <p:nvPr/>
        </p:nvSpPr>
        <p:spPr bwMode="auto">
          <a:xfrm>
            <a:off x="1322631" y="2334650"/>
            <a:ext cx="104348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1800" b="1" dirty="0">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Châu </a:t>
            </a:r>
            <a:r>
              <a:rPr lang="en-US" sz="3200" b="1" dirty="0" err="1">
                <a:effectLst/>
                <a:latin typeface="Times New Roman" panose="02020603050405020304" pitchFamily="18" charset="0"/>
                <a:ea typeface="Times New Roman" panose="02020603050405020304" pitchFamily="18" charset="0"/>
              </a:rPr>
              <a:t>Âu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Bắc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Mĩ</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nửa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XVIII</a:t>
            </a:r>
            <a:endParaRPr lang="en-US" sz="32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p:txBody>
      </p:sp>
      <p:sp>
        <p:nvSpPr>
          <p:cNvPr id="41992" name="TextBox 34">
            <a:extLst>
              <a:ext uri="{FF2B5EF4-FFF2-40B4-BE49-F238E27FC236}">
                <a16:creationId xmlns:a16="http://schemas.microsoft.com/office/drawing/2014/main" id="{DFF996B9-0F5F-9852-5349-CBC85458F09F}"/>
              </a:ext>
            </a:extLst>
          </p:cNvPr>
          <p:cNvSpPr txBox="1">
            <a:spLocks noChangeArrowheads="1"/>
          </p:cNvSpPr>
          <p:nvPr/>
        </p:nvSpPr>
        <p:spPr bwMode="auto">
          <a:xfrm>
            <a:off x="1353624" y="3684991"/>
            <a:ext cx="102065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2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1800" b="1" dirty="0">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Đông</a:t>
            </a:r>
            <a:r>
              <a:rPr lang="en-US" sz="3200" b="1" dirty="0">
                <a:effectLst/>
                <a:latin typeface="Times New Roman" panose="02020603050405020304" pitchFamily="18" charset="0"/>
                <a:ea typeface="Times New Roman" panose="02020603050405020304" pitchFamily="18" charset="0"/>
              </a:rPr>
              <a:t> Nam Á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nửa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giữa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XIX</a:t>
            </a:r>
            <a:endParaRPr lang="en-US" sz="3200" dirty="0">
              <a:effectLst/>
              <a:latin typeface="Times New Roman" panose="02020603050405020304" pitchFamily="18" charset="0"/>
              <a:ea typeface="Times New Roman" panose="02020603050405020304" pitchFamily="18" charset="0"/>
            </a:endParaRPr>
          </a:p>
        </p:txBody>
      </p:sp>
      <p:sp>
        <p:nvSpPr>
          <p:cNvPr id="41993" name="TextBox 35">
            <a:extLst>
              <a:ext uri="{FF2B5EF4-FFF2-40B4-BE49-F238E27FC236}">
                <a16:creationId xmlns:a16="http://schemas.microsoft.com/office/drawing/2014/main" id="{63B61679-FAC9-AFCF-3A30-9537B0AF9610}"/>
              </a:ext>
            </a:extLst>
          </p:cNvPr>
          <p:cNvSpPr txBox="1">
            <a:spLocks noChangeArrowheads="1"/>
          </p:cNvSpPr>
          <p:nvPr/>
        </p:nvSpPr>
        <p:spPr bwMode="auto">
          <a:xfrm>
            <a:off x="1670049" y="5169911"/>
            <a:ext cx="98361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3200" b="1" dirty="0" err="1">
                <a:effectLst/>
                <a:latin typeface="Times New Roman" panose="02020603050405020304" pitchFamily="18" charset="0"/>
                <a:ea typeface="Times New Roman" panose="02020603050405020304" pitchFamily="18" charset="0"/>
              </a:rPr>
              <a:t>Việt</a:t>
            </a:r>
            <a:r>
              <a:rPr lang="en-US" sz="3200" b="1" dirty="0">
                <a:effectLst/>
                <a:latin typeface="Times New Roman" panose="02020603050405020304" pitchFamily="18" charset="0"/>
                <a:ea typeface="Times New Roman" panose="02020603050405020304" pitchFamily="18" charset="0"/>
              </a:rPr>
              <a:t> Nam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đầu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XVIII</a:t>
            </a:r>
            <a:endParaRPr lang="en-US" sz="3200" dirty="0">
              <a:effectLst/>
              <a:latin typeface="Times New Roman" panose="02020603050405020304" pitchFamily="18" charset="0"/>
              <a:ea typeface="Times New Roman" panose="02020603050405020304" pitchFamily="18" charset="0"/>
            </a:endParaRPr>
          </a:p>
          <a:p>
            <a:pPr>
              <a:lnSpc>
                <a:spcPct val="150000"/>
              </a:lnSpc>
              <a:spcAft>
                <a:spcPts val="500"/>
              </a:spcAft>
            </a:pPr>
            <a:r>
              <a:rPr lang="en-US" altLang="en-US" sz="1200" dirty="0">
                <a:latin typeface=".VnArial" panose="020B7200000000000000" pitchFamily="34" charset="0"/>
                <a:ea typeface="Calibri" panose="020F0502020204030204" pitchFamily="34" charset="0"/>
                <a:cs typeface="Times New Roman" panose="02020603050405020304" pitchFamily="18" charset="0"/>
              </a:rPr>
              <a:t> </a:t>
            </a:r>
          </a:p>
        </p:txBody>
      </p:sp>
      <p:grpSp>
        <p:nvGrpSpPr>
          <p:cNvPr id="41994" name="Group 46">
            <a:extLst>
              <a:ext uri="{FF2B5EF4-FFF2-40B4-BE49-F238E27FC236}">
                <a16:creationId xmlns:a16="http://schemas.microsoft.com/office/drawing/2014/main" id="{E17E92BF-33E4-06A3-ABEA-8D0C3008C8F4}"/>
              </a:ext>
            </a:extLst>
          </p:cNvPr>
          <p:cNvGrpSpPr>
            <a:grpSpLocks/>
          </p:cNvGrpSpPr>
          <p:nvPr/>
        </p:nvGrpSpPr>
        <p:grpSpPr bwMode="auto">
          <a:xfrm>
            <a:off x="466857" y="3456946"/>
            <a:ext cx="817033" cy="848783"/>
            <a:chOff x="2527732" y="4918140"/>
            <a:chExt cx="1010802" cy="998454"/>
          </a:xfrm>
        </p:grpSpPr>
        <p:grpSp>
          <p:nvGrpSpPr>
            <p:cNvPr id="42011" name="Group 19">
              <a:extLst>
                <a:ext uri="{FF2B5EF4-FFF2-40B4-BE49-F238E27FC236}">
                  <a16:creationId xmlns:a16="http://schemas.microsoft.com/office/drawing/2014/main" id="{D2CA6DD0-FA4A-0561-B479-F432D49EED3E}"/>
                </a:ext>
              </a:extLst>
            </p:cNvPr>
            <p:cNvGrpSpPr>
              <a:grpSpLocks/>
            </p:cNvGrpSpPr>
            <p:nvPr/>
          </p:nvGrpSpPr>
          <p:grpSpPr bwMode="auto">
            <a:xfrm>
              <a:off x="2527732" y="4918140"/>
              <a:ext cx="1010802" cy="998454"/>
              <a:chOff x="0" y="0"/>
              <a:chExt cx="812800" cy="812800"/>
            </a:xfrm>
          </p:grpSpPr>
          <p:sp>
            <p:nvSpPr>
              <p:cNvPr id="42013" name="Freeform 20">
                <a:extLst>
                  <a:ext uri="{FF2B5EF4-FFF2-40B4-BE49-F238E27FC236}">
                    <a16:creationId xmlns:a16="http://schemas.microsoft.com/office/drawing/2014/main" id="{7F65D442-ABB6-73AE-0529-F5770EF294C1}"/>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45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42014" name="TextBox 21">
                <a:extLst>
                  <a:ext uri="{FF2B5EF4-FFF2-40B4-BE49-F238E27FC236}">
                    <a16:creationId xmlns:a16="http://schemas.microsoft.com/office/drawing/2014/main" id="{72FE2B4B-4931-4598-65CA-E45C11A98BB5}"/>
                  </a:ext>
                </a:extLst>
              </p:cNvPr>
              <p:cNvSpPr txBox="1">
                <a:spLocks noChangeArrowheads="1"/>
              </p:cNvSpPr>
              <p:nvPr/>
            </p:nvSpPr>
            <p:spPr bwMode="auto">
              <a:xfrm>
                <a:off x="76200" y="0"/>
                <a:ext cx="66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2900"/>
                  </a:lnSpc>
                </a:pPr>
                <a:endParaRPr lang="en-US" altLang="en-US" sz="933"/>
              </a:p>
            </p:txBody>
          </p:sp>
        </p:grpSp>
        <p:sp>
          <p:nvSpPr>
            <p:cNvPr id="39" name="TextBox 39">
              <a:extLst>
                <a:ext uri="{FF2B5EF4-FFF2-40B4-BE49-F238E27FC236}">
                  <a16:creationId xmlns:a16="http://schemas.microsoft.com/office/drawing/2014/main" id="{E8DA80D1-71BB-4AC2-94A0-8AD5ED1AB8BA}"/>
                </a:ext>
              </a:extLst>
            </p:cNvPr>
            <p:cNvSpPr txBox="1"/>
            <p:nvPr/>
          </p:nvSpPr>
          <p:spPr>
            <a:xfrm>
              <a:off x="2758174" y="5047615"/>
              <a:ext cx="570867" cy="526479"/>
            </a:xfrm>
            <a:prstGeom prst="rect">
              <a:avLst/>
            </a:prstGeom>
          </p:spPr>
          <p:txBody>
            <a:bodyPr lIns="0" tIns="0" rIns="0" bIns="0">
              <a:spAutoFit/>
            </a:bodyPr>
            <a:lstStyle/>
            <a:p>
              <a:pPr algn="ctr">
                <a:lnSpc>
                  <a:spcPts val="3821"/>
                </a:lnSpc>
                <a:defRPr/>
              </a:pPr>
              <a:r>
                <a:rPr lang="en-US" sz="2729" spc="55" dirty="0">
                  <a:solidFill>
                    <a:srgbClr val="FFFFFF"/>
                  </a:solidFill>
                  <a:latin typeface="Times New Roman" panose="02020603050405020304" pitchFamily="18" charset="0"/>
                  <a:cs typeface="Times New Roman" panose="02020603050405020304" pitchFamily="18" charset="0"/>
                </a:rPr>
                <a:t>2</a:t>
              </a:r>
            </a:p>
          </p:txBody>
        </p:sp>
      </p:grpSp>
      <p:grpSp>
        <p:nvGrpSpPr>
          <p:cNvPr id="41995" name="Group 45">
            <a:extLst>
              <a:ext uri="{FF2B5EF4-FFF2-40B4-BE49-F238E27FC236}">
                <a16:creationId xmlns:a16="http://schemas.microsoft.com/office/drawing/2014/main" id="{F1A5EE3F-BA99-8F6E-D47A-9BB18ACF9B62}"/>
              </a:ext>
            </a:extLst>
          </p:cNvPr>
          <p:cNvGrpSpPr>
            <a:grpSpLocks/>
          </p:cNvGrpSpPr>
          <p:nvPr/>
        </p:nvGrpSpPr>
        <p:grpSpPr bwMode="auto">
          <a:xfrm>
            <a:off x="594771" y="5099554"/>
            <a:ext cx="829733" cy="874183"/>
            <a:chOff x="2648576" y="5815228"/>
            <a:chExt cx="711953" cy="788530"/>
          </a:xfrm>
        </p:grpSpPr>
        <p:grpSp>
          <p:nvGrpSpPr>
            <p:cNvPr id="42007" name="Group 22">
              <a:extLst>
                <a:ext uri="{FF2B5EF4-FFF2-40B4-BE49-F238E27FC236}">
                  <a16:creationId xmlns:a16="http://schemas.microsoft.com/office/drawing/2014/main" id="{4F1A9756-3920-64EE-9810-B24B06AD5DDE}"/>
                </a:ext>
              </a:extLst>
            </p:cNvPr>
            <p:cNvGrpSpPr>
              <a:grpSpLocks/>
            </p:cNvGrpSpPr>
            <p:nvPr/>
          </p:nvGrpSpPr>
          <p:grpSpPr bwMode="auto">
            <a:xfrm>
              <a:off x="2648576" y="5815228"/>
              <a:ext cx="711953" cy="788530"/>
              <a:chOff x="1813" y="-159607"/>
              <a:chExt cx="809173" cy="896207"/>
            </a:xfrm>
          </p:grpSpPr>
          <p:sp>
            <p:nvSpPr>
              <p:cNvPr id="42009" name="Freeform 23">
                <a:extLst>
                  <a:ext uri="{FF2B5EF4-FFF2-40B4-BE49-F238E27FC236}">
                    <a16:creationId xmlns:a16="http://schemas.microsoft.com/office/drawing/2014/main" id="{BDD24694-CA64-B8E8-901C-D770F6D0FAB5}"/>
                  </a:ext>
                </a:extLst>
              </p:cNvPr>
              <p:cNvSpPr>
                <a:spLocks/>
              </p:cNvSpPr>
              <p:nvPr/>
            </p:nvSpPr>
            <p:spPr bwMode="auto">
              <a:xfrm>
                <a:off x="1813" y="-159607"/>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45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10" name="TextBox 24">
                <a:extLst>
                  <a:ext uri="{FF2B5EF4-FFF2-40B4-BE49-F238E27FC236}">
                    <a16:creationId xmlns:a16="http://schemas.microsoft.com/office/drawing/2014/main" id="{B7CE2327-CB04-36AC-7F86-2EDF35139668}"/>
                  </a:ext>
                </a:extLst>
              </p:cNvPr>
              <p:cNvSpPr txBox="1">
                <a:spLocks noChangeArrowheads="1"/>
              </p:cNvSpPr>
              <p:nvPr/>
            </p:nvSpPr>
            <p:spPr bwMode="auto">
              <a:xfrm>
                <a:off x="76200" y="0"/>
                <a:ext cx="66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2900"/>
                  </a:lnSpc>
                </a:pPr>
                <a:endParaRPr lang="en-US" altLang="en-US" sz="933"/>
              </a:p>
            </p:txBody>
          </p:sp>
        </p:grpSp>
        <p:sp>
          <p:nvSpPr>
            <p:cNvPr id="40" name="TextBox 40">
              <a:extLst>
                <a:ext uri="{FF2B5EF4-FFF2-40B4-BE49-F238E27FC236}">
                  <a16:creationId xmlns:a16="http://schemas.microsoft.com/office/drawing/2014/main" id="{737F1EEC-E4F1-5DBF-C1FA-F8BAFA61731A}"/>
                </a:ext>
              </a:extLst>
            </p:cNvPr>
            <p:cNvSpPr txBox="1"/>
            <p:nvPr/>
          </p:nvSpPr>
          <p:spPr>
            <a:xfrm>
              <a:off x="2737570" y="5916419"/>
              <a:ext cx="515803" cy="401161"/>
            </a:xfrm>
            <a:prstGeom prst="rect">
              <a:avLst/>
            </a:prstGeom>
          </p:spPr>
          <p:txBody>
            <a:bodyPr lIns="0" tIns="0" rIns="0" bIns="0">
              <a:spAutoFit/>
            </a:bodyPr>
            <a:lstStyle/>
            <a:p>
              <a:pPr algn="ctr">
                <a:lnSpc>
                  <a:spcPts val="3821"/>
                </a:lnSpc>
                <a:defRPr/>
              </a:pPr>
              <a:r>
                <a:rPr lang="en-US" sz="2729" spc="55" dirty="0">
                  <a:solidFill>
                    <a:srgbClr val="FFFFFF"/>
                  </a:solidFill>
                  <a:latin typeface="Dumondi Condensed Bold"/>
                </a:rPr>
                <a:t>3</a:t>
              </a:r>
            </a:p>
          </p:txBody>
        </p:sp>
      </p:grpSp>
      <p:grpSp>
        <p:nvGrpSpPr>
          <p:cNvPr id="41996" name="Group 1">
            <a:extLst>
              <a:ext uri="{FF2B5EF4-FFF2-40B4-BE49-F238E27FC236}">
                <a16:creationId xmlns:a16="http://schemas.microsoft.com/office/drawing/2014/main" id="{6394A8D7-4B17-8D38-0BEB-E96F9C1EE38C}"/>
              </a:ext>
            </a:extLst>
          </p:cNvPr>
          <p:cNvGrpSpPr>
            <a:grpSpLocks/>
          </p:cNvGrpSpPr>
          <p:nvPr/>
        </p:nvGrpSpPr>
        <p:grpSpPr bwMode="auto">
          <a:xfrm>
            <a:off x="429668" y="2181931"/>
            <a:ext cx="823383" cy="774700"/>
            <a:chOff x="839475" y="1829189"/>
            <a:chExt cx="617538" cy="581025"/>
          </a:xfrm>
        </p:grpSpPr>
        <p:grpSp>
          <p:nvGrpSpPr>
            <p:cNvPr id="42003" name="Group 16">
              <a:extLst>
                <a:ext uri="{FF2B5EF4-FFF2-40B4-BE49-F238E27FC236}">
                  <a16:creationId xmlns:a16="http://schemas.microsoft.com/office/drawing/2014/main" id="{A813E94A-9CAC-F194-424F-C50E4971F5DC}"/>
                </a:ext>
              </a:extLst>
            </p:cNvPr>
            <p:cNvGrpSpPr>
              <a:grpSpLocks/>
            </p:cNvGrpSpPr>
            <p:nvPr/>
          </p:nvGrpSpPr>
          <p:grpSpPr bwMode="auto">
            <a:xfrm>
              <a:off x="839475" y="1829189"/>
              <a:ext cx="617538" cy="581025"/>
              <a:chOff x="0" y="0"/>
              <a:chExt cx="812800" cy="812800"/>
            </a:xfrm>
          </p:grpSpPr>
          <p:sp>
            <p:nvSpPr>
              <p:cNvPr id="42005" name="Freeform 17">
                <a:extLst>
                  <a:ext uri="{FF2B5EF4-FFF2-40B4-BE49-F238E27FC236}">
                    <a16:creationId xmlns:a16="http://schemas.microsoft.com/office/drawing/2014/main" id="{39287C90-1504-ABBE-3169-E4C960B1F692}"/>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45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06" name="TextBox 18">
                <a:extLst>
                  <a:ext uri="{FF2B5EF4-FFF2-40B4-BE49-F238E27FC236}">
                    <a16:creationId xmlns:a16="http://schemas.microsoft.com/office/drawing/2014/main" id="{93030A51-CD95-5BAF-7973-972E0487A3DD}"/>
                  </a:ext>
                </a:extLst>
              </p:cNvPr>
              <p:cNvSpPr txBox="1">
                <a:spLocks noChangeArrowheads="1"/>
              </p:cNvSpPr>
              <p:nvPr/>
            </p:nvSpPr>
            <p:spPr bwMode="auto">
              <a:xfrm>
                <a:off x="76200" y="0"/>
                <a:ext cx="66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2900"/>
                  </a:lnSpc>
                </a:pPr>
                <a:endParaRPr lang="en-US" altLang="en-US" sz="933"/>
              </a:p>
            </p:txBody>
          </p:sp>
        </p:grpSp>
        <p:sp>
          <p:nvSpPr>
            <p:cNvPr id="42004" name="TextBox 42">
              <a:extLst>
                <a:ext uri="{FF2B5EF4-FFF2-40B4-BE49-F238E27FC236}">
                  <a16:creationId xmlns:a16="http://schemas.microsoft.com/office/drawing/2014/main" id="{8505B7BC-5E87-0659-84B0-563C2D059CE5}"/>
                </a:ext>
              </a:extLst>
            </p:cNvPr>
            <p:cNvSpPr txBox="1">
              <a:spLocks noChangeArrowheads="1"/>
            </p:cNvSpPr>
            <p:nvPr/>
          </p:nvSpPr>
          <p:spPr bwMode="auto">
            <a:xfrm>
              <a:off x="973138" y="1882775"/>
              <a:ext cx="290512"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2667">
                  <a:solidFill>
                    <a:schemeClr val="bg1"/>
                  </a:solidFill>
                </a:rPr>
                <a:t>1</a:t>
              </a:r>
            </a:p>
          </p:txBody>
        </p:sp>
      </p:gr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11" name="TextBox 10">
            <a:extLst>
              <a:ext uri="{FF2B5EF4-FFF2-40B4-BE49-F238E27FC236}">
                <a16:creationId xmlns:a16="http://schemas.microsoft.com/office/drawing/2014/main" id="{C281F298-92BC-6976-4EA4-C3679E37C71F}"/>
              </a:ext>
            </a:extLst>
          </p:cNvPr>
          <p:cNvSpPr txBox="1"/>
          <p:nvPr/>
        </p:nvSpPr>
        <p:spPr>
          <a:xfrm>
            <a:off x="5237562" y="1476925"/>
            <a:ext cx="2856562" cy="2246769"/>
          </a:xfrm>
          <a:prstGeom prst="rect">
            <a:avLst/>
          </a:prstGeom>
          <a:solidFill>
            <a:srgbClr val="FFFF00"/>
          </a:solidFill>
        </p:spPr>
        <p:txBody>
          <a:bodyPr wrap="square">
            <a:spAutoFit/>
          </a:bodyPr>
          <a:lstStyle/>
          <a:p>
            <a:pPr algn="just">
              <a:tabLst>
                <a:tab pos="76200" algn="l"/>
              </a:tabLst>
            </a:pP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Đông</a:t>
            </a:r>
            <a:r>
              <a:rPr lang="en-US" sz="2800" dirty="0">
                <a:effectLst/>
                <a:latin typeface="Times New Roman" panose="02020603050405020304" pitchFamily="18" charset="0"/>
                <a:ea typeface="Times New Roman" panose="02020603050405020304" pitchFamily="18" charset="0"/>
              </a:rPr>
              <a:t> Nam Á?</a:t>
            </a:r>
            <a:endParaRPr lang="en-US" sz="2800" dirty="0"/>
          </a:p>
        </p:txBody>
      </p:sp>
      <p:pic>
        <p:nvPicPr>
          <p:cNvPr id="5126" name="Picture 6" descr="Lược đồ các nước Đông Nam Á">
            <a:extLst>
              <a:ext uri="{FF2B5EF4-FFF2-40B4-BE49-F238E27FC236}">
                <a16:creationId xmlns:a16="http://schemas.microsoft.com/office/drawing/2014/main" id="{D0611999-9239-9BCD-FD2F-FA2377966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1484243"/>
            <a:ext cx="4442432" cy="53737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56F9F7-89A5-A85C-CD67-97395D5718E2}"/>
              </a:ext>
            </a:extLst>
          </p:cNvPr>
          <p:cNvSpPr txBox="1"/>
          <p:nvPr/>
        </p:nvSpPr>
        <p:spPr>
          <a:xfrm>
            <a:off x="5870713" y="4842466"/>
            <a:ext cx="6096000" cy="1077218"/>
          </a:xfrm>
          <a:prstGeom prst="rect">
            <a:avLst/>
          </a:prstGeom>
          <a:solidFill>
            <a:srgbClr val="FF0000"/>
          </a:solid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cuộc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đấu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tranh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chống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xâm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nổ</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nhưng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bại</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56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53008" y="547758"/>
            <a:ext cx="12085983" cy="6142382"/>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pSp>
        <p:nvGrpSpPr>
          <p:cNvPr id="17" name="Group 16">
            <a:extLst>
              <a:ext uri="{FF2B5EF4-FFF2-40B4-BE49-F238E27FC236}">
                <a16:creationId xmlns:a16="http://schemas.microsoft.com/office/drawing/2014/main" id="{759DE5F7-E1A3-4D2B-92BF-9492CF0CAFB4}"/>
              </a:ext>
            </a:extLst>
          </p:cNvPr>
          <p:cNvGrpSpPr/>
          <p:nvPr/>
        </p:nvGrpSpPr>
        <p:grpSpPr>
          <a:xfrm>
            <a:off x="-48039" y="954916"/>
            <a:ext cx="6202017" cy="6142382"/>
            <a:chOff x="5153782" y="2570630"/>
            <a:chExt cx="3604592" cy="5552660"/>
          </a:xfrm>
        </p:grpSpPr>
        <p:sp>
          <p:nvSpPr>
            <p:cNvPr id="15" name="Flowchart: Decision 14">
              <a:extLst>
                <a:ext uri="{FF2B5EF4-FFF2-40B4-BE49-F238E27FC236}">
                  <a16:creationId xmlns:a16="http://schemas.microsoft.com/office/drawing/2014/main" id="{BF9FFCFE-6F33-D211-C217-47A505A010FF}"/>
                </a:ext>
              </a:extLst>
            </p:cNvPr>
            <p:cNvSpPr/>
            <p:nvPr/>
          </p:nvSpPr>
          <p:spPr>
            <a:xfrm>
              <a:off x="5153782" y="2570630"/>
              <a:ext cx="3604592" cy="5552660"/>
            </a:xfrm>
            <a:prstGeom prst="flowChartDecision">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2F3DCA2-7B71-1B75-4997-D9CFF962F5CD}"/>
                </a:ext>
              </a:extLst>
            </p:cNvPr>
            <p:cNvSpPr txBox="1"/>
            <p:nvPr/>
          </p:nvSpPr>
          <p:spPr>
            <a:xfrm>
              <a:off x="6010915" y="4020480"/>
              <a:ext cx="2159209" cy="2323198"/>
            </a:xfrm>
            <a:prstGeom prst="rect">
              <a:avLst/>
            </a:prstGeom>
            <a:noFill/>
          </p:spPr>
          <p:txBody>
            <a:bodyPr wrap="square" rtlCol="0">
              <a:spAutoFit/>
            </a:bodyPr>
            <a:lstStyle/>
            <a:p>
              <a:r>
                <a:rPr lang="en-US" sz="2300" dirty="0" err="1">
                  <a:effectLst/>
                  <a:latin typeface="Times New Roman" panose="02020603050405020304" pitchFamily="18" charset="0"/>
                  <a:ea typeface="Times New Roman" panose="02020603050405020304" pitchFamily="18" charset="0"/>
                </a:rPr>
                <a:t>Tại</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sao</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cùng</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hoàn</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cảnh</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Lịch</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sử</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như</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các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nước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Đông</a:t>
              </a:r>
              <a:r>
                <a:rPr lang="en-US" sz="2300" dirty="0">
                  <a:effectLst/>
                  <a:latin typeface="Times New Roman" panose="02020603050405020304" pitchFamily="18" charset="0"/>
                  <a:ea typeface="Times New Roman" panose="02020603050405020304" pitchFamily="18" charset="0"/>
                </a:rPr>
                <a:t> Nam Á </a:t>
              </a:r>
              <a:r>
                <a:rPr lang="en-US" sz="2300" dirty="0" err="1">
                  <a:effectLst/>
                  <a:latin typeface="Times New Roman" panose="02020603050405020304" pitchFamily="18" charset="0"/>
                  <a:ea typeface="Times New Roman" panose="02020603050405020304" pitchFamily="18" charset="0"/>
                </a:rPr>
                <a:t>khác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mà</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Xiêm</a:t>
              </a:r>
              <a:r>
                <a:rPr lang="en-US" sz="2300" dirty="0">
                  <a:effectLst/>
                  <a:latin typeface="Times New Roman" panose="02020603050405020304" pitchFamily="18" charset="0"/>
                  <a:ea typeface="Times New Roman" panose="02020603050405020304" pitchFamily="18" charset="0"/>
                </a:rPr>
                <a:t> ( Thái Lan ) </a:t>
              </a:r>
              <a:r>
                <a:rPr lang="en-US" sz="2300" dirty="0" err="1">
                  <a:effectLst/>
                  <a:latin typeface="Times New Roman" panose="02020603050405020304" pitchFamily="18" charset="0"/>
                  <a:ea typeface="Times New Roman" panose="02020603050405020304" pitchFamily="18" charset="0"/>
                </a:rPr>
                <a:t>vẫn</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giữ</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được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độc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lập</a:t>
              </a:r>
              <a:r>
                <a:rPr lang="en-US" sz="2300" dirty="0">
                  <a:effectLst/>
                  <a:latin typeface="Times New Roman" panose="02020603050405020304" pitchFamily="18" charset="0"/>
                  <a:ea typeface="Times New Roman" panose="02020603050405020304" pitchFamily="18" charset="0"/>
                </a:rPr>
                <a:t>? Qua </a:t>
              </a:r>
              <a:r>
                <a:rPr lang="en-US" sz="2300" dirty="0" err="1">
                  <a:effectLst/>
                  <a:latin typeface="Times New Roman" panose="02020603050405020304" pitchFamily="18" charset="0"/>
                  <a:ea typeface="Times New Roman" panose="02020603050405020304" pitchFamily="18" charset="0"/>
                </a:rPr>
                <a:t>đó</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em</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rút</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ra</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bài</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học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lịch</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sử</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gì</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trong</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việc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giữ</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vững</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chủ</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quyền</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dân</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tộc</a:t>
              </a:r>
              <a:r>
                <a:rPr lang="en-US" sz="2300" dirty="0">
                  <a:effectLst/>
                  <a:latin typeface="Times New Roman" panose="02020603050405020304" pitchFamily="18" charset="0"/>
                  <a:ea typeface="Times New Roman" panose="02020603050405020304" pitchFamily="18" charset="0"/>
                </a:rPr>
                <a:t>? </a:t>
              </a:r>
            </a:p>
          </p:txBody>
        </p:sp>
      </p:grpSp>
      <p:grpSp>
        <p:nvGrpSpPr>
          <p:cNvPr id="19" name="Group 18">
            <a:extLst>
              <a:ext uri="{FF2B5EF4-FFF2-40B4-BE49-F238E27FC236}">
                <a16:creationId xmlns:a16="http://schemas.microsoft.com/office/drawing/2014/main" id="{590506B1-115D-4237-332D-81EA76322856}"/>
              </a:ext>
            </a:extLst>
          </p:cNvPr>
          <p:cNvGrpSpPr/>
          <p:nvPr/>
        </p:nvGrpSpPr>
        <p:grpSpPr>
          <a:xfrm>
            <a:off x="6981150" y="1709560"/>
            <a:ext cx="5356623" cy="5696198"/>
            <a:chOff x="9468446" y="2881976"/>
            <a:chExt cx="5658678" cy="5495926"/>
          </a:xfrm>
        </p:grpSpPr>
        <p:sp>
          <p:nvSpPr>
            <p:cNvPr id="14" name="Flowchart: Decision 13">
              <a:extLst>
                <a:ext uri="{FF2B5EF4-FFF2-40B4-BE49-F238E27FC236}">
                  <a16:creationId xmlns:a16="http://schemas.microsoft.com/office/drawing/2014/main" id="{172EA7C6-36CE-F770-CDD1-8E76A510B13E}"/>
                </a:ext>
              </a:extLst>
            </p:cNvPr>
            <p:cNvSpPr/>
            <p:nvPr/>
          </p:nvSpPr>
          <p:spPr>
            <a:xfrm>
              <a:off x="9468446" y="2881976"/>
              <a:ext cx="5658678" cy="5495926"/>
            </a:xfrm>
            <a:prstGeom prst="flowChartDecision">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2FBF377-D0B7-0BC8-749C-02FBC70F93A9}"/>
                </a:ext>
              </a:extLst>
            </p:cNvPr>
            <p:cNvSpPr txBox="1"/>
            <p:nvPr/>
          </p:nvSpPr>
          <p:spPr>
            <a:xfrm>
              <a:off x="10657782" y="4705786"/>
              <a:ext cx="3609094" cy="21380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Do Thái Lan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dẻo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endParaRPr lang="en-US" sz="2400" dirty="0">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grpSp>
      <p:pic>
        <p:nvPicPr>
          <p:cNvPr id="5" name="Picture 4">
            <a:extLst>
              <a:ext uri="{FF2B5EF4-FFF2-40B4-BE49-F238E27FC236}">
                <a16:creationId xmlns:a16="http://schemas.microsoft.com/office/drawing/2014/main" id="{B2C5455D-7833-8D7D-35B6-08ED72887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398" y="1194213"/>
            <a:ext cx="3859474" cy="2380244"/>
          </a:xfrm>
          <a:prstGeom prst="rect">
            <a:avLst/>
          </a:prstGeom>
        </p:spPr>
      </p:pic>
    </p:spTree>
    <p:extLst>
      <p:ext uri="{BB962C8B-B14F-4D97-AF65-F5344CB8AC3E}">
        <p14:creationId xmlns:p14="http://schemas.microsoft.com/office/powerpoint/2010/main" val="8620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8C-FFE3-9EDF-9AA2-EF5324535DC8}"/>
              </a:ext>
            </a:extLst>
          </p:cNvPr>
          <p:cNvSpPr>
            <a:spLocks noGrp="1"/>
          </p:cNvSpPr>
          <p:nvPr>
            <p:ph type="title"/>
          </p:nvPr>
        </p:nvSpPr>
        <p:spPr>
          <a:xfrm>
            <a:off x="119268" y="0"/>
            <a:ext cx="10055087" cy="589032"/>
          </a:xfrm>
        </p:spPr>
        <p:txBody>
          <a:bodyPr>
            <a:normAutofit/>
          </a:bodyPr>
          <a:lstStyle/>
          <a:p>
            <a:r>
              <a:rPr lang="en-US" sz="3600" b="1" dirty="0">
                <a:effectLst/>
                <a:latin typeface="Times New Roman" panose="02020603050405020304" pitchFamily="18" charset="0"/>
                <a:ea typeface="Times New Roman" panose="02020603050405020304" pitchFamily="18" charset="0"/>
              </a:rPr>
              <a:t>III.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rPr>
              <a:t>từ</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XVIII</a:t>
            </a:r>
            <a:endParaRPr lang="en-US" sz="36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D3E1014-B03B-460A-55C3-C7D93084949C}"/>
              </a:ext>
            </a:extLst>
          </p:cNvPr>
          <p:cNvSpPr>
            <a:spLocks noGrp="1"/>
          </p:cNvSpPr>
          <p:nvPr>
            <p:ph type="body" idx="1"/>
          </p:nvPr>
        </p:nvSpPr>
        <p:spPr>
          <a:xfrm>
            <a:off x="119268" y="861391"/>
            <a:ext cx="11953462" cy="5897218"/>
          </a:xfrm>
        </p:spPr>
        <p:txBody>
          <a:bodyPr/>
          <a:lstStyle/>
          <a:p>
            <a:pPr marL="0" indent="0">
              <a:buNone/>
            </a:pPr>
            <a:r>
              <a:rPr lang="en-US" sz="3200" b="1" i="1" dirty="0" err="1">
                <a:effectLst/>
                <a:latin typeface="Times New Roman" panose="02020603050405020304" pitchFamily="18" charset="0"/>
                <a:ea typeface="Times New Roman" panose="02020603050405020304" pitchFamily="18" charset="0"/>
              </a:rPr>
              <a:t>Cuộc</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xung</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đột</a:t>
            </a:r>
            <a:r>
              <a:rPr lang="en-US" sz="3200" b="1" i="1" dirty="0">
                <a:effectLst/>
                <a:latin typeface="Times New Roman" panose="02020603050405020304" pitchFamily="18" charset="0"/>
                <a:ea typeface="Times New Roman" panose="02020603050405020304" pitchFamily="18" charset="0"/>
              </a:rPr>
              <a:t> Nam- </a:t>
            </a:r>
            <a:r>
              <a:rPr lang="en-US" sz="3200" b="1" i="1" dirty="0" err="1">
                <a:effectLst/>
                <a:latin typeface="Times New Roman" panose="02020603050405020304" pitchFamily="18" charset="0"/>
                <a:ea typeface="Times New Roman" panose="02020603050405020304" pitchFamily="18" charset="0"/>
              </a:rPr>
              <a:t>Bắc</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triều</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và</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Trịnh</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Nguyễn</a:t>
            </a:r>
            <a:endParaRPr lang="en-US" sz="3200" dirty="0">
              <a:effectLst/>
              <a:latin typeface="Times New Roman" panose="02020603050405020304" pitchFamily="18" charset="0"/>
              <a:ea typeface="Times New Roman" panose="02020603050405020304" pitchFamily="18" charset="0"/>
            </a:endParaRPr>
          </a:p>
          <a:p>
            <a:pPr marL="0" indent="0" algn="ctr">
              <a:buNone/>
            </a:pPr>
            <a:r>
              <a:rPr lang="vi-VN" sz="3200" dirty="0">
                <a:effectLst/>
                <a:latin typeface="Times New Roman" panose="02020603050405020304" pitchFamily="18" charset="0"/>
                <a:ea typeface="Times New Roman" panose="02020603050405020304" pitchFamily="18" charset="0"/>
              </a:rPr>
              <a:t>Hoàn thành bảng thống kê theo nội dung sau</a:t>
            </a:r>
            <a:endParaRPr lang="en-US" sz="3200" dirty="0">
              <a:effectLst/>
              <a:latin typeface="Times New Roman" panose="02020603050405020304" pitchFamily="18" charset="0"/>
              <a:ea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2D686D97-30B2-7FCD-A8AA-681B4647493B}"/>
              </a:ext>
            </a:extLst>
          </p:cNvPr>
          <p:cNvGraphicFramePr>
            <a:graphicFrameLocks noGrp="1"/>
          </p:cNvGraphicFramePr>
          <p:nvPr>
            <p:extLst>
              <p:ext uri="{D42A27DB-BD31-4B8C-83A1-F6EECF244321}">
                <p14:modId xmlns:p14="http://schemas.microsoft.com/office/powerpoint/2010/main" val="3183766130"/>
              </p:ext>
            </p:extLst>
          </p:nvPr>
        </p:nvGraphicFramePr>
        <p:xfrm>
          <a:off x="357809" y="2005979"/>
          <a:ext cx="11714922" cy="4752630"/>
        </p:xfrm>
        <a:graphic>
          <a:graphicData uri="http://schemas.openxmlformats.org/drawingml/2006/table">
            <a:tbl>
              <a:tblPr firstRow="1" firstCol="1" bandRow="1">
                <a:tableStyleId>{5C22544A-7EE6-4342-B048-85BDC9FD1C3A}</a:tableStyleId>
              </a:tblPr>
              <a:tblGrid>
                <a:gridCol w="3904974">
                  <a:extLst>
                    <a:ext uri="{9D8B030D-6E8A-4147-A177-3AD203B41FA5}">
                      <a16:colId xmlns:a16="http://schemas.microsoft.com/office/drawing/2014/main" val="4059332388"/>
                    </a:ext>
                  </a:extLst>
                </a:gridCol>
                <a:gridCol w="3904974">
                  <a:extLst>
                    <a:ext uri="{9D8B030D-6E8A-4147-A177-3AD203B41FA5}">
                      <a16:colId xmlns:a16="http://schemas.microsoft.com/office/drawing/2014/main" val="3281424143"/>
                    </a:ext>
                  </a:extLst>
                </a:gridCol>
                <a:gridCol w="3904974">
                  <a:extLst>
                    <a:ext uri="{9D8B030D-6E8A-4147-A177-3AD203B41FA5}">
                      <a16:colId xmlns:a16="http://schemas.microsoft.com/office/drawing/2014/main" val="1714555895"/>
                    </a:ext>
                  </a:extLst>
                </a:gridCol>
              </a:tblGrid>
              <a:tr h="1584210">
                <a:tc>
                  <a:txBody>
                    <a:bodyPr/>
                    <a:lstStyle/>
                    <a:p>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Xung đột Nam- Bắc Triều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Xung đột Trịnh - Nguyễn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4761017"/>
                  </a:ext>
                </a:extLst>
              </a:tr>
              <a:tr h="1056140">
                <a:tc>
                  <a:txBody>
                    <a:bodyPr/>
                    <a:lstStyle/>
                    <a:p>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4418309"/>
                  </a:ext>
                </a:extLst>
              </a:tr>
              <a:tr h="1056140">
                <a:tc>
                  <a:txBody>
                    <a:bodyPr/>
                    <a:lstStyle/>
                    <a:p>
                      <a:r>
                        <a:rPr lang="en-US" sz="2400">
                          <a:effectLst/>
                          <a:latin typeface="Times New Roman" panose="02020603050405020304" pitchFamily="18" charset="0"/>
                          <a:cs typeface="Times New Roman" panose="02020603050405020304" pitchFamily="18" charset="0"/>
                        </a:rPr>
                        <a:t>Nguyên nhân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719290"/>
                  </a:ext>
                </a:extLst>
              </a:tr>
              <a:tr h="528070">
                <a:tc>
                  <a:txBody>
                    <a:bodyPr/>
                    <a:lstStyle/>
                    <a:p>
                      <a:r>
                        <a:rPr lang="en-US" sz="2400">
                          <a:effectLst/>
                          <a:latin typeface="Times New Roman" panose="02020603050405020304" pitchFamily="18" charset="0"/>
                          <a:cs typeface="Times New Roman" panose="02020603050405020304" pitchFamily="18" charset="0"/>
                        </a:rPr>
                        <a:t>Thời gian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8603962"/>
                  </a:ext>
                </a:extLst>
              </a:tr>
              <a:tr h="528070">
                <a:tc>
                  <a:txBody>
                    <a:bodyPr/>
                    <a:lstStyle/>
                    <a:p>
                      <a:r>
                        <a:rPr lang="en-US" sz="2400">
                          <a:effectLst/>
                          <a:latin typeface="Times New Roman" panose="02020603050405020304" pitchFamily="18" charset="0"/>
                          <a:cs typeface="Times New Roman" panose="02020603050405020304" pitchFamily="18" charset="0"/>
                        </a:rPr>
                        <a:t>Hệ quả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934334"/>
                  </a:ext>
                </a:extLst>
              </a:tr>
            </a:tbl>
          </a:graphicData>
        </a:graphic>
      </p:graphicFrame>
    </p:spTree>
    <p:extLst>
      <p:ext uri="{BB962C8B-B14F-4D97-AF65-F5344CB8AC3E}">
        <p14:creationId xmlns:p14="http://schemas.microsoft.com/office/powerpoint/2010/main" val="381236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8C-FFE3-9EDF-9AA2-EF5324535DC8}"/>
              </a:ext>
            </a:extLst>
          </p:cNvPr>
          <p:cNvSpPr>
            <a:spLocks noGrp="1"/>
          </p:cNvSpPr>
          <p:nvPr>
            <p:ph type="title"/>
          </p:nvPr>
        </p:nvSpPr>
        <p:spPr>
          <a:xfrm>
            <a:off x="119268" y="0"/>
            <a:ext cx="10055087" cy="589032"/>
          </a:xfrm>
        </p:spPr>
        <p:txBody>
          <a:bodyPr>
            <a:normAutofit/>
          </a:bodyPr>
          <a:lstStyle/>
          <a:p>
            <a:r>
              <a:rPr lang="en-US" sz="3600" b="1" dirty="0">
                <a:effectLst/>
                <a:latin typeface="Times New Roman" panose="02020603050405020304" pitchFamily="18" charset="0"/>
                <a:ea typeface="Times New Roman" panose="02020603050405020304" pitchFamily="18" charset="0"/>
              </a:rPr>
              <a:t>III.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rPr>
              <a:t>từ</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XVIII</a:t>
            </a:r>
            <a:endParaRPr lang="en-US" sz="36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D3E1014-B03B-460A-55C3-C7D93084949C}"/>
              </a:ext>
            </a:extLst>
          </p:cNvPr>
          <p:cNvSpPr>
            <a:spLocks noGrp="1"/>
          </p:cNvSpPr>
          <p:nvPr>
            <p:ph type="body" idx="1"/>
          </p:nvPr>
        </p:nvSpPr>
        <p:spPr>
          <a:xfrm>
            <a:off x="119268" y="589032"/>
            <a:ext cx="11953462" cy="6169577"/>
          </a:xfrm>
        </p:spPr>
        <p:txBody>
          <a:bodyPr/>
          <a:lstStyle/>
          <a:p>
            <a:pPr marL="0" indent="0" algn="ctr">
              <a:buNone/>
            </a:pPr>
            <a:r>
              <a:rPr lang="vi-VN" sz="3200" dirty="0">
                <a:effectLst/>
                <a:latin typeface="Times New Roman" panose="02020603050405020304" pitchFamily="18" charset="0"/>
                <a:ea typeface="Times New Roman" panose="02020603050405020304" pitchFamily="18" charset="0"/>
              </a:rPr>
              <a:t>Hoàn thành bảng thống kê theo nội dung sau</a:t>
            </a:r>
            <a:endParaRPr lang="en-US" sz="3200" dirty="0">
              <a:effectLst/>
              <a:latin typeface="Times New Roman" panose="02020603050405020304" pitchFamily="18" charset="0"/>
              <a:ea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5" name="Table 4">
            <a:extLst>
              <a:ext uri="{FF2B5EF4-FFF2-40B4-BE49-F238E27FC236}">
                <a16:creationId xmlns:a16="http://schemas.microsoft.com/office/drawing/2014/main" id="{939179B2-28EF-B150-A395-7499055ED6D3}"/>
              </a:ext>
            </a:extLst>
          </p:cNvPr>
          <p:cNvGraphicFramePr>
            <a:graphicFrameLocks noGrp="1"/>
          </p:cNvGraphicFramePr>
          <p:nvPr>
            <p:extLst>
              <p:ext uri="{D42A27DB-BD31-4B8C-83A1-F6EECF244321}">
                <p14:modId xmlns:p14="http://schemas.microsoft.com/office/powerpoint/2010/main" val="849489211"/>
              </p:ext>
            </p:extLst>
          </p:nvPr>
        </p:nvGraphicFramePr>
        <p:xfrm>
          <a:off x="119267" y="1178064"/>
          <a:ext cx="11781186" cy="5580545"/>
        </p:xfrm>
        <a:graphic>
          <a:graphicData uri="http://schemas.openxmlformats.org/drawingml/2006/table">
            <a:tbl>
              <a:tblPr firstRow="1" firstCol="1" bandRow="1">
                <a:tableStyleId>{5C22544A-7EE6-4342-B048-85BDC9FD1C3A}</a:tableStyleId>
              </a:tblPr>
              <a:tblGrid>
                <a:gridCol w="3927062">
                  <a:extLst>
                    <a:ext uri="{9D8B030D-6E8A-4147-A177-3AD203B41FA5}">
                      <a16:colId xmlns:a16="http://schemas.microsoft.com/office/drawing/2014/main" val="464795785"/>
                    </a:ext>
                  </a:extLst>
                </a:gridCol>
                <a:gridCol w="3927062">
                  <a:extLst>
                    <a:ext uri="{9D8B030D-6E8A-4147-A177-3AD203B41FA5}">
                      <a16:colId xmlns:a16="http://schemas.microsoft.com/office/drawing/2014/main" val="22069539"/>
                    </a:ext>
                  </a:extLst>
                </a:gridCol>
                <a:gridCol w="3927062">
                  <a:extLst>
                    <a:ext uri="{9D8B030D-6E8A-4147-A177-3AD203B41FA5}">
                      <a16:colId xmlns:a16="http://schemas.microsoft.com/office/drawing/2014/main" val="690830797"/>
                    </a:ext>
                  </a:extLst>
                </a:gridCol>
              </a:tblGrid>
              <a:tr h="293713">
                <a:tc>
                  <a:txBody>
                    <a:bodyPr/>
                    <a:lstStyle/>
                    <a:p>
                      <a:r>
                        <a:rPr lang="en-US" sz="1800" dirty="0" err="1">
                          <a:effectLst/>
                          <a:latin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cs typeface="Times New Roman" panose="02020603050405020304" pitchFamily="18" charset="0"/>
                        </a:rPr>
                        <a:t>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Xung đột Nam- Bắc Triều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Xung đột Trịnh - Nguyễn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2455609195"/>
                  </a:ext>
                </a:extLst>
              </a:tr>
              <a:tr h="1468565">
                <a:tc>
                  <a:txBody>
                    <a:bodyPr/>
                    <a:lstStyle/>
                    <a:p>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đứng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đầu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Nam triều: Nguyễn Kim sau đó là con rể Trịnh Kiểm</a:t>
                      </a:r>
                    </a:p>
                    <a:p>
                      <a:r>
                        <a:rPr lang="en-US" sz="1800">
                          <a:effectLst/>
                          <a:latin typeface="Times New Roman" panose="02020603050405020304" pitchFamily="18" charset="0"/>
                          <a:cs typeface="Times New Roman" panose="02020603050405020304" pitchFamily="18" charset="0"/>
                        </a:rPr>
                        <a:t>Bắc triều: Mạc Đăng Dung sau đó là các con kế nghiệp nhà Mạc</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Con rể Nguyễn Kim là Trịnh Kiểm và họ Trịnh</a:t>
                      </a:r>
                    </a:p>
                    <a:p>
                      <a:r>
                        <a:rPr lang="en-US" sz="1800">
                          <a:effectLst/>
                          <a:latin typeface="Times New Roman" panose="02020603050405020304" pitchFamily="18" charset="0"/>
                          <a:cs typeface="Times New Roman" panose="02020603050405020304" pitchFamily="18" charset="0"/>
                        </a:rPr>
                        <a:t>Con trai của Nguyễn kim là Nguyễn Hoàng và họ Nguyễn</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3653928515"/>
                  </a:ext>
                </a:extLst>
              </a:tr>
              <a:tr h="2055990">
                <a:tc>
                  <a:txBody>
                    <a:bodyPr/>
                    <a:lstStyle/>
                    <a:p>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Mạc Đăng Dung ép vua Lê nhường ngôi. Nguyễn Kim lấy danh nghĩa phù Lê diệt Mạc. Xung đột giữa hai dòng họ dẫn đến chiến tranh</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Nguyễn Kim mất, con rể Trịnh Kiểm lên thay nắm binh quyền. Con trai Nguyễn Kim là Nguyễn Hoàng xin vào trấn thủ Thuận hóa gây dựng sự nghiệp.Mâu thuẫn giữa hai dòng họ dân đến xung đột</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3080924291"/>
                  </a:ext>
                </a:extLst>
              </a:tr>
              <a:tr h="587425">
                <a:tc>
                  <a:txBody>
                    <a:bodyPr/>
                    <a:lstStyle/>
                    <a:p>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1533-1592</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627-1672</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1317191230"/>
                  </a:ext>
                </a:extLst>
              </a:tr>
              <a:tr h="1174852">
                <a:tc>
                  <a:txBody>
                    <a:bodyPr/>
                    <a:lstStyle/>
                    <a:p>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quả</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dirty="0" err="1">
                          <a:effectLst/>
                          <a:latin typeface="Times New Roman" panose="02020603050405020304" pitchFamily="18" charset="0"/>
                          <a:cs typeface="Times New Roman" panose="02020603050405020304" pitchFamily="18" charset="0"/>
                        </a:rPr>
                        <a:t>Đất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bị</a:t>
                      </a:r>
                      <a:r>
                        <a:rPr lang="en-US" sz="1800" dirty="0">
                          <a:effectLst/>
                          <a:latin typeface="Times New Roman" panose="02020603050405020304" pitchFamily="18" charset="0"/>
                          <a:cs typeface="Times New Roman" panose="02020603050405020304" pitchFamily="18" charset="0"/>
                        </a:rPr>
                        <a:t> chia </a:t>
                      </a:r>
                      <a:r>
                        <a:rPr lang="en-US" sz="1800" dirty="0" err="1">
                          <a:effectLst/>
                          <a:latin typeface="Times New Roman" panose="02020603050405020304" pitchFamily="18" charset="0"/>
                          <a:cs typeface="Times New Roman" panose="02020603050405020304" pitchFamily="18" charset="0"/>
                        </a:rPr>
                        <a:t>cắt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khổ</a:t>
                      </a:r>
                      <a:endParaRPr lang="en-US" sz="18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dirty="0" err="1">
                          <a:effectLst/>
                          <a:latin typeface="Times New Roman" panose="02020603050405020304" pitchFamily="18" charset="0"/>
                          <a:cs typeface="Times New Roman" panose="02020603050405020304" pitchFamily="18" charset="0"/>
                        </a:rPr>
                        <a:t>Đất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bị</a:t>
                      </a:r>
                      <a:r>
                        <a:rPr lang="en-US" sz="1800" dirty="0">
                          <a:effectLst/>
                          <a:latin typeface="Times New Roman" panose="02020603050405020304" pitchFamily="18" charset="0"/>
                          <a:cs typeface="Times New Roman" panose="02020603050405020304" pitchFamily="18" charset="0"/>
                        </a:rPr>
                        <a:t> chia </a:t>
                      </a:r>
                      <a:r>
                        <a:rPr lang="en-US" sz="1800" dirty="0" err="1">
                          <a:effectLst/>
                          <a:latin typeface="Times New Roman" panose="02020603050405020304" pitchFamily="18" charset="0"/>
                          <a:cs typeface="Times New Roman" panose="02020603050405020304" pitchFamily="18" charset="0"/>
                        </a:rPr>
                        <a:t>cắt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Đàng</a:t>
                      </a:r>
                      <a:r>
                        <a:rPr lang="en-US" sz="1800" dirty="0">
                          <a:effectLst/>
                          <a:latin typeface="Times New Roman" panose="02020603050405020304" pitchFamily="18" charset="0"/>
                          <a:cs typeface="Times New Roman" panose="02020603050405020304" pitchFamily="18" charset="0"/>
                        </a:rPr>
                        <a:t> Trong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Đàng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Ngoài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hưởng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triển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quốc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a:t>
                      </a:r>
                      <a:endParaRPr lang="en-US" sz="18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1784219682"/>
                  </a:ext>
                </a:extLst>
              </a:tr>
            </a:tbl>
          </a:graphicData>
        </a:graphic>
      </p:graphicFrame>
    </p:spTree>
    <p:extLst>
      <p:ext uri="{BB962C8B-B14F-4D97-AF65-F5344CB8AC3E}">
        <p14:creationId xmlns:p14="http://schemas.microsoft.com/office/powerpoint/2010/main" val="250584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8C-FFE3-9EDF-9AA2-EF5324535DC8}"/>
              </a:ext>
            </a:extLst>
          </p:cNvPr>
          <p:cNvSpPr>
            <a:spLocks noGrp="1"/>
          </p:cNvSpPr>
          <p:nvPr>
            <p:ph type="title"/>
          </p:nvPr>
        </p:nvSpPr>
        <p:spPr>
          <a:xfrm>
            <a:off x="119268" y="0"/>
            <a:ext cx="10055087" cy="589032"/>
          </a:xfrm>
        </p:spPr>
        <p:txBody>
          <a:bodyPr>
            <a:normAutofit/>
          </a:bodyPr>
          <a:lstStyle/>
          <a:p>
            <a:r>
              <a:rPr lang="en-US" sz="3600" b="1" dirty="0">
                <a:effectLst/>
                <a:latin typeface="Times New Roman" panose="02020603050405020304" pitchFamily="18" charset="0"/>
                <a:ea typeface="Times New Roman" panose="02020603050405020304" pitchFamily="18" charset="0"/>
              </a:rPr>
              <a:t>III.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rPr>
              <a:t>từ</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XVIII</a:t>
            </a:r>
            <a:endParaRPr lang="en-US" sz="36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D3E1014-B03B-460A-55C3-C7D93084949C}"/>
              </a:ext>
            </a:extLst>
          </p:cNvPr>
          <p:cNvSpPr>
            <a:spLocks noGrp="1"/>
          </p:cNvSpPr>
          <p:nvPr>
            <p:ph type="body" idx="1"/>
          </p:nvPr>
        </p:nvSpPr>
        <p:spPr>
          <a:xfrm>
            <a:off x="119268" y="728870"/>
            <a:ext cx="12072732" cy="5857460"/>
          </a:xfrm>
        </p:spPr>
        <p:txBody>
          <a:bodyPr/>
          <a:lstStyle/>
          <a:p>
            <a:r>
              <a:rPr lang="en-US" dirty="0" err="1">
                <a:effectLst/>
                <a:latin typeface="Times New Roman" panose="02020603050405020304" pitchFamily="18" charset="0"/>
                <a:ea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kê</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khai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vùng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đất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phía</a:t>
            </a:r>
            <a:r>
              <a:rPr lang="en-US" dirty="0">
                <a:effectLst/>
                <a:latin typeface="Times New Roman" panose="02020603050405020304" pitchFamily="18" charset="0"/>
                <a:ea typeface="Times New Roman" panose="02020603050405020304" pitchFamily="18" charset="0"/>
              </a:rPr>
              <a:t> Nam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chúa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Nguyễn</a:t>
            </a:r>
            <a:endParaRPr lang="en-US" dirty="0">
              <a:effectLst/>
              <a:latin typeface="Times New Roman" panose="02020603050405020304" pitchFamily="18" charset="0"/>
              <a:ea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5" name="Table 4">
            <a:extLst>
              <a:ext uri="{FF2B5EF4-FFF2-40B4-BE49-F238E27FC236}">
                <a16:creationId xmlns:a16="http://schemas.microsoft.com/office/drawing/2014/main" id="{E99305C0-3A4A-36DA-C3DF-23605BCF6D04}"/>
              </a:ext>
            </a:extLst>
          </p:cNvPr>
          <p:cNvGraphicFramePr>
            <a:graphicFrameLocks noGrp="1"/>
          </p:cNvGraphicFramePr>
          <p:nvPr>
            <p:extLst>
              <p:ext uri="{D42A27DB-BD31-4B8C-83A1-F6EECF244321}">
                <p14:modId xmlns:p14="http://schemas.microsoft.com/office/powerpoint/2010/main" val="1406410111"/>
              </p:ext>
            </p:extLst>
          </p:nvPr>
        </p:nvGraphicFramePr>
        <p:xfrm>
          <a:off x="1749287" y="2358887"/>
          <a:ext cx="7421217" cy="3770243"/>
        </p:xfrm>
        <a:graphic>
          <a:graphicData uri="http://schemas.openxmlformats.org/drawingml/2006/table">
            <a:tbl>
              <a:tblPr firstRow="1" firstCol="1" bandRow="1">
                <a:tableStyleId>{5C22544A-7EE6-4342-B048-85BDC9FD1C3A}</a:tableStyleId>
              </a:tblPr>
              <a:tblGrid>
                <a:gridCol w="3570587">
                  <a:extLst>
                    <a:ext uri="{9D8B030D-6E8A-4147-A177-3AD203B41FA5}">
                      <a16:colId xmlns:a16="http://schemas.microsoft.com/office/drawing/2014/main" val="1523660877"/>
                    </a:ext>
                  </a:extLst>
                </a:gridCol>
                <a:gridCol w="3850630">
                  <a:extLst>
                    <a:ext uri="{9D8B030D-6E8A-4147-A177-3AD203B41FA5}">
                      <a16:colId xmlns:a16="http://schemas.microsoft.com/office/drawing/2014/main" val="869087851"/>
                    </a:ext>
                  </a:extLst>
                </a:gridCol>
              </a:tblGrid>
              <a:tr h="3770243">
                <a:tc>
                  <a:txBody>
                    <a:bodyPr/>
                    <a:lstStyle/>
                    <a:p>
                      <a:pPr algn="ctr"/>
                      <a:r>
                        <a:rPr lang="en-US" sz="2800" dirty="0" err="1">
                          <a:solidFill>
                            <a:schemeClr val="tx1"/>
                          </a:solidFill>
                          <a:effectLst/>
                          <a:latin typeface="Times New Roman" panose="02020603050405020304" pitchFamily="18" charset="0"/>
                          <a:cs typeface="Times New Roman" panose="02020603050405020304" pitchFamily="18" charset="0"/>
                        </a:rPr>
                        <a:t>Thời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gian</a:t>
                      </a:r>
                      <a:endParaRPr lang="en-US" sz="2800" dirty="0">
                        <a:solidFill>
                          <a:schemeClr val="tx1"/>
                        </a:solidFill>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kiện</a:t>
                      </a:r>
                      <a:endParaRPr lang="en-US" sz="2800" dirty="0">
                        <a:solidFill>
                          <a:schemeClr val="tx1"/>
                        </a:solidFill>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707038274"/>
                  </a:ext>
                </a:extLst>
              </a:tr>
            </a:tbl>
          </a:graphicData>
        </a:graphic>
      </p:graphicFrame>
    </p:spTree>
    <p:extLst>
      <p:ext uri="{BB962C8B-B14F-4D97-AF65-F5344CB8AC3E}">
        <p14:creationId xmlns:p14="http://schemas.microsoft.com/office/powerpoint/2010/main" val="426897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8C-FFE3-9EDF-9AA2-EF5324535DC8}"/>
              </a:ext>
            </a:extLst>
          </p:cNvPr>
          <p:cNvSpPr>
            <a:spLocks noGrp="1"/>
          </p:cNvSpPr>
          <p:nvPr>
            <p:ph type="title"/>
          </p:nvPr>
        </p:nvSpPr>
        <p:spPr>
          <a:xfrm>
            <a:off x="119268" y="0"/>
            <a:ext cx="10055087" cy="589032"/>
          </a:xfrm>
        </p:spPr>
        <p:txBody>
          <a:bodyPr>
            <a:normAutofit/>
          </a:bodyPr>
          <a:lstStyle/>
          <a:p>
            <a:r>
              <a:rPr lang="en-US" sz="3600" b="1" dirty="0">
                <a:effectLst/>
                <a:latin typeface="Times New Roman" panose="02020603050405020304" pitchFamily="18" charset="0"/>
                <a:ea typeface="Times New Roman" panose="02020603050405020304" pitchFamily="18" charset="0"/>
              </a:rPr>
              <a:t>III.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rPr>
              <a:t>từ</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XVIII</a:t>
            </a:r>
            <a:endParaRPr lang="en-US" sz="36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D3E1014-B03B-460A-55C3-C7D93084949C}"/>
              </a:ext>
            </a:extLst>
          </p:cNvPr>
          <p:cNvSpPr>
            <a:spLocks noGrp="1"/>
          </p:cNvSpPr>
          <p:nvPr>
            <p:ph type="body" idx="1"/>
          </p:nvPr>
        </p:nvSpPr>
        <p:spPr>
          <a:xfrm>
            <a:off x="106017" y="589032"/>
            <a:ext cx="12085983" cy="5997298"/>
          </a:xfrm>
        </p:spPr>
        <p:txBody>
          <a:bodyPr/>
          <a:lstStyle/>
          <a:p>
            <a:r>
              <a:rPr lang="en-US" dirty="0" err="1">
                <a:effectLst/>
                <a:latin typeface="Times New Roman" panose="02020603050405020304" pitchFamily="18" charset="0"/>
                <a:ea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kê</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khai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vùng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đất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phía</a:t>
            </a:r>
            <a:r>
              <a:rPr lang="en-US" dirty="0">
                <a:effectLst/>
                <a:latin typeface="Times New Roman" panose="02020603050405020304" pitchFamily="18" charset="0"/>
                <a:ea typeface="Times New Roman" panose="02020603050405020304" pitchFamily="18" charset="0"/>
              </a:rPr>
              <a:t> Nam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chúa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Nguyễn</a:t>
            </a:r>
            <a:endParaRPr lang="en-US" dirty="0">
              <a:effectLst/>
              <a:latin typeface="Times New Roman" panose="02020603050405020304" pitchFamily="18" charset="0"/>
              <a:ea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BA87223A-A162-53C2-54FB-B3DD9FF0E6A4}"/>
              </a:ext>
            </a:extLst>
          </p:cNvPr>
          <p:cNvGraphicFramePr>
            <a:graphicFrameLocks noGrp="1"/>
          </p:cNvGraphicFramePr>
          <p:nvPr>
            <p:extLst>
              <p:ext uri="{D42A27DB-BD31-4B8C-83A1-F6EECF244321}">
                <p14:modId xmlns:p14="http://schemas.microsoft.com/office/powerpoint/2010/main" val="2132951343"/>
              </p:ext>
            </p:extLst>
          </p:nvPr>
        </p:nvGraphicFramePr>
        <p:xfrm>
          <a:off x="1" y="1119772"/>
          <a:ext cx="12085982" cy="5728316"/>
        </p:xfrm>
        <a:graphic>
          <a:graphicData uri="http://schemas.openxmlformats.org/drawingml/2006/table">
            <a:tbl>
              <a:tblPr firstRow="1" firstCol="1" bandRow="1">
                <a:tableStyleId>{5C22544A-7EE6-4342-B048-85BDC9FD1C3A}</a:tableStyleId>
              </a:tblPr>
              <a:tblGrid>
                <a:gridCol w="1336886">
                  <a:extLst>
                    <a:ext uri="{9D8B030D-6E8A-4147-A177-3AD203B41FA5}">
                      <a16:colId xmlns:a16="http://schemas.microsoft.com/office/drawing/2014/main" val="1261386921"/>
                    </a:ext>
                  </a:extLst>
                </a:gridCol>
                <a:gridCol w="10749096">
                  <a:extLst>
                    <a:ext uri="{9D8B030D-6E8A-4147-A177-3AD203B41FA5}">
                      <a16:colId xmlns:a16="http://schemas.microsoft.com/office/drawing/2014/main" val="810171364"/>
                    </a:ext>
                  </a:extLst>
                </a:gridCol>
              </a:tblGrid>
              <a:tr h="393981">
                <a:tc>
                  <a:txBody>
                    <a:bodyPr/>
                    <a:lstStyle/>
                    <a:p>
                      <a:pPr algn="ctr"/>
                      <a:r>
                        <a:rPr lang="en-US" sz="1600" dirty="0" err="1">
                          <a:solidFill>
                            <a:schemeClr val="tx1"/>
                          </a:solidFill>
                          <a:effectLst/>
                          <a:latin typeface="Times New Roman" panose="02020603050405020304" pitchFamily="18" charset="0"/>
                          <a:cs typeface="Times New Roman" panose="02020603050405020304" pitchFamily="18" charset="0"/>
                        </a:rPr>
                        <a:t>Thời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gian</a:t>
                      </a:r>
                      <a:endParaRPr lang="en-US" sz="1600" dirty="0">
                        <a:solidFill>
                          <a:schemeClr val="tx1"/>
                        </a:solidFill>
                        <a:effectLst/>
                        <a:latin typeface="Times New Roman" panose="02020603050405020304" pitchFamily="18" charset="0"/>
                        <a:cs typeface="Times New Roman" panose="02020603050405020304" pitchFamily="18" charset="0"/>
                      </a:endParaRP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kiện</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4202782739"/>
                  </a:ext>
                </a:extLst>
              </a:tr>
              <a:tr h="503163">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1558</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cs typeface="Times New Roman" panose="02020603050405020304" pitchFamily="18" charset="0"/>
                        </a:rPr>
                        <a:t> Hoàng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3749978198"/>
                  </a:ext>
                </a:extLst>
              </a:tr>
              <a:tr h="393981">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1611</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cs typeface="Times New Roman" panose="02020603050405020304" pitchFamily="18" charset="0"/>
                        </a:rPr>
                        <a:t> Hoàng  </a:t>
                      </a:r>
                      <a:r>
                        <a:rPr lang="en-US" sz="2000" dirty="0" err="1">
                          <a:effectLst/>
                          <a:latin typeface="Times New Roman" panose="02020603050405020304" pitchFamily="18" charset="0"/>
                          <a:cs typeface="Times New Roman" panose="02020603050405020304" pitchFamily="18" charset="0"/>
                        </a:rPr>
                        <a:t>lập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Phú</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Yên</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3921417462"/>
                  </a:ext>
                </a:extLst>
              </a:tr>
              <a:tr h="628954">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1653</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a:effectLst/>
                          <a:latin typeface="Times New Roman" panose="02020603050405020304" pitchFamily="18" charset="0"/>
                          <a:cs typeface="Times New Roman" panose="02020603050405020304" pitchFamily="18" charset="0"/>
                        </a:rPr>
                        <a:t>Dinh Thái Khang ( Khánh </a:t>
                      </a:r>
                      <a:r>
                        <a:rPr lang="en-US" sz="2000" dirty="0" err="1">
                          <a:effectLst/>
                          <a:latin typeface="Times New Roman" panose="02020603050405020304" pitchFamily="18" charset="0"/>
                          <a:cs typeface="Times New Roman" panose="02020603050405020304" pitchFamily="18" charset="0"/>
                        </a:rPr>
                        <a:t>Hòa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ngày</a:t>
                      </a:r>
                      <a:r>
                        <a:rPr lang="en-US" sz="2000" dirty="0">
                          <a:effectLst/>
                          <a:latin typeface="Times New Roman" panose="02020603050405020304" pitchFamily="18" charset="0"/>
                          <a:cs typeface="Times New Roman" panose="02020603050405020304" pitchFamily="18" charset="0"/>
                        </a:rPr>
                        <a:t> nay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lập</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1354099453"/>
                  </a:ext>
                </a:extLst>
              </a:tr>
              <a:tr h="1383699">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1698</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Phủ</a:t>
                      </a:r>
                      <a:r>
                        <a:rPr lang="en-US" sz="2000" dirty="0">
                          <a:effectLst/>
                          <a:latin typeface="Times New Roman" panose="02020603050405020304" pitchFamily="18" charset="0"/>
                          <a:cs typeface="Times New Roman" panose="02020603050405020304" pitchFamily="18" charset="0"/>
                        </a:rPr>
                        <a:t> Gia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cs typeface="Times New Roman" panose="02020603050405020304" pitchFamily="18" charset="0"/>
                        </a:rPr>
                        <a:t> Nai, </a:t>
                      </a:r>
                      <a:r>
                        <a:rPr lang="en-US" sz="2000" dirty="0" err="1">
                          <a:effectLst/>
                          <a:latin typeface="Times New Roman" panose="02020603050405020304" pitchFamily="18" charset="0"/>
                          <a:cs typeface="Times New Roman" panose="02020603050405020304" pitchFamily="18" charset="0"/>
                        </a:rPr>
                        <a:t>Bà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Rịa-Vũng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Tàu</a:t>
                      </a:r>
                      <a:r>
                        <a:rPr lang="en-US" sz="2000" dirty="0">
                          <a:effectLst/>
                          <a:latin typeface="Times New Roman" panose="02020603050405020304" pitchFamily="18" charset="0"/>
                          <a:cs typeface="Times New Roman" panose="02020603050405020304" pitchFamily="18" charset="0"/>
                        </a:rPr>
                        <a:t> , Bình </a:t>
                      </a:r>
                      <a:r>
                        <a:rPr lang="en-US" sz="2000" dirty="0" err="1">
                          <a:effectLst/>
                          <a:latin typeface="Times New Roman" panose="02020603050405020304" pitchFamily="18" charset="0"/>
                          <a:cs typeface="Times New Roman" panose="02020603050405020304" pitchFamily="18" charset="0"/>
                        </a:rPr>
                        <a:t>Dương</a:t>
                      </a:r>
                      <a:r>
                        <a:rPr lang="en-US" sz="2000" dirty="0">
                          <a:effectLst/>
                          <a:latin typeface="Times New Roman" panose="02020603050405020304" pitchFamily="18" charset="0"/>
                          <a:cs typeface="Times New Roman" panose="02020603050405020304" pitchFamily="18" charset="0"/>
                        </a:rPr>
                        <a:t>,, Long An, </a:t>
                      </a:r>
                      <a:r>
                        <a:rPr lang="en-US" sz="2000" dirty="0" err="1">
                          <a:effectLst/>
                          <a:latin typeface="Times New Roman" panose="02020603050405020304" pitchFamily="18" charset="0"/>
                          <a:cs typeface="Times New Roman" panose="02020603050405020304" pitchFamily="18" charset="0"/>
                        </a:rPr>
                        <a:t>Tây</a:t>
                      </a:r>
                      <a:r>
                        <a:rPr lang="en-US" sz="2000" dirty="0">
                          <a:effectLst/>
                          <a:latin typeface="Times New Roman" panose="02020603050405020304" pitchFamily="18" charset="0"/>
                          <a:cs typeface="Times New Roman" panose="02020603050405020304" pitchFamily="18" charset="0"/>
                        </a:rPr>
                        <a:t> Ninh, </a:t>
                      </a:r>
                      <a:r>
                        <a:rPr lang="en-US" sz="2000" dirty="0" err="1">
                          <a:effectLst/>
                          <a:latin typeface="Times New Roman" panose="02020603050405020304" pitchFamily="18" charset="0"/>
                          <a:cs typeface="Times New Roman" panose="02020603050405020304" pitchFamily="18" charset="0"/>
                        </a:rPr>
                        <a:t>Tiền</a:t>
                      </a:r>
                      <a:r>
                        <a:rPr lang="en-US" sz="2000" dirty="0">
                          <a:effectLst/>
                          <a:latin typeface="Times New Roman" panose="02020603050405020304" pitchFamily="18" charset="0"/>
                          <a:cs typeface="Times New Roman" panose="02020603050405020304" pitchFamily="18" charset="0"/>
                        </a:rPr>
                        <a:t> Giang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Thành </a:t>
                      </a:r>
                      <a:r>
                        <a:rPr lang="en-US" sz="2000" dirty="0" err="1">
                          <a:effectLst/>
                          <a:latin typeface="Times New Roman" panose="02020603050405020304" pitchFamily="18" charset="0"/>
                          <a:cs typeface="Times New Roman" panose="02020603050405020304" pitchFamily="18" charset="0"/>
                        </a:rPr>
                        <a:t>phố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a:t>
                      </a:r>
                      <a:r>
                        <a:rPr lang="en-US" sz="2000" dirty="0">
                          <a:effectLst/>
                          <a:latin typeface="Times New Roman" panose="02020603050405020304" pitchFamily="18" charset="0"/>
                          <a:cs typeface="Times New Roman" panose="02020603050405020304" pitchFamily="18" charset="0"/>
                        </a:rPr>
                        <a:t> Chí Minh </a:t>
                      </a:r>
                      <a:r>
                        <a:rPr lang="en-US" sz="2000" dirty="0" err="1">
                          <a:effectLst/>
                          <a:latin typeface="Times New Roman" panose="02020603050405020304" pitchFamily="18" charset="0"/>
                          <a:cs typeface="Times New Roman" panose="02020603050405020304" pitchFamily="18" charset="0"/>
                        </a:rPr>
                        <a:t>ngày</a:t>
                      </a:r>
                      <a:r>
                        <a:rPr lang="en-US" sz="2000" dirty="0">
                          <a:effectLst/>
                          <a:latin typeface="Times New Roman" panose="02020603050405020304" pitchFamily="18" charset="0"/>
                          <a:cs typeface="Times New Roman" panose="02020603050405020304" pitchFamily="18" charset="0"/>
                        </a:rPr>
                        <a:t> nay)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lập</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3983363982"/>
                  </a:ext>
                </a:extLst>
              </a:tr>
              <a:tr h="1006327">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1757</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Chúa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đất</a:t>
                      </a:r>
                      <a:r>
                        <a:rPr lang="en-US" sz="2000" dirty="0">
                          <a:effectLst/>
                          <a:latin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ngày</a:t>
                      </a:r>
                      <a:r>
                        <a:rPr lang="en-US" sz="2000" dirty="0">
                          <a:effectLst/>
                          <a:latin typeface="Times New Roman" panose="02020603050405020304" pitchFamily="18" charset="0"/>
                          <a:cs typeface="Times New Roman" panose="02020603050405020304" pitchFamily="18" charset="0"/>
                        </a:rPr>
                        <a:t> nay</a:t>
                      </a: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3653456159"/>
                  </a:ext>
                </a:extLst>
              </a:tr>
              <a:tr h="880536">
                <a:tc>
                  <a:txBody>
                    <a:bodyPr/>
                    <a:lstStyle/>
                    <a:p>
                      <a:pPr algn="l"/>
                      <a:r>
                        <a:rPr lang="en-US" sz="1600" dirty="0" err="1">
                          <a:solidFill>
                            <a:schemeClr val="tx1"/>
                          </a:solidFill>
                          <a:effectLst/>
                          <a:latin typeface="Times New Roman" panose="02020603050405020304" pitchFamily="18" charset="0"/>
                          <a:cs typeface="Times New Roman" panose="02020603050405020304" pitchFamily="18" charset="0"/>
                        </a:rPr>
                        <a:t>Thế</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kỉ</a:t>
                      </a:r>
                      <a:r>
                        <a:rPr lang="en-US" sz="1600" dirty="0">
                          <a:solidFill>
                            <a:schemeClr val="tx1"/>
                          </a:solidFill>
                          <a:effectLst/>
                          <a:latin typeface="Times New Roman" panose="02020603050405020304" pitchFamily="18" charset="0"/>
                          <a:cs typeface="Times New Roman" panose="02020603050405020304" pitchFamily="18" charset="0"/>
                        </a:rPr>
                        <a:t> XVII-XVIII</a:t>
                      </a:r>
                    </a:p>
                    <a:p>
                      <a:pPr algn="l"/>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Khẳng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cs typeface="Times New Roman" panose="02020603050405020304" pitchFamily="18" charset="0"/>
                        </a:rPr>
                        <a:t> Sa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Hoàng Sa</a:t>
                      </a: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4145672975"/>
                  </a:ext>
                </a:extLst>
              </a:tr>
            </a:tbl>
          </a:graphicData>
        </a:graphic>
      </p:graphicFrame>
    </p:spTree>
    <p:extLst>
      <p:ext uri="{BB962C8B-B14F-4D97-AF65-F5344CB8AC3E}">
        <p14:creationId xmlns:p14="http://schemas.microsoft.com/office/powerpoint/2010/main" val="322398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9E3797-17DE-9C2A-3FEB-0178A7A915A0}"/>
              </a:ext>
            </a:extLst>
          </p:cNvPr>
          <p:cNvSpPr txBox="1"/>
          <p:nvPr/>
        </p:nvSpPr>
        <p:spPr>
          <a:xfrm>
            <a:off x="3553390" y="146927"/>
            <a:ext cx="3866020" cy="1384995"/>
          </a:xfrm>
          <a:prstGeom prst="rect">
            <a:avLst/>
          </a:prstGeom>
          <a:noFill/>
        </p:spPr>
        <p:txBody>
          <a:bodyPr wrap="square" rtlCol="0">
            <a:spAutoFit/>
          </a:bodyPr>
          <a:lstStyle/>
          <a:p>
            <a:r>
              <a:rPr lang="en-US" sz="6600" i="1" dirty="0" err="1">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6600" i="1" dirty="0">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i="1" dirty="0" err="1">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6600" i="1" dirty="0">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sp>
        <p:nvSpPr>
          <p:cNvPr id="8" name="TextBox 7">
            <a:extLst>
              <a:ext uri="{FF2B5EF4-FFF2-40B4-BE49-F238E27FC236}">
                <a16:creationId xmlns:a16="http://schemas.microsoft.com/office/drawing/2014/main" id="{E6A4A640-EDED-7DEC-2E6A-ECE25EAFBB0B}"/>
              </a:ext>
            </a:extLst>
          </p:cNvPr>
          <p:cNvSpPr txBox="1"/>
          <p:nvPr/>
        </p:nvSpPr>
        <p:spPr>
          <a:xfrm>
            <a:off x="437321" y="1420758"/>
            <a:ext cx="10588487" cy="1569660"/>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Tìm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thông</a:t>
            </a:r>
            <a:r>
              <a:rPr lang="en-US" sz="3200" i="1" dirty="0">
                <a:latin typeface="Times New Roman" panose="02020603050405020304" pitchFamily="18" charset="0"/>
                <a:cs typeface="Times New Roman" panose="02020603050405020304" pitchFamily="18" charset="0"/>
              </a:rPr>
              <a:t> tin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báo</a:t>
            </a:r>
            <a:r>
              <a:rPr lang="en-US" sz="3200" i="1" dirty="0">
                <a:latin typeface="Times New Roman" panose="02020603050405020304" pitchFamily="18" charset="0"/>
                <a:cs typeface="Times New Roman" panose="02020603050405020304" pitchFamily="18" charset="0"/>
              </a:rPr>
              <a:t>, internet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di </a:t>
            </a:r>
            <a:r>
              <a:rPr lang="en-US" sz="3200" i="1" dirty="0" err="1">
                <a:latin typeface="Times New Roman" panose="02020603050405020304" pitchFamily="18" charset="0"/>
                <a:cs typeface="Times New Roman" panose="02020603050405020304" pitchFamily="18" charset="0"/>
              </a:rPr>
              <a:t>tích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Lũy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Thầy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phóng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thiệu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di </a:t>
            </a:r>
            <a:r>
              <a:rPr lang="en-US" sz="3200" i="1" dirty="0" err="1">
                <a:latin typeface="Times New Roman" panose="02020603050405020304" pitchFamily="18" charset="0"/>
                <a:cs typeface="Times New Roman" panose="02020603050405020304" pitchFamily="18" charset="0"/>
              </a:rPr>
              <a:t>tích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3 </a:t>
            </a:r>
            <a:r>
              <a:rPr lang="en-US" sz="3200" i="1" dirty="0" err="1">
                <a:latin typeface="Times New Roman" panose="02020603050405020304" pitchFamily="18" charset="0"/>
                <a:cs typeface="Times New Roman" panose="02020603050405020304" pitchFamily="18" charset="0"/>
              </a:rPr>
              <a:t>phút</a:t>
            </a:r>
            <a:r>
              <a:rPr lang="en-US" sz="3200" i="1"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38703CFE-96ED-50D9-90AC-E4701EC993B3}"/>
              </a:ext>
            </a:extLst>
          </p:cNvPr>
          <p:cNvSpPr txBox="1"/>
          <p:nvPr/>
        </p:nvSpPr>
        <p:spPr>
          <a:xfrm>
            <a:off x="125895" y="3614028"/>
            <a:ext cx="10721009" cy="1569660"/>
          </a:xfrm>
          <a:prstGeom prst="rect">
            <a:avLst/>
          </a:prstGeom>
          <a:noFill/>
        </p:spPr>
        <p:txBody>
          <a:bodyPr wrap="square">
            <a:spAutoFit/>
          </a:bodyPr>
          <a:lstStyle/>
          <a:p>
            <a:pPr algn="ctr" eaLnBrk="1" hangingPunct="1"/>
            <a:r>
              <a:rPr lang="en-US" altLang="en-US" sz="3200" i="1" dirty="0" err="1">
                <a:latin typeface="Times New Roman" panose="02020603050405020304" pitchFamily="18" charset="0"/>
                <a:cs typeface="Times New Roman" panose="02020603050405020304" pitchFamily="18" charset="0"/>
              </a:rPr>
              <a:t>Hiện</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tại</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đang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là</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học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sinh</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lớp</a:t>
            </a:r>
            <a:r>
              <a:rPr lang="en-US" altLang="en-US" sz="3200" i="1" dirty="0">
                <a:latin typeface="Times New Roman" panose="02020603050405020304" pitchFamily="18" charset="0"/>
                <a:cs typeface="Times New Roman" panose="02020603050405020304" pitchFamily="18" charset="0"/>
              </a:rPr>
              <a:t> 8 , </a:t>
            </a:r>
            <a:r>
              <a:rPr lang="en-US" altLang="en-US" sz="3200" i="1" dirty="0" err="1">
                <a:latin typeface="Times New Roman" panose="02020603050405020304" pitchFamily="18" charset="0"/>
                <a:cs typeface="Times New Roman" panose="02020603050405020304" pitchFamily="18" charset="0"/>
              </a:rPr>
              <a:t>em</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đã</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có</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những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hành</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động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thiết</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thực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gì</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để</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thể</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hiện</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tình</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yêu</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quê</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hương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đất</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nước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mà</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đặc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biệt</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là</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với</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hai</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quần</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đảo</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Trường</a:t>
            </a:r>
            <a:r>
              <a:rPr lang="en-US" altLang="en-US" sz="3200" i="1" dirty="0">
                <a:latin typeface="Times New Roman" panose="02020603050405020304" pitchFamily="18" charset="0"/>
                <a:cs typeface="Times New Roman" panose="02020603050405020304" pitchFamily="18" charset="0"/>
              </a:rPr>
              <a:t> Sa </a:t>
            </a:r>
            <a:r>
              <a:rPr lang="en-US" altLang="en-US" sz="3200" i="1" dirty="0" err="1">
                <a:latin typeface="Times New Roman" panose="02020603050405020304" pitchFamily="18" charset="0"/>
                <a:cs typeface="Times New Roman" panose="02020603050405020304" pitchFamily="18" charset="0"/>
              </a:rPr>
              <a:t>và</a:t>
            </a:r>
            <a:r>
              <a:rPr lang="en-US" altLang="en-US" sz="3200" i="1" dirty="0">
                <a:latin typeface="Times New Roman" panose="02020603050405020304" pitchFamily="18" charset="0"/>
                <a:cs typeface="Times New Roman" panose="02020603050405020304" pitchFamily="18" charset="0"/>
              </a:rPr>
              <a:t> Hoàng Sa?</a:t>
            </a:r>
          </a:p>
        </p:txBody>
      </p:sp>
    </p:spTree>
    <p:extLst>
      <p:ext uri="{BB962C8B-B14F-4D97-AF65-F5344CB8AC3E}">
        <p14:creationId xmlns:p14="http://schemas.microsoft.com/office/powerpoint/2010/main" val="198444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66624-97C2-F8B3-DDCD-385E4BF22376}"/>
              </a:ext>
            </a:extLst>
          </p:cNvPr>
          <p:cNvSpPr txBox="1"/>
          <p:nvPr/>
        </p:nvSpPr>
        <p:spPr>
          <a:xfrm>
            <a:off x="397565" y="1391478"/>
            <a:ext cx="11396870" cy="1785104"/>
          </a:xfrm>
          <a:prstGeom prst="rect">
            <a:avLst/>
          </a:prstGeom>
          <a:noFill/>
        </p:spPr>
        <p:txBody>
          <a:bodyPr wrap="square" rtlCol="0">
            <a:spAutoFit/>
          </a:bodyPr>
          <a:lstStyle/>
          <a:p>
            <a:pPr algn="ctr"/>
            <a:r>
              <a:rPr lang="en-US" sz="660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a:t>
            </a:r>
            <a:r>
              <a:rPr lang="en-US" sz="6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dò</a:t>
            </a:r>
            <a:endParaRPr lang="en-US" sz="6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1029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4BB5-B022-9534-C4A3-ADFEA2271FFF}"/>
              </a:ext>
            </a:extLst>
          </p:cNvPr>
          <p:cNvSpPr>
            <a:spLocks noGrp="1"/>
          </p:cNvSpPr>
          <p:nvPr>
            <p:ph type="title"/>
          </p:nvPr>
        </p:nvSpPr>
        <p:spPr/>
        <p:txBody>
          <a:bodyPr>
            <a:normAutofit/>
          </a:bodyPr>
          <a:lstStyle/>
          <a:p>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1" i="0" u="none" strike="noStrike" kern="100" baseline="0" dirty="0">
              <a:solidFill>
                <a:schemeClr val="accent5">
                  <a:lumMod val="75000"/>
                </a:schemeClr>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4224D69F-5490-69AD-D93C-1726D6A114F9}"/>
              </a:ext>
            </a:extLst>
          </p:cNvPr>
          <p:cNvSpPr>
            <a:spLocks noGrp="1"/>
          </p:cNvSpPr>
          <p:nvPr>
            <p:ph type="body" idx="1"/>
          </p:nvPr>
        </p:nvSpPr>
        <p:spPr>
          <a:xfrm>
            <a:off x="838200" y="1311965"/>
            <a:ext cx="10515600" cy="4864998"/>
          </a:xfrm>
        </p:spPr>
        <p:txBody>
          <a:bodyPr>
            <a:normAutofit/>
          </a:bodyPr>
          <a:lstStyle/>
          <a:p>
            <a:pPr marL="0" indent="0" algn="ctr">
              <a:buNone/>
            </a:pPr>
            <a:r>
              <a:rPr lang="en-US" sz="48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p>
          <a:p>
            <a:pPr marL="0" indent="0" algn="ctr">
              <a:buNone/>
            </a:pPr>
            <a:endPar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marL="0" indent="0" algn="ctr">
              <a:buNone/>
            </a:pPr>
            <a:r>
              <a:rPr lang="en-US" sz="40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ĐUỔI HÌNH ĐOÁN TÊN  </a:t>
            </a:r>
          </a:p>
        </p:txBody>
      </p:sp>
    </p:spTree>
    <p:extLst>
      <p:ext uri="{BB962C8B-B14F-4D97-AF65-F5344CB8AC3E}">
        <p14:creationId xmlns:p14="http://schemas.microsoft.com/office/powerpoint/2010/main" val="2970408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11498F3-9DDF-D12C-2B3C-3D84910C36D5}"/>
              </a:ext>
            </a:extLst>
          </p:cNvPr>
          <p:cNvSpPr txBox="1">
            <a:spLocks/>
          </p:cNvSpPr>
          <p:nvPr/>
        </p:nvSpPr>
        <p:spPr>
          <a:xfrm>
            <a:off x="-327461" y="660441"/>
            <a:ext cx="11909861" cy="5537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8" name="Picture 2" descr="Charles I của Anh – Wikipedia tiếng Việt">
            <a:extLst>
              <a:ext uri="{FF2B5EF4-FFF2-40B4-BE49-F238E27FC236}">
                <a16:creationId xmlns:a16="http://schemas.microsoft.com/office/drawing/2014/main" id="{9846FCAE-6906-E1DA-5E54-B99A2E70F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94" y="161316"/>
            <a:ext cx="9965938" cy="5815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A930BCE-8224-18A0-227C-29E370E524FC}"/>
              </a:ext>
            </a:extLst>
          </p:cNvPr>
          <p:cNvSpPr txBox="1"/>
          <p:nvPr/>
        </p:nvSpPr>
        <p:spPr>
          <a:xfrm>
            <a:off x="5366980" y="5976729"/>
            <a:ext cx="2521226" cy="523220"/>
          </a:xfrm>
          <a:prstGeom prst="rect">
            <a:avLst/>
          </a:prstGeom>
          <a:solidFill>
            <a:srgbClr val="FFFF00"/>
          </a:solidFill>
        </p:spPr>
        <p:txBody>
          <a:bodyPr wrap="square">
            <a:spAutoFit/>
          </a:bodyPr>
          <a:lstStyle/>
          <a:p>
            <a:r>
              <a:rPr lang="nl-NL" sz="2800" dirty="0">
                <a:latin typeface="Times New Roman" panose="02020603050405020304" pitchFamily="18" charset="0"/>
                <a:ea typeface="Times New Roman" panose="02020603050405020304" pitchFamily="18" charset="0"/>
              </a:rPr>
              <a:t>V</a:t>
            </a:r>
            <a:r>
              <a:rPr lang="nl-NL" sz="2800" dirty="0">
                <a:effectLst/>
                <a:latin typeface="Times New Roman" panose="02020603050405020304" pitchFamily="18" charset="0"/>
                <a:ea typeface="Times New Roman" panose="02020603050405020304" pitchFamily="18" charset="0"/>
              </a:rPr>
              <a:t>ua Sác Lơ, </a:t>
            </a:r>
            <a:endParaRPr lang="en-US" sz="2800" dirty="0"/>
          </a:p>
        </p:txBody>
      </p:sp>
    </p:spTree>
    <p:extLst>
      <p:ext uri="{BB962C8B-B14F-4D97-AF65-F5344CB8AC3E}">
        <p14:creationId xmlns:p14="http://schemas.microsoft.com/office/powerpoint/2010/main" val="182140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ogre Washington là ai ? vị tổng thống đầu tiên của đất nước Hoa Kỳ">
            <a:extLst>
              <a:ext uri="{FF2B5EF4-FFF2-40B4-BE49-F238E27FC236}">
                <a16:creationId xmlns:a16="http://schemas.microsoft.com/office/drawing/2014/main" id="{A3174913-89B6-F595-86DE-C575B39BA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304" y="590757"/>
            <a:ext cx="8443749" cy="4987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BE35DB-EEFF-7213-42C6-685AA1A4290B}"/>
              </a:ext>
            </a:extLst>
          </p:cNvPr>
          <p:cNvSpPr txBox="1"/>
          <p:nvPr/>
        </p:nvSpPr>
        <p:spPr>
          <a:xfrm>
            <a:off x="3087755" y="5686046"/>
            <a:ext cx="4585253" cy="646331"/>
          </a:xfrm>
          <a:prstGeom prst="rect">
            <a:avLst/>
          </a:prstGeom>
          <a:noFill/>
        </p:spPr>
        <p:txBody>
          <a:bodyPr wrap="square">
            <a:spAutoFit/>
          </a:bodyPr>
          <a:lstStyle/>
          <a:p>
            <a:pPr algn="ctr"/>
            <a:r>
              <a:rPr lang="nl-NL" sz="3600" dirty="0">
                <a:latin typeface="Times New Roman" panose="02020603050405020304" pitchFamily="18" charset="0"/>
                <a:cs typeface="Times New Roman" panose="02020603050405020304" pitchFamily="18" charset="0"/>
              </a:rPr>
              <a:t>Gióc giơ oa-sinh tơn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59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obespierre – Nhà lãnh đạo Cách mạng độc tài">
            <a:extLst>
              <a:ext uri="{FF2B5EF4-FFF2-40B4-BE49-F238E27FC236}">
                <a16:creationId xmlns:a16="http://schemas.microsoft.com/office/drawing/2014/main" id="{FBDC06F6-221E-CDA5-194E-1E34F2609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371" y="384313"/>
            <a:ext cx="8666922" cy="53472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573919-826F-14DB-9378-F33BB5DB16EB}"/>
              </a:ext>
            </a:extLst>
          </p:cNvPr>
          <p:cNvSpPr txBox="1"/>
          <p:nvPr/>
        </p:nvSpPr>
        <p:spPr>
          <a:xfrm>
            <a:off x="5208103" y="5888912"/>
            <a:ext cx="4518993" cy="584775"/>
          </a:xfrm>
          <a:prstGeom prst="rect">
            <a:avLst/>
          </a:prstGeom>
          <a:noFill/>
        </p:spPr>
        <p:txBody>
          <a:bodyPr wrap="square">
            <a:spAutoFit/>
          </a:bodyPr>
          <a:lstStyle/>
          <a:p>
            <a:r>
              <a:rPr lang="nl-NL" sz="3200" dirty="0">
                <a:solidFill>
                  <a:srgbClr val="000000"/>
                </a:solidFill>
                <a:effectLst/>
                <a:latin typeface="Times New Roman" panose="02020603050405020304" pitchFamily="18" charset="0"/>
                <a:ea typeface="Times New Roman" panose="02020603050405020304" pitchFamily="18" charset="0"/>
              </a:rPr>
              <a:t>Rô-be-spi-e </a:t>
            </a:r>
            <a:endParaRPr lang="en-US" sz="3200" dirty="0"/>
          </a:p>
        </p:txBody>
      </p:sp>
    </p:spTree>
    <p:extLst>
      <p:ext uri="{BB962C8B-B14F-4D97-AF65-F5344CB8AC3E}">
        <p14:creationId xmlns:p14="http://schemas.microsoft.com/office/powerpoint/2010/main" val="2505259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F669B79B-F81B-A165-03F2-EB353B2DD9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939" y="238538"/>
            <a:ext cx="10522226" cy="565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D76FA-E025-4A69-0249-7ABC8013B7EF}"/>
              </a:ext>
            </a:extLst>
          </p:cNvPr>
          <p:cNvSpPr txBox="1"/>
          <p:nvPr/>
        </p:nvSpPr>
        <p:spPr>
          <a:xfrm>
            <a:off x="3392556" y="5986669"/>
            <a:ext cx="7089914" cy="584775"/>
          </a:xfrm>
          <a:prstGeom prst="rect">
            <a:avLst/>
          </a:prstGeom>
          <a:noFill/>
        </p:spPr>
        <p:txBody>
          <a:bodyPr wrap="square">
            <a:spAutoFit/>
          </a:bodyPr>
          <a:lstStyle/>
          <a:p>
            <a:pPr eaLnBrk="1" hangingPunct="1"/>
            <a:r>
              <a:rPr lang="en-US" altLang="en-US" sz="3200" b="1" i="1" dirty="0" err="1">
                <a:solidFill>
                  <a:srgbClr val="FF0000"/>
                </a:solidFill>
                <a:latin typeface="Times New Roman" panose="02020603050405020304" pitchFamily="18" charset="0"/>
                <a:cs typeface="Times New Roman" panose="02020603050405020304" pitchFamily="18" charset="0"/>
              </a:rPr>
              <a:t>Máy</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hơi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nước</a:t>
            </a:r>
            <a:r>
              <a:rPr lang="en-US" altLang="en-US" sz="3200" b="1" i="1" dirty="0">
                <a:solidFill>
                  <a:srgbClr val="FF0000"/>
                </a:solidFill>
                <a:latin typeface="Times New Roman" panose="02020603050405020304" pitchFamily="18" charset="0"/>
                <a:cs typeface="Times New Roman" panose="02020603050405020304" pitchFamily="18" charset="0"/>
              </a:rPr>
              <a:t> do </a:t>
            </a:r>
            <a:r>
              <a:rPr lang="en-US" altLang="en-US" sz="3200" b="1" i="1" dirty="0" err="1">
                <a:solidFill>
                  <a:srgbClr val="FF0000"/>
                </a:solidFill>
                <a:latin typeface="Times New Roman" panose="02020603050405020304" pitchFamily="18" charset="0"/>
                <a:cs typeface="Times New Roman" panose="02020603050405020304" pitchFamily="18" charset="0"/>
              </a:rPr>
              <a:t>Giêm</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oát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phát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minh</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278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654868-0066-5B09-E587-91011CCBDA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83" y="119270"/>
            <a:ext cx="10575234" cy="600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50DE706-F283-49F9-E188-AE86ED114BBC}"/>
              </a:ext>
            </a:extLst>
          </p:cNvPr>
          <p:cNvSpPr txBox="1"/>
          <p:nvPr/>
        </p:nvSpPr>
        <p:spPr>
          <a:xfrm>
            <a:off x="2080590" y="6198704"/>
            <a:ext cx="8123583" cy="523220"/>
          </a:xfrm>
          <a:prstGeom prst="rect">
            <a:avLst/>
          </a:prstGeom>
          <a:noFill/>
        </p:spPr>
        <p:txBody>
          <a:bodyPr wrap="square">
            <a:spAutoFit/>
          </a:bodyPr>
          <a:lstStyle/>
          <a:p>
            <a:r>
              <a:rPr lang="vi-VN" altLang="en-US" sz="2800" b="1" i="1" dirty="0">
                <a:solidFill>
                  <a:srgbClr val="FF0000"/>
                </a:solidFill>
                <a:latin typeface="Times New Roman" panose="02020603050405020304" pitchFamily="18" charset="0"/>
                <a:cs typeface="Times New Roman" panose="02020603050405020304" pitchFamily="18" charset="0"/>
              </a:rPr>
              <a:t>Chiến sĩ Trường Sa canh gác cột mốc chủ quyền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79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1590FCCD-BB28-4CAF-E868-A97BC5BF57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5922"/>
            <a:ext cx="5459896" cy="57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3BA2E1E-C7E1-17B5-4A5D-99750373724C}"/>
              </a:ext>
            </a:extLst>
          </p:cNvPr>
          <p:cNvSpPr txBox="1"/>
          <p:nvPr/>
        </p:nvSpPr>
        <p:spPr>
          <a:xfrm>
            <a:off x="384313" y="781878"/>
            <a:ext cx="4558748" cy="5078313"/>
          </a:xfrm>
          <a:prstGeom prst="rect">
            <a:avLst/>
          </a:prstGeom>
          <a:noFill/>
        </p:spPr>
        <p:txBody>
          <a:bodyPr wrap="square" rtlCol="0">
            <a:spAutoFit/>
          </a:bodyPr>
          <a:lstStyle/>
          <a:p>
            <a:r>
              <a:rPr lang="en-US" altLang="en-US" sz="5400" b="1" dirty="0">
                <a:latin typeface="Times New Roman" panose="02020603050405020304" pitchFamily="18" charset="0"/>
                <a:cs typeface="Times New Roman" panose="02020603050405020304" pitchFamily="18" charset="0"/>
              </a:rPr>
              <a:t>Qua </a:t>
            </a:r>
            <a:r>
              <a:rPr lang="en-US" altLang="en-US" sz="5400" b="1" dirty="0" err="1">
                <a:latin typeface="Times New Roman" panose="02020603050405020304" pitchFamily="18" charset="0"/>
                <a:cs typeface="Times New Roman" panose="02020603050405020304" pitchFamily="18" charset="0"/>
              </a:rPr>
              <a:t>những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hình</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ảnh</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đó</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gợi</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cho</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em</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nhớ</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đến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những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sự</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kiện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gì</a:t>
            </a:r>
            <a:r>
              <a:rPr lang="en-US" altLang="en-US" sz="5400" b="1"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E85B2B3-0AA0-D264-35CF-27548CF4FC95}"/>
              </a:ext>
            </a:extLst>
          </p:cNvPr>
          <p:cNvSpPr txBox="1"/>
          <p:nvPr/>
        </p:nvSpPr>
        <p:spPr>
          <a:xfrm>
            <a:off x="6679095" y="6068858"/>
            <a:ext cx="5009322"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Chia </a:t>
            </a:r>
            <a:r>
              <a:rPr lang="en-US" sz="2800" b="1" i="1" dirty="0" err="1">
                <a:solidFill>
                  <a:srgbClr val="FF0000"/>
                </a:solidFill>
                <a:latin typeface="Times New Roman" panose="02020603050405020304" pitchFamily="18" charset="0"/>
                <a:cs typeface="Times New Roman" panose="02020603050405020304" pitchFamily="18" charset="0"/>
              </a:rPr>
              <a:t>cắt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đàng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trong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đàng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ngoài</a:t>
            </a:r>
            <a:r>
              <a:rPr lang="en-US" sz="2800" b="1" i="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1759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1645</Words>
  <PresentationFormat>Widescreen</PresentationFormat>
  <Paragraphs>267</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.VnArial</vt:lpstr>
      <vt:lpstr>Arial</vt:lpstr>
      <vt:lpstr>Calibri</vt:lpstr>
      <vt:lpstr>Calibri Light</vt:lpstr>
      <vt:lpstr>Dumondi Condensed Bold</vt:lpstr>
      <vt:lpstr>Times New Roman</vt:lpstr>
      <vt:lpstr>Office Theme</vt:lpstr>
      <vt:lpstr>TUẦN 10- TIẾT 10 : ÔN TẬP GIỮA KÌ I </vt:lpstr>
      <vt:lpstr>PowerPoint Presentation</vt:lpstr>
      <vt:lpstr>TUẦN 10- TIẾT 10 : ÔN TẬP GIỮA KÌ I </vt:lpstr>
      <vt:lpstr>PowerPoint Presentation</vt:lpstr>
      <vt:lpstr>PowerPoint Presentation</vt:lpstr>
      <vt:lpstr>PowerPoint Presentation</vt:lpstr>
      <vt:lpstr>PowerPoint Presentation</vt:lpstr>
      <vt:lpstr>PowerPoint Presentation</vt:lpstr>
      <vt:lpstr>PowerPoint Presentation</vt:lpstr>
      <vt:lpstr>TUẦN 10- TIẾT 10 : ÔN TẬP GIỮA KÌ I </vt:lpstr>
      <vt:lpstr> PHIẾU BÀI TẬP  </vt:lpstr>
      <vt:lpstr>TUẦN 10- TIẾT 10 : ÔN TẬP GIỮA KÌ I </vt:lpstr>
      <vt:lpstr>TUẦN 10- TIẾT 10 : ÔN TẬP GIỮA KÌ I </vt:lpstr>
      <vt:lpstr>TUẦN 10- TIẾT 10 : ÔN TẬP GIỮA KÌ I </vt:lpstr>
      <vt:lpstr>TUẦN 10- TIẾT 10 : ÔN TẬP GIỮA KÌ I </vt:lpstr>
      <vt:lpstr>TUẦN 10- TIẾT 10 : ÔN TẬP GIỮA KÌ I </vt:lpstr>
      <vt:lpstr>TUẦN 10- TIẾT 10 : ÔN TẬP GIỮA KÌ I </vt:lpstr>
      <vt:lpstr>II.Đông Nam Á từ nửa sau thế kỉ XVI đến giữa thế kỉ XIX</vt:lpstr>
      <vt:lpstr>PowerPoint Presentation</vt:lpstr>
      <vt:lpstr>TUẦN 10- TIẾT 10 : ÔN TẬP GIỮA KÌ I </vt:lpstr>
      <vt:lpstr>TUẦN 10- TIẾT 10 : ÔN TẬP GIỮA KÌ I </vt:lpstr>
      <vt:lpstr>III. Việt Nam từ đầu thế kỉ XVI đến thế kỉ XVIII</vt:lpstr>
      <vt:lpstr>III. Việt Nam từ đầu thế kỉ XVI đến thế kỉ XVIII</vt:lpstr>
      <vt:lpstr>III. Việt Nam từ đầu thế kỉ XVI đến thế kỉ XVIII</vt:lpstr>
      <vt:lpstr>III. Việt Nam từ đầu thế kỉ XVI đến thế kỉ XVIII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2023-07-17T08:51:00Z</dcterms:created>
  <dcterms:modified xsi:type="dcterms:W3CDTF">2023-07-27T04:28:40Z</dcterms:modified>
</cp:coreProperties>
</file>