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8" r:id="rId10"/>
    <p:sldId id="272" r:id="rId1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3300"/>
    <a:srgbClr val="0000CC"/>
    <a:srgbClr val="8EC244"/>
    <a:srgbClr val="66FF33"/>
    <a:srgbClr val="FFFF99"/>
    <a:srgbClr val="9900FF"/>
    <a:srgbClr val="CC0099"/>
    <a:srgbClr val="FFCC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1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19E1D-CDBA-4F1B-BFC4-68CA77FD99F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0E50A-41F9-4D0D-B45D-38277608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2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E50A-41F9-4D0D-B45D-382776088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5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861A-303C-4F06-827A-E1A0B5E1AEA4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0EFB-1AA8-4950-87B5-560D9962C2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63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CC6A-02AB-41BE-B2BF-B7C3C393A3EF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6B05-956D-4FD5-96C5-8A3B570690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20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D128-58CA-420C-BA0A-1F53302E8D82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051-F184-4EEF-95C1-FA439513F1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30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F495-7A82-40A6-8625-EA04AD0A15B5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5D02-7A21-45F8-96BC-E149F52509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37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182E-A6B9-42A7-AC4B-01F47CB240D6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DCCA-202B-4C07-BC33-8C0EBBD5E8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42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14EF-378D-4F89-BFED-4594117151EC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A2AA-1414-413E-BE16-CA80865EFF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1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E024-96A0-4C9F-9B59-904DE1D97CD0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0685-A298-4A3A-B338-78A7926626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11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CEDC-B6D1-42CE-B73B-7FD83BF2BFC5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B2FA-42DF-4989-B0A8-8A075057EE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96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6156-6EBE-4E80-9D4A-2696066DDD3B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D2D1-032F-4744-8015-146944909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91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6212-4063-4CEB-97D2-7B44243166B7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FBCF-7035-4158-804D-911A3BCEA0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20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38C5-259D-4F52-80E1-4AF3B62972AF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6756-E088-44D1-8A94-FBEABEE077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06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 smtClean="0"/>
              <a:t>Kliknij, aby edytować style wzorca tekstu</a:t>
            </a:r>
          </a:p>
          <a:p>
            <a:pPr lvl="1"/>
            <a:r>
              <a:rPr lang="pl-PL" altLang="es-ES" smtClean="0"/>
              <a:t>Drugi poziom</a:t>
            </a:r>
          </a:p>
          <a:p>
            <a:pPr lvl="2"/>
            <a:r>
              <a:rPr lang="pl-PL" altLang="es-ES" smtClean="0"/>
              <a:t>Trzeci poziom</a:t>
            </a:r>
          </a:p>
          <a:p>
            <a:pPr lvl="3"/>
            <a:r>
              <a:rPr lang="pl-PL" altLang="es-ES" smtClean="0"/>
              <a:t>Czwarty poziom</a:t>
            </a:r>
          </a:p>
          <a:p>
            <a:pPr lvl="4"/>
            <a:r>
              <a:rPr lang="pl-PL" altLang="es-E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2B552-C549-4540-AA54-1DA6867137C6}" type="datetimeFigureOut">
              <a:rPr lang="pl-PL"/>
              <a:pPr>
                <a:defRPr/>
              </a:pPr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D8349A9-4E3C-438D-AB04-2E80D36D5E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5"/>
          <p:cNvSpPr/>
          <p:nvPr/>
        </p:nvSpPr>
        <p:spPr>
          <a:xfrm>
            <a:off x="1835696" y="1628800"/>
            <a:ext cx="5544616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mtClean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 TIẾNG ANH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mtClean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mtClean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“ĐỒ DÙNG HỌC TẬP”</a:t>
            </a:r>
            <a:endParaRPr lang="cs-CZ" sz="4000" b="1" dirty="0">
              <a:ln w="18415" cmpd="sng">
                <a:noFill/>
                <a:prstDash val="solid"/>
              </a:ln>
              <a:solidFill>
                <a:srgbClr val="FFFF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63888" y="3573016"/>
            <a:ext cx="2016224" cy="504056"/>
            <a:chOff x="3563888" y="3573016"/>
            <a:chExt cx="2016224" cy="504056"/>
          </a:xfrm>
        </p:grpSpPr>
        <p:sp>
          <p:nvSpPr>
            <p:cNvPr id="4" name="Oval 3"/>
            <p:cNvSpPr/>
            <p:nvPr/>
          </p:nvSpPr>
          <p:spPr>
            <a:xfrm>
              <a:off x="3563888" y="3573016"/>
              <a:ext cx="2016224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3995936" y="364037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Start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66" name="Picture 18" descr="Cartoon Images Of School Bags - School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2" b="2187"/>
          <a:stretch/>
        </p:blipFill>
        <p:spPr bwMode="auto">
          <a:xfrm>
            <a:off x="1808770" y="3987607"/>
            <a:ext cx="1872208" cy="20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ood Looking Books Cartoon Illustrations Book Illustrations Books, Books,  Good, Looking Imagem PNG e PSD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563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2038652" cy="20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121042" y="1692091"/>
            <a:ext cx="2983046" cy="269762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6475263" y="3148732"/>
            <a:ext cx="576263" cy="576263"/>
            <a:chOff x="8252559" y="1638153"/>
            <a:chExt cx="720000" cy="720000"/>
          </a:xfrm>
        </p:grpSpPr>
        <p:sp>
          <p:nvSpPr>
            <p:cNvPr id="5" name="Elipsa 4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7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grpSp>
            <p:nvGrpSpPr>
              <p:cNvPr id="8" name="Grupa 7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9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0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18437" name="Grupa 1"/>
          <p:cNvGrpSpPr>
            <a:grpSpLocks/>
          </p:cNvGrpSpPr>
          <p:nvPr/>
        </p:nvGrpSpPr>
        <p:grpSpPr bwMode="auto">
          <a:xfrm>
            <a:off x="6475263" y="3959945"/>
            <a:ext cx="576263" cy="576262"/>
            <a:chOff x="8115867" y="4165653"/>
            <a:chExt cx="720000" cy="720000"/>
          </a:xfrm>
        </p:grpSpPr>
        <p:sp>
          <p:nvSpPr>
            <p:cNvPr id="15" name="Elipsa 14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" name="Strzałka w lewo 16">
              <a:hlinkClick r:id="rId4" action="ppaction://hlinksldjump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18438" name="Grupa 17"/>
          <p:cNvGrpSpPr>
            <a:grpSpLocks/>
          </p:cNvGrpSpPr>
          <p:nvPr/>
        </p:nvGrpSpPr>
        <p:grpSpPr bwMode="auto">
          <a:xfrm flipH="1">
            <a:off x="6497488" y="4780682"/>
            <a:ext cx="574675" cy="576263"/>
            <a:chOff x="8115867" y="4165653"/>
            <a:chExt cx="720000" cy="720000"/>
          </a:xfrm>
        </p:grpSpPr>
        <p:sp>
          <p:nvSpPr>
            <p:cNvPr id="18" name="Elipsa 17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" name="Strzałka w lewo 16">
              <a:hlinkClick r:id="rId5" action="ppaction://hlinksldjump"/>
            </p:cNvPr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20" name="Prostokąt 19"/>
          <p:cNvSpPr/>
          <p:nvPr/>
        </p:nvSpPr>
        <p:spPr>
          <a:xfrm>
            <a:off x="2779644" y="4742944"/>
            <a:ext cx="16658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18415" cmpd="sng">
                  <a:noFill/>
                  <a:prstDash val="solid"/>
                </a:ln>
                <a:solidFill>
                  <a:srgbClr val="66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pencil</a:t>
            </a:r>
            <a:endParaRPr lang="pl-PL" sz="4000" b="1" dirty="0">
              <a:ln w="18415" cmpd="sng">
                <a:noFill/>
                <a:prstDash val="solid"/>
              </a:ln>
              <a:solidFill>
                <a:srgbClr val="66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3" title="pencil mad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076" y="2433303"/>
            <a:ext cx="100521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élník 15"/>
          <p:cNvSpPr/>
          <p:nvPr/>
        </p:nvSpPr>
        <p:spPr>
          <a:xfrm>
            <a:off x="611560" y="332656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200" b="1" smtClean="0">
                <a:ln w="18415" cmpd="sng">
                  <a:noFill/>
                  <a:prstDash val="solid"/>
                </a:ln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GÌ?</a:t>
            </a:r>
            <a:endParaRPr lang="cs-CZ" sz="5200" b="1" dirty="0">
              <a:ln w="18415" cmpd="sng">
                <a:noFill/>
                <a:prstDash val="solid"/>
              </a:ln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121042" y="1692091"/>
            <a:ext cx="2983046" cy="269762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575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a 4"/>
          <p:cNvGrpSpPr>
            <a:grpSpLocks/>
          </p:cNvGrpSpPr>
          <p:nvPr/>
        </p:nvGrpSpPr>
        <p:grpSpPr bwMode="auto">
          <a:xfrm>
            <a:off x="6475263" y="3292475"/>
            <a:ext cx="576263" cy="576263"/>
            <a:chOff x="8252559" y="1638153"/>
            <a:chExt cx="720000" cy="720000"/>
          </a:xfrm>
        </p:grpSpPr>
        <p:sp>
          <p:nvSpPr>
            <p:cNvPr id="6" name="Elipsa 5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8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grpSp>
            <p:nvGrpSpPr>
              <p:cNvPr id="9" name="Grupa 8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10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4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3077" name="Grupa 1"/>
          <p:cNvGrpSpPr>
            <a:grpSpLocks/>
          </p:cNvGrpSpPr>
          <p:nvPr/>
        </p:nvGrpSpPr>
        <p:grpSpPr bwMode="auto">
          <a:xfrm>
            <a:off x="6475263" y="4103688"/>
            <a:ext cx="576263" cy="576262"/>
            <a:chOff x="8115867" y="4165653"/>
            <a:chExt cx="720000" cy="720000"/>
          </a:xfrm>
        </p:grpSpPr>
        <p:sp>
          <p:nvSpPr>
            <p:cNvPr id="16" name="Elipsa 15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" name="Strzałka w lewo 16">
              <a:hlinkClick r:id="rId4" action="ppaction://hlinksldjump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3078" name="Grupa 17"/>
          <p:cNvGrpSpPr>
            <a:grpSpLocks/>
          </p:cNvGrpSpPr>
          <p:nvPr/>
        </p:nvGrpSpPr>
        <p:grpSpPr bwMode="auto">
          <a:xfrm flipH="1">
            <a:off x="6497488" y="4924425"/>
            <a:ext cx="574675" cy="576263"/>
            <a:chOff x="8115867" y="4165653"/>
            <a:chExt cx="720000" cy="720000"/>
          </a:xfrm>
        </p:grpSpPr>
        <p:sp>
          <p:nvSpPr>
            <p:cNvPr id="19" name="Elipsa 18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0" name="Strzałka w lewo 16">
              <a:hlinkClick r:id="rId5" action="ppaction://hlinksldjump"/>
            </p:cNvPr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23" name="Picture 4" title="ruler mad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46850">
            <a:off x="2374975" y="2497827"/>
            <a:ext cx="2475181" cy="116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Prostokąt 23"/>
          <p:cNvSpPr/>
          <p:nvPr/>
        </p:nvSpPr>
        <p:spPr>
          <a:xfrm>
            <a:off x="2949563" y="4792802"/>
            <a:ext cx="13260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18415" cmpd="sng">
                  <a:noFill/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ruler</a:t>
            </a:r>
            <a:endParaRPr lang="pl-PL" sz="4000" b="1" dirty="0">
              <a:ln w="18415" cmpd="sng">
                <a:noFill/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" name="Zaoblený obdélník 15"/>
          <p:cNvSpPr/>
          <p:nvPr/>
        </p:nvSpPr>
        <p:spPr>
          <a:xfrm>
            <a:off x="611560" y="355594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200" b="1" smtClean="0">
                <a:ln w="18415" cmpd="sng">
                  <a:noFill/>
                  <a:prstDash val="solid"/>
                </a:ln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GÌ?</a:t>
            </a:r>
            <a:endParaRPr lang="cs-CZ" sz="5200" b="1" dirty="0">
              <a:ln w="18415" cmpd="sng">
                <a:noFill/>
                <a:prstDash val="solid"/>
              </a:ln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1042" y="1692091"/>
            <a:ext cx="2983046" cy="269762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a 4"/>
          <p:cNvGrpSpPr>
            <a:grpSpLocks/>
          </p:cNvGrpSpPr>
          <p:nvPr/>
        </p:nvGrpSpPr>
        <p:grpSpPr bwMode="auto">
          <a:xfrm>
            <a:off x="6403255" y="3148732"/>
            <a:ext cx="576263" cy="576263"/>
            <a:chOff x="8252559" y="1638153"/>
            <a:chExt cx="720000" cy="720000"/>
          </a:xfrm>
        </p:grpSpPr>
        <p:sp>
          <p:nvSpPr>
            <p:cNvPr id="6" name="Elipsa 5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8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grpSp>
            <p:nvGrpSpPr>
              <p:cNvPr id="9" name="Grupa 8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10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4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4101" name="Grupa 1"/>
          <p:cNvGrpSpPr>
            <a:grpSpLocks/>
          </p:cNvGrpSpPr>
          <p:nvPr/>
        </p:nvGrpSpPr>
        <p:grpSpPr bwMode="auto">
          <a:xfrm>
            <a:off x="6403255" y="3959945"/>
            <a:ext cx="576263" cy="576262"/>
            <a:chOff x="8115867" y="4165653"/>
            <a:chExt cx="720000" cy="720000"/>
          </a:xfrm>
        </p:grpSpPr>
        <p:sp>
          <p:nvSpPr>
            <p:cNvPr id="16" name="Elipsa 15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" name="Strzałka w lewo 16">
              <a:hlinkClick r:id="rId4" action="ppaction://hlinksldjump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4102" name="Grupa 17"/>
          <p:cNvGrpSpPr>
            <a:grpSpLocks/>
          </p:cNvGrpSpPr>
          <p:nvPr/>
        </p:nvGrpSpPr>
        <p:grpSpPr bwMode="auto">
          <a:xfrm flipH="1">
            <a:off x="6425480" y="4780682"/>
            <a:ext cx="574675" cy="576263"/>
            <a:chOff x="8115867" y="4165653"/>
            <a:chExt cx="720000" cy="720000"/>
          </a:xfrm>
        </p:grpSpPr>
        <p:sp>
          <p:nvSpPr>
            <p:cNvPr id="19" name="Elipsa 18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0" name="Strzałka w lewo 16">
              <a:hlinkClick r:id="rId5" action="ppaction://hlinksldjump"/>
            </p:cNvPr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22" name="Prostokąt 21"/>
          <p:cNvSpPr/>
          <p:nvPr/>
        </p:nvSpPr>
        <p:spPr>
          <a:xfrm>
            <a:off x="2308362" y="4883975"/>
            <a:ext cx="26084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18415" cmpd="sng">
                  <a:noFill/>
                  <a:prstDash val="solid"/>
                </a:ln>
                <a:solidFill>
                  <a:srgbClr val="FFCC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calculator</a:t>
            </a:r>
            <a:endParaRPr lang="pl-PL" sz="4000" b="1" dirty="0">
              <a:ln w="18415" cmpd="sng">
                <a:noFill/>
                <a:prstDash val="solid"/>
              </a:ln>
              <a:solidFill>
                <a:srgbClr val="FFCC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" name="Picture 2" title="calculator mad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3057" y="2295433"/>
            <a:ext cx="1399016" cy="166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aoblený obdélník 15"/>
          <p:cNvSpPr/>
          <p:nvPr/>
        </p:nvSpPr>
        <p:spPr>
          <a:xfrm>
            <a:off x="611560" y="278284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200" b="1" smtClean="0">
                <a:ln w="18415" cmpd="sng">
                  <a:noFill/>
                  <a:prstDash val="solid"/>
                </a:ln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GÌ?</a:t>
            </a:r>
            <a:endParaRPr lang="cs-CZ" sz="5200" b="1" dirty="0">
              <a:ln w="18415" cmpd="sng">
                <a:noFill/>
                <a:prstDash val="solid"/>
              </a:ln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lcula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121042" y="1692091"/>
            <a:ext cx="2983046" cy="269762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70" y="1740818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a 4"/>
          <p:cNvGrpSpPr>
            <a:grpSpLocks/>
          </p:cNvGrpSpPr>
          <p:nvPr/>
        </p:nvGrpSpPr>
        <p:grpSpPr bwMode="auto">
          <a:xfrm>
            <a:off x="6510157" y="2972718"/>
            <a:ext cx="576263" cy="576263"/>
            <a:chOff x="8252559" y="1638153"/>
            <a:chExt cx="720000" cy="720000"/>
          </a:xfrm>
        </p:grpSpPr>
        <p:sp>
          <p:nvSpPr>
            <p:cNvPr id="6" name="Elipsa 5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8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grpSp>
            <p:nvGrpSpPr>
              <p:cNvPr id="9" name="Grupa 8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10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4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5125" name="Grupa 1"/>
          <p:cNvGrpSpPr>
            <a:grpSpLocks/>
          </p:cNvGrpSpPr>
          <p:nvPr/>
        </p:nvGrpSpPr>
        <p:grpSpPr bwMode="auto">
          <a:xfrm>
            <a:off x="6510157" y="3783931"/>
            <a:ext cx="576263" cy="576262"/>
            <a:chOff x="8115867" y="4165653"/>
            <a:chExt cx="720000" cy="720000"/>
          </a:xfrm>
        </p:grpSpPr>
        <p:sp>
          <p:nvSpPr>
            <p:cNvPr id="16" name="Elipsa 15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" name="Strzałka w lewo 16">
              <a:hlinkClick r:id="rId4" action="ppaction://hlinksldjump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5126" name="Grupa 17"/>
          <p:cNvGrpSpPr>
            <a:grpSpLocks/>
          </p:cNvGrpSpPr>
          <p:nvPr/>
        </p:nvGrpSpPr>
        <p:grpSpPr bwMode="auto">
          <a:xfrm flipH="1">
            <a:off x="6532382" y="4604668"/>
            <a:ext cx="574675" cy="576263"/>
            <a:chOff x="8115867" y="4165653"/>
            <a:chExt cx="720000" cy="720000"/>
          </a:xfrm>
        </p:grpSpPr>
        <p:sp>
          <p:nvSpPr>
            <p:cNvPr id="19" name="Elipsa 18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0" name="Strzałka w lewo 16">
              <a:hlinkClick r:id="rId5" action="ppaction://hlinksldjump"/>
            </p:cNvPr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21" name="Prostokąt 20"/>
          <p:cNvSpPr/>
          <p:nvPr/>
        </p:nvSpPr>
        <p:spPr>
          <a:xfrm>
            <a:off x="2993645" y="4826988"/>
            <a:ext cx="12378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18415" cmpd="sng">
                  <a:noFill/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glue</a:t>
            </a:r>
            <a:endParaRPr lang="pl-PL" sz="4000" b="1" dirty="0">
              <a:ln w="18415" cmpd="sng">
                <a:noFill/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83" y="2224684"/>
            <a:ext cx="836559" cy="196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aoblený obdélník 15"/>
          <p:cNvSpPr/>
          <p:nvPr/>
        </p:nvSpPr>
        <p:spPr>
          <a:xfrm>
            <a:off x="611560" y="446461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200" b="1" smtClean="0">
                <a:ln w="18415" cmpd="sng">
                  <a:noFill/>
                  <a:prstDash val="solid"/>
                </a:ln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GÌ?</a:t>
            </a:r>
            <a:endParaRPr lang="cs-CZ" sz="5200" b="1" dirty="0">
              <a:ln w="18415" cmpd="sng">
                <a:noFill/>
                <a:prstDash val="solid"/>
              </a:ln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121042" y="1692091"/>
            <a:ext cx="2983046" cy="269762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575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a 4"/>
          <p:cNvGrpSpPr>
            <a:grpSpLocks/>
          </p:cNvGrpSpPr>
          <p:nvPr/>
        </p:nvGrpSpPr>
        <p:grpSpPr bwMode="auto">
          <a:xfrm>
            <a:off x="6331247" y="3292475"/>
            <a:ext cx="576263" cy="576263"/>
            <a:chOff x="8252559" y="1638153"/>
            <a:chExt cx="720000" cy="720000"/>
          </a:xfrm>
        </p:grpSpPr>
        <p:sp>
          <p:nvSpPr>
            <p:cNvPr id="6" name="Elipsa 5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8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grpSp>
            <p:nvGrpSpPr>
              <p:cNvPr id="9" name="Grupa 8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10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4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6149" name="Grupa 1"/>
          <p:cNvGrpSpPr>
            <a:grpSpLocks/>
          </p:cNvGrpSpPr>
          <p:nvPr/>
        </p:nvGrpSpPr>
        <p:grpSpPr bwMode="auto">
          <a:xfrm>
            <a:off x="6331247" y="4103688"/>
            <a:ext cx="576263" cy="576262"/>
            <a:chOff x="8115867" y="4165653"/>
            <a:chExt cx="720000" cy="720000"/>
          </a:xfrm>
        </p:grpSpPr>
        <p:sp>
          <p:nvSpPr>
            <p:cNvPr id="16" name="Elipsa 15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" name="Strzałka w lewo 16">
              <a:hlinkClick r:id="rId4" action="ppaction://hlinksldjump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6150" name="Grupa 17"/>
          <p:cNvGrpSpPr>
            <a:grpSpLocks/>
          </p:cNvGrpSpPr>
          <p:nvPr/>
        </p:nvGrpSpPr>
        <p:grpSpPr bwMode="auto">
          <a:xfrm flipH="1">
            <a:off x="6353472" y="4924425"/>
            <a:ext cx="574675" cy="576263"/>
            <a:chOff x="8115867" y="4165653"/>
            <a:chExt cx="720000" cy="720000"/>
          </a:xfrm>
        </p:grpSpPr>
        <p:sp>
          <p:nvSpPr>
            <p:cNvPr id="19" name="Elipsa 18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0" name="Strzałka w lewo 16">
              <a:hlinkClick r:id="rId5" action="ppaction://hlinksldjump"/>
            </p:cNvPr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21" name="Prostokąt 20"/>
          <p:cNvSpPr/>
          <p:nvPr/>
        </p:nvSpPr>
        <p:spPr>
          <a:xfrm>
            <a:off x="2728262" y="4792802"/>
            <a:ext cx="18678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18415" cmpd="sng">
                  <a:noFill/>
                  <a:prstDash val="solid"/>
                </a:ln>
                <a:solidFill>
                  <a:srgbClr val="99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stapler</a:t>
            </a:r>
            <a:endParaRPr lang="pl-PL" sz="4000" b="1" dirty="0">
              <a:ln w="18415" cmpd="sng">
                <a:noFill/>
                <a:prstDash val="solid"/>
              </a:ln>
              <a:solidFill>
                <a:srgbClr val="99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" name="Picture 2" title="stapler mad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8262" y="2336627"/>
            <a:ext cx="1653158" cy="145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aoblený obdélník 15"/>
          <p:cNvSpPr/>
          <p:nvPr/>
        </p:nvSpPr>
        <p:spPr>
          <a:xfrm>
            <a:off x="611560" y="577348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200" b="1" smtClean="0">
                <a:ln w="18415" cmpd="sng">
                  <a:noFill/>
                  <a:prstDash val="solid"/>
                </a:ln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GÌ?</a:t>
            </a:r>
            <a:endParaRPr lang="cs-CZ" sz="5200" b="1" dirty="0">
              <a:ln w="18415" cmpd="sng">
                <a:noFill/>
                <a:prstDash val="solid"/>
              </a:ln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3036501" y="558756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Tiếp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1042" y="1692091"/>
            <a:ext cx="2983046" cy="269762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30272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a 6"/>
          <p:cNvGrpSpPr>
            <a:grpSpLocks/>
          </p:cNvGrpSpPr>
          <p:nvPr/>
        </p:nvGrpSpPr>
        <p:grpSpPr bwMode="auto">
          <a:xfrm>
            <a:off x="6475263" y="3162172"/>
            <a:ext cx="576263" cy="576263"/>
            <a:chOff x="8252559" y="1638153"/>
            <a:chExt cx="720000" cy="720000"/>
          </a:xfrm>
        </p:grpSpPr>
        <p:sp>
          <p:nvSpPr>
            <p:cNvPr id="8" name="Elipsa 7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10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grpSp>
            <p:nvGrpSpPr>
              <p:cNvPr id="11" name="Grupa 10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12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4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5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6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7173" name="Grupa 1"/>
          <p:cNvGrpSpPr>
            <a:grpSpLocks/>
          </p:cNvGrpSpPr>
          <p:nvPr/>
        </p:nvGrpSpPr>
        <p:grpSpPr bwMode="auto">
          <a:xfrm>
            <a:off x="6475263" y="3973385"/>
            <a:ext cx="576263" cy="576262"/>
            <a:chOff x="8115867" y="4165653"/>
            <a:chExt cx="720000" cy="720000"/>
          </a:xfrm>
        </p:grpSpPr>
        <p:sp>
          <p:nvSpPr>
            <p:cNvPr id="18" name="Elipsa 17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" name="Strzałka w lewo 16">
              <a:hlinkClick r:id="rId4" action="ppaction://hlinksldjump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7174" name="Grupa 17"/>
          <p:cNvGrpSpPr>
            <a:grpSpLocks/>
          </p:cNvGrpSpPr>
          <p:nvPr/>
        </p:nvGrpSpPr>
        <p:grpSpPr bwMode="auto">
          <a:xfrm flipH="1">
            <a:off x="6497488" y="4794122"/>
            <a:ext cx="574675" cy="576263"/>
            <a:chOff x="8115867" y="4165653"/>
            <a:chExt cx="720000" cy="720000"/>
          </a:xfrm>
        </p:grpSpPr>
        <p:sp>
          <p:nvSpPr>
            <p:cNvPr id="21" name="Elipsa 20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2" name="Strzałka w lewo 16">
              <a:hlinkClick r:id="rId5" action="ppaction://hlinksldjump"/>
            </p:cNvPr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23" name="Prostokąt 22"/>
          <p:cNvSpPr/>
          <p:nvPr/>
        </p:nvSpPr>
        <p:spPr>
          <a:xfrm>
            <a:off x="2556909" y="4794122"/>
            <a:ext cx="226696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scissors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77" y="2355090"/>
            <a:ext cx="1440904" cy="140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aoblený obdélník 15"/>
          <p:cNvSpPr/>
          <p:nvPr/>
        </p:nvSpPr>
        <p:spPr>
          <a:xfrm>
            <a:off x="611560" y="404664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200" b="1" smtClean="0">
                <a:ln w="18415" cmpd="sng">
                  <a:noFill/>
                  <a:prstDash val="solid"/>
                </a:ln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GÌ?</a:t>
            </a:r>
            <a:endParaRPr lang="cs-CZ" sz="5200" b="1" dirty="0">
              <a:ln w="18415" cmpd="sng">
                <a:noFill/>
                <a:prstDash val="solid"/>
              </a:ln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isso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121042" y="1692091"/>
            <a:ext cx="2983046" cy="269762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13" y="2028190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6372200" y="3260090"/>
            <a:ext cx="576263" cy="576263"/>
            <a:chOff x="8252559" y="1638153"/>
            <a:chExt cx="720000" cy="720000"/>
          </a:xfrm>
        </p:grpSpPr>
        <p:sp>
          <p:nvSpPr>
            <p:cNvPr id="5" name="Elipsa 4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7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grpSp>
            <p:nvGrpSpPr>
              <p:cNvPr id="8" name="Grupa 7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9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0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10245" name="Grupa 1"/>
          <p:cNvGrpSpPr>
            <a:grpSpLocks/>
          </p:cNvGrpSpPr>
          <p:nvPr/>
        </p:nvGrpSpPr>
        <p:grpSpPr bwMode="auto">
          <a:xfrm>
            <a:off x="6372200" y="4071303"/>
            <a:ext cx="576263" cy="576262"/>
            <a:chOff x="8115867" y="4165653"/>
            <a:chExt cx="720000" cy="720000"/>
          </a:xfrm>
        </p:grpSpPr>
        <p:sp>
          <p:nvSpPr>
            <p:cNvPr id="15" name="Elipsa 14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" name="Strzałka w lewo 16">
              <a:hlinkClick r:id="rId4" action="ppaction://hlinksldjump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10246" name="Grupa 17"/>
          <p:cNvGrpSpPr>
            <a:grpSpLocks/>
          </p:cNvGrpSpPr>
          <p:nvPr/>
        </p:nvGrpSpPr>
        <p:grpSpPr bwMode="auto">
          <a:xfrm flipH="1">
            <a:off x="6394425" y="4892040"/>
            <a:ext cx="574675" cy="576263"/>
            <a:chOff x="8115867" y="4165653"/>
            <a:chExt cx="720000" cy="720000"/>
          </a:xfrm>
        </p:grpSpPr>
        <p:sp>
          <p:nvSpPr>
            <p:cNvPr id="18" name="Elipsa 17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" name="Strzałka w lewo 16">
              <a:hlinkClick r:id="rId5" action="ppaction://hlinksldjump"/>
            </p:cNvPr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20" name="Prostokąt 19"/>
          <p:cNvSpPr/>
          <p:nvPr/>
        </p:nvSpPr>
        <p:spPr>
          <a:xfrm>
            <a:off x="2855249" y="4730798"/>
            <a:ext cx="16930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18415" cmpd="sng">
                  <a:noFill/>
                  <a:prstDash val="solid"/>
                </a:ln>
                <a:solidFill>
                  <a:srgbClr val="8EC24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books</a:t>
            </a:r>
            <a:endParaRPr lang="pl-PL" sz="4000" b="1" dirty="0">
              <a:ln w="18415" cmpd="sng">
                <a:noFill/>
                <a:prstDash val="solid"/>
              </a:ln>
              <a:solidFill>
                <a:srgbClr val="8EC244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45" y="2340733"/>
            <a:ext cx="1931796" cy="145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élník 15"/>
          <p:cNvSpPr/>
          <p:nvPr/>
        </p:nvSpPr>
        <p:spPr>
          <a:xfrm>
            <a:off x="611560" y="332656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200" b="1" smtClean="0">
                <a:ln w="18415" cmpd="sng">
                  <a:noFill/>
                  <a:prstDash val="solid"/>
                </a:ln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GÌ?</a:t>
            </a:r>
            <a:endParaRPr lang="cs-CZ" sz="5200" b="1" dirty="0">
              <a:ln w="18415" cmpd="sng">
                <a:noFill/>
                <a:prstDash val="solid"/>
              </a:ln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121042" y="1692091"/>
            <a:ext cx="2983046" cy="269762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31360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6331247" y="3163260"/>
            <a:ext cx="576263" cy="576263"/>
            <a:chOff x="8252559" y="1638153"/>
            <a:chExt cx="720000" cy="720000"/>
          </a:xfrm>
        </p:grpSpPr>
        <p:sp>
          <p:nvSpPr>
            <p:cNvPr id="5" name="Elipsa 4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7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grpSp>
            <p:nvGrpSpPr>
              <p:cNvPr id="8" name="Grupa 7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9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0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12293" name="Grupa 1"/>
          <p:cNvGrpSpPr>
            <a:grpSpLocks/>
          </p:cNvGrpSpPr>
          <p:nvPr/>
        </p:nvGrpSpPr>
        <p:grpSpPr bwMode="auto">
          <a:xfrm>
            <a:off x="6331247" y="3974473"/>
            <a:ext cx="576263" cy="576262"/>
            <a:chOff x="8115867" y="4165653"/>
            <a:chExt cx="720000" cy="720000"/>
          </a:xfrm>
        </p:grpSpPr>
        <p:sp>
          <p:nvSpPr>
            <p:cNvPr id="15" name="Elipsa 14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" name="Strzałka w lewo 16">
              <a:hlinkClick r:id="rId4" action="ppaction://hlinksldjump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12294" name="Grupa 17"/>
          <p:cNvGrpSpPr>
            <a:grpSpLocks/>
          </p:cNvGrpSpPr>
          <p:nvPr/>
        </p:nvGrpSpPr>
        <p:grpSpPr bwMode="auto">
          <a:xfrm flipH="1">
            <a:off x="6353472" y="4795210"/>
            <a:ext cx="574675" cy="576263"/>
            <a:chOff x="8115867" y="4165653"/>
            <a:chExt cx="720000" cy="720000"/>
          </a:xfrm>
        </p:grpSpPr>
        <p:sp>
          <p:nvSpPr>
            <p:cNvPr id="18" name="Elipsa 17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" name="Strzałka w lewo 16">
              <a:hlinkClick r:id="rId5" action="ppaction://hlinksldjump"/>
            </p:cNvPr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20" name="Prostokąt 19"/>
          <p:cNvSpPr/>
          <p:nvPr/>
        </p:nvSpPr>
        <p:spPr>
          <a:xfrm>
            <a:off x="2679456" y="4795210"/>
            <a:ext cx="18662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18415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crayon</a:t>
            </a:r>
            <a:endParaRPr lang="pl-PL" sz="4000" b="1" dirty="0">
              <a:ln w="18415" cmpd="sng">
                <a:noFill/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11" y="2153173"/>
            <a:ext cx="602035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aoblený obdélník 15"/>
          <p:cNvSpPr/>
          <p:nvPr/>
        </p:nvSpPr>
        <p:spPr>
          <a:xfrm>
            <a:off x="611560" y="332656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200" b="1" smtClean="0">
                <a:ln w="18415" cmpd="sng">
                  <a:noFill/>
                  <a:prstDash val="solid"/>
                </a:ln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GÌ?</a:t>
            </a:r>
            <a:endParaRPr lang="cs-CZ" sz="5200" b="1" dirty="0">
              <a:ln w="18415" cmpd="sng">
                <a:noFill/>
                <a:prstDash val="solid"/>
              </a:ln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ay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148995" y="1493881"/>
            <a:ext cx="2983046" cy="269762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7115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6475263" y="3303053"/>
            <a:ext cx="576263" cy="576263"/>
            <a:chOff x="8252559" y="1638153"/>
            <a:chExt cx="720000" cy="720000"/>
          </a:xfrm>
        </p:grpSpPr>
        <p:sp>
          <p:nvSpPr>
            <p:cNvPr id="5" name="Elipsa 4"/>
            <p:cNvSpPr/>
            <p:nvPr/>
          </p:nvSpPr>
          <p:spPr>
            <a:xfrm>
              <a:off x="8252559" y="16381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8279771" y="1760865"/>
              <a:ext cx="639359" cy="479222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7" name="Prostokąt 3"/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grpSp>
            <p:nvGrpSpPr>
              <p:cNvPr id="8" name="Grupa 7"/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9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0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1" name="Schemat blokowy: terminator 25"/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2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3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14341" name="Grupa 1"/>
          <p:cNvGrpSpPr>
            <a:grpSpLocks/>
          </p:cNvGrpSpPr>
          <p:nvPr/>
        </p:nvGrpSpPr>
        <p:grpSpPr bwMode="auto">
          <a:xfrm>
            <a:off x="6475263" y="4114266"/>
            <a:ext cx="576263" cy="576262"/>
            <a:chOff x="8115867" y="4165653"/>
            <a:chExt cx="720000" cy="720000"/>
          </a:xfrm>
        </p:grpSpPr>
        <p:sp>
          <p:nvSpPr>
            <p:cNvPr id="15" name="Elipsa 14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" name="Strzałka w lewo 16">
              <a:hlinkClick r:id="rId4" action="ppaction://hlinksldjump"/>
            </p:cNvPr>
            <p:cNvSpPr/>
            <p:nvPr/>
          </p:nvSpPr>
          <p:spPr bwMode="auto">
            <a:xfrm rot="5400000" flipH="1">
              <a:off x="8309255" y="4327306"/>
              <a:ext cx="470084" cy="396694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14342" name="Grupa 17"/>
          <p:cNvGrpSpPr>
            <a:grpSpLocks/>
          </p:cNvGrpSpPr>
          <p:nvPr/>
        </p:nvGrpSpPr>
        <p:grpSpPr bwMode="auto">
          <a:xfrm flipH="1">
            <a:off x="6497488" y="4935003"/>
            <a:ext cx="574675" cy="576263"/>
            <a:chOff x="8115867" y="4165653"/>
            <a:chExt cx="720000" cy="720000"/>
          </a:xfrm>
        </p:grpSpPr>
        <p:sp>
          <p:nvSpPr>
            <p:cNvPr id="18" name="Elipsa 17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" name="Strzałka w lewo 16">
              <a:hlinkClick r:id="rId5" action="ppaction://hlinksldjump"/>
            </p:cNvPr>
            <p:cNvSpPr/>
            <p:nvPr/>
          </p:nvSpPr>
          <p:spPr bwMode="auto">
            <a:xfrm rot="5400000" flipH="1">
              <a:off x="8309445" y="4327753"/>
              <a:ext cx="470082" cy="395800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20" name="Prostokąt 19"/>
          <p:cNvSpPr/>
          <p:nvPr/>
        </p:nvSpPr>
        <p:spPr>
          <a:xfrm>
            <a:off x="2736264" y="4585773"/>
            <a:ext cx="18085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18415" cmpd="sng">
                  <a:noFill/>
                  <a:prstDash val="solid"/>
                </a:ln>
                <a:solidFill>
                  <a:srgbClr val="99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rubber</a:t>
            </a:r>
            <a:endParaRPr lang="pl-PL" sz="4000" b="1" dirty="0">
              <a:ln w="18415" cmpd="sng">
                <a:noFill/>
                <a:prstDash val="solid"/>
              </a:ln>
              <a:solidFill>
                <a:srgbClr val="99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65" y="2164879"/>
            <a:ext cx="17272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aoblený obdélník 15"/>
          <p:cNvSpPr/>
          <p:nvPr/>
        </p:nvSpPr>
        <p:spPr>
          <a:xfrm>
            <a:off x="611560" y="260648"/>
            <a:ext cx="8250858" cy="118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200" b="1" smtClean="0">
                <a:ln w="18415" cmpd="sng">
                  <a:noFill/>
                  <a:prstDash val="solid"/>
                </a:ln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GÌ?</a:t>
            </a:r>
            <a:endParaRPr lang="cs-CZ" sz="5200" b="1" dirty="0">
              <a:ln w="18415" cmpd="sng">
                <a:noFill/>
                <a:prstDash val="solid"/>
              </a:ln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b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59</Words>
  <PresentationFormat>On-screen Show (4:3)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2013-12-10T11:33:28Z</dcterms:created>
  <dcterms:modified xsi:type="dcterms:W3CDTF">2021-06-24T15:49:24Z</dcterms:modified>
</cp:coreProperties>
</file>