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26"/>
  </p:notesMasterIdLst>
  <p:sldIdLst>
    <p:sldId id="257" r:id="rId4"/>
    <p:sldId id="267" r:id="rId5"/>
    <p:sldId id="259" r:id="rId6"/>
    <p:sldId id="263" r:id="rId7"/>
    <p:sldId id="2007577211" r:id="rId8"/>
    <p:sldId id="2007577212" r:id="rId9"/>
    <p:sldId id="293" r:id="rId10"/>
    <p:sldId id="280" r:id="rId11"/>
    <p:sldId id="2007577214" r:id="rId12"/>
    <p:sldId id="2007577222" r:id="rId13"/>
    <p:sldId id="2007577223" r:id="rId14"/>
    <p:sldId id="2007577224" r:id="rId15"/>
    <p:sldId id="2007577225" r:id="rId16"/>
    <p:sldId id="2007577226" r:id="rId17"/>
    <p:sldId id="2007577227" r:id="rId18"/>
    <p:sldId id="2007577228" r:id="rId19"/>
    <p:sldId id="2007577229" r:id="rId20"/>
    <p:sldId id="2007577230" r:id="rId21"/>
    <p:sldId id="2007577231" r:id="rId22"/>
    <p:sldId id="2007577232" r:id="rId23"/>
    <p:sldId id="2007577221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46" d="100"/>
          <a:sy n="46" d="100"/>
        </p:scale>
        <p:origin x="165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1A11-A89C-4B7C-93A3-C3183D933BD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C1AC8-77CA-48D7-A2AE-42A52A2E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2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4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37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39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467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847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54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476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010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663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40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46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495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266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85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0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76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0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63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96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53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13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64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E2ED47-91D0-46AA-86EC-53ED889A1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66FF72-7395-4C6F-A777-8F6D6BC53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5193C-D694-4FEB-83C7-91152CF5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529A1A-DE6B-47F8-94BE-7991DB7A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1D4715-7521-4BB1-8EEA-7D772E8F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7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3365E-E16F-4875-94DA-9C5FD51A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6D6D36-82E4-4016-99C8-BEDF9AC9F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C532AE-FBA5-4B96-ABE2-2E876A22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D1D0B0-7A10-4390-A1DB-93921741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96A51-9226-421C-9F76-2CDAEFA8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99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0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28626" y="190500"/>
            <a:ext cx="11496674" cy="6391275"/>
          </a:xfrm>
          <a:prstGeom prst="roundRect">
            <a:avLst>
              <a:gd name="adj" fmla="val 19369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2574" y="4625585"/>
            <a:ext cx="2705141" cy="29884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55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929920" y="1051231"/>
            <a:ext cx="10332160" cy="4755538"/>
          </a:xfrm>
          <a:prstGeom prst="homePlate">
            <a:avLst>
              <a:gd name="adj" fmla="val 31278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3375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AF61D5-11D6-4530-810C-7EA92D9ADC07}"/>
              </a:ext>
            </a:extLst>
          </p:cNvPr>
          <p:cNvGrpSpPr/>
          <p:nvPr userDrawn="1"/>
        </p:nvGrpSpPr>
        <p:grpSpPr>
          <a:xfrm>
            <a:off x="8147638" y="-2425197"/>
            <a:ext cx="5715000" cy="6858000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B7505DC-D709-43FC-B39F-E26FD8029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F981AAE-E1C4-4BF3-96C9-6603C4CE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5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流程图: 资料带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029137" y="908395"/>
            <a:ext cx="10332160" cy="4755538"/>
          </a:xfrm>
          <a:prstGeom prst="flowChartPunchedTape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304126" y="-468226"/>
            <a:ext cx="3234164" cy="29884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1927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C1F24BC-2165-403C-A799-AD09EF236CF9}"/>
              </a:ext>
            </a:extLst>
          </p:cNvPr>
          <p:cNvGrpSpPr/>
          <p:nvPr userDrawn="1"/>
        </p:nvGrpSpPr>
        <p:grpSpPr>
          <a:xfrm>
            <a:off x="-1096192" y="-1841776"/>
            <a:ext cx="4607810" cy="552937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07759BC-095F-47C4-B171-FE86723F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89CA60B-72AE-453B-B68A-6D92924B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228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8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9317626" y="1913753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11" y="4158742"/>
            <a:ext cx="2318824" cy="2142647"/>
          </a:xfrm>
          <a:prstGeom prst="rect">
            <a:avLst/>
          </a:prstGeom>
        </p:spPr>
      </p:pic>
      <p:sp>
        <p:nvSpPr>
          <p:cNvPr id="8" name="矩形: 折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2865756" y="1130969"/>
            <a:ext cx="6549685" cy="4406350"/>
          </a:xfrm>
          <a:prstGeom prst="foldedCorner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349" y="4399846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317889" y="4287334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202129" y="-1208450"/>
            <a:ext cx="5210289" cy="48144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0211" y="2608103"/>
            <a:ext cx="5399412" cy="53580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5206" y="-1294958"/>
            <a:ext cx="7439134" cy="103321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3CBAE3F-BC42-4E10-9527-9316549738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393" y="-2672395"/>
            <a:ext cx="6001605" cy="72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3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65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46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2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17275E-1196-49A0-B39C-D7B68DBC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BE015F-180F-418A-975E-B0B72CF5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3929AD-C616-4EF1-A7F9-C8CD35BC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523A01-F045-41D8-84EA-D319D5BE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05D1D2-6AA7-470E-87BC-ABB93C4B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64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4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23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29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25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8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75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04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E2ED47-91D0-46AA-86EC-53ED889A1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66FF72-7395-4C6F-A777-8F6D6BC53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5193C-D694-4FEB-83C7-91152CF5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529A1A-DE6B-47F8-94BE-7991DB7A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1D4715-7521-4BB1-8EEA-7D772E8F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790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17275E-1196-49A0-B39C-D7B68DBC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BE015F-180F-418A-975E-B0B72CF5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3929AD-C616-4EF1-A7F9-C8CD35BC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523A01-F045-41D8-84EA-D319D5BE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05D1D2-6AA7-470E-87BC-ABB93C4B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85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179502-B356-47B1-BE68-6DCF73FE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C6E885-16DF-49E3-9C79-223D5CBD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46D344-D2AD-42CB-9C59-26619DE4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145717-C690-4011-A155-4222DD3B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73A9C-F75B-4C4E-8F20-5D95C104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35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179502-B356-47B1-BE68-6DCF73FE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C6E885-16DF-49E3-9C79-223D5CBD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46D344-D2AD-42CB-9C59-26619DE4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145717-C690-4011-A155-4222DD3B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73A9C-F75B-4C4E-8F20-5D95C104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32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C63A87-DD9C-470E-BFF3-8F504404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982C67-8EF6-4B50-B5BA-6B01DFDC8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028EC3-511E-4454-B244-E4887E009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5BCC6C-148F-43C0-AD73-CC650D81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B59F36-FF80-42BB-B82E-0D8633EC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7137FE-5476-4CAD-94B3-A8633031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33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FB921-F497-4E6C-8DF0-3AF1AD3D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5408CF-D30C-4188-87BE-442EC556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0127E3-B49C-464F-9811-8FD9CBE2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D876C8-EE4D-4138-AB52-000AFB426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900203-CB8F-42D0-A1A8-58884D3DB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F2334EF-B11A-4C4B-9A4C-6CCE0FC6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353096-B488-412C-A5D4-A56D2FB6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B4ED08-15AA-4407-AC05-F31B7B8C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43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83D5C-E58A-466F-ADD7-DFCAFD69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DCC289-FFEE-4E76-9FC3-F2649A2F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6930E2-6643-4182-B777-B71707FE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E2E2C6-6CEC-42B0-A964-6E20DCBD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74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1CB2F1-BF02-40E9-AAB9-7F3D981D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A18037-0F1F-4CA7-BD02-D7B6FABC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A1465-B560-4F4F-A1A3-8166F64A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56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DBC93-B16E-4EEF-B78D-651DE995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D87CB3-94FA-444C-B7BF-46B0531A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9FF8F7-E45F-40B2-AC48-0BB92A4CB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669280-99BA-4151-A20A-9612F99F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6F67B-4D95-47A9-BCAA-104EEDB0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F5120C-2223-439B-856A-8B074E84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55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3AE0E-7DF7-4E3B-A5DB-6D5FD3BC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905BD3-B976-4C12-8460-0DFE8CFB3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AA8EB1-522E-4A68-9596-06DB241A3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E8A9BF-C64F-488A-8693-66B6D6E4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1BE069-A8F1-4B72-A622-A6599DAD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58D991-AB7F-4353-B839-5C07F728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7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3365E-E16F-4875-94DA-9C5FD51A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6D6D36-82E4-4016-99C8-BEDF9AC9F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C532AE-FBA5-4B96-ABE2-2E876A22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D1D0B0-7A10-4390-A1DB-93921741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96A51-9226-421C-9F76-2CDAEFA8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13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4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28626" y="190500"/>
            <a:ext cx="11496674" cy="6391275"/>
          </a:xfrm>
          <a:prstGeom prst="roundRect">
            <a:avLst>
              <a:gd name="adj" fmla="val 19369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2574" y="4625585"/>
            <a:ext cx="2705141" cy="29884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3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929920" y="1051231"/>
            <a:ext cx="10332160" cy="4755538"/>
          </a:xfrm>
          <a:prstGeom prst="homePlate">
            <a:avLst>
              <a:gd name="adj" fmla="val 31278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3375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AF61D5-11D6-4530-810C-7EA92D9ADC07}"/>
              </a:ext>
            </a:extLst>
          </p:cNvPr>
          <p:cNvGrpSpPr/>
          <p:nvPr userDrawn="1"/>
        </p:nvGrpSpPr>
        <p:grpSpPr>
          <a:xfrm>
            <a:off x="8147638" y="-2425197"/>
            <a:ext cx="5715000" cy="6858000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B7505DC-D709-43FC-B39F-E26FD8029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F981AAE-E1C4-4BF3-96C9-6603C4CE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891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C63A87-DD9C-470E-BFF3-8F504404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982C67-8EF6-4B50-B5BA-6B01DFDC8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028EC3-511E-4454-B244-E4887E009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5BCC6C-148F-43C0-AD73-CC650D81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B59F36-FF80-42BB-B82E-0D8633EC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7137FE-5476-4CAD-94B3-A8633031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409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流程图: 资料带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029137" y="908395"/>
            <a:ext cx="10332160" cy="4755538"/>
          </a:xfrm>
          <a:prstGeom prst="flowChartPunchedTape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304126" y="-468226"/>
            <a:ext cx="3234164" cy="29884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1927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C1F24BC-2165-403C-A799-AD09EF236CF9}"/>
              </a:ext>
            </a:extLst>
          </p:cNvPr>
          <p:cNvGrpSpPr/>
          <p:nvPr userDrawn="1"/>
        </p:nvGrpSpPr>
        <p:grpSpPr>
          <a:xfrm>
            <a:off x="-1096192" y="-1841776"/>
            <a:ext cx="4607810" cy="552937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07759BC-095F-47C4-B171-FE86723F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89CA60B-72AE-453B-B68A-6D92924B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58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8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9317626" y="1913753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11" y="4158742"/>
            <a:ext cx="2318824" cy="2142647"/>
          </a:xfrm>
          <a:prstGeom prst="rect">
            <a:avLst/>
          </a:prstGeom>
        </p:spPr>
      </p:pic>
      <p:sp>
        <p:nvSpPr>
          <p:cNvPr id="8" name="矩形: 折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2865756" y="1130969"/>
            <a:ext cx="6549685" cy="4406350"/>
          </a:xfrm>
          <a:prstGeom prst="foldedCorner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349" y="4399846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317889" y="4287334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202129" y="-1208450"/>
            <a:ext cx="5210289" cy="48144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0211" y="2608103"/>
            <a:ext cx="5399412" cy="53580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5206" y="-1294958"/>
            <a:ext cx="7439134" cy="103321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3CBAE3F-BC42-4E10-9527-9316549738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393" y="-2672395"/>
            <a:ext cx="6001605" cy="72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76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FB921-F497-4E6C-8DF0-3AF1AD3D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5408CF-D30C-4188-87BE-442EC556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0127E3-B49C-464F-9811-8FD9CBE2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D876C8-EE4D-4138-AB52-000AFB426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900203-CB8F-42D0-A1A8-58884D3DB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F2334EF-B11A-4C4B-9A4C-6CCE0FC6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353096-B488-412C-A5D4-A56D2FB6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B4ED08-15AA-4407-AC05-F31B7B8C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933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83D5C-E58A-466F-ADD7-DFCAFD69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DCC289-FFEE-4E76-9FC3-F2649A2F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6930E2-6643-4182-B777-B71707FE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E2E2C6-6CEC-42B0-A964-6E20DCBD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67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1CB2F1-BF02-40E9-AAB9-7F3D981D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A18037-0F1F-4CA7-BD02-D7B6FABC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A1465-B560-4F4F-A1A3-8166F64A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944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DBC93-B16E-4EEF-B78D-651DE995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D87CB3-94FA-444C-B7BF-46B0531A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9FF8F7-E45F-40B2-AC48-0BB92A4CB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669280-99BA-4151-A20A-9612F99F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6F67B-4D95-47A9-BCAA-104EEDB0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F5120C-2223-439B-856A-8B074E84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8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3AE0E-7DF7-4E3B-A5DB-6D5FD3BC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905BD3-B976-4C12-8460-0DFE8CFB3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AA8EB1-522E-4A68-9596-06DB241A3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E8A9BF-C64F-488A-8693-66B6D6E4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1BE069-A8F1-4B72-A622-A6599DAD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58D991-AB7F-4353-B839-5C07F728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25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2ED725-EE93-4768-AFB7-427F5375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19874E-CE0C-49D1-A5A6-B4E8F6359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35EEF7-52AC-4DDB-824A-D84971FBE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DA5C1A-5172-43A8-B6F2-3BBAC9FD4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C95BC0-ADEE-4515-892C-53E57D60E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45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712C3415-C5CB-FA83-3039-180A41717C1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14178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2ED725-EE93-4768-AFB7-427F5375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19874E-CE0C-49D1-A5A6-B4E8F6359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35EEF7-52AC-4DDB-824A-D84971FBE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DA5C1A-5172-43A8-B6F2-3BBAC9FD4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C95BC0-ADEE-4515-892C-53E57D60E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80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2.pn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2.xml"/><Relationship Id="rId4" Type="http://schemas.openxmlformats.org/officeDocument/2006/relationships/audio" Target="../media/media2.mp3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2.xml"/><Relationship Id="rId4" Type="http://schemas.openxmlformats.org/officeDocument/2006/relationships/audio" Target="../media/media2.mp3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2.xml"/><Relationship Id="rId4" Type="http://schemas.openxmlformats.org/officeDocument/2006/relationships/audio" Target="../media/media2.mp3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823" y="-315405"/>
            <a:ext cx="9420447" cy="74877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9386246" y="2994918"/>
            <a:ext cx="3413633" cy="377113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390" y="-693769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3728" y="-1606597"/>
            <a:ext cx="3442387" cy="4130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9F275C-6E1D-F18A-4081-512945DD91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1417" y="1631790"/>
            <a:ext cx="2956816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7088CC-C116-1E0B-8F3F-805C0A5419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2292" y="2364736"/>
            <a:ext cx="655986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2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993499" y="555846"/>
            <a:ext cx="10615405" cy="2495468"/>
            <a:chOff x="4095750" y="1171575"/>
            <a:chExt cx="4066445" cy="176393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1763935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36782" y="1189637"/>
              <a:ext cx="3925413" cy="74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(3) Nguyên nhân gây ô nhiễm nguồn nước.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Do sự cố tràn dầu vào nguồn nước.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Do rác thải có lẫn trong nguồn nước.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Do nước thải chưa qua xử lí đã trực tiếp đi vào nguồn nước chính.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Do thuốc trừ sâu hóa học ngấm vào không khí, nguồn đất rồi đi vào nguồn nước.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426C0B-FAA0-8B63-EBE3-13AD3101C326}"/>
              </a:ext>
            </a:extLst>
          </p:cNvPr>
          <p:cNvGrpSpPr/>
          <p:nvPr/>
        </p:nvGrpSpPr>
        <p:grpSpPr>
          <a:xfrm>
            <a:off x="1023317" y="3189714"/>
            <a:ext cx="10615405" cy="3151451"/>
            <a:chOff x="4095750" y="1171575"/>
            <a:chExt cx="4066445" cy="176393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83311FB-8902-A991-2173-38D65E9B6F04}"/>
                </a:ext>
              </a:extLst>
            </p:cNvPr>
            <p:cNvSpPr/>
            <p:nvPr/>
          </p:nvSpPr>
          <p:spPr>
            <a:xfrm>
              <a:off x="4095750" y="1171575"/>
              <a:ext cx="4029075" cy="1763935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23FB3C-FDC2-21A2-C84F-ECE822DFC583}"/>
                </a:ext>
              </a:extLst>
            </p:cNvPr>
            <p:cNvSpPr txBox="1"/>
            <p:nvPr/>
          </p:nvSpPr>
          <p:spPr>
            <a:xfrm>
              <a:off x="4236782" y="1189637"/>
              <a:ext cx="3925413" cy="1098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Bảo vệ nguồn nước và sử dụng tiết kiệm nước: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Nước trước khi được thải ra môi trường phải đảm bảo đã được xử lí sạch sẽ.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Đổ rác đúng nơi quy định.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Phun thuốc trừ sâu với lượng vừa phải.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Tưới cây bằng nước rửa rau, vo gạo.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 dụng hệ thống nhỏ giọt để tưới cây.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Tắm bằng vòi hoa sen thay vì tắm bồn.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46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923925" y="1480185"/>
            <a:ext cx="10615405" cy="3240903"/>
            <a:chOff x="4095750" y="1171575"/>
            <a:chExt cx="4066445" cy="176393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1763935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36782" y="1189637"/>
              <a:ext cx="3925413" cy="165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(4) Vai trò của nước: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Cung cấp năng lượng cho cơ thể.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cho sinh hoạt hằng ngày: Làm sạch cơ thể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cho sinh hoạt hằng ngày: Làm sạch thục phẩm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 môi trường để rèn luyện sức khỏe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 môi trường sống của một số loài động thực vật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8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1023317" y="1450368"/>
            <a:ext cx="10615405" cy="3240903"/>
            <a:chOff x="4095750" y="1171575"/>
            <a:chExt cx="4066445" cy="176393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1763935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36782" y="1189637"/>
              <a:ext cx="3925413" cy="31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(5) Vòng tuần hoàn của nước trong tự nhiên: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2A1117B-87F6-88F8-F49D-24059B45C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56" y="2487267"/>
            <a:ext cx="2142455" cy="157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79EE18-97ED-2829-3186-7A211C5DE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800" y="2586658"/>
            <a:ext cx="2381044" cy="1532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C8DDC1-56DB-50BC-1934-40EBB7BAD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120" y="2559870"/>
            <a:ext cx="2982567" cy="1498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E94AA89-9B0C-1EBF-A9A2-89687302786C}"/>
              </a:ext>
            </a:extLst>
          </p:cNvPr>
          <p:cNvSpPr/>
          <p:nvPr/>
        </p:nvSpPr>
        <p:spPr>
          <a:xfrm>
            <a:off x="3836505" y="2922104"/>
            <a:ext cx="775252" cy="705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162DFE-1011-2B71-460C-9AAF482151EA}"/>
              </a:ext>
            </a:extLst>
          </p:cNvPr>
          <p:cNvSpPr/>
          <p:nvPr/>
        </p:nvSpPr>
        <p:spPr>
          <a:xfrm>
            <a:off x="7106479" y="2932043"/>
            <a:ext cx="775252" cy="705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8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923925" y="1480185"/>
            <a:ext cx="10605467" cy="3529137"/>
            <a:chOff x="4095750" y="1171575"/>
            <a:chExt cx="4062638" cy="176393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1763935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32975" y="1244282"/>
              <a:ext cx="3925413" cy="152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(6) Một số cách làm sạch nước sinh hoạt: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 dụng máy lọc nước.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cát, than hoạt tính hoặc sỏi để lọc nước.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viên lọc nước.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phèn chua.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Lắng đọng nước bằng chum, vại, xô.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016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038C00-4325-6D80-BB2D-D4400D3167F6}"/>
              </a:ext>
            </a:extLst>
          </p:cNvPr>
          <p:cNvSpPr txBox="1"/>
          <p:nvPr/>
        </p:nvSpPr>
        <p:spPr>
          <a:xfrm>
            <a:off x="1340955" y="331304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 thiệu về không khí theo sơ đồ gợi ý dưới 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6B6DB-1DEB-E99A-C8A0-5B73DEBA3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11084"/>
            <a:ext cx="10253870" cy="32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0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904046" y="973287"/>
            <a:ext cx="10575650" cy="1958756"/>
            <a:chOff x="4095750" y="1171575"/>
            <a:chExt cx="4051216" cy="97155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778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Both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 phần của không khí: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khí gồm khí ôxi, nitrơ, cacbonic và các chất khí khác.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4A7B66-5124-6061-617F-8978D43C6364}"/>
              </a:ext>
            </a:extLst>
          </p:cNvPr>
          <p:cNvGrpSpPr/>
          <p:nvPr/>
        </p:nvGrpSpPr>
        <p:grpSpPr>
          <a:xfrm>
            <a:off x="874229" y="3229469"/>
            <a:ext cx="10575650" cy="2609567"/>
            <a:chOff x="4095750" y="1171575"/>
            <a:chExt cx="4051216" cy="9715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743842C-38DC-6C78-B767-078B0892B32F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6BB273-B7A4-05CB-F77C-BA841A796396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76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(2) Tính chất của không khí: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khí không màu, không mùi, không vị, không có hình dạng nhất định.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 tính giãn nở.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55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864289" y="635357"/>
            <a:ext cx="10575650" cy="1958756"/>
            <a:chOff x="4095750" y="1171575"/>
            <a:chExt cx="4051216" cy="97155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778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(3) Vai trò của không khí: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khí cần cho sự cháy.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khí cần cho sự sống. 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4A7B66-5124-6061-617F-8978D43C6364}"/>
              </a:ext>
            </a:extLst>
          </p:cNvPr>
          <p:cNvGrpSpPr/>
          <p:nvPr/>
        </p:nvGrpSpPr>
        <p:grpSpPr>
          <a:xfrm>
            <a:off x="874229" y="2961861"/>
            <a:ext cx="10575650" cy="2861684"/>
            <a:chOff x="4095750" y="1171575"/>
            <a:chExt cx="4051216" cy="9715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743842C-38DC-6C78-B767-078B0892B32F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6BB273-B7A4-05CB-F77C-BA841A796396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7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(4) Sự chuyển động của không khí, gió.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khí chuyển động gây ra gió.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khí luôn luôn chuyển động từ nơi có khí áp cao về nơi khí áp thấp.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54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1053133" y="1718721"/>
            <a:ext cx="10575650" cy="4045973"/>
            <a:chOff x="4095750" y="1171575"/>
            <a:chExt cx="4051216" cy="134724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126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Cách phòng tránh bão: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Thường xuyên theo dõi thông tin cảnh báo bão.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Gia cố nhà cửa, cắt tỉa cây cành.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Đưa thuyền bè neo đậu vào nơi an toàn.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 nơi an toàn để trú ẩn. 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62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824532" y="307366"/>
            <a:ext cx="10575650" cy="3549017"/>
            <a:chOff x="4095750" y="1171575"/>
            <a:chExt cx="4051216" cy="176032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1760325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1511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(5) Nguyên nhân gây ô nhiễm không khí.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 thải từ các khu công nghiệp.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Khí thải từ các đám cháy rừng.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Khí thải từ quá trình đốt cháy nhiên liệu của ô tô, xe máy.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Do rác thải 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D7A629-FB40-B89D-DEC2-EE4A0295BA12}"/>
              </a:ext>
            </a:extLst>
          </p:cNvPr>
          <p:cNvGrpSpPr/>
          <p:nvPr/>
        </p:nvGrpSpPr>
        <p:grpSpPr>
          <a:xfrm>
            <a:off x="735081" y="3984843"/>
            <a:ext cx="10575650" cy="2616013"/>
            <a:chOff x="4095750" y="1171575"/>
            <a:chExt cx="4051216" cy="97395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2693C75-A498-9991-DD87-587748EC3D20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4DF6AF-34A0-16BA-097A-BD492BBAF680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893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Bảo vệ môi trường không khí: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Tăng cường đi bộ, đi xe đạp, sử dụng phương tiện giao thông công cộng.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Tham gia bảo vệ rừng và trồng cây xanh.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Tham gia phong trào vệ sinh nơi ở và nơi công cộng.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038C00-4325-6D80-BB2D-D4400D3167F6}"/>
              </a:ext>
            </a:extLst>
          </p:cNvPr>
          <p:cNvSpPr txBox="1"/>
          <p:nvPr/>
        </p:nvSpPr>
        <p:spPr>
          <a:xfrm>
            <a:off x="1331016" y="530086"/>
            <a:ext cx="982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 đánh giá về việc bảo vệ môi trường nước, môi trường không khí theo gợi ý dưới đây.</a:t>
            </a:r>
          </a:p>
          <a:p>
            <a:pPr lvl="0" algn="just">
              <a:defRPr/>
            </a:pPr>
            <a:endParaRPr lang="vi-VN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11554-BCC0-45CB-09A5-1C6122072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65" y="2099440"/>
            <a:ext cx="10571922" cy="16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8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551" y="-1355722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22837A9C-9398-44B7-B966-2E1849C5391F}"/>
              </a:ext>
            </a:extLst>
          </p:cNvPr>
          <p:cNvGrpSpPr/>
          <p:nvPr/>
        </p:nvGrpSpPr>
        <p:grpSpPr>
          <a:xfrm>
            <a:off x="4257676" y="1618771"/>
            <a:ext cx="6610204" cy="4521363"/>
            <a:chOff x="3727084" y="1404845"/>
            <a:chExt cx="6201009" cy="5044527"/>
          </a:xfrm>
        </p:grpSpPr>
        <p:sp>
          <p:nvSpPr>
            <p:cNvPr id="24" name="思想气泡: 云 23">
              <a:extLst>
                <a:ext uri="{FF2B5EF4-FFF2-40B4-BE49-F238E27FC236}">
                  <a16:creationId xmlns:a16="http://schemas.microsoft.com/office/drawing/2014/main" id="{B2E7D29D-2D15-48E0-BAC7-03DE73D89F82}"/>
                </a:ext>
              </a:extLst>
            </p:cNvPr>
            <p:cNvSpPr/>
            <p:nvPr/>
          </p:nvSpPr>
          <p:spPr>
            <a:xfrm rot="788974">
              <a:off x="4045539" y="1718277"/>
              <a:ext cx="5564101" cy="4526402"/>
            </a:xfrm>
            <a:prstGeom prst="cloudCallout">
              <a:avLst>
                <a:gd name="adj1" fmla="val -12729"/>
                <a:gd name="adj2" fmla="val 29461"/>
              </a:avLst>
            </a:prstGeom>
            <a:solidFill>
              <a:srgbClr val="F58791"/>
            </a:solidFill>
            <a:ln>
              <a:solidFill>
                <a:srgbClr val="F587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思想气泡: 云 41">
              <a:extLst>
                <a:ext uri="{FF2B5EF4-FFF2-40B4-BE49-F238E27FC236}">
                  <a16:creationId xmlns:a16="http://schemas.microsoft.com/office/drawing/2014/main" id="{D08C6A42-172D-40B6-ACF7-E6A98F05D634}"/>
                </a:ext>
              </a:extLst>
            </p:cNvPr>
            <p:cNvSpPr/>
            <p:nvPr/>
          </p:nvSpPr>
          <p:spPr>
            <a:xfrm rot="788974">
              <a:off x="3727084" y="1404845"/>
              <a:ext cx="6201009" cy="5044527"/>
            </a:xfrm>
            <a:prstGeom prst="cloudCallout">
              <a:avLst>
                <a:gd name="adj1" fmla="val -43071"/>
                <a:gd name="adj2" fmla="val 29167"/>
              </a:avLst>
            </a:prstGeom>
            <a:noFill/>
            <a:ln w="79375">
              <a:solidFill>
                <a:srgbClr val="FBFF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1910541" y="2395650"/>
            <a:ext cx="28103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 w="82550">
                  <a:solidFill>
                    <a:srgbClr val="F5879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+mn-cs"/>
              </a:rPr>
              <a:t>01</a:t>
            </a:r>
            <a:endParaRPr kumimoji="0" lang="zh-CN" altLang="en-US" sz="16600" b="1" i="0" u="none" strike="noStrike" kern="1200" cap="none" spc="0" normalizeH="0" baseline="0" noProof="0" dirty="0">
              <a:ln w="82550">
                <a:solidFill>
                  <a:srgbClr val="F58791"/>
                </a:solidFill>
              </a:ln>
              <a:solidFill>
                <a:prstClr val="white"/>
              </a:solidFill>
              <a:effectLst/>
              <a:uLnTx/>
              <a:uFillTx/>
              <a:latin typeface="字魂7号-温暖童稚体" panose="00000500000000000000" pitchFamily="2" charset="-122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D96B16A-F858-3C00-6062-AF218E1BA3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8552" y="2349481"/>
            <a:ext cx="457239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2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038C00-4325-6D80-BB2D-D4400D3167F6}"/>
              </a:ext>
            </a:extLst>
          </p:cNvPr>
          <p:cNvSpPr txBox="1"/>
          <p:nvPr/>
        </p:nvSpPr>
        <p:spPr>
          <a:xfrm>
            <a:off x="1331016" y="530086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 lí tình huống: Em sẽ làm gì khi phát hiện có vòi nước bị chảy.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3D7F0-BEAF-AFBB-9239-CBA80547D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57" y="1496045"/>
            <a:ext cx="5305425" cy="32099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C8B9FFC-CAE9-C978-4E5C-E1EA7F0AE038}"/>
              </a:ext>
            </a:extLst>
          </p:cNvPr>
          <p:cNvGrpSpPr/>
          <p:nvPr/>
        </p:nvGrpSpPr>
        <p:grpSpPr>
          <a:xfrm>
            <a:off x="685385" y="2096409"/>
            <a:ext cx="5051551" cy="2724068"/>
            <a:chOff x="4095750" y="1171575"/>
            <a:chExt cx="4029075" cy="10247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D14935D-B94A-77D5-B8FB-0D2FB30A9D7E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3FD92E-6743-02F0-A904-01C60733F576}"/>
                </a:ext>
              </a:extLst>
            </p:cNvPr>
            <p:cNvSpPr txBox="1"/>
            <p:nvPr/>
          </p:nvSpPr>
          <p:spPr>
            <a:xfrm>
              <a:off x="4134353" y="1262969"/>
              <a:ext cx="3925413" cy="93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 phát hiện có vòi nước bị chảy, em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nên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đến khóa vòi nước lại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nguồn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089739-A701-83EE-4A85-5D487A94F8A2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VBT.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950E59-2C83-D3CE-BC2D-74ADB09F5B21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064716-57D2-C8AB-79DE-83AA82BCBA1B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 trước nội dung bài 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r>
              <a:rPr kumimoji="0" lang="vi-VN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7537340-0C91-606A-0A80-59CC04BBD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94929CD-3A0E-8440-C032-3BFD961A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97DA108-5751-2C25-2087-3784E3FA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1850BB-B987-AC1A-6457-E359FBBD4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010" y="196537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6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0B91F2D5-EAD1-4FF4-97D3-DD69A44235ED}"/>
              </a:ext>
            </a:extLst>
          </p:cNvPr>
          <p:cNvGrpSpPr/>
          <p:nvPr/>
        </p:nvGrpSpPr>
        <p:grpSpPr>
          <a:xfrm>
            <a:off x="-91801" y="-8503"/>
            <a:ext cx="13510190" cy="6820216"/>
            <a:chOff x="-91801" y="-8503"/>
            <a:chExt cx="13510190" cy="6820216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9C1AA0B-08DB-452B-B4DD-0D62B09E5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5400000">
              <a:off x="-2938469" y="3039789"/>
              <a:ext cx="6608550" cy="91521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1142150-AB7C-439C-AB2F-617C90F9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16200000" flipH="1">
              <a:off x="8566882" y="3039790"/>
              <a:ext cx="6608550" cy="915213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9E58D1E-214D-43C9-8959-7D95E84E8F2D}"/>
                </a:ext>
              </a:extLst>
            </p:cNvPr>
            <p:cNvGrpSpPr/>
            <p:nvPr/>
          </p:nvGrpSpPr>
          <p:grpSpPr>
            <a:xfrm>
              <a:off x="413052" y="-8503"/>
              <a:ext cx="13005337" cy="915214"/>
              <a:chOff x="413052" y="-8503"/>
              <a:chExt cx="13005337" cy="915214"/>
            </a:xfrm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A0AFDE2C-C1E6-4D51-80E9-1CD15B6F18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8AA94C1D-7A31-435E-8430-D3F17D6049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82DD493-5DE1-4647-9F2A-DBDEBD2155E1}"/>
                </a:ext>
              </a:extLst>
            </p:cNvPr>
            <p:cNvGrpSpPr/>
            <p:nvPr/>
          </p:nvGrpSpPr>
          <p:grpSpPr>
            <a:xfrm flipV="1">
              <a:off x="83762" y="5896499"/>
              <a:ext cx="13005337" cy="915214"/>
              <a:chOff x="413052" y="-8503"/>
              <a:chExt cx="13005337" cy="915214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33FDC70-ED12-4473-A5F0-8C071C031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5323427A-254A-45E1-B079-9EAC50A74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3FDDAC45-1F90-49D1-9266-461D430F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9252" y="-1572421"/>
            <a:ext cx="6857692" cy="9731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8F2092-E54C-469D-949E-52265839B0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795972" y="2572264"/>
            <a:ext cx="6858001" cy="1808676"/>
          </a:xfrm>
          <a:prstGeom prst="rect">
            <a:avLst/>
          </a:prstGeom>
        </p:spPr>
      </p:pic>
      <p:grpSp>
        <p:nvGrpSpPr>
          <p:cNvPr id="2" name="图形 1">
            <a:extLst>
              <a:ext uri="{FF2B5EF4-FFF2-40B4-BE49-F238E27FC236}">
                <a16:creationId xmlns:a16="http://schemas.microsoft.com/office/drawing/2014/main" id="{834AF82C-6485-4777-A7DC-8974450E7463}"/>
              </a:ext>
            </a:extLst>
          </p:cNvPr>
          <p:cNvGrpSpPr/>
          <p:nvPr/>
        </p:nvGrpSpPr>
        <p:grpSpPr>
          <a:xfrm>
            <a:off x="357809" y="258417"/>
            <a:ext cx="9939130" cy="6410740"/>
            <a:chOff x="2319610" y="0"/>
            <a:chExt cx="7546563" cy="6854547"/>
          </a:xfrm>
          <a:solidFill>
            <a:srgbClr val="FBFF86"/>
          </a:solidFill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5D4E9DFC-2D80-408D-9865-B5D4BBA19D84}"/>
                </a:ext>
              </a:extLst>
            </p:cNvPr>
            <p:cNvSpPr/>
            <p:nvPr/>
          </p:nvSpPr>
          <p:spPr>
            <a:xfrm>
              <a:off x="3317609" y="799178"/>
              <a:ext cx="5849674" cy="5221196"/>
            </a:xfrm>
            <a:custGeom>
              <a:avLst/>
              <a:gdLst>
                <a:gd name="connsiteX0" fmla="*/ 3925534 w 5849673"/>
                <a:gd name="connsiteY0" fmla="*/ 450870 h 5221196"/>
                <a:gd name="connsiteX1" fmla="*/ 5237049 w 5849673"/>
                <a:gd name="connsiteY1" fmla="*/ 1353529 h 5221196"/>
                <a:gd name="connsiteX2" fmla="*/ 5623804 w 5849673"/>
                <a:gd name="connsiteY2" fmla="*/ 2691979 h 5221196"/>
                <a:gd name="connsiteX3" fmla="*/ 5129310 w 5849673"/>
                <a:gd name="connsiteY3" fmla="*/ 4105017 h 5221196"/>
                <a:gd name="connsiteX4" fmla="*/ 3624417 w 5849673"/>
                <a:gd name="connsiteY4" fmla="*/ 4922038 h 5221196"/>
                <a:gd name="connsiteX5" fmla="*/ 1977254 w 5849673"/>
                <a:gd name="connsiteY5" fmla="*/ 4884743 h 5221196"/>
                <a:gd name="connsiteX6" fmla="*/ 598748 w 5849673"/>
                <a:gd name="connsiteY6" fmla="*/ 3957221 h 5221196"/>
                <a:gd name="connsiteX7" fmla="*/ 243762 w 5849673"/>
                <a:gd name="connsiteY7" fmla="*/ 2562140 h 5221196"/>
                <a:gd name="connsiteX8" fmla="*/ 759666 w 5849673"/>
                <a:gd name="connsiteY8" fmla="*/ 1296207 h 5221196"/>
                <a:gd name="connsiteX9" fmla="*/ 2122287 w 5849673"/>
                <a:gd name="connsiteY9" fmla="*/ 425317 h 5221196"/>
                <a:gd name="connsiteX10" fmla="*/ 3925534 w 5849673"/>
                <a:gd name="connsiteY10" fmla="*/ 450870 h 522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9673" h="5221196">
                  <a:moveTo>
                    <a:pt x="3925534" y="450870"/>
                  </a:moveTo>
                  <a:cubicBezTo>
                    <a:pt x="3925534" y="450870"/>
                    <a:pt x="4806784" y="-43624"/>
                    <a:pt x="5237049" y="1353529"/>
                  </a:cubicBezTo>
                  <a:cubicBezTo>
                    <a:pt x="5237049" y="1353529"/>
                    <a:pt x="6312367" y="1622877"/>
                    <a:pt x="5623804" y="2691979"/>
                  </a:cubicBezTo>
                  <a:cubicBezTo>
                    <a:pt x="5623804" y="2691979"/>
                    <a:pt x="6268857" y="3654033"/>
                    <a:pt x="5129310" y="4105017"/>
                  </a:cubicBezTo>
                  <a:cubicBezTo>
                    <a:pt x="5129310" y="4105017"/>
                    <a:pt x="5150720" y="5136825"/>
                    <a:pt x="3624417" y="4922038"/>
                  </a:cubicBezTo>
                  <a:cubicBezTo>
                    <a:pt x="3624417" y="4922038"/>
                    <a:pt x="2614019" y="5626485"/>
                    <a:pt x="1977254" y="4884743"/>
                  </a:cubicBezTo>
                  <a:cubicBezTo>
                    <a:pt x="1977254" y="4884743"/>
                    <a:pt x="832182" y="5247326"/>
                    <a:pt x="598748" y="3957221"/>
                  </a:cubicBezTo>
                  <a:cubicBezTo>
                    <a:pt x="598748" y="3957221"/>
                    <a:pt x="-465520" y="3465489"/>
                    <a:pt x="243762" y="2562140"/>
                  </a:cubicBezTo>
                  <a:cubicBezTo>
                    <a:pt x="243762" y="2562140"/>
                    <a:pt x="-368831" y="1473700"/>
                    <a:pt x="759666" y="1296207"/>
                  </a:cubicBezTo>
                  <a:cubicBezTo>
                    <a:pt x="759666" y="1296207"/>
                    <a:pt x="792125" y="111078"/>
                    <a:pt x="2122287" y="425317"/>
                  </a:cubicBezTo>
                  <a:cubicBezTo>
                    <a:pt x="2122287" y="426698"/>
                    <a:pt x="2839857" y="-549169"/>
                    <a:pt x="3925534" y="450870"/>
                  </a:cubicBezTo>
                  <a:close/>
                </a:path>
              </a:pathLst>
            </a:custGeom>
            <a:solidFill>
              <a:srgbClr val="FBFF86"/>
            </a:solidFill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004C6B5-946C-4CCA-8BE6-F859B7D1E8EF}"/>
                </a:ext>
              </a:extLst>
            </p:cNvPr>
            <p:cNvSpPr/>
            <p:nvPr/>
          </p:nvSpPr>
          <p:spPr>
            <a:xfrm>
              <a:off x="3792118" y="1222423"/>
              <a:ext cx="4903505" cy="4378622"/>
            </a:xfrm>
            <a:custGeom>
              <a:avLst/>
              <a:gdLst>
                <a:gd name="connsiteX0" fmla="*/ 3289417 w 4903504"/>
                <a:gd name="connsiteY0" fmla="*/ 377777 h 4378622"/>
                <a:gd name="connsiteX1" fmla="*/ 4388907 w 4903504"/>
                <a:gd name="connsiteY1" fmla="*/ 1134713 h 4378622"/>
                <a:gd name="connsiteX2" fmla="*/ 4713505 w 4903504"/>
                <a:gd name="connsiteY2" fmla="*/ 2256994 h 4378622"/>
                <a:gd name="connsiteX3" fmla="*/ 4299124 w 4903504"/>
                <a:gd name="connsiteY3" fmla="*/ 3441432 h 4378622"/>
                <a:gd name="connsiteX4" fmla="*/ 3038026 w 4903504"/>
                <a:gd name="connsiteY4" fmla="*/ 4125851 h 4378622"/>
                <a:gd name="connsiteX5" fmla="*/ 1657447 w 4903504"/>
                <a:gd name="connsiteY5" fmla="*/ 4094081 h 4378622"/>
                <a:gd name="connsiteX6" fmla="*/ 502016 w 4903504"/>
                <a:gd name="connsiteY6" fmla="*/ 3317118 h 4378622"/>
                <a:gd name="connsiteX7" fmla="*/ 204352 w 4903504"/>
                <a:gd name="connsiteY7" fmla="*/ 2147873 h 4378622"/>
                <a:gd name="connsiteX8" fmla="*/ 636690 w 4903504"/>
                <a:gd name="connsiteY8" fmla="*/ 1087059 h 4378622"/>
                <a:gd name="connsiteX9" fmla="*/ 1778999 w 4903504"/>
                <a:gd name="connsiteY9" fmla="*/ 357058 h 4378622"/>
                <a:gd name="connsiteX10" fmla="*/ 3289417 w 4903504"/>
                <a:gd name="connsiteY10" fmla="*/ 377777 h 43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3504" h="4378622">
                  <a:moveTo>
                    <a:pt x="3289417" y="377777"/>
                  </a:moveTo>
                  <a:cubicBezTo>
                    <a:pt x="3289417" y="377777"/>
                    <a:pt x="4028396" y="-36603"/>
                    <a:pt x="4388907" y="1134713"/>
                  </a:cubicBezTo>
                  <a:cubicBezTo>
                    <a:pt x="4388907" y="1134713"/>
                    <a:pt x="5290185" y="1360550"/>
                    <a:pt x="4713505" y="2256994"/>
                  </a:cubicBezTo>
                  <a:cubicBezTo>
                    <a:pt x="4713505" y="2256994"/>
                    <a:pt x="5254272" y="3062964"/>
                    <a:pt x="4299124" y="3441432"/>
                  </a:cubicBezTo>
                  <a:cubicBezTo>
                    <a:pt x="4299124" y="3441432"/>
                    <a:pt x="4317081" y="4306106"/>
                    <a:pt x="3038026" y="4125851"/>
                  </a:cubicBezTo>
                  <a:cubicBezTo>
                    <a:pt x="3038026" y="4125851"/>
                    <a:pt x="2191308" y="4715652"/>
                    <a:pt x="1657447" y="4094081"/>
                  </a:cubicBezTo>
                  <a:cubicBezTo>
                    <a:pt x="1657447" y="4094081"/>
                    <a:pt x="698156" y="4397961"/>
                    <a:pt x="502016" y="3317118"/>
                  </a:cubicBezTo>
                  <a:cubicBezTo>
                    <a:pt x="502016" y="3317118"/>
                    <a:pt x="-390284" y="2904809"/>
                    <a:pt x="204352" y="2147873"/>
                  </a:cubicBezTo>
                  <a:cubicBezTo>
                    <a:pt x="204352" y="2147873"/>
                    <a:pt x="-309480" y="1235545"/>
                    <a:pt x="636690" y="1087059"/>
                  </a:cubicBezTo>
                  <a:cubicBezTo>
                    <a:pt x="636690" y="1087059"/>
                    <a:pt x="663624" y="93927"/>
                    <a:pt x="1778999" y="357058"/>
                  </a:cubicBezTo>
                  <a:cubicBezTo>
                    <a:pt x="1777618" y="357058"/>
                    <a:pt x="2379161" y="-459962"/>
                    <a:pt x="3289417" y="377777"/>
                  </a:cubicBezTo>
                  <a:close/>
                </a:path>
              </a:pathLst>
            </a:custGeom>
            <a:solidFill>
              <a:srgbClr val="FFFFFF"/>
            </a:solidFill>
            <a:ln w="135001" cap="flat">
              <a:solidFill>
                <a:srgbClr val="F58791"/>
              </a:solidFill>
              <a:custDash>
                <a:ds d="188831" sp="188831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41D3474-608E-46BB-88DD-4BC8D40B6E22}"/>
                </a:ext>
              </a:extLst>
            </p:cNvPr>
            <p:cNvSpPr/>
            <p:nvPr/>
          </p:nvSpPr>
          <p:spPr>
            <a:xfrm>
              <a:off x="3055827" y="5567895"/>
              <a:ext cx="863293" cy="642290"/>
            </a:xfrm>
            <a:custGeom>
              <a:avLst/>
              <a:gdLst>
                <a:gd name="connsiteX0" fmla="*/ 863984 w 863293"/>
                <a:gd name="connsiteY0" fmla="*/ 0 h 642290"/>
                <a:gd name="connsiteX1" fmla="*/ 207190 w 863293"/>
                <a:gd name="connsiteY1" fmla="*/ 646434 h 642290"/>
                <a:gd name="connsiteX2" fmla="*/ 0 w 863293"/>
                <a:gd name="connsiteY2" fmla="*/ 258988 h 6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3293" h="642290">
                  <a:moveTo>
                    <a:pt x="863984" y="0"/>
                  </a:moveTo>
                  <a:lnTo>
                    <a:pt x="207190" y="646434"/>
                  </a:lnTo>
                  <a:lnTo>
                    <a:pt x="0" y="258988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ED819F5-9E11-4055-96B1-16D9A82BC49B}"/>
                </a:ext>
              </a:extLst>
            </p:cNvPr>
            <p:cNvSpPr/>
            <p:nvPr/>
          </p:nvSpPr>
          <p:spPr>
            <a:xfrm>
              <a:off x="3699498" y="5663893"/>
              <a:ext cx="345317" cy="745885"/>
            </a:xfrm>
            <a:custGeom>
              <a:avLst/>
              <a:gdLst>
                <a:gd name="connsiteX0" fmla="*/ 0 w 345317"/>
                <a:gd name="connsiteY0" fmla="*/ 745885 h 745885"/>
                <a:gd name="connsiteX1" fmla="*/ 293520 w 345317"/>
                <a:gd name="connsiteY1" fmla="*/ 0 h 745885"/>
                <a:gd name="connsiteX2" fmla="*/ 348080 w 345317"/>
                <a:gd name="connsiteY2" fmla="*/ 651959 h 74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317" h="745885">
                  <a:moveTo>
                    <a:pt x="0" y="745885"/>
                  </a:moveTo>
                  <a:lnTo>
                    <a:pt x="293520" y="0"/>
                  </a:lnTo>
                  <a:lnTo>
                    <a:pt x="348080" y="651959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21173FE-B660-47C7-9A99-33894113BF06}"/>
                </a:ext>
              </a:extLst>
            </p:cNvPr>
            <p:cNvSpPr/>
            <p:nvPr/>
          </p:nvSpPr>
          <p:spPr>
            <a:xfrm>
              <a:off x="8693476" y="5473968"/>
              <a:ext cx="379849" cy="663009"/>
            </a:xfrm>
            <a:custGeom>
              <a:avLst/>
              <a:gdLst>
                <a:gd name="connsiteX0" fmla="*/ 0 w 379848"/>
                <a:gd name="connsiteY0" fmla="*/ 0 h 663009"/>
                <a:gd name="connsiteX1" fmla="*/ 382612 w 379848"/>
                <a:gd name="connsiteY1" fmla="*/ 613284 h 663009"/>
                <a:gd name="connsiteX2" fmla="*/ 30388 w 379848"/>
                <a:gd name="connsiteY2" fmla="*/ 66922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848" h="663009">
                  <a:moveTo>
                    <a:pt x="0" y="0"/>
                  </a:moveTo>
                  <a:lnTo>
                    <a:pt x="382612" y="613284"/>
                  </a:lnTo>
                  <a:lnTo>
                    <a:pt x="30388" y="66922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3CC7B04A-BFEA-40B2-B8B6-F4BCACA9F31A}"/>
                </a:ext>
              </a:extLst>
            </p:cNvPr>
            <p:cNvSpPr/>
            <p:nvPr/>
          </p:nvSpPr>
          <p:spPr>
            <a:xfrm>
              <a:off x="8873041" y="5313742"/>
              <a:ext cx="649196" cy="573227"/>
            </a:xfrm>
            <a:custGeom>
              <a:avLst/>
              <a:gdLst>
                <a:gd name="connsiteX0" fmla="*/ 541458 w 649196"/>
                <a:gd name="connsiteY0" fmla="*/ 577370 h 573226"/>
                <a:gd name="connsiteX1" fmla="*/ 0 w 649196"/>
                <a:gd name="connsiteY1" fmla="*/ 0 h 573226"/>
                <a:gd name="connsiteX2" fmla="*/ 654031 w 649196"/>
                <a:gd name="connsiteY2" fmla="*/ 160227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196" h="573226">
                  <a:moveTo>
                    <a:pt x="541458" y="577370"/>
                  </a:moveTo>
                  <a:lnTo>
                    <a:pt x="0" y="0"/>
                  </a:lnTo>
                  <a:lnTo>
                    <a:pt x="654031" y="160227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E5FE7196-3AF7-40E3-A8B1-CF12676ADA6A}"/>
                </a:ext>
              </a:extLst>
            </p:cNvPr>
            <p:cNvSpPr/>
            <p:nvPr/>
          </p:nvSpPr>
          <p:spPr>
            <a:xfrm>
              <a:off x="4459196" y="253463"/>
              <a:ext cx="656103" cy="573227"/>
            </a:xfrm>
            <a:custGeom>
              <a:avLst/>
              <a:gdLst>
                <a:gd name="connsiteX0" fmla="*/ 212715 w 656102"/>
                <a:gd name="connsiteY0" fmla="*/ 0 h 573226"/>
                <a:gd name="connsiteX1" fmla="*/ 657484 w 656102"/>
                <a:gd name="connsiteY1" fmla="*/ 577370 h 573226"/>
                <a:gd name="connsiteX2" fmla="*/ 0 w 656102"/>
                <a:gd name="connsiteY2" fmla="*/ 353605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02" h="573226">
                  <a:moveTo>
                    <a:pt x="212715" y="0"/>
                  </a:moveTo>
                  <a:lnTo>
                    <a:pt x="657484" y="577370"/>
                  </a:lnTo>
                  <a:lnTo>
                    <a:pt x="0" y="35360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B6566D8-D749-47CB-A850-1CBE72F339A4}"/>
                </a:ext>
              </a:extLst>
            </p:cNvPr>
            <p:cNvSpPr/>
            <p:nvPr/>
          </p:nvSpPr>
          <p:spPr>
            <a:xfrm>
              <a:off x="5187815" y="0"/>
              <a:ext cx="414381" cy="794230"/>
            </a:xfrm>
            <a:custGeom>
              <a:avLst/>
              <a:gdLst>
                <a:gd name="connsiteX0" fmla="*/ 55941 w 414380"/>
                <a:gd name="connsiteY0" fmla="*/ 799064 h 794229"/>
                <a:gd name="connsiteX1" fmla="*/ 0 w 414380"/>
                <a:gd name="connsiteY1" fmla="*/ 0 h 794229"/>
                <a:gd name="connsiteX2" fmla="*/ 414381 w 414380"/>
                <a:gd name="connsiteY2" fmla="*/ 229981 h 7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380" h="794229">
                  <a:moveTo>
                    <a:pt x="55941" y="799064"/>
                  </a:moveTo>
                  <a:lnTo>
                    <a:pt x="0" y="0"/>
                  </a:lnTo>
                  <a:lnTo>
                    <a:pt x="414381" y="229981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7A1C99E-ECB7-4456-967E-736FFAED7536}"/>
                </a:ext>
              </a:extLst>
            </p:cNvPr>
            <p:cNvSpPr/>
            <p:nvPr/>
          </p:nvSpPr>
          <p:spPr>
            <a:xfrm>
              <a:off x="2319610" y="3754979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3 w 393661"/>
                <a:gd name="connsiteY1" fmla="*/ 397805 h 393661"/>
                <a:gd name="connsiteX2" fmla="*/ 0 w 393661"/>
                <a:gd name="connsiteY2" fmla="*/ 198903 h 393661"/>
                <a:gd name="connsiteX3" fmla="*/ 198903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3" y="397805"/>
                  </a:cubicBezTo>
                  <a:cubicBezTo>
                    <a:pt x="89052" y="397805"/>
                    <a:pt x="0" y="308753"/>
                    <a:pt x="0" y="198903"/>
                  </a:cubicBezTo>
                  <a:cubicBezTo>
                    <a:pt x="0" y="89052"/>
                    <a:pt x="89052" y="0"/>
                    <a:pt x="198903" y="0"/>
                  </a:cubicBezTo>
                  <a:cubicBezTo>
                    <a:pt x="308754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B76F1BF-A772-4534-A5EB-1D3C8684B382}"/>
                </a:ext>
              </a:extLst>
            </p:cNvPr>
            <p:cNvSpPr/>
            <p:nvPr/>
          </p:nvSpPr>
          <p:spPr>
            <a:xfrm>
              <a:off x="9472511" y="2294288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2 w 393661"/>
                <a:gd name="connsiteY1" fmla="*/ 397805 h 393661"/>
                <a:gd name="connsiteX2" fmla="*/ -1 w 393661"/>
                <a:gd name="connsiteY2" fmla="*/ 198903 h 393661"/>
                <a:gd name="connsiteX3" fmla="*/ 198902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2" y="397805"/>
                  </a:cubicBezTo>
                  <a:cubicBezTo>
                    <a:pt x="89052" y="397805"/>
                    <a:pt x="-1" y="308754"/>
                    <a:pt x="-1" y="198903"/>
                  </a:cubicBezTo>
                  <a:cubicBezTo>
                    <a:pt x="-1" y="89052"/>
                    <a:pt x="89051" y="0"/>
                    <a:pt x="198902" y="0"/>
                  </a:cubicBezTo>
                  <a:cubicBezTo>
                    <a:pt x="308753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D5AA9153-AD0A-4310-AFC6-08DCA5EB34F3}"/>
                </a:ext>
              </a:extLst>
            </p:cNvPr>
            <p:cNvSpPr/>
            <p:nvPr/>
          </p:nvSpPr>
          <p:spPr>
            <a:xfrm>
              <a:off x="3133178" y="1466908"/>
              <a:ext cx="352224" cy="276254"/>
            </a:xfrm>
            <a:custGeom>
              <a:avLst/>
              <a:gdLst>
                <a:gd name="connsiteX0" fmla="*/ 0 w 352223"/>
                <a:gd name="connsiteY0" fmla="*/ 0 h 276253"/>
                <a:gd name="connsiteX1" fmla="*/ 354986 w 352223"/>
                <a:gd name="connsiteY1" fmla="*/ 279016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223" h="276253">
                  <a:moveTo>
                    <a:pt x="0" y="0"/>
                  </a:moveTo>
                  <a:lnTo>
                    <a:pt x="354986" y="279016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AA8D8F0A-A13C-4737-A443-613F30F8B049}"/>
                </a:ext>
              </a:extLst>
            </p:cNvPr>
            <p:cNvSpPr/>
            <p:nvPr/>
          </p:nvSpPr>
          <p:spPr>
            <a:xfrm>
              <a:off x="2892837" y="1940683"/>
              <a:ext cx="414381" cy="103595"/>
            </a:xfrm>
            <a:custGeom>
              <a:avLst/>
              <a:gdLst>
                <a:gd name="connsiteX0" fmla="*/ 0 w 414380"/>
                <a:gd name="connsiteY0" fmla="*/ 0 h 103595"/>
                <a:gd name="connsiteX1" fmla="*/ 417834 w 414380"/>
                <a:gd name="connsiteY1" fmla="*/ 104977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380" h="103595">
                  <a:moveTo>
                    <a:pt x="0" y="0"/>
                  </a:moveTo>
                  <a:lnTo>
                    <a:pt x="417834" y="10497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8B901F3-5B18-426D-93B3-336CBECFF165}"/>
                </a:ext>
              </a:extLst>
            </p:cNvPr>
            <p:cNvSpPr/>
            <p:nvPr/>
          </p:nvSpPr>
          <p:spPr>
            <a:xfrm>
              <a:off x="6281780" y="6357290"/>
              <a:ext cx="6906" cy="497257"/>
            </a:xfrm>
            <a:custGeom>
              <a:avLst/>
              <a:gdLst>
                <a:gd name="connsiteX0" fmla="*/ 0 w 0"/>
                <a:gd name="connsiteY0" fmla="*/ 0 h 497256"/>
                <a:gd name="connsiteX1" fmla="*/ 0 w 0"/>
                <a:gd name="connsiteY1" fmla="*/ 497947 h 49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7256">
                  <a:moveTo>
                    <a:pt x="0" y="0"/>
                  </a:moveTo>
                  <a:lnTo>
                    <a:pt x="0" y="49794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71F05251-6AF7-4E9C-91A4-DDB87BB98583}"/>
                </a:ext>
              </a:extLst>
            </p:cNvPr>
            <p:cNvSpPr/>
            <p:nvPr/>
          </p:nvSpPr>
          <p:spPr>
            <a:xfrm>
              <a:off x="6462036" y="6370412"/>
              <a:ext cx="158846" cy="366036"/>
            </a:xfrm>
            <a:custGeom>
              <a:avLst/>
              <a:gdLst>
                <a:gd name="connsiteX0" fmla="*/ 0 w 158845"/>
                <a:gd name="connsiteY0" fmla="*/ 0 h 366036"/>
                <a:gd name="connsiteX1" fmla="*/ 165062 w 158845"/>
                <a:gd name="connsiteY1" fmla="*/ 372252 h 36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845" h="366036">
                  <a:moveTo>
                    <a:pt x="0" y="0"/>
                  </a:moveTo>
                  <a:lnTo>
                    <a:pt x="165062" y="372252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BCB6E61-426C-4B0A-8FF3-52E33CFA0730}"/>
                </a:ext>
              </a:extLst>
            </p:cNvPr>
            <p:cNvSpPr/>
            <p:nvPr/>
          </p:nvSpPr>
          <p:spPr>
            <a:xfrm>
              <a:off x="7788745" y="399877"/>
              <a:ext cx="269347" cy="476538"/>
            </a:xfrm>
            <a:custGeom>
              <a:avLst/>
              <a:gdLst>
                <a:gd name="connsiteX0" fmla="*/ 0 w 269347"/>
                <a:gd name="connsiteY0" fmla="*/ 479991 h 476537"/>
                <a:gd name="connsiteX1" fmla="*/ 270729 w 269347"/>
                <a:gd name="connsiteY1" fmla="*/ 0 h 47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347" h="476537">
                  <a:moveTo>
                    <a:pt x="0" y="479991"/>
                  </a:moveTo>
                  <a:lnTo>
                    <a:pt x="270729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64E8A0C8-CC40-45AA-B253-A4D32E72556E}"/>
                </a:ext>
              </a:extLst>
            </p:cNvPr>
            <p:cNvSpPr/>
            <p:nvPr/>
          </p:nvSpPr>
          <p:spPr>
            <a:xfrm>
              <a:off x="8059473" y="709282"/>
              <a:ext cx="386755" cy="234816"/>
            </a:xfrm>
            <a:custGeom>
              <a:avLst/>
              <a:gdLst>
                <a:gd name="connsiteX0" fmla="*/ 0 w 386755"/>
                <a:gd name="connsiteY0" fmla="*/ 240341 h 234815"/>
                <a:gd name="connsiteX1" fmla="*/ 390208 w 386755"/>
                <a:gd name="connsiteY1" fmla="*/ 0 h 23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755" h="234815">
                  <a:moveTo>
                    <a:pt x="0" y="240341"/>
                  </a:moveTo>
                  <a:lnTo>
                    <a:pt x="390208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0D95FDFC-741B-4D37-8E77-F6B058CB8259}"/>
              </a:ext>
            </a:extLst>
          </p:cNvPr>
          <p:cNvSpPr/>
          <p:nvPr/>
        </p:nvSpPr>
        <p:spPr>
          <a:xfrm>
            <a:off x="5918499" y="-477102"/>
            <a:ext cx="3566337" cy="2789123"/>
          </a:xfrm>
          <a:prstGeom prst="rect">
            <a:avLst/>
          </a:prstGeom>
          <a:blipFill>
            <a:blip r:embed="rId6">
              <a:alphaModFix amt="7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F68929C-CE83-4D4E-A717-74A4C7535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80A02C2-C108-4433-BB17-315BA2947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13" y="0"/>
            <a:ext cx="6666096" cy="470759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5127B8F-AD36-4CB0-9FA9-65A7F31B68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5652785" y="17899"/>
            <a:ext cx="5074447" cy="1338295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1B4506AE-CB58-4AC0-AF84-3EBC4DB2CA48}"/>
              </a:ext>
            </a:extLst>
          </p:cNvPr>
          <p:cNvSpPr/>
          <p:nvPr/>
        </p:nvSpPr>
        <p:spPr>
          <a:xfrm>
            <a:off x="9955753" y="4447658"/>
            <a:ext cx="2382274" cy="2130672"/>
          </a:xfrm>
          <a:prstGeom prst="rect">
            <a:avLst/>
          </a:prstGeom>
          <a:blipFill dpi="0" rotWithShape="1">
            <a:blip r:embed="rId9">
              <a:alphaModFix amt="79000"/>
            </a:blip>
            <a:srcRect/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E7FD57-3181-06C9-02F5-3F4C5AC846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5217" y="2293017"/>
            <a:ext cx="7023201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06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1">
            <a:extLst>
              <a:ext uri="{FF2B5EF4-FFF2-40B4-BE49-F238E27FC236}">
                <a16:creationId xmlns:a16="http://schemas.microsoft.com/office/drawing/2014/main" id="{E1AFE8FA-28E9-4050-9AFB-2B7EF47B7A65}"/>
              </a:ext>
            </a:extLst>
          </p:cNvPr>
          <p:cNvSpPr/>
          <p:nvPr/>
        </p:nvSpPr>
        <p:spPr>
          <a:xfrm>
            <a:off x="2713121" y="215665"/>
            <a:ext cx="9218154" cy="5767474"/>
          </a:xfrm>
          <a:prstGeom prst="cloudCallout">
            <a:avLst>
              <a:gd name="adj1" fmla="val 40503"/>
              <a:gd name="adj2" fmla="val 30172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D5996B7-49E5-4A41-8C64-B908E3B44A30}"/>
              </a:ext>
            </a:extLst>
          </p:cNvPr>
          <p:cNvGrpSpPr/>
          <p:nvPr/>
        </p:nvGrpSpPr>
        <p:grpSpPr>
          <a:xfrm>
            <a:off x="7770157" y="-2562508"/>
            <a:ext cx="6064551" cy="6544823"/>
            <a:chOff x="8777255" y="-1107494"/>
            <a:chExt cx="4165673" cy="4495567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6A2E884-423A-4FD7-BF24-F89499ACE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622" y="-1107494"/>
              <a:ext cx="3746306" cy="4495567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18EFED9E-A1AC-484A-B255-E8FDC38A9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77255" y="-579428"/>
              <a:ext cx="2336325" cy="2803590"/>
            </a:xfrm>
            <a:prstGeom prst="rect">
              <a:avLst/>
            </a:prstGeom>
          </p:spPr>
        </p:pic>
      </p:grpSp>
      <p:pic>
        <p:nvPicPr>
          <p:cNvPr id="11" name="Picture 10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2B5C311B-D929-A3BE-3A97-3FC7DF0BB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80527"/>
            <a:ext cx="4486391" cy="34800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B37D67-FE72-46A4-7CB2-479515B15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718" y="1245421"/>
            <a:ext cx="4804064" cy="15668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F42B28-D54D-F0AE-5204-C41A61689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450" y="2700812"/>
            <a:ext cx="5182049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3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B98474-A763-74EE-5B74-6769524705D1}"/>
              </a:ext>
            </a:extLst>
          </p:cNvPr>
          <p:cNvSpPr/>
          <p:nvPr/>
        </p:nvSpPr>
        <p:spPr>
          <a:xfrm>
            <a:off x="1589087" y="473941"/>
            <a:ext cx="9527019" cy="1366839"/>
          </a:xfrm>
          <a:custGeom>
            <a:avLst/>
            <a:gdLst>
              <a:gd name="connsiteX0" fmla="*/ 0 w 9527019"/>
              <a:gd name="connsiteY0" fmla="*/ 227811 h 1366839"/>
              <a:gd name="connsiteX1" fmla="*/ 227811 w 9527019"/>
              <a:gd name="connsiteY1" fmla="*/ 0 h 1366839"/>
              <a:gd name="connsiteX2" fmla="*/ 744183 w 9527019"/>
              <a:gd name="connsiteY2" fmla="*/ 0 h 1366839"/>
              <a:gd name="connsiteX3" fmla="*/ 1169841 w 9527019"/>
              <a:gd name="connsiteY3" fmla="*/ 0 h 1366839"/>
              <a:gd name="connsiteX4" fmla="*/ 1958354 w 9527019"/>
              <a:gd name="connsiteY4" fmla="*/ 0 h 1366839"/>
              <a:gd name="connsiteX5" fmla="*/ 2837582 w 9527019"/>
              <a:gd name="connsiteY5" fmla="*/ 0 h 1366839"/>
              <a:gd name="connsiteX6" fmla="*/ 3626096 w 9527019"/>
              <a:gd name="connsiteY6" fmla="*/ 0 h 1366839"/>
              <a:gd name="connsiteX7" fmla="*/ 4233182 w 9527019"/>
              <a:gd name="connsiteY7" fmla="*/ 0 h 1366839"/>
              <a:gd name="connsiteX8" fmla="*/ 4840267 w 9527019"/>
              <a:gd name="connsiteY8" fmla="*/ 0 h 1366839"/>
              <a:gd name="connsiteX9" fmla="*/ 5356639 w 9527019"/>
              <a:gd name="connsiteY9" fmla="*/ 0 h 1366839"/>
              <a:gd name="connsiteX10" fmla="*/ 6054439 w 9527019"/>
              <a:gd name="connsiteY10" fmla="*/ 0 h 1366839"/>
              <a:gd name="connsiteX11" fmla="*/ 6752239 w 9527019"/>
              <a:gd name="connsiteY11" fmla="*/ 0 h 1366839"/>
              <a:gd name="connsiteX12" fmla="*/ 7177897 w 9527019"/>
              <a:gd name="connsiteY12" fmla="*/ 0 h 1366839"/>
              <a:gd name="connsiteX13" fmla="*/ 7875696 w 9527019"/>
              <a:gd name="connsiteY13" fmla="*/ 0 h 1366839"/>
              <a:gd name="connsiteX14" fmla="*/ 8664210 w 9527019"/>
              <a:gd name="connsiteY14" fmla="*/ 0 h 1366839"/>
              <a:gd name="connsiteX15" fmla="*/ 9299208 w 9527019"/>
              <a:gd name="connsiteY15" fmla="*/ 0 h 1366839"/>
              <a:gd name="connsiteX16" fmla="*/ 9527019 w 9527019"/>
              <a:gd name="connsiteY16" fmla="*/ 227811 h 1366839"/>
              <a:gd name="connsiteX17" fmla="*/ 9527019 w 9527019"/>
              <a:gd name="connsiteY17" fmla="*/ 656083 h 1366839"/>
              <a:gd name="connsiteX18" fmla="*/ 9527019 w 9527019"/>
              <a:gd name="connsiteY18" fmla="*/ 1139028 h 1366839"/>
              <a:gd name="connsiteX19" fmla="*/ 9299208 w 9527019"/>
              <a:gd name="connsiteY19" fmla="*/ 1366839 h 1366839"/>
              <a:gd name="connsiteX20" fmla="*/ 8692122 w 9527019"/>
              <a:gd name="connsiteY20" fmla="*/ 1366839 h 1366839"/>
              <a:gd name="connsiteX21" fmla="*/ 8085036 w 9527019"/>
              <a:gd name="connsiteY21" fmla="*/ 1366839 h 1366839"/>
              <a:gd name="connsiteX22" fmla="*/ 7205809 w 9527019"/>
              <a:gd name="connsiteY22" fmla="*/ 1366839 h 1366839"/>
              <a:gd name="connsiteX23" fmla="*/ 6689437 w 9527019"/>
              <a:gd name="connsiteY23" fmla="*/ 1366839 h 1366839"/>
              <a:gd name="connsiteX24" fmla="*/ 5991637 w 9527019"/>
              <a:gd name="connsiteY24" fmla="*/ 1366839 h 1366839"/>
              <a:gd name="connsiteX25" fmla="*/ 5565979 w 9527019"/>
              <a:gd name="connsiteY25" fmla="*/ 1366839 h 1366839"/>
              <a:gd name="connsiteX26" fmla="*/ 5140321 w 9527019"/>
              <a:gd name="connsiteY26" fmla="*/ 1366839 h 1366839"/>
              <a:gd name="connsiteX27" fmla="*/ 4714664 w 9527019"/>
              <a:gd name="connsiteY27" fmla="*/ 1366839 h 1366839"/>
              <a:gd name="connsiteX28" fmla="*/ 4016864 w 9527019"/>
              <a:gd name="connsiteY28" fmla="*/ 1366839 h 1366839"/>
              <a:gd name="connsiteX29" fmla="*/ 3591206 w 9527019"/>
              <a:gd name="connsiteY29" fmla="*/ 1366839 h 1366839"/>
              <a:gd name="connsiteX30" fmla="*/ 2711978 w 9527019"/>
              <a:gd name="connsiteY30" fmla="*/ 1366839 h 1366839"/>
              <a:gd name="connsiteX31" fmla="*/ 2014178 w 9527019"/>
              <a:gd name="connsiteY31" fmla="*/ 1366839 h 1366839"/>
              <a:gd name="connsiteX32" fmla="*/ 1407093 w 9527019"/>
              <a:gd name="connsiteY32" fmla="*/ 1366839 h 1366839"/>
              <a:gd name="connsiteX33" fmla="*/ 890721 w 9527019"/>
              <a:gd name="connsiteY33" fmla="*/ 1366839 h 1366839"/>
              <a:gd name="connsiteX34" fmla="*/ 227811 w 9527019"/>
              <a:gd name="connsiteY34" fmla="*/ 1366839 h 1366839"/>
              <a:gd name="connsiteX35" fmla="*/ 0 w 9527019"/>
              <a:gd name="connsiteY35" fmla="*/ 1139028 h 1366839"/>
              <a:gd name="connsiteX36" fmla="*/ 0 w 9527019"/>
              <a:gd name="connsiteY36" fmla="*/ 692532 h 1366839"/>
              <a:gd name="connsiteX37" fmla="*/ 0 w 9527019"/>
              <a:gd name="connsiteY37" fmla="*/ 227811 h 136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527019" h="1366839" fill="none" extrusionOk="0">
                <a:moveTo>
                  <a:pt x="0" y="227811"/>
                </a:moveTo>
                <a:cubicBezTo>
                  <a:pt x="-29136" y="95063"/>
                  <a:pt x="92580" y="2282"/>
                  <a:pt x="227811" y="0"/>
                </a:cubicBezTo>
                <a:cubicBezTo>
                  <a:pt x="382544" y="-6710"/>
                  <a:pt x="602965" y="1659"/>
                  <a:pt x="744183" y="0"/>
                </a:cubicBezTo>
                <a:cubicBezTo>
                  <a:pt x="885401" y="-1659"/>
                  <a:pt x="980237" y="4734"/>
                  <a:pt x="1169841" y="0"/>
                </a:cubicBezTo>
                <a:cubicBezTo>
                  <a:pt x="1359445" y="-4734"/>
                  <a:pt x="1771454" y="-7273"/>
                  <a:pt x="1958354" y="0"/>
                </a:cubicBezTo>
                <a:cubicBezTo>
                  <a:pt x="2145254" y="7273"/>
                  <a:pt x="2443206" y="11793"/>
                  <a:pt x="2837582" y="0"/>
                </a:cubicBezTo>
                <a:cubicBezTo>
                  <a:pt x="3231958" y="-11793"/>
                  <a:pt x="3310405" y="-16961"/>
                  <a:pt x="3626096" y="0"/>
                </a:cubicBezTo>
                <a:cubicBezTo>
                  <a:pt x="3941787" y="16961"/>
                  <a:pt x="4015651" y="22123"/>
                  <a:pt x="4233182" y="0"/>
                </a:cubicBezTo>
                <a:cubicBezTo>
                  <a:pt x="4450713" y="-22123"/>
                  <a:pt x="4670614" y="2323"/>
                  <a:pt x="4840267" y="0"/>
                </a:cubicBezTo>
                <a:cubicBezTo>
                  <a:pt x="5009920" y="-2323"/>
                  <a:pt x="5221683" y="-4844"/>
                  <a:pt x="5356639" y="0"/>
                </a:cubicBezTo>
                <a:cubicBezTo>
                  <a:pt x="5491595" y="4844"/>
                  <a:pt x="5844702" y="19134"/>
                  <a:pt x="6054439" y="0"/>
                </a:cubicBezTo>
                <a:cubicBezTo>
                  <a:pt x="6264176" y="-19134"/>
                  <a:pt x="6442117" y="-1582"/>
                  <a:pt x="6752239" y="0"/>
                </a:cubicBezTo>
                <a:cubicBezTo>
                  <a:pt x="7062361" y="1582"/>
                  <a:pt x="7060804" y="-1910"/>
                  <a:pt x="7177897" y="0"/>
                </a:cubicBezTo>
                <a:cubicBezTo>
                  <a:pt x="7294990" y="1910"/>
                  <a:pt x="7617448" y="-11278"/>
                  <a:pt x="7875696" y="0"/>
                </a:cubicBezTo>
                <a:cubicBezTo>
                  <a:pt x="8133944" y="11278"/>
                  <a:pt x="8348455" y="-15699"/>
                  <a:pt x="8664210" y="0"/>
                </a:cubicBezTo>
                <a:cubicBezTo>
                  <a:pt x="8979965" y="15699"/>
                  <a:pt x="9043555" y="1324"/>
                  <a:pt x="9299208" y="0"/>
                </a:cubicBezTo>
                <a:cubicBezTo>
                  <a:pt x="9420289" y="27810"/>
                  <a:pt x="9536501" y="92377"/>
                  <a:pt x="9527019" y="227811"/>
                </a:cubicBezTo>
                <a:cubicBezTo>
                  <a:pt x="9545053" y="382538"/>
                  <a:pt x="9533603" y="529344"/>
                  <a:pt x="9527019" y="656083"/>
                </a:cubicBezTo>
                <a:cubicBezTo>
                  <a:pt x="9520435" y="782822"/>
                  <a:pt x="9547404" y="1035816"/>
                  <a:pt x="9527019" y="1139028"/>
                </a:cubicBezTo>
                <a:cubicBezTo>
                  <a:pt x="9523913" y="1267849"/>
                  <a:pt x="9420022" y="1346213"/>
                  <a:pt x="9299208" y="1366839"/>
                </a:cubicBezTo>
                <a:cubicBezTo>
                  <a:pt x="9043711" y="1344502"/>
                  <a:pt x="8857440" y="1349829"/>
                  <a:pt x="8692122" y="1366839"/>
                </a:cubicBezTo>
                <a:cubicBezTo>
                  <a:pt x="8526804" y="1383849"/>
                  <a:pt x="8334842" y="1395094"/>
                  <a:pt x="8085036" y="1366839"/>
                </a:cubicBezTo>
                <a:cubicBezTo>
                  <a:pt x="7835230" y="1338584"/>
                  <a:pt x="7382757" y="1381169"/>
                  <a:pt x="7205809" y="1366839"/>
                </a:cubicBezTo>
                <a:cubicBezTo>
                  <a:pt x="7028861" y="1352509"/>
                  <a:pt x="6855901" y="1375422"/>
                  <a:pt x="6689437" y="1366839"/>
                </a:cubicBezTo>
                <a:cubicBezTo>
                  <a:pt x="6522973" y="1358256"/>
                  <a:pt x="6162796" y="1375232"/>
                  <a:pt x="5991637" y="1366839"/>
                </a:cubicBezTo>
                <a:cubicBezTo>
                  <a:pt x="5820478" y="1358446"/>
                  <a:pt x="5731903" y="1369904"/>
                  <a:pt x="5565979" y="1366839"/>
                </a:cubicBezTo>
                <a:cubicBezTo>
                  <a:pt x="5400055" y="1363774"/>
                  <a:pt x="5312797" y="1378870"/>
                  <a:pt x="5140321" y="1366839"/>
                </a:cubicBezTo>
                <a:cubicBezTo>
                  <a:pt x="4967845" y="1354808"/>
                  <a:pt x="4843082" y="1359636"/>
                  <a:pt x="4714664" y="1366839"/>
                </a:cubicBezTo>
                <a:cubicBezTo>
                  <a:pt x="4586246" y="1374042"/>
                  <a:pt x="4251587" y="1384795"/>
                  <a:pt x="4016864" y="1366839"/>
                </a:cubicBezTo>
                <a:cubicBezTo>
                  <a:pt x="3782141" y="1348883"/>
                  <a:pt x="3735045" y="1379246"/>
                  <a:pt x="3591206" y="1366839"/>
                </a:cubicBezTo>
                <a:cubicBezTo>
                  <a:pt x="3447367" y="1354432"/>
                  <a:pt x="3127379" y="1348511"/>
                  <a:pt x="2711978" y="1366839"/>
                </a:cubicBezTo>
                <a:cubicBezTo>
                  <a:pt x="2296577" y="1385167"/>
                  <a:pt x="2246080" y="1378141"/>
                  <a:pt x="2014178" y="1366839"/>
                </a:cubicBezTo>
                <a:cubicBezTo>
                  <a:pt x="1782276" y="1355537"/>
                  <a:pt x="1659580" y="1356485"/>
                  <a:pt x="1407093" y="1366839"/>
                </a:cubicBezTo>
                <a:cubicBezTo>
                  <a:pt x="1154606" y="1377193"/>
                  <a:pt x="1101989" y="1349772"/>
                  <a:pt x="890721" y="1366839"/>
                </a:cubicBezTo>
                <a:cubicBezTo>
                  <a:pt x="679453" y="1383906"/>
                  <a:pt x="550851" y="1394570"/>
                  <a:pt x="227811" y="1366839"/>
                </a:cubicBezTo>
                <a:cubicBezTo>
                  <a:pt x="102665" y="1363727"/>
                  <a:pt x="2243" y="1247639"/>
                  <a:pt x="0" y="1139028"/>
                </a:cubicBezTo>
                <a:cubicBezTo>
                  <a:pt x="3651" y="983267"/>
                  <a:pt x="-20441" y="788483"/>
                  <a:pt x="0" y="692532"/>
                </a:cubicBezTo>
                <a:cubicBezTo>
                  <a:pt x="20441" y="596581"/>
                  <a:pt x="16095" y="459707"/>
                  <a:pt x="0" y="227811"/>
                </a:cubicBezTo>
                <a:close/>
              </a:path>
              <a:path w="9527019" h="1366839" stroke="0" extrusionOk="0">
                <a:moveTo>
                  <a:pt x="0" y="227811"/>
                </a:moveTo>
                <a:cubicBezTo>
                  <a:pt x="-1019" y="105303"/>
                  <a:pt x="71353" y="5866"/>
                  <a:pt x="227811" y="0"/>
                </a:cubicBezTo>
                <a:cubicBezTo>
                  <a:pt x="485713" y="-15171"/>
                  <a:pt x="493448" y="-25594"/>
                  <a:pt x="744183" y="0"/>
                </a:cubicBezTo>
                <a:cubicBezTo>
                  <a:pt x="994918" y="25594"/>
                  <a:pt x="1028990" y="8144"/>
                  <a:pt x="1260555" y="0"/>
                </a:cubicBezTo>
                <a:cubicBezTo>
                  <a:pt x="1492120" y="-8144"/>
                  <a:pt x="1629791" y="28215"/>
                  <a:pt x="1867640" y="0"/>
                </a:cubicBezTo>
                <a:cubicBezTo>
                  <a:pt x="2105489" y="-28215"/>
                  <a:pt x="2507771" y="38625"/>
                  <a:pt x="2746868" y="0"/>
                </a:cubicBezTo>
                <a:cubicBezTo>
                  <a:pt x="2985965" y="-38625"/>
                  <a:pt x="3398168" y="-7756"/>
                  <a:pt x="3626096" y="0"/>
                </a:cubicBezTo>
                <a:cubicBezTo>
                  <a:pt x="3854024" y="7756"/>
                  <a:pt x="4029480" y="8420"/>
                  <a:pt x="4142468" y="0"/>
                </a:cubicBezTo>
                <a:cubicBezTo>
                  <a:pt x="4255456" y="-8420"/>
                  <a:pt x="4598442" y="-40136"/>
                  <a:pt x="5021695" y="0"/>
                </a:cubicBezTo>
                <a:cubicBezTo>
                  <a:pt x="5444948" y="40136"/>
                  <a:pt x="5252035" y="14598"/>
                  <a:pt x="5447353" y="0"/>
                </a:cubicBezTo>
                <a:cubicBezTo>
                  <a:pt x="5642671" y="-14598"/>
                  <a:pt x="5759352" y="5243"/>
                  <a:pt x="5963725" y="0"/>
                </a:cubicBezTo>
                <a:cubicBezTo>
                  <a:pt x="6168098" y="-5243"/>
                  <a:pt x="6436407" y="20525"/>
                  <a:pt x="6661525" y="0"/>
                </a:cubicBezTo>
                <a:cubicBezTo>
                  <a:pt x="6886643" y="-20525"/>
                  <a:pt x="7015398" y="19724"/>
                  <a:pt x="7268611" y="0"/>
                </a:cubicBezTo>
                <a:cubicBezTo>
                  <a:pt x="7521824" y="-19724"/>
                  <a:pt x="7742689" y="-3970"/>
                  <a:pt x="7966410" y="0"/>
                </a:cubicBezTo>
                <a:cubicBezTo>
                  <a:pt x="8190131" y="3970"/>
                  <a:pt x="8238251" y="15022"/>
                  <a:pt x="8482782" y="0"/>
                </a:cubicBezTo>
                <a:cubicBezTo>
                  <a:pt x="8727313" y="-15022"/>
                  <a:pt x="8953432" y="-30676"/>
                  <a:pt x="9299208" y="0"/>
                </a:cubicBezTo>
                <a:cubicBezTo>
                  <a:pt x="9452626" y="8373"/>
                  <a:pt x="9536022" y="127210"/>
                  <a:pt x="9527019" y="227811"/>
                </a:cubicBezTo>
                <a:cubicBezTo>
                  <a:pt x="9543061" y="332803"/>
                  <a:pt x="9518787" y="454020"/>
                  <a:pt x="9527019" y="656083"/>
                </a:cubicBezTo>
                <a:cubicBezTo>
                  <a:pt x="9535251" y="858146"/>
                  <a:pt x="9517525" y="962850"/>
                  <a:pt x="9527019" y="1139028"/>
                </a:cubicBezTo>
                <a:cubicBezTo>
                  <a:pt x="9534932" y="1282694"/>
                  <a:pt x="9439216" y="1339071"/>
                  <a:pt x="9299208" y="1366839"/>
                </a:cubicBezTo>
                <a:cubicBezTo>
                  <a:pt x="9063574" y="1372451"/>
                  <a:pt x="8895593" y="1343814"/>
                  <a:pt x="8782836" y="1366839"/>
                </a:cubicBezTo>
                <a:cubicBezTo>
                  <a:pt x="8670079" y="1389864"/>
                  <a:pt x="8528815" y="1387648"/>
                  <a:pt x="8357178" y="1366839"/>
                </a:cubicBezTo>
                <a:cubicBezTo>
                  <a:pt x="8185541" y="1346030"/>
                  <a:pt x="8115607" y="1346956"/>
                  <a:pt x="7931520" y="1366839"/>
                </a:cubicBezTo>
                <a:cubicBezTo>
                  <a:pt x="7747433" y="1386722"/>
                  <a:pt x="7241822" y="1402960"/>
                  <a:pt x="7052293" y="1366839"/>
                </a:cubicBezTo>
                <a:cubicBezTo>
                  <a:pt x="6862764" y="1330718"/>
                  <a:pt x="6625897" y="1391670"/>
                  <a:pt x="6445207" y="1366839"/>
                </a:cubicBezTo>
                <a:cubicBezTo>
                  <a:pt x="6264517" y="1342008"/>
                  <a:pt x="5938600" y="1360703"/>
                  <a:pt x="5656693" y="1366839"/>
                </a:cubicBezTo>
                <a:cubicBezTo>
                  <a:pt x="5374786" y="1372975"/>
                  <a:pt x="5316775" y="1342876"/>
                  <a:pt x="5140321" y="1366839"/>
                </a:cubicBezTo>
                <a:cubicBezTo>
                  <a:pt x="4963867" y="1390802"/>
                  <a:pt x="4718835" y="1336701"/>
                  <a:pt x="4533236" y="1366839"/>
                </a:cubicBezTo>
                <a:cubicBezTo>
                  <a:pt x="4347637" y="1396977"/>
                  <a:pt x="4157902" y="1352758"/>
                  <a:pt x="3835436" y="1366839"/>
                </a:cubicBezTo>
                <a:cubicBezTo>
                  <a:pt x="3512970" y="1380920"/>
                  <a:pt x="3292752" y="1397763"/>
                  <a:pt x="3046922" y="1366839"/>
                </a:cubicBezTo>
                <a:cubicBezTo>
                  <a:pt x="2801092" y="1335915"/>
                  <a:pt x="2587518" y="1328327"/>
                  <a:pt x="2258408" y="1366839"/>
                </a:cubicBezTo>
                <a:cubicBezTo>
                  <a:pt x="1929298" y="1405351"/>
                  <a:pt x="1852530" y="1398637"/>
                  <a:pt x="1560609" y="1366839"/>
                </a:cubicBezTo>
                <a:cubicBezTo>
                  <a:pt x="1268688" y="1335041"/>
                  <a:pt x="1324433" y="1362141"/>
                  <a:pt x="1134951" y="1366839"/>
                </a:cubicBezTo>
                <a:cubicBezTo>
                  <a:pt x="945469" y="1371537"/>
                  <a:pt x="657788" y="1369508"/>
                  <a:pt x="227811" y="1366839"/>
                </a:cubicBezTo>
                <a:cubicBezTo>
                  <a:pt x="119541" y="1368711"/>
                  <a:pt x="-13913" y="1279720"/>
                  <a:pt x="0" y="1139028"/>
                </a:cubicBezTo>
                <a:cubicBezTo>
                  <a:pt x="11672" y="1027071"/>
                  <a:pt x="-5699" y="865871"/>
                  <a:pt x="0" y="710756"/>
                </a:cubicBezTo>
                <a:cubicBezTo>
                  <a:pt x="5699" y="555641"/>
                  <a:pt x="16992" y="339554"/>
                  <a:pt x="0" y="227811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2D96A3E1-681A-C6B5-E280-3E422E9C3F61}"/>
              </a:ext>
            </a:extLst>
          </p:cNvPr>
          <p:cNvSpPr/>
          <p:nvPr/>
        </p:nvSpPr>
        <p:spPr>
          <a:xfrm>
            <a:off x="536949" y="2593333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0 - 17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0702A6C3-1C1B-A9E1-E1CE-C4E5FB6948F4}"/>
              </a:ext>
            </a:extLst>
          </p:cNvPr>
          <p:cNvSpPr/>
          <p:nvPr/>
        </p:nvSpPr>
        <p:spPr>
          <a:xfrm>
            <a:off x="4502833" y="2539357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1-18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35BC5C-822F-0B9F-8626-D0E402825C66}"/>
              </a:ext>
            </a:extLst>
          </p:cNvPr>
          <p:cNvGrpSpPr/>
          <p:nvPr/>
        </p:nvGrpSpPr>
        <p:grpSpPr>
          <a:xfrm>
            <a:off x="9209576" y="3803837"/>
            <a:ext cx="3219875" cy="3141555"/>
            <a:chOff x="9209575" y="3803838"/>
            <a:chExt cx="3219875" cy="3141554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C2C5BDD9-0FBD-BA91-1F13-5AA85DC51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9575" y="4680747"/>
              <a:ext cx="3219875" cy="2264645"/>
            </a:xfrm>
            <a:prstGeom prst="rect">
              <a:avLst/>
            </a:prstGeom>
          </p:spPr>
        </p:pic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8DE61F9-08DE-7CE3-3EF7-EEDB713FE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882" y="3803838"/>
              <a:ext cx="1191985" cy="1509635"/>
            </a:xfrm>
            <a:prstGeom prst="rect">
              <a:avLst/>
            </a:prstGeom>
          </p:spPr>
        </p:pic>
      </p:grpSp>
      <p:pic>
        <p:nvPicPr>
          <p:cNvPr id="1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959D7E6-159F-251C-4BE8-FD25FD50D3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54676" y="2825900"/>
            <a:ext cx="487363" cy="487363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2F2AEFFC-28CE-43A4-A3C5-425E8E182F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15452" y="2839169"/>
            <a:ext cx="487363" cy="487363"/>
          </a:xfrm>
          <a:prstGeom prst="rect">
            <a:avLst/>
          </a:prstGeom>
        </p:spPr>
      </p:pic>
      <p:pic>
        <p:nvPicPr>
          <p:cNvPr id="17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055D7BDC-F215-54B6-897A-B1334419C3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84177" y="5265095"/>
            <a:ext cx="487363" cy="487363"/>
          </a:xfrm>
          <a:prstGeom prst="rect">
            <a:avLst/>
          </a:prstGeom>
        </p:spPr>
      </p:pic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978F0F93-9ADB-4E90-7A7F-C558CD6E1952}"/>
              </a:ext>
            </a:extLst>
          </p:cNvPr>
          <p:cNvSpPr/>
          <p:nvPr/>
        </p:nvSpPr>
        <p:spPr>
          <a:xfrm>
            <a:off x="8129610" y="2559905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1-17</a:t>
            </a:r>
          </a:p>
        </p:txBody>
      </p:sp>
    </p:spTree>
    <p:extLst>
      <p:ext uri="{BB962C8B-B14F-4D97-AF65-F5344CB8AC3E}">
        <p14:creationId xmlns:p14="http://schemas.microsoft.com/office/powerpoint/2010/main" val="39410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E3021A-6607-E53E-AADC-18D1596E49BC}"/>
              </a:ext>
            </a:extLst>
          </p:cNvPr>
          <p:cNvSpPr/>
          <p:nvPr/>
        </p:nvSpPr>
        <p:spPr>
          <a:xfrm>
            <a:off x="1589087" y="473941"/>
            <a:ext cx="9736138" cy="1366839"/>
          </a:xfrm>
          <a:custGeom>
            <a:avLst/>
            <a:gdLst>
              <a:gd name="connsiteX0" fmla="*/ 0 w 9736138"/>
              <a:gd name="connsiteY0" fmla="*/ 227811 h 1366839"/>
              <a:gd name="connsiteX1" fmla="*/ 227811 w 9736138"/>
              <a:gd name="connsiteY1" fmla="*/ 0 h 1366839"/>
              <a:gd name="connsiteX2" fmla="*/ 983510 w 9736138"/>
              <a:gd name="connsiteY2" fmla="*/ 0 h 1366839"/>
              <a:gd name="connsiteX3" fmla="*/ 1832014 w 9736138"/>
              <a:gd name="connsiteY3" fmla="*/ 0 h 1366839"/>
              <a:gd name="connsiteX4" fmla="*/ 2587714 w 9736138"/>
              <a:gd name="connsiteY4" fmla="*/ 0 h 1366839"/>
              <a:gd name="connsiteX5" fmla="*/ 3157802 w 9736138"/>
              <a:gd name="connsiteY5" fmla="*/ 0 h 1366839"/>
              <a:gd name="connsiteX6" fmla="*/ 3727891 w 9736138"/>
              <a:gd name="connsiteY6" fmla="*/ 0 h 1366839"/>
              <a:gd name="connsiteX7" fmla="*/ 4205175 w 9736138"/>
              <a:gd name="connsiteY7" fmla="*/ 0 h 1366839"/>
              <a:gd name="connsiteX8" fmla="*/ 4868069 w 9736138"/>
              <a:gd name="connsiteY8" fmla="*/ 0 h 1366839"/>
              <a:gd name="connsiteX9" fmla="*/ 5530963 w 9736138"/>
              <a:gd name="connsiteY9" fmla="*/ 0 h 1366839"/>
              <a:gd name="connsiteX10" fmla="*/ 5915442 w 9736138"/>
              <a:gd name="connsiteY10" fmla="*/ 0 h 1366839"/>
              <a:gd name="connsiteX11" fmla="*/ 6578336 w 9736138"/>
              <a:gd name="connsiteY11" fmla="*/ 0 h 1366839"/>
              <a:gd name="connsiteX12" fmla="*/ 7334035 w 9736138"/>
              <a:gd name="connsiteY12" fmla="*/ 0 h 1366839"/>
              <a:gd name="connsiteX13" fmla="*/ 8089734 w 9736138"/>
              <a:gd name="connsiteY13" fmla="*/ 0 h 1366839"/>
              <a:gd name="connsiteX14" fmla="*/ 8752628 w 9736138"/>
              <a:gd name="connsiteY14" fmla="*/ 0 h 1366839"/>
              <a:gd name="connsiteX15" fmla="*/ 9508327 w 9736138"/>
              <a:gd name="connsiteY15" fmla="*/ 0 h 1366839"/>
              <a:gd name="connsiteX16" fmla="*/ 9736138 w 9736138"/>
              <a:gd name="connsiteY16" fmla="*/ 227811 h 1366839"/>
              <a:gd name="connsiteX17" fmla="*/ 9736138 w 9736138"/>
              <a:gd name="connsiteY17" fmla="*/ 674307 h 1366839"/>
              <a:gd name="connsiteX18" fmla="*/ 9736138 w 9736138"/>
              <a:gd name="connsiteY18" fmla="*/ 1139028 h 1366839"/>
              <a:gd name="connsiteX19" fmla="*/ 9508327 w 9736138"/>
              <a:gd name="connsiteY19" fmla="*/ 1366839 h 1366839"/>
              <a:gd name="connsiteX20" fmla="*/ 8752628 w 9736138"/>
              <a:gd name="connsiteY20" fmla="*/ 1366839 h 1366839"/>
              <a:gd name="connsiteX21" fmla="*/ 8275344 w 9736138"/>
              <a:gd name="connsiteY21" fmla="*/ 1366839 h 1366839"/>
              <a:gd name="connsiteX22" fmla="*/ 7612450 w 9736138"/>
              <a:gd name="connsiteY22" fmla="*/ 1366839 h 1366839"/>
              <a:gd name="connsiteX23" fmla="*/ 7227972 w 9736138"/>
              <a:gd name="connsiteY23" fmla="*/ 1366839 h 1366839"/>
              <a:gd name="connsiteX24" fmla="*/ 6843493 w 9736138"/>
              <a:gd name="connsiteY24" fmla="*/ 1366839 h 1366839"/>
              <a:gd name="connsiteX25" fmla="*/ 6459015 w 9736138"/>
              <a:gd name="connsiteY25" fmla="*/ 1366839 h 1366839"/>
              <a:gd name="connsiteX26" fmla="*/ 5796121 w 9736138"/>
              <a:gd name="connsiteY26" fmla="*/ 1366839 h 1366839"/>
              <a:gd name="connsiteX27" fmla="*/ 5411642 w 9736138"/>
              <a:gd name="connsiteY27" fmla="*/ 1366839 h 1366839"/>
              <a:gd name="connsiteX28" fmla="*/ 4563138 w 9736138"/>
              <a:gd name="connsiteY28" fmla="*/ 1366839 h 1366839"/>
              <a:gd name="connsiteX29" fmla="*/ 3900244 w 9736138"/>
              <a:gd name="connsiteY29" fmla="*/ 1366839 h 1366839"/>
              <a:gd name="connsiteX30" fmla="*/ 3330155 w 9736138"/>
              <a:gd name="connsiteY30" fmla="*/ 1366839 h 1366839"/>
              <a:gd name="connsiteX31" fmla="*/ 2852871 w 9736138"/>
              <a:gd name="connsiteY31" fmla="*/ 1366839 h 1366839"/>
              <a:gd name="connsiteX32" fmla="*/ 2097172 w 9736138"/>
              <a:gd name="connsiteY32" fmla="*/ 1366839 h 1366839"/>
              <a:gd name="connsiteX33" fmla="*/ 1619888 w 9736138"/>
              <a:gd name="connsiteY33" fmla="*/ 1366839 h 1366839"/>
              <a:gd name="connsiteX34" fmla="*/ 864189 w 9736138"/>
              <a:gd name="connsiteY34" fmla="*/ 1366839 h 1366839"/>
              <a:gd name="connsiteX35" fmla="*/ 227811 w 9736138"/>
              <a:gd name="connsiteY35" fmla="*/ 1366839 h 1366839"/>
              <a:gd name="connsiteX36" fmla="*/ 0 w 9736138"/>
              <a:gd name="connsiteY36" fmla="*/ 1139028 h 1366839"/>
              <a:gd name="connsiteX37" fmla="*/ 0 w 9736138"/>
              <a:gd name="connsiteY37" fmla="*/ 674307 h 1366839"/>
              <a:gd name="connsiteX38" fmla="*/ 0 w 9736138"/>
              <a:gd name="connsiteY38" fmla="*/ 227811 h 136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736138" h="1366839" fill="none" extrusionOk="0">
                <a:moveTo>
                  <a:pt x="0" y="227811"/>
                </a:moveTo>
                <a:cubicBezTo>
                  <a:pt x="5952" y="105906"/>
                  <a:pt x="100180" y="-16056"/>
                  <a:pt x="227811" y="0"/>
                </a:cubicBezTo>
                <a:cubicBezTo>
                  <a:pt x="540539" y="18358"/>
                  <a:pt x="825132" y="33077"/>
                  <a:pt x="983510" y="0"/>
                </a:cubicBezTo>
                <a:cubicBezTo>
                  <a:pt x="1141888" y="-33077"/>
                  <a:pt x="1434844" y="-31566"/>
                  <a:pt x="1832014" y="0"/>
                </a:cubicBezTo>
                <a:cubicBezTo>
                  <a:pt x="2229184" y="31566"/>
                  <a:pt x="2383634" y="21658"/>
                  <a:pt x="2587714" y="0"/>
                </a:cubicBezTo>
                <a:cubicBezTo>
                  <a:pt x="2791794" y="-21658"/>
                  <a:pt x="2901011" y="-22934"/>
                  <a:pt x="3157802" y="0"/>
                </a:cubicBezTo>
                <a:cubicBezTo>
                  <a:pt x="3414593" y="22934"/>
                  <a:pt x="3452772" y="-13923"/>
                  <a:pt x="3727891" y="0"/>
                </a:cubicBezTo>
                <a:cubicBezTo>
                  <a:pt x="4003010" y="13923"/>
                  <a:pt x="4087590" y="17293"/>
                  <a:pt x="4205175" y="0"/>
                </a:cubicBezTo>
                <a:cubicBezTo>
                  <a:pt x="4322760" y="-17293"/>
                  <a:pt x="4654930" y="14808"/>
                  <a:pt x="4868069" y="0"/>
                </a:cubicBezTo>
                <a:cubicBezTo>
                  <a:pt x="5081208" y="-14808"/>
                  <a:pt x="5247612" y="9214"/>
                  <a:pt x="5530963" y="0"/>
                </a:cubicBezTo>
                <a:cubicBezTo>
                  <a:pt x="5814314" y="-9214"/>
                  <a:pt x="5726731" y="16890"/>
                  <a:pt x="5915442" y="0"/>
                </a:cubicBezTo>
                <a:cubicBezTo>
                  <a:pt x="6104153" y="-16890"/>
                  <a:pt x="6270482" y="5221"/>
                  <a:pt x="6578336" y="0"/>
                </a:cubicBezTo>
                <a:cubicBezTo>
                  <a:pt x="6886190" y="-5221"/>
                  <a:pt x="6998005" y="5704"/>
                  <a:pt x="7334035" y="0"/>
                </a:cubicBezTo>
                <a:cubicBezTo>
                  <a:pt x="7670065" y="-5704"/>
                  <a:pt x="7868257" y="-31486"/>
                  <a:pt x="8089734" y="0"/>
                </a:cubicBezTo>
                <a:cubicBezTo>
                  <a:pt x="8311211" y="31486"/>
                  <a:pt x="8567284" y="-3728"/>
                  <a:pt x="8752628" y="0"/>
                </a:cubicBezTo>
                <a:cubicBezTo>
                  <a:pt x="8937972" y="3728"/>
                  <a:pt x="9218215" y="19356"/>
                  <a:pt x="9508327" y="0"/>
                </a:cubicBezTo>
                <a:cubicBezTo>
                  <a:pt x="9622654" y="-1386"/>
                  <a:pt x="9740715" y="114067"/>
                  <a:pt x="9736138" y="227811"/>
                </a:cubicBezTo>
                <a:cubicBezTo>
                  <a:pt x="9719419" y="397226"/>
                  <a:pt x="9742110" y="465858"/>
                  <a:pt x="9736138" y="674307"/>
                </a:cubicBezTo>
                <a:cubicBezTo>
                  <a:pt x="9730166" y="882756"/>
                  <a:pt x="9720225" y="1005190"/>
                  <a:pt x="9736138" y="1139028"/>
                </a:cubicBezTo>
                <a:cubicBezTo>
                  <a:pt x="9731942" y="1269132"/>
                  <a:pt x="9653809" y="1367607"/>
                  <a:pt x="9508327" y="1366839"/>
                </a:cubicBezTo>
                <a:cubicBezTo>
                  <a:pt x="9280057" y="1349995"/>
                  <a:pt x="8943024" y="1402126"/>
                  <a:pt x="8752628" y="1366839"/>
                </a:cubicBezTo>
                <a:cubicBezTo>
                  <a:pt x="8562232" y="1331552"/>
                  <a:pt x="8415453" y="1361384"/>
                  <a:pt x="8275344" y="1366839"/>
                </a:cubicBezTo>
                <a:cubicBezTo>
                  <a:pt x="8135235" y="1372294"/>
                  <a:pt x="7866116" y="1362405"/>
                  <a:pt x="7612450" y="1366839"/>
                </a:cubicBezTo>
                <a:cubicBezTo>
                  <a:pt x="7358784" y="1371273"/>
                  <a:pt x="7342220" y="1379510"/>
                  <a:pt x="7227972" y="1366839"/>
                </a:cubicBezTo>
                <a:cubicBezTo>
                  <a:pt x="7113724" y="1354168"/>
                  <a:pt x="6993307" y="1383002"/>
                  <a:pt x="6843493" y="1366839"/>
                </a:cubicBezTo>
                <a:cubicBezTo>
                  <a:pt x="6693679" y="1350676"/>
                  <a:pt x="6611153" y="1367355"/>
                  <a:pt x="6459015" y="1366839"/>
                </a:cubicBezTo>
                <a:cubicBezTo>
                  <a:pt x="6306877" y="1366323"/>
                  <a:pt x="5936777" y="1389236"/>
                  <a:pt x="5796121" y="1366839"/>
                </a:cubicBezTo>
                <a:cubicBezTo>
                  <a:pt x="5655465" y="1344442"/>
                  <a:pt x="5503821" y="1356620"/>
                  <a:pt x="5411642" y="1366839"/>
                </a:cubicBezTo>
                <a:cubicBezTo>
                  <a:pt x="5319463" y="1377058"/>
                  <a:pt x="4842872" y="1394384"/>
                  <a:pt x="4563138" y="1366839"/>
                </a:cubicBezTo>
                <a:cubicBezTo>
                  <a:pt x="4283404" y="1339294"/>
                  <a:pt x="4138508" y="1388141"/>
                  <a:pt x="3900244" y="1366839"/>
                </a:cubicBezTo>
                <a:cubicBezTo>
                  <a:pt x="3661980" y="1345537"/>
                  <a:pt x="3559434" y="1347495"/>
                  <a:pt x="3330155" y="1366839"/>
                </a:cubicBezTo>
                <a:cubicBezTo>
                  <a:pt x="3100876" y="1386183"/>
                  <a:pt x="2956126" y="1368222"/>
                  <a:pt x="2852871" y="1366839"/>
                </a:cubicBezTo>
                <a:cubicBezTo>
                  <a:pt x="2749616" y="1365456"/>
                  <a:pt x="2276443" y="1392078"/>
                  <a:pt x="2097172" y="1366839"/>
                </a:cubicBezTo>
                <a:cubicBezTo>
                  <a:pt x="1917901" y="1341600"/>
                  <a:pt x="1781333" y="1385359"/>
                  <a:pt x="1619888" y="1366839"/>
                </a:cubicBezTo>
                <a:cubicBezTo>
                  <a:pt x="1458443" y="1348319"/>
                  <a:pt x="1235985" y="1354292"/>
                  <a:pt x="864189" y="1366839"/>
                </a:cubicBezTo>
                <a:cubicBezTo>
                  <a:pt x="492393" y="1379386"/>
                  <a:pt x="378835" y="1383714"/>
                  <a:pt x="227811" y="1366839"/>
                </a:cubicBezTo>
                <a:cubicBezTo>
                  <a:pt x="101231" y="1347649"/>
                  <a:pt x="-6065" y="1283862"/>
                  <a:pt x="0" y="1139028"/>
                </a:cubicBezTo>
                <a:cubicBezTo>
                  <a:pt x="20091" y="971646"/>
                  <a:pt x="-444" y="839896"/>
                  <a:pt x="0" y="674307"/>
                </a:cubicBezTo>
                <a:cubicBezTo>
                  <a:pt x="444" y="508718"/>
                  <a:pt x="13805" y="424249"/>
                  <a:pt x="0" y="227811"/>
                </a:cubicBezTo>
                <a:close/>
              </a:path>
              <a:path w="9736138" h="1366839" stroke="0" extrusionOk="0">
                <a:moveTo>
                  <a:pt x="0" y="227811"/>
                </a:moveTo>
                <a:cubicBezTo>
                  <a:pt x="-1019" y="105303"/>
                  <a:pt x="71353" y="5866"/>
                  <a:pt x="227811" y="0"/>
                </a:cubicBezTo>
                <a:cubicBezTo>
                  <a:pt x="437167" y="21600"/>
                  <a:pt x="593443" y="-9935"/>
                  <a:pt x="705095" y="0"/>
                </a:cubicBezTo>
                <a:cubicBezTo>
                  <a:pt x="816747" y="9935"/>
                  <a:pt x="1014042" y="22399"/>
                  <a:pt x="1182378" y="0"/>
                </a:cubicBezTo>
                <a:cubicBezTo>
                  <a:pt x="1350714" y="-22399"/>
                  <a:pt x="1623846" y="-15524"/>
                  <a:pt x="1752467" y="0"/>
                </a:cubicBezTo>
                <a:cubicBezTo>
                  <a:pt x="1881088" y="15524"/>
                  <a:pt x="2215374" y="-11875"/>
                  <a:pt x="2600972" y="0"/>
                </a:cubicBezTo>
                <a:cubicBezTo>
                  <a:pt x="2986570" y="11875"/>
                  <a:pt x="3203839" y="3462"/>
                  <a:pt x="3449476" y="0"/>
                </a:cubicBezTo>
                <a:cubicBezTo>
                  <a:pt x="3695113" y="-3462"/>
                  <a:pt x="3830038" y="4404"/>
                  <a:pt x="3926760" y="0"/>
                </a:cubicBezTo>
                <a:cubicBezTo>
                  <a:pt x="4023482" y="-4404"/>
                  <a:pt x="4531180" y="-10046"/>
                  <a:pt x="4775264" y="0"/>
                </a:cubicBezTo>
                <a:cubicBezTo>
                  <a:pt x="5019348" y="10046"/>
                  <a:pt x="5073385" y="-6298"/>
                  <a:pt x="5159742" y="0"/>
                </a:cubicBezTo>
                <a:cubicBezTo>
                  <a:pt x="5246099" y="6298"/>
                  <a:pt x="5538132" y="-16321"/>
                  <a:pt x="5637026" y="0"/>
                </a:cubicBezTo>
                <a:cubicBezTo>
                  <a:pt x="5735920" y="16321"/>
                  <a:pt x="6096516" y="18287"/>
                  <a:pt x="6299920" y="0"/>
                </a:cubicBezTo>
                <a:cubicBezTo>
                  <a:pt x="6503324" y="-18287"/>
                  <a:pt x="6721491" y="-969"/>
                  <a:pt x="6870009" y="0"/>
                </a:cubicBezTo>
                <a:cubicBezTo>
                  <a:pt x="7018527" y="969"/>
                  <a:pt x="7380346" y="15106"/>
                  <a:pt x="7532903" y="0"/>
                </a:cubicBezTo>
                <a:cubicBezTo>
                  <a:pt x="7685460" y="-15106"/>
                  <a:pt x="7814657" y="-22796"/>
                  <a:pt x="8010187" y="0"/>
                </a:cubicBezTo>
                <a:cubicBezTo>
                  <a:pt x="8205717" y="22796"/>
                  <a:pt x="8351317" y="6713"/>
                  <a:pt x="8487470" y="0"/>
                </a:cubicBezTo>
                <a:cubicBezTo>
                  <a:pt x="8623623" y="-6713"/>
                  <a:pt x="9176926" y="38293"/>
                  <a:pt x="9508327" y="0"/>
                </a:cubicBezTo>
                <a:cubicBezTo>
                  <a:pt x="9642500" y="-17698"/>
                  <a:pt x="9715448" y="124093"/>
                  <a:pt x="9736138" y="227811"/>
                </a:cubicBezTo>
                <a:cubicBezTo>
                  <a:pt x="9734147" y="384519"/>
                  <a:pt x="9722299" y="586316"/>
                  <a:pt x="9736138" y="683420"/>
                </a:cubicBezTo>
                <a:cubicBezTo>
                  <a:pt x="9749977" y="780524"/>
                  <a:pt x="9742255" y="922845"/>
                  <a:pt x="9736138" y="1139028"/>
                </a:cubicBezTo>
                <a:cubicBezTo>
                  <a:pt x="9723324" y="1288990"/>
                  <a:pt x="9640232" y="1371563"/>
                  <a:pt x="9508327" y="1366839"/>
                </a:cubicBezTo>
                <a:cubicBezTo>
                  <a:pt x="9201664" y="1331148"/>
                  <a:pt x="9009729" y="1337444"/>
                  <a:pt x="8752628" y="1366839"/>
                </a:cubicBezTo>
                <a:cubicBezTo>
                  <a:pt x="8495527" y="1396234"/>
                  <a:pt x="8471722" y="1378120"/>
                  <a:pt x="8368149" y="1366839"/>
                </a:cubicBezTo>
                <a:cubicBezTo>
                  <a:pt x="8264576" y="1355558"/>
                  <a:pt x="7817476" y="1340818"/>
                  <a:pt x="7519645" y="1366839"/>
                </a:cubicBezTo>
                <a:cubicBezTo>
                  <a:pt x="7221814" y="1392860"/>
                  <a:pt x="7215078" y="1347258"/>
                  <a:pt x="6949556" y="1366839"/>
                </a:cubicBezTo>
                <a:cubicBezTo>
                  <a:pt x="6684034" y="1386420"/>
                  <a:pt x="6458273" y="1369733"/>
                  <a:pt x="6193857" y="1366839"/>
                </a:cubicBezTo>
                <a:cubicBezTo>
                  <a:pt x="5929441" y="1363945"/>
                  <a:pt x="5880147" y="1344769"/>
                  <a:pt x="5716573" y="1366839"/>
                </a:cubicBezTo>
                <a:cubicBezTo>
                  <a:pt x="5552999" y="1388909"/>
                  <a:pt x="5320837" y="1357253"/>
                  <a:pt x="5146484" y="1366839"/>
                </a:cubicBezTo>
                <a:cubicBezTo>
                  <a:pt x="4972131" y="1376425"/>
                  <a:pt x="4790430" y="1344392"/>
                  <a:pt x="4483590" y="1366839"/>
                </a:cubicBezTo>
                <a:cubicBezTo>
                  <a:pt x="4176750" y="1389286"/>
                  <a:pt x="4097643" y="1361491"/>
                  <a:pt x="3727891" y="1366839"/>
                </a:cubicBezTo>
                <a:cubicBezTo>
                  <a:pt x="3358139" y="1372187"/>
                  <a:pt x="3241338" y="1376017"/>
                  <a:pt x="2972192" y="1366839"/>
                </a:cubicBezTo>
                <a:cubicBezTo>
                  <a:pt x="2703046" y="1357661"/>
                  <a:pt x="2473768" y="1375094"/>
                  <a:pt x="2309298" y="1366839"/>
                </a:cubicBezTo>
                <a:cubicBezTo>
                  <a:pt x="2144828" y="1358584"/>
                  <a:pt x="2080326" y="1365385"/>
                  <a:pt x="1924820" y="1366839"/>
                </a:cubicBezTo>
                <a:cubicBezTo>
                  <a:pt x="1769314" y="1368293"/>
                  <a:pt x="1662726" y="1358460"/>
                  <a:pt x="1540341" y="1366839"/>
                </a:cubicBezTo>
                <a:cubicBezTo>
                  <a:pt x="1417956" y="1375218"/>
                  <a:pt x="1180988" y="1373095"/>
                  <a:pt x="970252" y="1366839"/>
                </a:cubicBezTo>
                <a:cubicBezTo>
                  <a:pt x="759516" y="1360583"/>
                  <a:pt x="500518" y="1344062"/>
                  <a:pt x="227811" y="1366839"/>
                </a:cubicBezTo>
                <a:cubicBezTo>
                  <a:pt x="94384" y="1373638"/>
                  <a:pt x="-7305" y="1275526"/>
                  <a:pt x="0" y="1139028"/>
                </a:cubicBezTo>
                <a:cubicBezTo>
                  <a:pt x="-12836" y="1022015"/>
                  <a:pt x="-5112" y="770562"/>
                  <a:pt x="0" y="674307"/>
                </a:cubicBezTo>
                <a:cubicBezTo>
                  <a:pt x="5112" y="578052"/>
                  <a:pt x="-10335" y="323638"/>
                  <a:pt x="0" y="227811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44331F29-DEEF-130E-9781-12449E0805D3}"/>
              </a:ext>
            </a:extLst>
          </p:cNvPr>
          <p:cNvSpPr/>
          <p:nvPr/>
        </p:nvSpPr>
        <p:spPr>
          <a:xfrm>
            <a:off x="536949" y="2593333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Ô-xi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6AF1B95A-803E-EFBA-67E8-22DC0515F4AE}"/>
              </a:ext>
            </a:extLst>
          </p:cNvPr>
          <p:cNvSpPr/>
          <p:nvPr/>
        </p:nvSpPr>
        <p:spPr>
          <a:xfrm>
            <a:off x="4502833" y="2539357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Ni-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0953B9-E25C-F62D-6395-DEDA3341011F}"/>
              </a:ext>
            </a:extLst>
          </p:cNvPr>
          <p:cNvGrpSpPr/>
          <p:nvPr/>
        </p:nvGrpSpPr>
        <p:grpSpPr>
          <a:xfrm>
            <a:off x="9209576" y="3803837"/>
            <a:ext cx="3219875" cy="3141555"/>
            <a:chOff x="9209575" y="3803838"/>
            <a:chExt cx="3219875" cy="3141554"/>
          </a:xfrm>
        </p:grpSpPr>
        <p:pic>
          <p:nvPicPr>
            <p:cNvPr id="114" name="Picture 113" descr="Background pattern&#10;&#10;Description automatically generated">
              <a:extLst>
                <a:ext uri="{FF2B5EF4-FFF2-40B4-BE49-F238E27FC236}">
                  <a16:creationId xmlns:a16="http://schemas.microsoft.com/office/drawing/2014/main" id="{B230548C-E840-9E4B-11D3-7E34F8765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9575" y="4680747"/>
              <a:ext cx="3219875" cy="2264645"/>
            </a:xfrm>
            <a:prstGeom prst="rect">
              <a:avLst/>
            </a:prstGeom>
          </p:spPr>
        </p:pic>
        <p:pic>
          <p:nvPicPr>
            <p:cNvPr id="112" name="Picture 1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CD17974-D0C9-0754-52F3-4F1F68C8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882" y="3803838"/>
              <a:ext cx="1191985" cy="1509635"/>
            </a:xfrm>
            <a:prstGeom prst="rect">
              <a:avLst/>
            </a:prstGeom>
          </p:spPr>
        </p:pic>
      </p:grpSp>
      <p:pic>
        <p:nvPicPr>
          <p:cNvPr id="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C04B7B47-DDB2-706E-A1E4-EEDB0D1C8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54676" y="282590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675B54E6-931F-9CA8-92A4-1111CE98EE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15452" y="2839169"/>
            <a:ext cx="487363" cy="487363"/>
          </a:xfrm>
          <a:prstGeom prst="rect">
            <a:avLst/>
          </a:prstGeom>
        </p:spPr>
      </p:pic>
      <p:pic>
        <p:nvPicPr>
          <p:cNvPr id="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B0FCBB54-6DD3-ADC9-E3E0-DA21E16CC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84177" y="5265095"/>
            <a:ext cx="487363" cy="487363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29CBBA3B-5E9F-032F-155B-8BAE8D0CDE60}"/>
              </a:ext>
            </a:extLst>
          </p:cNvPr>
          <p:cNvSpPr/>
          <p:nvPr/>
        </p:nvSpPr>
        <p:spPr>
          <a:xfrm>
            <a:off x="8217583" y="2529832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bô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9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E3021A-6607-E53E-AADC-18D1596E49BC}"/>
              </a:ext>
            </a:extLst>
          </p:cNvPr>
          <p:cNvSpPr/>
          <p:nvPr/>
        </p:nvSpPr>
        <p:spPr>
          <a:xfrm>
            <a:off x="1589087" y="473941"/>
            <a:ext cx="9527019" cy="1366839"/>
          </a:xfrm>
          <a:custGeom>
            <a:avLst/>
            <a:gdLst>
              <a:gd name="connsiteX0" fmla="*/ 0 w 9527019"/>
              <a:gd name="connsiteY0" fmla="*/ 227811 h 1366839"/>
              <a:gd name="connsiteX1" fmla="*/ 227811 w 9527019"/>
              <a:gd name="connsiteY1" fmla="*/ 0 h 1366839"/>
              <a:gd name="connsiteX2" fmla="*/ 744183 w 9527019"/>
              <a:gd name="connsiteY2" fmla="*/ 0 h 1366839"/>
              <a:gd name="connsiteX3" fmla="*/ 1169841 w 9527019"/>
              <a:gd name="connsiteY3" fmla="*/ 0 h 1366839"/>
              <a:gd name="connsiteX4" fmla="*/ 1958354 w 9527019"/>
              <a:gd name="connsiteY4" fmla="*/ 0 h 1366839"/>
              <a:gd name="connsiteX5" fmla="*/ 2837582 w 9527019"/>
              <a:gd name="connsiteY5" fmla="*/ 0 h 1366839"/>
              <a:gd name="connsiteX6" fmla="*/ 3626096 w 9527019"/>
              <a:gd name="connsiteY6" fmla="*/ 0 h 1366839"/>
              <a:gd name="connsiteX7" fmla="*/ 4233182 w 9527019"/>
              <a:gd name="connsiteY7" fmla="*/ 0 h 1366839"/>
              <a:gd name="connsiteX8" fmla="*/ 4840267 w 9527019"/>
              <a:gd name="connsiteY8" fmla="*/ 0 h 1366839"/>
              <a:gd name="connsiteX9" fmla="*/ 5356639 w 9527019"/>
              <a:gd name="connsiteY9" fmla="*/ 0 h 1366839"/>
              <a:gd name="connsiteX10" fmla="*/ 6054439 w 9527019"/>
              <a:gd name="connsiteY10" fmla="*/ 0 h 1366839"/>
              <a:gd name="connsiteX11" fmla="*/ 6752239 w 9527019"/>
              <a:gd name="connsiteY11" fmla="*/ 0 h 1366839"/>
              <a:gd name="connsiteX12" fmla="*/ 7177897 w 9527019"/>
              <a:gd name="connsiteY12" fmla="*/ 0 h 1366839"/>
              <a:gd name="connsiteX13" fmla="*/ 7875696 w 9527019"/>
              <a:gd name="connsiteY13" fmla="*/ 0 h 1366839"/>
              <a:gd name="connsiteX14" fmla="*/ 8664210 w 9527019"/>
              <a:gd name="connsiteY14" fmla="*/ 0 h 1366839"/>
              <a:gd name="connsiteX15" fmla="*/ 9299208 w 9527019"/>
              <a:gd name="connsiteY15" fmla="*/ 0 h 1366839"/>
              <a:gd name="connsiteX16" fmla="*/ 9527019 w 9527019"/>
              <a:gd name="connsiteY16" fmla="*/ 227811 h 1366839"/>
              <a:gd name="connsiteX17" fmla="*/ 9527019 w 9527019"/>
              <a:gd name="connsiteY17" fmla="*/ 656083 h 1366839"/>
              <a:gd name="connsiteX18" fmla="*/ 9527019 w 9527019"/>
              <a:gd name="connsiteY18" fmla="*/ 1139028 h 1366839"/>
              <a:gd name="connsiteX19" fmla="*/ 9299208 w 9527019"/>
              <a:gd name="connsiteY19" fmla="*/ 1366839 h 1366839"/>
              <a:gd name="connsiteX20" fmla="*/ 8692122 w 9527019"/>
              <a:gd name="connsiteY20" fmla="*/ 1366839 h 1366839"/>
              <a:gd name="connsiteX21" fmla="*/ 8085036 w 9527019"/>
              <a:gd name="connsiteY21" fmla="*/ 1366839 h 1366839"/>
              <a:gd name="connsiteX22" fmla="*/ 7205809 w 9527019"/>
              <a:gd name="connsiteY22" fmla="*/ 1366839 h 1366839"/>
              <a:gd name="connsiteX23" fmla="*/ 6689437 w 9527019"/>
              <a:gd name="connsiteY23" fmla="*/ 1366839 h 1366839"/>
              <a:gd name="connsiteX24" fmla="*/ 5991637 w 9527019"/>
              <a:gd name="connsiteY24" fmla="*/ 1366839 h 1366839"/>
              <a:gd name="connsiteX25" fmla="*/ 5565979 w 9527019"/>
              <a:gd name="connsiteY25" fmla="*/ 1366839 h 1366839"/>
              <a:gd name="connsiteX26" fmla="*/ 5140321 w 9527019"/>
              <a:gd name="connsiteY26" fmla="*/ 1366839 h 1366839"/>
              <a:gd name="connsiteX27" fmla="*/ 4714664 w 9527019"/>
              <a:gd name="connsiteY27" fmla="*/ 1366839 h 1366839"/>
              <a:gd name="connsiteX28" fmla="*/ 4016864 w 9527019"/>
              <a:gd name="connsiteY28" fmla="*/ 1366839 h 1366839"/>
              <a:gd name="connsiteX29" fmla="*/ 3591206 w 9527019"/>
              <a:gd name="connsiteY29" fmla="*/ 1366839 h 1366839"/>
              <a:gd name="connsiteX30" fmla="*/ 2711978 w 9527019"/>
              <a:gd name="connsiteY30" fmla="*/ 1366839 h 1366839"/>
              <a:gd name="connsiteX31" fmla="*/ 2014178 w 9527019"/>
              <a:gd name="connsiteY31" fmla="*/ 1366839 h 1366839"/>
              <a:gd name="connsiteX32" fmla="*/ 1407093 w 9527019"/>
              <a:gd name="connsiteY32" fmla="*/ 1366839 h 1366839"/>
              <a:gd name="connsiteX33" fmla="*/ 890721 w 9527019"/>
              <a:gd name="connsiteY33" fmla="*/ 1366839 h 1366839"/>
              <a:gd name="connsiteX34" fmla="*/ 227811 w 9527019"/>
              <a:gd name="connsiteY34" fmla="*/ 1366839 h 1366839"/>
              <a:gd name="connsiteX35" fmla="*/ 0 w 9527019"/>
              <a:gd name="connsiteY35" fmla="*/ 1139028 h 1366839"/>
              <a:gd name="connsiteX36" fmla="*/ 0 w 9527019"/>
              <a:gd name="connsiteY36" fmla="*/ 692532 h 1366839"/>
              <a:gd name="connsiteX37" fmla="*/ 0 w 9527019"/>
              <a:gd name="connsiteY37" fmla="*/ 227811 h 136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527019" h="1366839" fill="none" extrusionOk="0">
                <a:moveTo>
                  <a:pt x="0" y="227811"/>
                </a:moveTo>
                <a:cubicBezTo>
                  <a:pt x="-29136" y="95063"/>
                  <a:pt x="92580" y="2282"/>
                  <a:pt x="227811" y="0"/>
                </a:cubicBezTo>
                <a:cubicBezTo>
                  <a:pt x="382544" y="-6710"/>
                  <a:pt x="602965" y="1659"/>
                  <a:pt x="744183" y="0"/>
                </a:cubicBezTo>
                <a:cubicBezTo>
                  <a:pt x="885401" y="-1659"/>
                  <a:pt x="980237" y="4734"/>
                  <a:pt x="1169841" y="0"/>
                </a:cubicBezTo>
                <a:cubicBezTo>
                  <a:pt x="1359445" y="-4734"/>
                  <a:pt x="1771454" y="-7273"/>
                  <a:pt x="1958354" y="0"/>
                </a:cubicBezTo>
                <a:cubicBezTo>
                  <a:pt x="2145254" y="7273"/>
                  <a:pt x="2443206" y="11793"/>
                  <a:pt x="2837582" y="0"/>
                </a:cubicBezTo>
                <a:cubicBezTo>
                  <a:pt x="3231958" y="-11793"/>
                  <a:pt x="3310405" y="-16961"/>
                  <a:pt x="3626096" y="0"/>
                </a:cubicBezTo>
                <a:cubicBezTo>
                  <a:pt x="3941787" y="16961"/>
                  <a:pt x="4015651" y="22123"/>
                  <a:pt x="4233182" y="0"/>
                </a:cubicBezTo>
                <a:cubicBezTo>
                  <a:pt x="4450713" y="-22123"/>
                  <a:pt x="4670614" y="2323"/>
                  <a:pt x="4840267" y="0"/>
                </a:cubicBezTo>
                <a:cubicBezTo>
                  <a:pt x="5009920" y="-2323"/>
                  <a:pt x="5221683" y="-4844"/>
                  <a:pt x="5356639" y="0"/>
                </a:cubicBezTo>
                <a:cubicBezTo>
                  <a:pt x="5491595" y="4844"/>
                  <a:pt x="5844702" y="19134"/>
                  <a:pt x="6054439" y="0"/>
                </a:cubicBezTo>
                <a:cubicBezTo>
                  <a:pt x="6264176" y="-19134"/>
                  <a:pt x="6442117" y="-1582"/>
                  <a:pt x="6752239" y="0"/>
                </a:cubicBezTo>
                <a:cubicBezTo>
                  <a:pt x="7062361" y="1582"/>
                  <a:pt x="7060804" y="-1910"/>
                  <a:pt x="7177897" y="0"/>
                </a:cubicBezTo>
                <a:cubicBezTo>
                  <a:pt x="7294990" y="1910"/>
                  <a:pt x="7617448" y="-11278"/>
                  <a:pt x="7875696" y="0"/>
                </a:cubicBezTo>
                <a:cubicBezTo>
                  <a:pt x="8133944" y="11278"/>
                  <a:pt x="8348455" y="-15699"/>
                  <a:pt x="8664210" y="0"/>
                </a:cubicBezTo>
                <a:cubicBezTo>
                  <a:pt x="8979965" y="15699"/>
                  <a:pt x="9043555" y="1324"/>
                  <a:pt x="9299208" y="0"/>
                </a:cubicBezTo>
                <a:cubicBezTo>
                  <a:pt x="9420289" y="27810"/>
                  <a:pt x="9536501" y="92377"/>
                  <a:pt x="9527019" y="227811"/>
                </a:cubicBezTo>
                <a:cubicBezTo>
                  <a:pt x="9545053" y="382538"/>
                  <a:pt x="9533603" y="529344"/>
                  <a:pt x="9527019" y="656083"/>
                </a:cubicBezTo>
                <a:cubicBezTo>
                  <a:pt x="9520435" y="782822"/>
                  <a:pt x="9547404" y="1035816"/>
                  <a:pt x="9527019" y="1139028"/>
                </a:cubicBezTo>
                <a:cubicBezTo>
                  <a:pt x="9523913" y="1267849"/>
                  <a:pt x="9420022" y="1346213"/>
                  <a:pt x="9299208" y="1366839"/>
                </a:cubicBezTo>
                <a:cubicBezTo>
                  <a:pt x="9043711" y="1344502"/>
                  <a:pt x="8857440" y="1349829"/>
                  <a:pt x="8692122" y="1366839"/>
                </a:cubicBezTo>
                <a:cubicBezTo>
                  <a:pt x="8526804" y="1383849"/>
                  <a:pt x="8334842" y="1395094"/>
                  <a:pt x="8085036" y="1366839"/>
                </a:cubicBezTo>
                <a:cubicBezTo>
                  <a:pt x="7835230" y="1338584"/>
                  <a:pt x="7382757" y="1381169"/>
                  <a:pt x="7205809" y="1366839"/>
                </a:cubicBezTo>
                <a:cubicBezTo>
                  <a:pt x="7028861" y="1352509"/>
                  <a:pt x="6855901" y="1375422"/>
                  <a:pt x="6689437" y="1366839"/>
                </a:cubicBezTo>
                <a:cubicBezTo>
                  <a:pt x="6522973" y="1358256"/>
                  <a:pt x="6162796" y="1375232"/>
                  <a:pt x="5991637" y="1366839"/>
                </a:cubicBezTo>
                <a:cubicBezTo>
                  <a:pt x="5820478" y="1358446"/>
                  <a:pt x="5731903" y="1369904"/>
                  <a:pt x="5565979" y="1366839"/>
                </a:cubicBezTo>
                <a:cubicBezTo>
                  <a:pt x="5400055" y="1363774"/>
                  <a:pt x="5312797" y="1378870"/>
                  <a:pt x="5140321" y="1366839"/>
                </a:cubicBezTo>
                <a:cubicBezTo>
                  <a:pt x="4967845" y="1354808"/>
                  <a:pt x="4843082" y="1359636"/>
                  <a:pt x="4714664" y="1366839"/>
                </a:cubicBezTo>
                <a:cubicBezTo>
                  <a:pt x="4586246" y="1374042"/>
                  <a:pt x="4251587" y="1384795"/>
                  <a:pt x="4016864" y="1366839"/>
                </a:cubicBezTo>
                <a:cubicBezTo>
                  <a:pt x="3782141" y="1348883"/>
                  <a:pt x="3735045" y="1379246"/>
                  <a:pt x="3591206" y="1366839"/>
                </a:cubicBezTo>
                <a:cubicBezTo>
                  <a:pt x="3447367" y="1354432"/>
                  <a:pt x="3127379" y="1348511"/>
                  <a:pt x="2711978" y="1366839"/>
                </a:cubicBezTo>
                <a:cubicBezTo>
                  <a:pt x="2296577" y="1385167"/>
                  <a:pt x="2246080" y="1378141"/>
                  <a:pt x="2014178" y="1366839"/>
                </a:cubicBezTo>
                <a:cubicBezTo>
                  <a:pt x="1782276" y="1355537"/>
                  <a:pt x="1659580" y="1356485"/>
                  <a:pt x="1407093" y="1366839"/>
                </a:cubicBezTo>
                <a:cubicBezTo>
                  <a:pt x="1154606" y="1377193"/>
                  <a:pt x="1101989" y="1349772"/>
                  <a:pt x="890721" y="1366839"/>
                </a:cubicBezTo>
                <a:cubicBezTo>
                  <a:pt x="679453" y="1383906"/>
                  <a:pt x="550851" y="1394570"/>
                  <a:pt x="227811" y="1366839"/>
                </a:cubicBezTo>
                <a:cubicBezTo>
                  <a:pt x="102665" y="1363727"/>
                  <a:pt x="2243" y="1247639"/>
                  <a:pt x="0" y="1139028"/>
                </a:cubicBezTo>
                <a:cubicBezTo>
                  <a:pt x="3651" y="983267"/>
                  <a:pt x="-20441" y="788483"/>
                  <a:pt x="0" y="692532"/>
                </a:cubicBezTo>
                <a:cubicBezTo>
                  <a:pt x="20441" y="596581"/>
                  <a:pt x="16095" y="459707"/>
                  <a:pt x="0" y="227811"/>
                </a:cubicBezTo>
                <a:close/>
              </a:path>
              <a:path w="9527019" h="1366839" stroke="0" extrusionOk="0">
                <a:moveTo>
                  <a:pt x="0" y="227811"/>
                </a:moveTo>
                <a:cubicBezTo>
                  <a:pt x="-1019" y="105303"/>
                  <a:pt x="71353" y="5866"/>
                  <a:pt x="227811" y="0"/>
                </a:cubicBezTo>
                <a:cubicBezTo>
                  <a:pt x="485713" y="-15171"/>
                  <a:pt x="493448" y="-25594"/>
                  <a:pt x="744183" y="0"/>
                </a:cubicBezTo>
                <a:cubicBezTo>
                  <a:pt x="994918" y="25594"/>
                  <a:pt x="1028990" y="8144"/>
                  <a:pt x="1260555" y="0"/>
                </a:cubicBezTo>
                <a:cubicBezTo>
                  <a:pt x="1492120" y="-8144"/>
                  <a:pt x="1629791" y="28215"/>
                  <a:pt x="1867640" y="0"/>
                </a:cubicBezTo>
                <a:cubicBezTo>
                  <a:pt x="2105489" y="-28215"/>
                  <a:pt x="2507771" y="38625"/>
                  <a:pt x="2746868" y="0"/>
                </a:cubicBezTo>
                <a:cubicBezTo>
                  <a:pt x="2985965" y="-38625"/>
                  <a:pt x="3398168" y="-7756"/>
                  <a:pt x="3626096" y="0"/>
                </a:cubicBezTo>
                <a:cubicBezTo>
                  <a:pt x="3854024" y="7756"/>
                  <a:pt x="4029480" y="8420"/>
                  <a:pt x="4142468" y="0"/>
                </a:cubicBezTo>
                <a:cubicBezTo>
                  <a:pt x="4255456" y="-8420"/>
                  <a:pt x="4598442" y="-40136"/>
                  <a:pt x="5021695" y="0"/>
                </a:cubicBezTo>
                <a:cubicBezTo>
                  <a:pt x="5444948" y="40136"/>
                  <a:pt x="5252035" y="14598"/>
                  <a:pt x="5447353" y="0"/>
                </a:cubicBezTo>
                <a:cubicBezTo>
                  <a:pt x="5642671" y="-14598"/>
                  <a:pt x="5759352" y="5243"/>
                  <a:pt x="5963725" y="0"/>
                </a:cubicBezTo>
                <a:cubicBezTo>
                  <a:pt x="6168098" y="-5243"/>
                  <a:pt x="6436407" y="20525"/>
                  <a:pt x="6661525" y="0"/>
                </a:cubicBezTo>
                <a:cubicBezTo>
                  <a:pt x="6886643" y="-20525"/>
                  <a:pt x="7015398" y="19724"/>
                  <a:pt x="7268611" y="0"/>
                </a:cubicBezTo>
                <a:cubicBezTo>
                  <a:pt x="7521824" y="-19724"/>
                  <a:pt x="7742689" y="-3970"/>
                  <a:pt x="7966410" y="0"/>
                </a:cubicBezTo>
                <a:cubicBezTo>
                  <a:pt x="8190131" y="3970"/>
                  <a:pt x="8238251" y="15022"/>
                  <a:pt x="8482782" y="0"/>
                </a:cubicBezTo>
                <a:cubicBezTo>
                  <a:pt x="8727313" y="-15022"/>
                  <a:pt x="8953432" y="-30676"/>
                  <a:pt x="9299208" y="0"/>
                </a:cubicBezTo>
                <a:cubicBezTo>
                  <a:pt x="9452626" y="8373"/>
                  <a:pt x="9536022" y="127210"/>
                  <a:pt x="9527019" y="227811"/>
                </a:cubicBezTo>
                <a:cubicBezTo>
                  <a:pt x="9543061" y="332803"/>
                  <a:pt x="9518787" y="454020"/>
                  <a:pt x="9527019" y="656083"/>
                </a:cubicBezTo>
                <a:cubicBezTo>
                  <a:pt x="9535251" y="858146"/>
                  <a:pt x="9517525" y="962850"/>
                  <a:pt x="9527019" y="1139028"/>
                </a:cubicBezTo>
                <a:cubicBezTo>
                  <a:pt x="9534932" y="1282694"/>
                  <a:pt x="9439216" y="1339071"/>
                  <a:pt x="9299208" y="1366839"/>
                </a:cubicBezTo>
                <a:cubicBezTo>
                  <a:pt x="9063574" y="1372451"/>
                  <a:pt x="8895593" y="1343814"/>
                  <a:pt x="8782836" y="1366839"/>
                </a:cubicBezTo>
                <a:cubicBezTo>
                  <a:pt x="8670079" y="1389864"/>
                  <a:pt x="8528815" y="1387648"/>
                  <a:pt x="8357178" y="1366839"/>
                </a:cubicBezTo>
                <a:cubicBezTo>
                  <a:pt x="8185541" y="1346030"/>
                  <a:pt x="8115607" y="1346956"/>
                  <a:pt x="7931520" y="1366839"/>
                </a:cubicBezTo>
                <a:cubicBezTo>
                  <a:pt x="7747433" y="1386722"/>
                  <a:pt x="7241822" y="1402960"/>
                  <a:pt x="7052293" y="1366839"/>
                </a:cubicBezTo>
                <a:cubicBezTo>
                  <a:pt x="6862764" y="1330718"/>
                  <a:pt x="6625897" y="1391670"/>
                  <a:pt x="6445207" y="1366839"/>
                </a:cubicBezTo>
                <a:cubicBezTo>
                  <a:pt x="6264517" y="1342008"/>
                  <a:pt x="5938600" y="1360703"/>
                  <a:pt x="5656693" y="1366839"/>
                </a:cubicBezTo>
                <a:cubicBezTo>
                  <a:pt x="5374786" y="1372975"/>
                  <a:pt x="5316775" y="1342876"/>
                  <a:pt x="5140321" y="1366839"/>
                </a:cubicBezTo>
                <a:cubicBezTo>
                  <a:pt x="4963867" y="1390802"/>
                  <a:pt x="4718835" y="1336701"/>
                  <a:pt x="4533236" y="1366839"/>
                </a:cubicBezTo>
                <a:cubicBezTo>
                  <a:pt x="4347637" y="1396977"/>
                  <a:pt x="4157902" y="1352758"/>
                  <a:pt x="3835436" y="1366839"/>
                </a:cubicBezTo>
                <a:cubicBezTo>
                  <a:pt x="3512970" y="1380920"/>
                  <a:pt x="3292752" y="1397763"/>
                  <a:pt x="3046922" y="1366839"/>
                </a:cubicBezTo>
                <a:cubicBezTo>
                  <a:pt x="2801092" y="1335915"/>
                  <a:pt x="2587518" y="1328327"/>
                  <a:pt x="2258408" y="1366839"/>
                </a:cubicBezTo>
                <a:cubicBezTo>
                  <a:pt x="1929298" y="1405351"/>
                  <a:pt x="1852530" y="1398637"/>
                  <a:pt x="1560609" y="1366839"/>
                </a:cubicBezTo>
                <a:cubicBezTo>
                  <a:pt x="1268688" y="1335041"/>
                  <a:pt x="1324433" y="1362141"/>
                  <a:pt x="1134951" y="1366839"/>
                </a:cubicBezTo>
                <a:cubicBezTo>
                  <a:pt x="945469" y="1371537"/>
                  <a:pt x="657788" y="1369508"/>
                  <a:pt x="227811" y="1366839"/>
                </a:cubicBezTo>
                <a:cubicBezTo>
                  <a:pt x="119541" y="1368711"/>
                  <a:pt x="-13913" y="1279720"/>
                  <a:pt x="0" y="1139028"/>
                </a:cubicBezTo>
                <a:cubicBezTo>
                  <a:pt x="11672" y="1027071"/>
                  <a:pt x="-5699" y="865871"/>
                  <a:pt x="0" y="710756"/>
                </a:cubicBezTo>
                <a:cubicBezTo>
                  <a:pt x="5699" y="555641"/>
                  <a:pt x="16992" y="339554"/>
                  <a:pt x="0" y="227811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6AF1B95A-803E-EFBA-67E8-22DC0515F4AE}"/>
              </a:ext>
            </a:extLst>
          </p:cNvPr>
          <p:cNvSpPr/>
          <p:nvPr/>
        </p:nvSpPr>
        <p:spPr>
          <a:xfrm>
            <a:off x="4502833" y="2539357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0953B9-E25C-F62D-6395-DEDA3341011F}"/>
              </a:ext>
            </a:extLst>
          </p:cNvPr>
          <p:cNvGrpSpPr/>
          <p:nvPr/>
        </p:nvGrpSpPr>
        <p:grpSpPr>
          <a:xfrm>
            <a:off x="9209576" y="3803837"/>
            <a:ext cx="3219875" cy="3141555"/>
            <a:chOff x="9209575" y="3803838"/>
            <a:chExt cx="3219875" cy="3141554"/>
          </a:xfrm>
        </p:grpSpPr>
        <p:pic>
          <p:nvPicPr>
            <p:cNvPr id="114" name="Picture 113" descr="Background pattern&#10;&#10;Description automatically generated">
              <a:extLst>
                <a:ext uri="{FF2B5EF4-FFF2-40B4-BE49-F238E27FC236}">
                  <a16:creationId xmlns:a16="http://schemas.microsoft.com/office/drawing/2014/main" id="{B230548C-E840-9E4B-11D3-7E34F8765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9575" y="4680747"/>
              <a:ext cx="3219875" cy="2264645"/>
            </a:xfrm>
            <a:prstGeom prst="rect">
              <a:avLst/>
            </a:prstGeom>
          </p:spPr>
        </p:pic>
        <p:pic>
          <p:nvPicPr>
            <p:cNvPr id="112" name="Picture 1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CD17974-D0C9-0754-52F3-4F1F68C8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882" y="3803838"/>
              <a:ext cx="1191985" cy="1509635"/>
            </a:xfrm>
            <a:prstGeom prst="rect">
              <a:avLst/>
            </a:prstGeom>
          </p:spPr>
        </p:pic>
      </p:grpSp>
      <p:pic>
        <p:nvPicPr>
          <p:cNvPr id="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C04B7B47-DDB2-706E-A1E4-EEDB0D1C8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54676" y="282590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675B54E6-931F-9CA8-92A4-1111CE98EE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15452" y="2839169"/>
            <a:ext cx="487363" cy="487363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FD53FEA5-6337-A852-59EB-BD7DB4FA5DBA}"/>
              </a:ext>
            </a:extLst>
          </p:cNvPr>
          <p:cNvSpPr/>
          <p:nvPr/>
        </p:nvSpPr>
        <p:spPr>
          <a:xfrm>
            <a:off x="8414187" y="2593333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B0FCBB54-6DD3-ADC9-E3E0-DA21E16CC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84177" y="5265095"/>
            <a:ext cx="487363" cy="487363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5FF773C-A7CA-9DCC-4A4D-E83F7DBFDD39}"/>
              </a:ext>
            </a:extLst>
          </p:cNvPr>
          <p:cNvSpPr/>
          <p:nvPr/>
        </p:nvSpPr>
        <p:spPr>
          <a:xfrm>
            <a:off x="673783" y="2539357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Vệ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2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22837A9C-9398-44B7-B966-2E1849C5391F}"/>
              </a:ext>
            </a:extLst>
          </p:cNvPr>
          <p:cNvGrpSpPr/>
          <p:nvPr/>
        </p:nvGrpSpPr>
        <p:grpSpPr>
          <a:xfrm>
            <a:off x="4000500" y="1618771"/>
            <a:ext cx="6867379" cy="4521363"/>
            <a:chOff x="3727084" y="1404845"/>
            <a:chExt cx="6201009" cy="5044527"/>
          </a:xfrm>
        </p:grpSpPr>
        <p:sp>
          <p:nvSpPr>
            <p:cNvPr id="24" name="思想气泡: 云 23">
              <a:extLst>
                <a:ext uri="{FF2B5EF4-FFF2-40B4-BE49-F238E27FC236}">
                  <a16:creationId xmlns:a16="http://schemas.microsoft.com/office/drawing/2014/main" id="{B2E7D29D-2D15-48E0-BAC7-03DE73D89F82}"/>
                </a:ext>
              </a:extLst>
            </p:cNvPr>
            <p:cNvSpPr/>
            <p:nvPr/>
          </p:nvSpPr>
          <p:spPr>
            <a:xfrm rot="788974">
              <a:off x="4045539" y="1718277"/>
              <a:ext cx="5564101" cy="4526402"/>
            </a:xfrm>
            <a:prstGeom prst="cloudCallout">
              <a:avLst>
                <a:gd name="adj1" fmla="val -12729"/>
                <a:gd name="adj2" fmla="val 29461"/>
              </a:avLst>
            </a:prstGeom>
            <a:solidFill>
              <a:srgbClr val="F58791"/>
            </a:solidFill>
            <a:ln>
              <a:solidFill>
                <a:srgbClr val="F587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思想气泡: 云 41">
              <a:extLst>
                <a:ext uri="{FF2B5EF4-FFF2-40B4-BE49-F238E27FC236}">
                  <a16:creationId xmlns:a16="http://schemas.microsoft.com/office/drawing/2014/main" id="{D08C6A42-172D-40B6-ACF7-E6A98F05D634}"/>
                </a:ext>
              </a:extLst>
            </p:cNvPr>
            <p:cNvSpPr/>
            <p:nvPr/>
          </p:nvSpPr>
          <p:spPr>
            <a:xfrm rot="788974">
              <a:off x="3727084" y="1404845"/>
              <a:ext cx="6201009" cy="5044527"/>
            </a:xfrm>
            <a:prstGeom prst="cloudCallout">
              <a:avLst>
                <a:gd name="adj1" fmla="val -43071"/>
                <a:gd name="adj2" fmla="val 29167"/>
              </a:avLst>
            </a:prstGeom>
            <a:noFill/>
            <a:ln w="79375">
              <a:solidFill>
                <a:srgbClr val="FBFF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1139015" y="2252775"/>
            <a:ext cx="28103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 w="82550">
                  <a:solidFill>
                    <a:srgbClr val="F5879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+mn-cs"/>
              </a:rPr>
              <a:t>02</a:t>
            </a:r>
            <a:endParaRPr kumimoji="0" lang="zh-CN" altLang="en-US" sz="16600" b="1" i="0" u="none" strike="noStrike" kern="1200" cap="none" spc="0" normalizeH="0" baseline="0" noProof="0" dirty="0">
              <a:ln w="82550">
                <a:solidFill>
                  <a:srgbClr val="F58791"/>
                </a:solidFill>
              </a:ln>
              <a:solidFill>
                <a:prstClr val="white"/>
              </a:solidFill>
              <a:effectLst/>
              <a:uLnTx/>
              <a:uFillTx/>
              <a:latin typeface="字魂7号-温暖童稚体" panose="00000500000000000000" pitchFamily="2" charset="-122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6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CF4809A-74A4-C98A-FF49-1714711C5F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462" y="2257613"/>
            <a:ext cx="556003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7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038C00-4325-6D80-BB2D-D4400D3167F6}"/>
              </a:ext>
            </a:extLst>
          </p:cNvPr>
          <p:cNvSpPr txBox="1"/>
          <p:nvPr/>
        </p:nvSpPr>
        <p:spPr>
          <a:xfrm>
            <a:off x="1340955" y="331304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17C6B-2158-364F-366B-EAFA619CF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25" y="1744184"/>
            <a:ext cx="10760765" cy="34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2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715203" y="496209"/>
            <a:ext cx="10575650" cy="2972548"/>
            <a:chOff x="4095750" y="1171575"/>
            <a:chExt cx="4051216" cy="97155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83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(1) Tính chất của nước: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Nước không màu, không mùi, không vị, không có hình dạng cố định, có thể hòa tan được một số chất.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Nước chảy từ nơi vị trí cao xuống nơi có vị trí thấp.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Nước có thể thấm qua một số chất liệu. 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146CBA-93E6-224D-6B0F-EA6AFC7E176E}"/>
              </a:ext>
            </a:extLst>
          </p:cNvPr>
          <p:cNvGrpSpPr/>
          <p:nvPr/>
        </p:nvGrpSpPr>
        <p:grpSpPr>
          <a:xfrm>
            <a:off x="735082" y="3468009"/>
            <a:ext cx="10575650" cy="2972548"/>
            <a:chOff x="4095750" y="1171575"/>
            <a:chExt cx="4051216" cy="97155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17E7C83-A5AC-A287-8050-C3F09E9C18FE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C7BA8F-ECD7-E015-6018-F63D3D75E1B8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19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(2) Sự chuyển thể của nước: </a:t>
              </a:r>
              <a:endPara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4C8DEA6-5FC6-8242-A79A-12599FD98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20" y="4623230"/>
            <a:ext cx="10791825" cy="143550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45B648-DA73-C354-304A-18D2901B5FCF}"/>
              </a:ext>
            </a:extLst>
          </p:cNvPr>
          <p:cNvSpPr/>
          <p:nvPr/>
        </p:nvSpPr>
        <p:spPr>
          <a:xfrm>
            <a:off x="6136171" y="4962111"/>
            <a:ext cx="1628775" cy="111442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50B843-961C-11BB-5080-D4F816B68D3A}"/>
              </a:ext>
            </a:extLst>
          </p:cNvPr>
          <p:cNvSpPr/>
          <p:nvPr/>
        </p:nvSpPr>
        <p:spPr>
          <a:xfrm>
            <a:off x="10060471" y="4866861"/>
            <a:ext cx="1628775" cy="111442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lỏng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2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818</Words>
  <PresentationFormat>Widescreen</PresentationFormat>
  <Paragraphs>101</Paragraphs>
  <Slides>22</Slides>
  <Notes>22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Calibri Light</vt:lpstr>
      <vt:lpstr>Cambria</vt:lpstr>
      <vt:lpstr>字魂7号-温暖童稚体</vt:lpstr>
      <vt:lpstr>Office 主题​​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2023-09-23T11:03:50Z</dcterms:created>
  <dcterms:modified xsi:type="dcterms:W3CDTF">2023-09-26T09:57:17Z</dcterms:modified>
</cp:coreProperties>
</file>