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5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4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1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7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D8208-91C4-4FFE-9ADC-6D7DAF1D6254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18" Type="http://schemas.openxmlformats.org/officeDocument/2006/relationships/slide" Target="slide18.xml"/><Relationship Id="rId26" Type="http://schemas.openxmlformats.org/officeDocument/2006/relationships/slide" Target="slide35.xml"/><Relationship Id="rId39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34" Type="http://schemas.openxmlformats.org/officeDocument/2006/relationships/slide" Target="slide11.xml"/><Relationship Id="rId42" Type="http://schemas.openxmlformats.org/officeDocument/2006/relationships/slide" Target="slide30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24.xml"/><Relationship Id="rId25" Type="http://schemas.openxmlformats.org/officeDocument/2006/relationships/slide" Target="slide33.xml"/><Relationship Id="rId33" Type="http://schemas.openxmlformats.org/officeDocument/2006/relationships/slide" Target="slide16.xml"/><Relationship Id="rId38" Type="http://schemas.openxmlformats.org/officeDocument/2006/relationships/slide" Target="slide26.xml"/><Relationship Id="rId2" Type="http://schemas.openxmlformats.org/officeDocument/2006/relationships/image" Target="../media/image5.jpg"/><Relationship Id="rId16" Type="http://schemas.openxmlformats.org/officeDocument/2006/relationships/image" Target="../media/image11.png"/><Relationship Id="rId20" Type="http://schemas.openxmlformats.org/officeDocument/2006/relationships/slide" Target="slide19.xml"/><Relationship Id="rId29" Type="http://schemas.openxmlformats.org/officeDocument/2006/relationships/slide" Target="slide34.xml"/><Relationship Id="rId41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10.xml"/><Relationship Id="rId24" Type="http://schemas.openxmlformats.org/officeDocument/2006/relationships/slide" Target="slide32.xml"/><Relationship Id="rId32" Type="http://schemas.openxmlformats.org/officeDocument/2006/relationships/slide" Target="slide17.xml"/><Relationship Id="rId37" Type="http://schemas.openxmlformats.org/officeDocument/2006/relationships/slide" Target="slide15.xml"/><Relationship Id="rId40" Type="http://schemas.openxmlformats.org/officeDocument/2006/relationships/slide" Target="slide29.xml"/><Relationship Id="rId5" Type="http://schemas.openxmlformats.org/officeDocument/2006/relationships/slide" Target="slide5.xml"/><Relationship Id="rId15" Type="http://schemas.openxmlformats.org/officeDocument/2006/relationships/slide" Target="slide9.xml"/><Relationship Id="rId23" Type="http://schemas.openxmlformats.org/officeDocument/2006/relationships/slide" Target="slide21.xml"/><Relationship Id="rId28" Type="http://schemas.openxmlformats.org/officeDocument/2006/relationships/slide" Target="slide38.xml"/><Relationship Id="rId36" Type="http://schemas.openxmlformats.org/officeDocument/2006/relationships/slide" Target="slide14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31" Type="http://schemas.openxmlformats.org/officeDocument/2006/relationships/slide" Target="slide13.xml"/><Relationship Id="rId44" Type="http://schemas.openxmlformats.org/officeDocument/2006/relationships/slide" Target="slide31.xml"/><Relationship Id="rId4" Type="http://schemas.openxmlformats.org/officeDocument/2006/relationships/image" Target="../media/image6.png"/><Relationship Id="rId9" Type="http://schemas.openxmlformats.org/officeDocument/2006/relationships/slide" Target="slide6.xml"/><Relationship Id="rId14" Type="http://schemas.openxmlformats.org/officeDocument/2006/relationships/image" Target="../media/image10.png"/><Relationship Id="rId22" Type="http://schemas.openxmlformats.org/officeDocument/2006/relationships/slide" Target="slide23.xml"/><Relationship Id="rId27" Type="http://schemas.openxmlformats.org/officeDocument/2006/relationships/slide" Target="slide36.xml"/><Relationship Id="rId30" Type="http://schemas.openxmlformats.org/officeDocument/2006/relationships/slide" Target="slide37.xml"/><Relationship Id="rId35" Type="http://schemas.openxmlformats.org/officeDocument/2006/relationships/slide" Target="slide12.xml"/><Relationship Id="rId43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524000"/>
            <a:ext cx="609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UTM Azuki" panose="02040603050506020204" pitchFamily="18" charset="0"/>
              </a:rPr>
              <a:t>  </a:t>
            </a:r>
            <a:r>
              <a:rPr lang="en-US" sz="8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</a:t>
            </a:r>
          </a:p>
          <a:p>
            <a:pPr algn="ctr"/>
            <a:r>
              <a:rPr lang="en-US" sz="8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BẤT NGỜ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143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ết quả hình ảnh cho bag schoo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ball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32" y="14478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68" y="1048621"/>
            <a:ext cx="6053676" cy="46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4520"/>
            <a:ext cx="4140981" cy="25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car toy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6" y="1694789"/>
            <a:ext cx="4648200" cy="3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8259"/>
            <a:ext cx="5091676" cy="509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569169" cy="63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5015">
            <a:off x="3008857" y="273790"/>
            <a:ext cx="3047897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01" y="723900"/>
            <a:ext cx="539150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cat cut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42950"/>
            <a:ext cx="45148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ết quả hình ảnh cho dog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743450" cy="60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778907"/>
            <a:ext cx="5486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zuki" panose="02040603050506020204" pitchFamily="18" charset="0"/>
              </a:rPr>
              <a:t>       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 1,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3762829" y="4792664"/>
            <a:ext cx="1676400" cy="7699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 rot="13296882">
            <a:off x="4891887" y="4939905"/>
            <a:ext cx="415499" cy="467519"/>
          </a:xfrm>
          <a:prstGeom prst="rtTriangl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3" y="0"/>
            <a:ext cx="6897124" cy="70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505389"/>
            <a:ext cx="6321425" cy="55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377606" cy="45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ết quả hình ảnh cho cand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24" y="533400"/>
            <a:ext cx="6387076" cy="557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09">
            <a:off x="1447800" y="-137675"/>
            <a:ext cx="6477000" cy="57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cook to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68" y="0"/>
            <a:ext cx="6377606" cy="63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ết quả hình ảnh cho lego toy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2867"/>
            <a:ext cx="8267700" cy="46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ice crea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566">
            <a:off x="1005329" y="347927"/>
            <a:ext cx="6781800" cy="57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vinamil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66207"/>
            <a:ext cx="6067944" cy="6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f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" y="790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christmas-presen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NGPIX-COM-Birthday-Gift-Vector-PNG-Transparent-Imag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246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present-1417611_64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4203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irthday-Present-Free-Download-PNG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97" y="79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ft-clipart-pink-gift-1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29013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gift_present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8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gift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\Desktop\christmas-present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DMIN\Desktop\PNGPIX-COM-Birthday-Gift-Vector-PNG-Transparent-Image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00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present-1417611_640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Birthday-Present-Free-Download-PNG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98" y="28956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DMIN\Desktop\gift-clipart-pink-gift-1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94" y="3012266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9" descr="C:\Users\ADMIN\Desktop\gift_present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\Desktop\gift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89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\Desktop\christmas-present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654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ADMIN\Desktop\PNGPIX-COM-Birthday-Gift-Vector-PNG-Transparent-Image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5149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ADMIN\Desktop\present-1417611_640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01" y="54721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ADMIN\Desktop\Birthday-Present-Free-Download-PNG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13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Users\ADMIN\Desktop\gift-clipart-pink-gift-14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5572047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Users\ADMIN\Desktop\gift_presen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45" y="5432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gif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14" y="151912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DMIN\Desktop\christmas-presen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82" y="154727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ADMIN\Desktop\PNGPIX-COM-Birthday-Gift-Vector-PNG-Transparent-Image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32" y="1448802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ADMIN\Desktop\present-1417611_640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15097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ADMIN\Desktop\Birthday-Present-Free-Download-PNG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55" y="14478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C:\Users\ADMIN\Desktop\gift-clipart-pink-gift-14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53539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9" descr="C:\Users\ADMIN\Desktop\gift_present.pn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22" y="14478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\Desktop\gift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37" y="41552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ADMIN\Desktop\christmas-present.pn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314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PNGPIX-COM-Birthday-Gift-Vector-PNG-Transparent-Image.pn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59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present-1417611_640.pn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Birthday-Present-Free-Download-PNG.pn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00799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:\Users\ADMIN\Desktop\gift-clipart-pink-gift-14.pn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" y="4264110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C:\Users\ADMIN\Desktop\gift_present.pn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74427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88414"/>
            <a:ext cx="2514600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Unt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8726"/>
            <a:ext cx="3810000" cy="66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028700"/>
            <a:ext cx="6321425" cy="42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37639"/>
            <a:ext cx="2362200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905">
            <a:off x="870740" y="-53975"/>
            <a:ext cx="7779774" cy="54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hamburger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609600"/>
            <a:ext cx="6016625" cy="47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ết quả hình ảnh cho stuffed anim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650772" cy="56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76200"/>
            <a:ext cx="4933950" cy="74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321425" cy="428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spaghetti noodle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64474"/>
            <a:ext cx="6747387" cy="38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846">
            <a:off x="2033890" y="729469"/>
            <a:ext cx="5047142" cy="50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260">
            <a:off x="2443082" y="114768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Kết quả hình ảnh cho candy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713">
            <a:off x="3396661" y="1026459"/>
            <a:ext cx="2602234" cy="520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Kết quả hình ảnh cho cak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77823"/>
            <a:ext cx="5163786" cy="45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Kết quả hình ảnh cho barbi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30604"/>
            <a:ext cx="4941880" cy="45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Kết quả hình ảnh cho spinn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042">
            <a:off x="2417543" y="1609187"/>
            <a:ext cx="33718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35" y="1524000"/>
            <a:ext cx="97536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61</Words>
  <Application>Microsoft Office PowerPoint</Application>
  <PresentationFormat>On-screen Show (4:3)</PresentationFormat>
  <Paragraphs>11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2017-10-13T08:33:07Z</dcterms:created>
  <dcterms:modified xsi:type="dcterms:W3CDTF">2020-08-23T11:35:44Z</dcterms:modified>
</cp:coreProperties>
</file>