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6" r:id="rId3"/>
    <p:sldId id="260" r:id="rId4"/>
    <p:sldId id="257" r:id="rId5"/>
    <p:sldId id="262" r:id="rId6"/>
    <p:sldId id="258" r:id="rId7"/>
    <p:sldId id="259" r:id="rId8"/>
    <p:sldId id="271" r:id="rId9"/>
    <p:sldId id="272" r:id="rId10"/>
    <p:sldId id="273" r:id="rId11"/>
    <p:sldId id="274" r:id="rId12"/>
    <p:sldId id="261" r:id="rId13"/>
    <p:sldId id="270" r:id="rId14"/>
  </p:sldIdLst>
  <p:sldSz cx="18288000" cy="10287000"/>
  <p:notesSz cx="6858000" cy="9144000"/>
  <p:embeddedFontLs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21.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l="3060" t="51395" r="47600" b="7020"/>
          <a:stretch>
            <a:fillRect/>
          </a:stretch>
        </p:blipFill>
        <p:spPr>
          <a:xfrm>
            <a:off x="0" y="0"/>
            <a:ext cx="18288000" cy="10287000"/>
          </a:xfrm>
          <a:prstGeom prst="rect">
            <a:avLst/>
          </a:prstGeom>
        </p:spPr>
      </p:pic>
      <p:grpSp>
        <p:nvGrpSpPr>
          <p:cNvPr id="3" name="Group 3"/>
          <p:cNvGrpSpPr>
            <a:grpSpLocks noChangeAspect="1"/>
          </p:cNvGrpSpPr>
          <p:nvPr/>
        </p:nvGrpSpPr>
        <p:grpSpPr>
          <a:xfrm>
            <a:off x="2218207" y="2472315"/>
            <a:ext cx="1451323" cy="764577"/>
            <a:chOff x="0" y="0"/>
            <a:chExt cx="1610360" cy="848360"/>
          </a:xfrm>
        </p:grpSpPr>
        <p:sp>
          <p:nvSpPr>
            <p:cNvPr id="4" name="Freeform 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38B6FF"/>
            </a:solidFill>
          </p:spPr>
        </p:sp>
      </p:grpSp>
      <p:grpSp>
        <p:nvGrpSpPr>
          <p:cNvPr id="5" name="Group 5"/>
          <p:cNvGrpSpPr>
            <a:grpSpLocks noChangeAspect="1"/>
          </p:cNvGrpSpPr>
          <p:nvPr/>
        </p:nvGrpSpPr>
        <p:grpSpPr>
          <a:xfrm rot="942582">
            <a:off x="2563931" y="7229709"/>
            <a:ext cx="761019" cy="1630053"/>
            <a:chOff x="0" y="0"/>
            <a:chExt cx="984250" cy="2108200"/>
          </a:xfrm>
        </p:grpSpPr>
        <p:sp>
          <p:nvSpPr>
            <p:cNvPr id="6" name="Freeform 6"/>
            <p:cNvSpPr/>
            <p:nvPr/>
          </p:nvSpPr>
          <p:spPr>
            <a:xfrm>
              <a:off x="-1270" y="-1270"/>
              <a:ext cx="990600" cy="2109470"/>
            </a:xfrm>
            <a:custGeom>
              <a:avLst/>
              <a:gdLst/>
              <a:ahLst/>
              <a:cxnLst/>
              <a:rect l="l" t="t" r="r" b="b"/>
              <a:pathLst>
                <a:path w="990600" h="2109470">
                  <a:moveTo>
                    <a:pt x="704850" y="1270"/>
                  </a:moveTo>
                  <a:lnTo>
                    <a:pt x="184150" y="71120"/>
                  </a:lnTo>
                  <a:cubicBezTo>
                    <a:pt x="176530" y="72390"/>
                    <a:pt x="168910" y="78740"/>
                    <a:pt x="168910" y="86360"/>
                  </a:cubicBezTo>
                  <a:lnTo>
                    <a:pt x="1270" y="1202690"/>
                  </a:lnTo>
                  <a:cubicBezTo>
                    <a:pt x="0" y="1215390"/>
                    <a:pt x="10160" y="1225550"/>
                    <a:pt x="22860" y="1224280"/>
                  </a:cubicBezTo>
                  <a:lnTo>
                    <a:pt x="337820" y="1170940"/>
                  </a:lnTo>
                  <a:cubicBezTo>
                    <a:pt x="350520" y="1168400"/>
                    <a:pt x="361950" y="1181100"/>
                    <a:pt x="359410" y="1193800"/>
                  </a:cubicBezTo>
                  <a:lnTo>
                    <a:pt x="118110" y="2086610"/>
                  </a:lnTo>
                  <a:cubicBezTo>
                    <a:pt x="115570" y="2098040"/>
                    <a:pt x="123190" y="2109470"/>
                    <a:pt x="135890" y="2109470"/>
                  </a:cubicBezTo>
                  <a:cubicBezTo>
                    <a:pt x="142240" y="2109470"/>
                    <a:pt x="148590" y="2105660"/>
                    <a:pt x="152400" y="2100580"/>
                  </a:cubicBezTo>
                  <a:lnTo>
                    <a:pt x="982980" y="647700"/>
                  </a:lnTo>
                  <a:cubicBezTo>
                    <a:pt x="990600" y="633730"/>
                    <a:pt x="979170" y="617220"/>
                    <a:pt x="963930" y="619760"/>
                  </a:cubicBezTo>
                  <a:lnTo>
                    <a:pt x="532130" y="704850"/>
                  </a:lnTo>
                  <a:cubicBezTo>
                    <a:pt x="518160" y="707390"/>
                    <a:pt x="506730" y="694690"/>
                    <a:pt x="510540" y="680720"/>
                  </a:cubicBezTo>
                  <a:lnTo>
                    <a:pt x="725170" y="25400"/>
                  </a:lnTo>
                  <a:cubicBezTo>
                    <a:pt x="728980" y="12700"/>
                    <a:pt x="718820" y="0"/>
                    <a:pt x="704850" y="1270"/>
                  </a:cubicBezTo>
                  <a:close/>
                </a:path>
              </a:pathLst>
            </a:custGeom>
            <a:solidFill>
              <a:srgbClr val="FFDE59"/>
            </a:solidFill>
          </p:spPr>
        </p:sp>
      </p:grpSp>
      <p:grpSp>
        <p:nvGrpSpPr>
          <p:cNvPr id="7" name="Group 7"/>
          <p:cNvGrpSpPr>
            <a:grpSpLocks noChangeAspect="1"/>
          </p:cNvGrpSpPr>
          <p:nvPr/>
        </p:nvGrpSpPr>
        <p:grpSpPr>
          <a:xfrm>
            <a:off x="14706600" y="2170412"/>
            <a:ext cx="1283319" cy="1396995"/>
            <a:chOff x="0" y="0"/>
            <a:chExt cx="2279650" cy="2481580"/>
          </a:xfrm>
        </p:grpSpPr>
        <p:sp>
          <p:nvSpPr>
            <p:cNvPr id="8" name="Freeform 8"/>
            <p:cNvSpPr/>
            <p:nvPr/>
          </p:nvSpPr>
          <p:spPr>
            <a:xfrm>
              <a:off x="0" y="0"/>
              <a:ext cx="2279650" cy="2481580"/>
            </a:xfrm>
            <a:custGeom>
              <a:avLst/>
              <a:gdLst/>
              <a:ahLst/>
              <a:cxnLst/>
              <a:rect l="l" t="t" r="r" b="b"/>
              <a:pathLst>
                <a:path w="2279650" h="2481580">
                  <a:moveTo>
                    <a:pt x="2279650" y="2481580"/>
                  </a:moveTo>
                  <a:lnTo>
                    <a:pt x="0" y="1179830"/>
                  </a:lnTo>
                  <a:lnTo>
                    <a:pt x="1697990" y="0"/>
                  </a:lnTo>
                  <a:lnTo>
                    <a:pt x="2279650" y="2481580"/>
                  </a:lnTo>
                  <a:close/>
                  <a:moveTo>
                    <a:pt x="878840" y="1140460"/>
                  </a:moveTo>
                  <a:lnTo>
                    <a:pt x="1574800" y="1537970"/>
                  </a:lnTo>
                  <a:lnTo>
                    <a:pt x="1397000" y="779780"/>
                  </a:lnTo>
                  <a:lnTo>
                    <a:pt x="878840" y="1140460"/>
                  </a:lnTo>
                  <a:close/>
                </a:path>
              </a:pathLst>
            </a:custGeom>
            <a:solidFill>
              <a:srgbClr val="FF66C4"/>
            </a:solidFill>
          </p:spPr>
        </p:sp>
      </p:grpSp>
      <p:grpSp>
        <p:nvGrpSpPr>
          <p:cNvPr id="9" name="Group 9"/>
          <p:cNvGrpSpPr>
            <a:grpSpLocks noChangeAspect="1"/>
          </p:cNvGrpSpPr>
          <p:nvPr/>
        </p:nvGrpSpPr>
        <p:grpSpPr>
          <a:xfrm>
            <a:off x="14626622" y="7354654"/>
            <a:ext cx="1152952" cy="1188330"/>
            <a:chOff x="0" y="0"/>
            <a:chExt cx="1614170" cy="1663700"/>
          </a:xfrm>
        </p:grpSpPr>
        <p:sp>
          <p:nvSpPr>
            <p:cNvPr id="10" name="Freeform 10"/>
            <p:cNvSpPr/>
            <p:nvPr/>
          </p:nvSpPr>
          <p:spPr>
            <a:xfrm>
              <a:off x="0" y="0"/>
              <a:ext cx="1614170" cy="1663700"/>
            </a:xfrm>
            <a:custGeom>
              <a:avLst/>
              <a:gdLst/>
              <a:ahLst/>
              <a:cxnLst/>
              <a:rect l="l" t="t" r="r" b="b"/>
              <a:pathLst>
                <a:path w="1614170" h="1663700">
                  <a:moveTo>
                    <a:pt x="463550" y="1663700"/>
                  </a:moveTo>
                  <a:lnTo>
                    <a:pt x="0" y="1586230"/>
                  </a:lnTo>
                  <a:lnTo>
                    <a:pt x="220980" y="262890"/>
                  </a:lnTo>
                  <a:lnTo>
                    <a:pt x="994410" y="595630"/>
                  </a:lnTo>
                  <a:lnTo>
                    <a:pt x="1162050" y="0"/>
                  </a:lnTo>
                  <a:lnTo>
                    <a:pt x="1614170" y="128270"/>
                  </a:lnTo>
                  <a:lnTo>
                    <a:pt x="1300480" y="1239520"/>
                  </a:lnTo>
                  <a:lnTo>
                    <a:pt x="585470" y="932180"/>
                  </a:lnTo>
                  <a:close/>
                </a:path>
              </a:pathLst>
            </a:custGeom>
            <a:solidFill>
              <a:srgbClr val="4ABFBE"/>
            </a:solidFill>
          </p:spPr>
        </p:sp>
      </p:grpSp>
      <p:sp>
        <p:nvSpPr>
          <p:cNvPr id="11" name="TextBox 11"/>
          <p:cNvSpPr txBox="1"/>
          <p:nvPr/>
        </p:nvSpPr>
        <p:spPr>
          <a:xfrm>
            <a:off x="2430978" y="3142952"/>
            <a:ext cx="13723422" cy="4001095"/>
          </a:xfrm>
          <a:prstGeom prst="rect">
            <a:avLst/>
          </a:prstGeom>
        </p:spPr>
        <p:txBody>
          <a:bodyPr wrap="square" lIns="0" tIns="0" rIns="0" bIns="0" rtlCol="0" anchor="t">
            <a:spAutoFit/>
          </a:bodyPr>
          <a:lstStyle/>
          <a:p>
            <a:pPr algn="ctr">
              <a:lnSpc>
                <a:spcPts val="15602"/>
              </a:lnSpc>
            </a:pPr>
            <a:r>
              <a:rPr lang="en-US" sz="7200" b="1" dirty="0" smtClean="0">
                <a:solidFill>
                  <a:srgbClr val="004AAD"/>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004AA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noChangeAspect="1"/>
          </p:cNvGrpSpPr>
          <p:nvPr/>
        </p:nvGrpSpPr>
        <p:grpSpPr>
          <a:xfrm rot="-8195945">
            <a:off x="1104458" y="8446353"/>
            <a:ext cx="1451323" cy="764577"/>
            <a:chOff x="0" y="0"/>
            <a:chExt cx="1610360" cy="848360"/>
          </a:xfrm>
        </p:grpSpPr>
        <p:sp>
          <p:nvSpPr>
            <p:cNvPr id="4" name="Freeform 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38B6FF"/>
            </a:solidFill>
          </p:spPr>
        </p:sp>
      </p:grpSp>
      <p:grpSp>
        <p:nvGrpSpPr>
          <p:cNvPr id="5" name="Group 5"/>
          <p:cNvGrpSpPr>
            <a:grpSpLocks noChangeAspect="1"/>
          </p:cNvGrpSpPr>
          <p:nvPr/>
        </p:nvGrpSpPr>
        <p:grpSpPr>
          <a:xfrm rot="942582">
            <a:off x="16513265" y="7901300"/>
            <a:ext cx="761019" cy="1630053"/>
            <a:chOff x="0" y="0"/>
            <a:chExt cx="984250" cy="2108200"/>
          </a:xfrm>
        </p:grpSpPr>
        <p:sp>
          <p:nvSpPr>
            <p:cNvPr id="6" name="Freeform 6"/>
            <p:cNvSpPr/>
            <p:nvPr/>
          </p:nvSpPr>
          <p:spPr>
            <a:xfrm>
              <a:off x="-1270" y="-1270"/>
              <a:ext cx="990600" cy="2109470"/>
            </a:xfrm>
            <a:custGeom>
              <a:avLst/>
              <a:gdLst/>
              <a:ahLst/>
              <a:cxnLst/>
              <a:rect l="l" t="t" r="r" b="b"/>
              <a:pathLst>
                <a:path w="990600" h="2109470">
                  <a:moveTo>
                    <a:pt x="704850" y="1270"/>
                  </a:moveTo>
                  <a:lnTo>
                    <a:pt x="184150" y="71120"/>
                  </a:lnTo>
                  <a:cubicBezTo>
                    <a:pt x="176530" y="72390"/>
                    <a:pt x="168910" y="78740"/>
                    <a:pt x="168910" y="86360"/>
                  </a:cubicBezTo>
                  <a:lnTo>
                    <a:pt x="1270" y="1202690"/>
                  </a:lnTo>
                  <a:cubicBezTo>
                    <a:pt x="0" y="1215390"/>
                    <a:pt x="10160" y="1225550"/>
                    <a:pt x="22860" y="1224280"/>
                  </a:cubicBezTo>
                  <a:lnTo>
                    <a:pt x="337820" y="1170940"/>
                  </a:lnTo>
                  <a:cubicBezTo>
                    <a:pt x="350520" y="1168400"/>
                    <a:pt x="361950" y="1181100"/>
                    <a:pt x="359410" y="1193800"/>
                  </a:cubicBezTo>
                  <a:lnTo>
                    <a:pt x="118110" y="2086610"/>
                  </a:lnTo>
                  <a:cubicBezTo>
                    <a:pt x="115570" y="2098040"/>
                    <a:pt x="123190" y="2109470"/>
                    <a:pt x="135890" y="2109470"/>
                  </a:cubicBezTo>
                  <a:cubicBezTo>
                    <a:pt x="142240" y="2109470"/>
                    <a:pt x="148590" y="2105660"/>
                    <a:pt x="152400" y="2100580"/>
                  </a:cubicBezTo>
                  <a:lnTo>
                    <a:pt x="982980" y="647700"/>
                  </a:lnTo>
                  <a:cubicBezTo>
                    <a:pt x="990600" y="633730"/>
                    <a:pt x="979170" y="617220"/>
                    <a:pt x="963930" y="619760"/>
                  </a:cubicBezTo>
                  <a:lnTo>
                    <a:pt x="532130" y="704850"/>
                  </a:lnTo>
                  <a:cubicBezTo>
                    <a:pt x="518160" y="707390"/>
                    <a:pt x="506730" y="694690"/>
                    <a:pt x="510540" y="680720"/>
                  </a:cubicBezTo>
                  <a:lnTo>
                    <a:pt x="725170" y="25400"/>
                  </a:lnTo>
                  <a:cubicBezTo>
                    <a:pt x="728980" y="12700"/>
                    <a:pt x="718820" y="0"/>
                    <a:pt x="704850" y="1270"/>
                  </a:cubicBezTo>
                  <a:close/>
                </a:path>
              </a:pathLst>
            </a:custGeom>
            <a:solidFill>
              <a:srgbClr val="FFDE59"/>
            </a:solidFill>
          </p:spPr>
        </p:sp>
      </p:grpSp>
      <p:grpSp>
        <p:nvGrpSpPr>
          <p:cNvPr id="7" name="Group 7"/>
          <p:cNvGrpSpPr>
            <a:grpSpLocks noChangeAspect="1"/>
          </p:cNvGrpSpPr>
          <p:nvPr/>
        </p:nvGrpSpPr>
        <p:grpSpPr>
          <a:xfrm>
            <a:off x="1220305" y="647700"/>
            <a:ext cx="1283319" cy="1396995"/>
            <a:chOff x="0" y="0"/>
            <a:chExt cx="2279650" cy="2481580"/>
          </a:xfrm>
        </p:grpSpPr>
        <p:sp>
          <p:nvSpPr>
            <p:cNvPr id="8" name="Freeform 8"/>
            <p:cNvSpPr/>
            <p:nvPr/>
          </p:nvSpPr>
          <p:spPr>
            <a:xfrm>
              <a:off x="0" y="0"/>
              <a:ext cx="2279650" cy="2481580"/>
            </a:xfrm>
            <a:custGeom>
              <a:avLst/>
              <a:gdLst/>
              <a:ahLst/>
              <a:cxnLst/>
              <a:rect l="l" t="t" r="r" b="b"/>
              <a:pathLst>
                <a:path w="2279650" h="2481580">
                  <a:moveTo>
                    <a:pt x="2279650" y="2481580"/>
                  </a:moveTo>
                  <a:lnTo>
                    <a:pt x="0" y="1179830"/>
                  </a:lnTo>
                  <a:lnTo>
                    <a:pt x="1697990" y="0"/>
                  </a:lnTo>
                  <a:lnTo>
                    <a:pt x="2279650" y="2481580"/>
                  </a:lnTo>
                  <a:close/>
                  <a:moveTo>
                    <a:pt x="878840" y="1140460"/>
                  </a:moveTo>
                  <a:lnTo>
                    <a:pt x="1574800" y="1537970"/>
                  </a:lnTo>
                  <a:lnTo>
                    <a:pt x="1397000" y="779780"/>
                  </a:lnTo>
                  <a:lnTo>
                    <a:pt x="878840" y="1140460"/>
                  </a:lnTo>
                  <a:close/>
                </a:path>
              </a:pathLst>
            </a:custGeom>
            <a:solidFill>
              <a:srgbClr val="FF66C4"/>
            </a:solidFill>
          </p:spPr>
        </p:sp>
      </p:grpSp>
      <p:grpSp>
        <p:nvGrpSpPr>
          <p:cNvPr id="9" name="Group 9"/>
          <p:cNvGrpSpPr>
            <a:grpSpLocks noChangeAspect="1"/>
          </p:cNvGrpSpPr>
          <p:nvPr/>
        </p:nvGrpSpPr>
        <p:grpSpPr>
          <a:xfrm>
            <a:off x="16002000" y="666466"/>
            <a:ext cx="1152952" cy="1188330"/>
            <a:chOff x="0" y="0"/>
            <a:chExt cx="1614170" cy="1663700"/>
          </a:xfrm>
        </p:grpSpPr>
        <p:sp>
          <p:nvSpPr>
            <p:cNvPr id="10" name="Freeform 10"/>
            <p:cNvSpPr/>
            <p:nvPr/>
          </p:nvSpPr>
          <p:spPr>
            <a:xfrm>
              <a:off x="0" y="0"/>
              <a:ext cx="1614170" cy="1663700"/>
            </a:xfrm>
            <a:custGeom>
              <a:avLst/>
              <a:gdLst/>
              <a:ahLst/>
              <a:cxnLst/>
              <a:rect l="l" t="t" r="r" b="b"/>
              <a:pathLst>
                <a:path w="1614170" h="1663700">
                  <a:moveTo>
                    <a:pt x="463550" y="1663700"/>
                  </a:moveTo>
                  <a:lnTo>
                    <a:pt x="0" y="1586230"/>
                  </a:lnTo>
                  <a:lnTo>
                    <a:pt x="220980" y="262890"/>
                  </a:lnTo>
                  <a:lnTo>
                    <a:pt x="994410" y="595630"/>
                  </a:lnTo>
                  <a:lnTo>
                    <a:pt x="1162050" y="0"/>
                  </a:lnTo>
                  <a:lnTo>
                    <a:pt x="1614170" y="128270"/>
                  </a:lnTo>
                  <a:lnTo>
                    <a:pt x="1300480" y="1239520"/>
                  </a:lnTo>
                  <a:lnTo>
                    <a:pt x="585470" y="932180"/>
                  </a:lnTo>
                  <a:close/>
                </a:path>
              </a:pathLst>
            </a:custGeom>
            <a:solidFill>
              <a:srgbClr val="4ABFBE"/>
            </a:solidFill>
          </p:spPr>
        </p:sp>
      </p:grpSp>
      <p:sp>
        <p:nvSpPr>
          <p:cNvPr id="18" name="Rectangle 17"/>
          <p:cNvSpPr/>
          <p:nvPr/>
        </p:nvSpPr>
        <p:spPr>
          <a:xfrm>
            <a:off x="2609424" y="4914900"/>
            <a:ext cx="13658898" cy="3600986"/>
          </a:xfrm>
          <a:prstGeom prst="rect">
            <a:avLst/>
          </a:prstGeom>
        </p:spPr>
        <p:txBody>
          <a:bodyPr wrap="square">
            <a:spAutoFit/>
          </a:bodyPr>
          <a:lstStyle/>
          <a:p>
            <a:pPr algn="just">
              <a:lnSpc>
                <a:spcPct val="150000"/>
              </a:lnSpc>
            </a:pPr>
            <a:r>
              <a:rPr lang="vi-VN" sz="3800" b="1" dirty="0">
                <a:solidFill>
                  <a:srgbClr val="000000"/>
                </a:solidFill>
                <a:ea typeface="Calibri" panose="020F0502020204030204" pitchFamily="34" charset="0"/>
                <a:cs typeface="Arial" panose="020B0604020202020204" pitchFamily="34" charset="0"/>
              </a:rPr>
              <a:t>Điều 4 (</a:t>
            </a:r>
            <a:r>
              <a:rPr lang="vi-VN" sz="3800" b="1" dirty="0" smtClean="0">
                <a:solidFill>
                  <a:srgbClr val="000000"/>
                </a:solidFill>
                <a:ea typeface="Calibri" panose="020F0502020204030204" pitchFamily="34" charset="0"/>
                <a:cs typeface="Arial" panose="020B0604020202020204" pitchFamily="34" charset="0"/>
              </a:rPr>
              <a:t>Giữ</a:t>
            </a:r>
            <a:r>
              <a:rPr lang="en-US" sz="3800" b="1" dirty="0" smtClean="0">
                <a:solidFill>
                  <a:srgbClr val="000000"/>
                </a:solidFill>
                <a:ea typeface="Calibri" panose="020F0502020204030204" pitchFamily="34" charset="0"/>
                <a:cs typeface="Arial" panose="020B0604020202020204" pitchFamily="34" charset="0"/>
              </a:rPr>
              <a:t> </a:t>
            </a:r>
            <a:r>
              <a:rPr lang="vi-VN" sz="3800" b="1" dirty="0" smtClean="0">
                <a:solidFill>
                  <a:srgbClr val="000000"/>
                </a:solidFill>
                <a:ea typeface="Calibri" panose="020F0502020204030204" pitchFamily="34" charset="0"/>
                <a:cs typeface="Arial" panose="020B0604020202020204" pitchFamily="34" charset="0"/>
              </a:rPr>
              <a:t>gìn </a:t>
            </a:r>
            <a:r>
              <a:rPr lang="vi-VN" sz="3800" b="1" dirty="0">
                <a:solidFill>
                  <a:srgbClr val="000000"/>
                </a:solidFill>
                <a:ea typeface="Calibri" panose="020F0502020204030204" pitchFamily="34" charset="0"/>
                <a:cs typeface="Arial" panose="020B0604020202020204" pitchFamily="34" charset="0"/>
              </a:rPr>
              <a:t>vệ sinh chung): </a:t>
            </a:r>
            <a:r>
              <a:rPr lang="vi-VN" sz="3800" dirty="0">
                <a:solidFill>
                  <a:srgbClr val="000000"/>
                </a:solidFill>
                <a:ea typeface="Calibri" panose="020F0502020204030204" pitchFamily="34" charset="0"/>
                <a:cs typeface="Arial" panose="020B0604020202020204" pitchFamily="34" charset="0"/>
              </a:rPr>
              <a:t>Khách cần giữ gìn vệ sinh chung (không vứt rác, không khạc nhổ, đi vệ sinh đúng nơi quy định) để vườn thú luôn sạch, đẹp, không bị ô nhiễm, là điểm du lịch hấp dẫn khách tham quan.</a:t>
            </a:r>
            <a:endParaRPr lang="en-US" sz="3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143" y="266700"/>
            <a:ext cx="7467600" cy="4953000"/>
          </a:xfrm>
          <a:prstGeom prst="rect">
            <a:avLst/>
          </a:prstGeom>
        </p:spPr>
      </p:pic>
    </p:spTree>
    <p:extLst>
      <p:ext uri="{BB962C8B-B14F-4D97-AF65-F5344CB8AC3E}">
        <p14:creationId xmlns:p14="http://schemas.microsoft.com/office/powerpoint/2010/main" val="10399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noChangeAspect="1"/>
          </p:cNvGrpSpPr>
          <p:nvPr/>
        </p:nvGrpSpPr>
        <p:grpSpPr>
          <a:xfrm>
            <a:off x="16154400" y="8645574"/>
            <a:ext cx="1451323" cy="764577"/>
            <a:chOff x="0" y="0"/>
            <a:chExt cx="1610360" cy="848360"/>
          </a:xfrm>
        </p:grpSpPr>
        <p:sp>
          <p:nvSpPr>
            <p:cNvPr id="4" name="Freeform 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38B6FF"/>
            </a:solidFill>
          </p:spPr>
        </p:sp>
      </p:grpSp>
      <p:grpSp>
        <p:nvGrpSpPr>
          <p:cNvPr id="5" name="Group 5"/>
          <p:cNvGrpSpPr>
            <a:grpSpLocks noChangeAspect="1"/>
          </p:cNvGrpSpPr>
          <p:nvPr/>
        </p:nvGrpSpPr>
        <p:grpSpPr>
          <a:xfrm rot="942582">
            <a:off x="17007061" y="720284"/>
            <a:ext cx="761019" cy="1630053"/>
            <a:chOff x="0" y="0"/>
            <a:chExt cx="984250" cy="2108200"/>
          </a:xfrm>
        </p:grpSpPr>
        <p:sp>
          <p:nvSpPr>
            <p:cNvPr id="6" name="Freeform 6"/>
            <p:cNvSpPr/>
            <p:nvPr/>
          </p:nvSpPr>
          <p:spPr>
            <a:xfrm>
              <a:off x="-1270" y="-1270"/>
              <a:ext cx="990600" cy="2109470"/>
            </a:xfrm>
            <a:custGeom>
              <a:avLst/>
              <a:gdLst/>
              <a:ahLst/>
              <a:cxnLst/>
              <a:rect l="l" t="t" r="r" b="b"/>
              <a:pathLst>
                <a:path w="990600" h="2109470">
                  <a:moveTo>
                    <a:pt x="704850" y="1270"/>
                  </a:moveTo>
                  <a:lnTo>
                    <a:pt x="184150" y="71120"/>
                  </a:lnTo>
                  <a:cubicBezTo>
                    <a:pt x="176530" y="72390"/>
                    <a:pt x="168910" y="78740"/>
                    <a:pt x="168910" y="86360"/>
                  </a:cubicBezTo>
                  <a:lnTo>
                    <a:pt x="1270" y="1202690"/>
                  </a:lnTo>
                  <a:cubicBezTo>
                    <a:pt x="0" y="1215390"/>
                    <a:pt x="10160" y="1225550"/>
                    <a:pt x="22860" y="1224280"/>
                  </a:cubicBezTo>
                  <a:lnTo>
                    <a:pt x="337820" y="1170940"/>
                  </a:lnTo>
                  <a:cubicBezTo>
                    <a:pt x="350520" y="1168400"/>
                    <a:pt x="361950" y="1181100"/>
                    <a:pt x="359410" y="1193800"/>
                  </a:cubicBezTo>
                  <a:lnTo>
                    <a:pt x="118110" y="2086610"/>
                  </a:lnTo>
                  <a:cubicBezTo>
                    <a:pt x="115570" y="2098040"/>
                    <a:pt x="123190" y="2109470"/>
                    <a:pt x="135890" y="2109470"/>
                  </a:cubicBezTo>
                  <a:cubicBezTo>
                    <a:pt x="142240" y="2109470"/>
                    <a:pt x="148590" y="2105660"/>
                    <a:pt x="152400" y="2100580"/>
                  </a:cubicBezTo>
                  <a:lnTo>
                    <a:pt x="982980" y="647700"/>
                  </a:lnTo>
                  <a:cubicBezTo>
                    <a:pt x="990600" y="633730"/>
                    <a:pt x="979170" y="617220"/>
                    <a:pt x="963930" y="619760"/>
                  </a:cubicBezTo>
                  <a:lnTo>
                    <a:pt x="532130" y="704850"/>
                  </a:lnTo>
                  <a:cubicBezTo>
                    <a:pt x="518160" y="707390"/>
                    <a:pt x="506730" y="694690"/>
                    <a:pt x="510540" y="680720"/>
                  </a:cubicBezTo>
                  <a:lnTo>
                    <a:pt x="725170" y="25400"/>
                  </a:lnTo>
                  <a:cubicBezTo>
                    <a:pt x="728980" y="12700"/>
                    <a:pt x="718820" y="0"/>
                    <a:pt x="704850" y="1270"/>
                  </a:cubicBezTo>
                  <a:close/>
                </a:path>
              </a:pathLst>
            </a:custGeom>
            <a:solidFill>
              <a:srgbClr val="FFDE59"/>
            </a:solidFill>
          </p:spPr>
        </p:sp>
      </p:grpSp>
      <p:grpSp>
        <p:nvGrpSpPr>
          <p:cNvPr id="7" name="Group 7"/>
          <p:cNvGrpSpPr>
            <a:grpSpLocks noChangeAspect="1"/>
          </p:cNvGrpSpPr>
          <p:nvPr/>
        </p:nvGrpSpPr>
        <p:grpSpPr>
          <a:xfrm>
            <a:off x="685800" y="8339293"/>
            <a:ext cx="1265080" cy="1377140"/>
            <a:chOff x="0" y="0"/>
            <a:chExt cx="2279650" cy="2481580"/>
          </a:xfrm>
        </p:grpSpPr>
        <p:sp>
          <p:nvSpPr>
            <p:cNvPr id="8" name="Freeform 8"/>
            <p:cNvSpPr/>
            <p:nvPr/>
          </p:nvSpPr>
          <p:spPr>
            <a:xfrm>
              <a:off x="0" y="0"/>
              <a:ext cx="2279650" cy="2481580"/>
            </a:xfrm>
            <a:custGeom>
              <a:avLst/>
              <a:gdLst/>
              <a:ahLst/>
              <a:cxnLst/>
              <a:rect l="l" t="t" r="r" b="b"/>
              <a:pathLst>
                <a:path w="2279650" h="2481580">
                  <a:moveTo>
                    <a:pt x="2279650" y="2481580"/>
                  </a:moveTo>
                  <a:lnTo>
                    <a:pt x="0" y="1179830"/>
                  </a:lnTo>
                  <a:lnTo>
                    <a:pt x="1697990" y="0"/>
                  </a:lnTo>
                  <a:lnTo>
                    <a:pt x="2279650" y="2481580"/>
                  </a:lnTo>
                  <a:close/>
                  <a:moveTo>
                    <a:pt x="878840" y="1140460"/>
                  </a:moveTo>
                  <a:lnTo>
                    <a:pt x="1574800" y="1537970"/>
                  </a:lnTo>
                  <a:lnTo>
                    <a:pt x="1397000" y="779780"/>
                  </a:lnTo>
                  <a:lnTo>
                    <a:pt x="878840" y="1140460"/>
                  </a:lnTo>
                  <a:close/>
                </a:path>
              </a:pathLst>
            </a:custGeom>
            <a:solidFill>
              <a:srgbClr val="FF66C4"/>
            </a:solidFill>
          </p:spPr>
        </p:sp>
      </p:grpSp>
      <p:grpSp>
        <p:nvGrpSpPr>
          <p:cNvPr id="9" name="Group 9"/>
          <p:cNvGrpSpPr>
            <a:grpSpLocks noChangeAspect="1"/>
          </p:cNvGrpSpPr>
          <p:nvPr/>
        </p:nvGrpSpPr>
        <p:grpSpPr>
          <a:xfrm>
            <a:off x="685800" y="470805"/>
            <a:ext cx="1152952" cy="1188330"/>
            <a:chOff x="0" y="0"/>
            <a:chExt cx="1614170" cy="1663700"/>
          </a:xfrm>
        </p:grpSpPr>
        <p:sp>
          <p:nvSpPr>
            <p:cNvPr id="10" name="Freeform 10"/>
            <p:cNvSpPr/>
            <p:nvPr/>
          </p:nvSpPr>
          <p:spPr>
            <a:xfrm>
              <a:off x="0" y="0"/>
              <a:ext cx="1614170" cy="1663700"/>
            </a:xfrm>
            <a:custGeom>
              <a:avLst/>
              <a:gdLst/>
              <a:ahLst/>
              <a:cxnLst/>
              <a:rect l="l" t="t" r="r" b="b"/>
              <a:pathLst>
                <a:path w="1614170" h="1663700">
                  <a:moveTo>
                    <a:pt x="463550" y="1663700"/>
                  </a:moveTo>
                  <a:lnTo>
                    <a:pt x="0" y="1586230"/>
                  </a:lnTo>
                  <a:lnTo>
                    <a:pt x="220980" y="262890"/>
                  </a:lnTo>
                  <a:lnTo>
                    <a:pt x="994410" y="595630"/>
                  </a:lnTo>
                  <a:lnTo>
                    <a:pt x="1162050" y="0"/>
                  </a:lnTo>
                  <a:lnTo>
                    <a:pt x="1614170" y="128270"/>
                  </a:lnTo>
                  <a:lnTo>
                    <a:pt x="1300480" y="1239520"/>
                  </a:lnTo>
                  <a:lnTo>
                    <a:pt x="585470" y="932180"/>
                  </a:lnTo>
                  <a:close/>
                </a:path>
              </a:pathLst>
            </a:custGeom>
            <a:solidFill>
              <a:srgbClr val="4ABFBE"/>
            </a:solidFill>
          </p:spPr>
        </p:sp>
      </p:grpSp>
      <p:sp>
        <p:nvSpPr>
          <p:cNvPr id="15" name="TextBox 15"/>
          <p:cNvSpPr txBox="1"/>
          <p:nvPr/>
        </p:nvSpPr>
        <p:spPr>
          <a:xfrm>
            <a:off x="2516275" y="470805"/>
            <a:ext cx="14283374" cy="3116238"/>
          </a:xfrm>
          <a:prstGeom prst="rect">
            <a:avLst/>
          </a:prstGeom>
        </p:spPr>
        <p:txBody>
          <a:bodyPr wrap="square" lIns="0" tIns="0" rIns="0" bIns="0" rtlCol="0" anchor="t">
            <a:spAutoFit/>
          </a:bodyPr>
          <a:lstStyle/>
          <a:p>
            <a:pPr algn="just">
              <a:lnSpc>
                <a:spcPct val="150000"/>
              </a:lnSpc>
            </a:pPr>
            <a:r>
              <a:rPr lang="en-US" sz="4500" b="1" i="1" dirty="0" smtClean="0">
                <a:solidFill>
                  <a:srgbClr val="004AAD"/>
                </a:solidFill>
                <a:latin typeface="Arial" panose="020B0604020202020204" pitchFamily="34" charset="0"/>
                <a:cs typeface="Arial" panose="020B0604020202020204" pitchFamily="34" charset="0"/>
              </a:rPr>
              <a:t>2. </a:t>
            </a:r>
            <a:r>
              <a:rPr lang="en-US" sz="4500" b="1" i="1" dirty="0" err="1" smtClean="0">
                <a:solidFill>
                  <a:srgbClr val="004AAD"/>
                </a:solidFill>
                <a:latin typeface="Arial" panose="020B0604020202020204" pitchFamily="34" charset="0"/>
                <a:cs typeface="Arial" panose="020B0604020202020204" pitchFamily="34" charset="0"/>
              </a:rPr>
              <a:t>Để</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khách</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tham</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quan</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không</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gặp</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nguy</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hiểm</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khi</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đến</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thăm</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chuồng</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nuôi</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thú</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dữ</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theo</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em</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cần</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bổ</a:t>
            </a:r>
            <a:r>
              <a:rPr lang="en-US" sz="4500" b="1" i="1" dirty="0" smtClean="0">
                <a:solidFill>
                  <a:srgbClr val="004AAD"/>
                </a:solidFill>
                <a:latin typeface="Arial" panose="020B0604020202020204" pitchFamily="34" charset="0"/>
                <a:cs typeface="Arial" panose="020B0604020202020204" pitchFamily="34" charset="0"/>
              </a:rPr>
              <a:t> sung </a:t>
            </a:r>
            <a:r>
              <a:rPr lang="en-US" sz="4500" b="1" i="1" dirty="0" err="1" smtClean="0">
                <a:solidFill>
                  <a:srgbClr val="004AAD"/>
                </a:solidFill>
                <a:latin typeface="Arial" panose="020B0604020202020204" pitchFamily="34" charset="0"/>
                <a:cs typeface="Arial" panose="020B0604020202020204" pitchFamily="34" charset="0"/>
              </a:rPr>
              <a:t>vào</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nội</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quy</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vườn</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thú</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những</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điều</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nào</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dưới</a:t>
            </a:r>
            <a:r>
              <a:rPr lang="en-US" sz="4500" b="1" i="1" dirty="0" smtClean="0">
                <a:solidFill>
                  <a:srgbClr val="004AAD"/>
                </a:solidFill>
                <a:latin typeface="Arial" panose="020B0604020202020204" pitchFamily="34" charset="0"/>
                <a:cs typeface="Arial" panose="020B0604020202020204" pitchFamily="34" charset="0"/>
              </a:rPr>
              <a:t> </a:t>
            </a:r>
            <a:r>
              <a:rPr lang="en-US" sz="4500" b="1" i="1" dirty="0" err="1" smtClean="0">
                <a:solidFill>
                  <a:srgbClr val="004AAD"/>
                </a:solidFill>
                <a:latin typeface="Arial" panose="020B0604020202020204" pitchFamily="34" charset="0"/>
                <a:cs typeface="Arial" panose="020B0604020202020204" pitchFamily="34" charset="0"/>
              </a:rPr>
              <a:t>đây</a:t>
            </a:r>
            <a:r>
              <a:rPr lang="en-US" sz="4500" b="1" i="1" dirty="0" smtClean="0">
                <a:solidFill>
                  <a:srgbClr val="004AAD"/>
                </a:solidFill>
                <a:latin typeface="Arial" panose="020B0604020202020204" pitchFamily="34" charset="0"/>
                <a:cs typeface="Arial" panose="020B0604020202020204" pitchFamily="34" charset="0"/>
              </a:rPr>
              <a:t>?</a:t>
            </a:r>
            <a:endParaRPr lang="en-US" sz="4500" b="1" i="1" dirty="0">
              <a:solidFill>
                <a:srgbClr val="004AAD"/>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533"/>
          <a:stretch/>
        </p:blipFill>
        <p:spPr>
          <a:xfrm>
            <a:off x="8989986" y="7438141"/>
            <a:ext cx="7644069" cy="2414866"/>
          </a:xfrm>
          <a:prstGeom prst="rect">
            <a:avLst/>
          </a:prstGeom>
        </p:spPr>
      </p:pic>
      <p:sp>
        <p:nvSpPr>
          <p:cNvPr id="11" name="TextBox 10"/>
          <p:cNvSpPr txBox="1"/>
          <p:nvPr/>
        </p:nvSpPr>
        <p:spPr>
          <a:xfrm>
            <a:off x="3274986" y="3587043"/>
            <a:ext cx="11430000" cy="3594638"/>
          </a:xfrm>
          <a:prstGeom prst="rect">
            <a:avLst/>
          </a:prstGeom>
          <a:noFill/>
        </p:spPr>
        <p:txBody>
          <a:bodyPr wrap="square" rtlCol="0">
            <a:spAutoFit/>
          </a:bodyPr>
          <a:lstStyle/>
          <a:p>
            <a:pPr marL="342900" indent="-342900">
              <a:lnSpc>
                <a:spcPct val="200000"/>
              </a:lnSpc>
              <a:buAutoNum type="alphaLcPeriod"/>
            </a:pP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Đứng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rào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bảo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vệ</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mét</a:t>
            </a:r>
            <a:r>
              <a:rPr lang="en-US" sz="4000"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trèo</a:t>
            </a:r>
            <a:r>
              <a:rPr lang="en-US" sz="4000" dirty="0" smtClean="0">
                <a:latin typeface="Arial" panose="020B0604020202020204" pitchFamily="34" charset="0"/>
                <a:cs typeface="Arial" panose="020B0604020202020204" pitchFamily="34" charset="0"/>
              </a:rPr>
              <a:t> qua hang </a:t>
            </a:r>
            <a:r>
              <a:rPr lang="en-US" sz="4000" dirty="0" err="1" smtClean="0">
                <a:latin typeface="Arial" panose="020B0604020202020204" pitchFamily="34" charset="0"/>
                <a:cs typeface="Arial" panose="020B0604020202020204" pitchFamily="34" charset="0"/>
              </a:rPr>
              <a:t>rào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bảo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vệ</a:t>
            </a:r>
            <a:r>
              <a:rPr lang="en-US" sz="4000"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Trẻ</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12 </a:t>
            </a:r>
            <a:r>
              <a:rPr lang="en-US" sz="4000" dirty="0" err="1" smtClean="0">
                <a:latin typeface="Arial" panose="020B0604020202020204" pitchFamily="34" charset="0"/>
                <a:cs typeface="Arial" panose="020B0604020202020204" pitchFamily="34" charset="0"/>
              </a:rPr>
              <a:t>tuổi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người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777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900" decel="100000" fill="hold"/>
                                        <p:tgtEl>
                                          <p:spTgt spid="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noChangeAspect="1"/>
          </p:cNvGrpSpPr>
          <p:nvPr/>
        </p:nvGrpSpPr>
        <p:grpSpPr>
          <a:xfrm>
            <a:off x="15316200" y="1947301"/>
            <a:ext cx="1451323" cy="764577"/>
            <a:chOff x="0" y="0"/>
            <a:chExt cx="1610360" cy="848360"/>
          </a:xfrm>
        </p:grpSpPr>
        <p:sp>
          <p:nvSpPr>
            <p:cNvPr id="4" name="Freeform 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38B6FF"/>
            </a:solidFill>
          </p:spPr>
        </p:sp>
      </p:grpSp>
      <p:grpSp>
        <p:nvGrpSpPr>
          <p:cNvPr id="5" name="Group 5"/>
          <p:cNvGrpSpPr>
            <a:grpSpLocks noChangeAspect="1"/>
          </p:cNvGrpSpPr>
          <p:nvPr/>
        </p:nvGrpSpPr>
        <p:grpSpPr>
          <a:xfrm rot="942582">
            <a:off x="2187665" y="1838024"/>
            <a:ext cx="761019" cy="1630053"/>
            <a:chOff x="0" y="0"/>
            <a:chExt cx="984250" cy="2108200"/>
          </a:xfrm>
        </p:grpSpPr>
        <p:sp>
          <p:nvSpPr>
            <p:cNvPr id="6" name="Freeform 6"/>
            <p:cNvSpPr/>
            <p:nvPr/>
          </p:nvSpPr>
          <p:spPr>
            <a:xfrm>
              <a:off x="-1270" y="-1270"/>
              <a:ext cx="990600" cy="2109470"/>
            </a:xfrm>
            <a:custGeom>
              <a:avLst/>
              <a:gdLst/>
              <a:ahLst/>
              <a:cxnLst/>
              <a:rect l="l" t="t" r="r" b="b"/>
              <a:pathLst>
                <a:path w="990600" h="2109470">
                  <a:moveTo>
                    <a:pt x="704850" y="1270"/>
                  </a:moveTo>
                  <a:lnTo>
                    <a:pt x="184150" y="71120"/>
                  </a:lnTo>
                  <a:cubicBezTo>
                    <a:pt x="176530" y="72390"/>
                    <a:pt x="168910" y="78740"/>
                    <a:pt x="168910" y="86360"/>
                  </a:cubicBezTo>
                  <a:lnTo>
                    <a:pt x="1270" y="1202690"/>
                  </a:lnTo>
                  <a:cubicBezTo>
                    <a:pt x="0" y="1215390"/>
                    <a:pt x="10160" y="1225550"/>
                    <a:pt x="22860" y="1224280"/>
                  </a:cubicBezTo>
                  <a:lnTo>
                    <a:pt x="337820" y="1170940"/>
                  </a:lnTo>
                  <a:cubicBezTo>
                    <a:pt x="350520" y="1168400"/>
                    <a:pt x="361950" y="1181100"/>
                    <a:pt x="359410" y="1193800"/>
                  </a:cubicBezTo>
                  <a:lnTo>
                    <a:pt x="118110" y="2086610"/>
                  </a:lnTo>
                  <a:cubicBezTo>
                    <a:pt x="115570" y="2098040"/>
                    <a:pt x="123190" y="2109470"/>
                    <a:pt x="135890" y="2109470"/>
                  </a:cubicBezTo>
                  <a:cubicBezTo>
                    <a:pt x="142240" y="2109470"/>
                    <a:pt x="148590" y="2105660"/>
                    <a:pt x="152400" y="2100580"/>
                  </a:cubicBezTo>
                  <a:lnTo>
                    <a:pt x="982980" y="647700"/>
                  </a:lnTo>
                  <a:cubicBezTo>
                    <a:pt x="990600" y="633730"/>
                    <a:pt x="979170" y="617220"/>
                    <a:pt x="963930" y="619760"/>
                  </a:cubicBezTo>
                  <a:lnTo>
                    <a:pt x="532130" y="704850"/>
                  </a:lnTo>
                  <a:cubicBezTo>
                    <a:pt x="518160" y="707390"/>
                    <a:pt x="506730" y="694690"/>
                    <a:pt x="510540" y="680720"/>
                  </a:cubicBezTo>
                  <a:lnTo>
                    <a:pt x="725170" y="25400"/>
                  </a:lnTo>
                  <a:cubicBezTo>
                    <a:pt x="728980" y="12700"/>
                    <a:pt x="718820" y="0"/>
                    <a:pt x="704850" y="1270"/>
                  </a:cubicBezTo>
                  <a:close/>
                </a:path>
              </a:pathLst>
            </a:custGeom>
            <a:solidFill>
              <a:srgbClr val="FFDE59"/>
            </a:solidFill>
          </p:spPr>
        </p:sp>
      </p:grpSp>
      <p:grpSp>
        <p:nvGrpSpPr>
          <p:cNvPr id="7" name="Group 7"/>
          <p:cNvGrpSpPr>
            <a:grpSpLocks noChangeAspect="1"/>
          </p:cNvGrpSpPr>
          <p:nvPr/>
        </p:nvGrpSpPr>
        <p:grpSpPr>
          <a:xfrm rot="-3589781">
            <a:off x="15782612" y="7861305"/>
            <a:ext cx="1283319" cy="1396995"/>
            <a:chOff x="0" y="0"/>
            <a:chExt cx="2279650" cy="2481580"/>
          </a:xfrm>
        </p:grpSpPr>
        <p:sp>
          <p:nvSpPr>
            <p:cNvPr id="8" name="Freeform 8"/>
            <p:cNvSpPr/>
            <p:nvPr/>
          </p:nvSpPr>
          <p:spPr>
            <a:xfrm>
              <a:off x="0" y="0"/>
              <a:ext cx="2279650" cy="2481580"/>
            </a:xfrm>
            <a:custGeom>
              <a:avLst/>
              <a:gdLst/>
              <a:ahLst/>
              <a:cxnLst/>
              <a:rect l="l" t="t" r="r" b="b"/>
              <a:pathLst>
                <a:path w="2279650" h="2481580">
                  <a:moveTo>
                    <a:pt x="2279650" y="2481580"/>
                  </a:moveTo>
                  <a:lnTo>
                    <a:pt x="0" y="1179830"/>
                  </a:lnTo>
                  <a:lnTo>
                    <a:pt x="1697990" y="0"/>
                  </a:lnTo>
                  <a:lnTo>
                    <a:pt x="2279650" y="2481580"/>
                  </a:lnTo>
                  <a:close/>
                  <a:moveTo>
                    <a:pt x="878840" y="1140460"/>
                  </a:moveTo>
                  <a:lnTo>
                    <a:pt x="1574800" y="1537970"/>
                  </a:lnTo>
                  <a:lnTo>
                    <a:pt x="1397000" y="779780"/>
                  </a:lnTo>
                  <a:lnTo>
                    <a:pt x="878840" y="1140460"/>
                  </a:lnTo>
                  <a:close/>
                </a:path>
              </a:pathLst>
            </a:custGeom>
            <a:solidFill>
              <a:srgbClr val="FF66C4"/>
            </a:solidFill>
          </p:spPr>
        </p:sp>
      </p:grpSp>
      <p:grpSp>
        <p:nvGrpSpPr>
          <p:cNvPr id="9" name="Group 9"/>
          <p:cNvGrpSpPr>
            <a:grpSpLocks noChangeAspect="1"/>
          </p:cNvGrpSpPr>
          <p:nvPr/>
        </p:nvGrpSpPr>
        <p:grpSpPr>
          <a:xfrm rot="-976440">
            <a:off x="964506" y="7965638"/>
            <a:ext cx="1152952" cy="1188330"/>
            <a:chOff x="0" y="0"/>
            <a:chExt cx="1614170" cy="1663700"/>
          </a:xfrm>
        </p:grpSpPr>
        <p:sp>
          <p:nvSpPr>
            <p:cNvPr id="10" name="Freeform 10"/>
            <p:cNvSpPr/>
            <p:nvPr/>
          </p:nvSpPr>
          <p:spPr>
            <a:xfrm>
              <a:off x="0" y="0"/>
              <a:ext cx="1614170" cy="1663700"/>
            </a:xfrm>
            <a:custGeom>
              <a:avLst/>
              <a:gdLst/>
              <a:ahLst/>
              <a:cxnLst/>
              <a:rect l="l" t="t" r="r" b="b"/>
              <a:pathLst>
                <a:path w="1614170" h="1663700">
                  <a:moveTo>
                    <a:pt x="463550" y="1663700"/>
                  </a:moveTo>
                  <a:lnTo>
                    <a:pt x="0" y="1586230"/>
                  </a:lnTo>
                  <a:lnTo>
                    <a:pt x="220980" y="262890"/>
                  </a:lnTo>
                  <a:lnTo>
                    <a:pt x="994410" y="595630"/>
                  </a:lnTo>
                  <a:lnTo>
                    <a:pt x="1162050" y="0"/>
                  </a:lnTo>
                  <a:lnTo>
                    <a:pt x="1614170" y="128270"/>
                  </a:lnTo>
                  <a:lnTo>
                    <a:pt x="1300480" y="1239520"/>
                  </a:lnTo>
                  <a:lnTo>
                    <a:pt x="585470" y="932180"/>
                  </a:lnTo>
                  <a:close/>
                </a:path>
              </a:pathLst>
            </a:custGeom>
            <a:solidFill>
              <a:srgbClr val="4ABFBE"/>
            </a:solidFill>
          </p:spPr>
        </p:sp>
      </p:grpSp>
      <p:sp>
        <p:nvSpPr>
          <p:cNvPr id="11" name="TextBox 11"/>
          <p:cNvSpPr txBox="1"/>
          <p:nvPr/>
        </p:nvSpPr>
        <p:spPr>
          <a:xfrm>
            <a:off x="5181600" y="1150143"/>
            <a:ext cx="7807717" cy="1256754"/>
          </a:xfrm>
          <a:prstGeom prst="rect">
            <a:avLst/>
          </a:prstGeom>
        </p:spPr>
        <p:txBody>
          <a:bodyPr wrap="square" lIns="0" tIns="0" rIns="0" bIns="0" rtlCol="0" anchor="t">
            <a:spAutoFit/>
          </a:bodyPr>
          <a:lstStyle/>
          <a:p>
            <a:pPr algn="ctr">
              <a:lnSpc>
                <a:spcPts val="9799"/>
              </a:lnSpc>
            </a:pPr>
            <a:r>
              <a:rPr lang="en-US" sz="6400" b="1" dirty="0" smtClean="0">
                <a:solidFill>
                  <a:srgbClr val="004AAD"/>
                </a:solidFill>
                <a:latin typeface="Arial" panose="020B0604020202020204" pitchFamily="34" charset="0"/>
                <a:cs typeface="Arial" panose="020B0604020202020204" pitchFamily="34" charset="0"/>
              </a:rPr>
              <a:t>CỦNG CỐ, DẶN DÒ</a:t>
            </a:r>
            <a:endParaRPr lang="en-US" sz="6400" b="1" dirty="0">
              <a:solidFill>
                <a:srgbClr val="004AAD"/>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864" y="5410881"/>
            <a:ext cx="5048250" cy="448627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l="3060" t="51395" r="47600" b="7020"/>
          <a:stretch>
            <a:fillRect/>
          </a:stretch>
        </p:blipFill>
        <p:spPr>
          <a:xfrm>
            <a:off x="0" y="0"/>
            <a:ext cx="18288000" cy="10287000"/>
          </a:xfrm>
          <a:prstGeom prst="rect">
            <a:avLst/>
          </a:prstGeom>
        </p:spPr>
      </p:pic>
      <p:grpSp>
        <p:nvGrpSpPr>
          <p:cNvPr id="3" name="Group 3"/>
          <p:cNvGrpSpPr>
            <a:grpSpLocks noChangeAspect="1"/>
          </p:cNvGrpSpPr>
          <p:nvPr/>
        </p:nvGrpSpPr>
        <p:grpSpPr>
          <a:xfrm>
            <a:off x="2218207" y="2472315"/>
            <a:ext cx="1451323" cy="764577"/>
            <a:chOff x="0" y="0"/>
            <a:chExt cx="1610360" cy="848360"/>
          </a:xfrm>
        </p:grpSpPr>
        <p:sp>
          <p:nvSpPr>
            <p:cNvPr id="4" name="Freeform 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38B6FF"/>
            </a:solidFill>
          </p:spPr>
        </p:sp>
      </p:grpSp>
      <p:grpSp>
        <p:nvGrpSpPr>
          <p:cNvPr id="5" name="Group 5"/>
          <p:cNvGrpSpPr>
            <a:grpSpLocks noChangeAspect="1"/>
          </p:cNvGrpSpPr>
          <p:nvPr/>
        </p:nvGrpSpPr>
        <p:grpSpPr>
          <a:xfrm rot="942582">
            <a:off x="2563931" y="7229709"/>
            <a:ext cx="761019" cy="1630053"/>
            <a:chOff x="0" y="0"/>
            <a:chExt cx="984250" cy="2108200"/>
          </a:xfrm>
        </p:grpSpPr>
        <p:sp>
          <p:nvSpPr>
            <p:cNvPr id="6" name="Freeform 6"/>
            <p:cNvSpPr/>
            <p:nvPr/>
          </p:nvSpPr>
          <p:spPr>
            <a:xfrm>
              <a:off x="-1270" y="-1270"/>
              <a:ext cx="990600" cy="2109470"/>
            </a:xfrm>
            <a:custGeom>
              <a:avLst/>
              <a:gdLst/>
              <a:ahLst/>
              <a:cxnLst/>
              <a:rect l="l" t="t" r="r" b="b"/>
              <a:pathLst>
                <a:path w="990600" h="2109470">
                  <a:moveTo>
                    <a:pt x="704850" y="1270"/>
                  </a:moveTo>
                  <a:lnTo>
                    <a:pt x="184150" y="71120"/>
                  </a:lnTo>
                  <a:cubicBezTo>
                    <a:pt x="176530" y="72390"/>
                    <a:pt x="168910" y="78740"/>
                    <a:pt x="168910" y="86360"/>
                  </a:cubicBezTo>
                  <a:lnTo>
                    <a:pt x="1270" y="1202690"/>
                  </a:lnTo>
                  <a:cubicBezTo>
                    <a:pt x="0" y="1215390"/>
                    <a:pt x="10160" y="1225550"/>
                    <a:pt x="22860" y="1224280"/>
                  </a:cubicBezTo>
                  <a:lnTo>
                    <a:pt x="337820" y="1170940"/>
                  </a:lnTo>
                  <a:cubicBezTo>
                    <a:pt x="350520" y="1168400"/>
                    <a:pt x="361950" y="1181100"/>
                    <a:pt x="359410" y="1193800"/>
                  </a:cubicBezTo>
                  <a:lnTo>
                    <a:pt x="118110" y="2086610"/>
                  </a:lnTo>
                  <a:cubicBezTo>
                    <a:pt x="115570" y="2098040"/>
                    <a:pt x="123190" y="2109470"/>
                    <a:pt x="135890" y="2109470"/>
                  </a:cubicBezTo>
                  <a:cubicBezTo>
                    <a:pt x="142240" y="2109470"/>
                    <a:pt x="148590" y="2105660"/>
                    <a:pt x="152400" y="2100580"/>
                  </a:cubicBezTo>
                  <a:lnTo>
                    <a:pt x="982980" y="647700"/>
                  </a:lnTo>
                  <a:cubicBezTo>
                    <a:pt x="990600" y="633730"/>
                    <a:pt x="979170" y="617220"/>
                    <a:pt x="963930" y="619760"/>
                  </a:cubicBezTo>
                  <a:lnTo>
                    <a:pt x="532130" y="704850"/>
                  </a:lnTo>
                  <a:cubicBezTo>
                    <a:pt x="518160" y="707390"/>
                    <a:pt x="506730" y="694690"/>
                    <a:pt x="510540" y="680720"/>
                  </a:cubicBezTo>
                  <a:lnTo>
                    <a:pt x="725170" y="25400"/>
                  </a:lnTo>
                  <a:cubicBezTo>
                    <a:pt x="728980" y="12700"/>
                    <a:pt x="718820" y="0"/>
                    <a:pt x="704850" y="1270"/>
                  </a:cubicBezTo>
                  <a:close/>
                </a:path>
              </a:pathLst>
            </a:custGeom>
            <a:solidFill>
              <a:srgbClr val="FFDE59"/>
            </a:solidFill>
          </p:spPr>
        </p:sp>
      </p:grpSp>
      <p:grpSp>
        <p:nvGrpSpPr>
          <p:cNvPr id="7" name="Group 7"/>
          <p:cNvGrpSpPr>
            <a:grpSpLocks noChangeAspect="1"/>
          </p:cNvGrpSpPr>
          <p:nvPr/>
        </p:nvGrpSpPr>
        <p:grpSpPr>
          <a:xfrm>
            <a:off x="14706600" y="2170412"/>
            <a:ext cx="1283319" cy="1396995"/>
            <a:chOff x="0" y="0"/>
            <a:chExt cx="2279650" cy="2481580"/>
          </a:xfrm>
        </p:grpSpPr>
        <p:sp>
          <p:nvSpPr>
            <p:cNvPr id="8" name="Freeform 8"/>
            <p:cNvSpPr/>
            <p:nvPr/>
          </p:nvSpPr>
          <p:spPr>
            <a:xfrm>
              <a:off x="0" y="0"/>
              <a:ext cx="2279650" cy="2481580"/>
            </a:xfrm>
            <a:custGeom>
              <a:avLst/>
              <a:gdLst/>
              <a:ahLst/>
              <a:cxnLst/>
              <a:rect l="l" t="t" r="r" b="b"/>
              <a:pathLst>
                <a:path w="2279650" h="2481580">
                  <a:moveTo>
                    <a:pt x="2279650" y="2481580"/>
                  </a:moveTo>
                  <a:lnTo>
                    <a:pt x="0" y="1179830"/>
                  </a:lnTo>
                  <a:lnTo>
                    <a:pt x="1697990" y="0"/>
                  </a:lnTo>
                  <a:lnTo>
                    <a:pt x="2279650" y="2481580"/>
                  </a:lnTo>
                  <a:close/>
                  <a:moveTo>
                    <a:pt x="878840" y="1140460"/>
                  </a:moveTo>
                  <a:lnTo>
                    <a:pt x="1574800" y="1537970"/>
                  </a:lnTo>
                  <a:lnTo>
                    <a:pt x="1397000" y="779780"/>
                  </a:lnTo>
                  <a:lnTo>
                    <a:pt x="878840" y="1140460"/>
                  </a:lnTo>
                  <a:close/>
                </a:path>
              </a:pathLst>
            </a:custGeom>
            <a:solidFill>
              <a:srgbClr val="FF66C4"/>
            </a:solidFill>
          </p:spPr>
        </p:sp>
      </p:grpSp>
      <p:grpSp>
        <p:nvGrpSpPr>
          <p:cNvPr id="9" name="Group 9"/>
          <p:cNvGrpSpPr>
            <a:grpSpLocks noChangeAspect="1"/>
          </p:cNvGrpSpPr>
          <p:nvPr/>
        </p:nvGrpSpPr>
        <p:grpSpPr>
          <a:xfrm>
            <a:off x="14626622" y="7354654"/>
            <a:ext cx="1152952" cy="1188330"/>
            <a:chOff x="0" y="0"/>
            <a:chExt cx="1614170" cy="1663700"/>
          </a:xfrm>
        </p:grpSpPr>
        <p:sp>
          <p:nvSpPr>
            <p:cNvPr id="10" name="Freeform 10"/>
            <p:cNvSpPr/>
            <p:nvPr/>
          </p:nvSpPr>
          <p:spPr>
            <a:xfrm>
              <a:off x="0" y="0"/>
              <a:ext cx="1614170" cy="1663700"/>
            </a:xfrm>
            <a:custGeom>
              <a:avLst/>
              <a:gdLst/>
              <a:ahLst/>
              <a:cxnLst/>
              <a:rect l="l" t="t" r="r" b="b"/>
              <a:pathLst>
                <a:path w="1614170" h="1663700">
                  <a:moveTo>
                    <a:pt x="463550" y="1663700"/>
                  </a:moveTo>
                  <a:lnTo>
                    <a:pt x="0" y="1586230"/>
                  </a:lnTo>
                  <a:lnTo>
                    <a:pt x="220980" y="262890"/>
                  </a:lnTo>
                  <a:lnTo>
                    <a:pt x="994410" y="595630"/>
                  </a:lnTo>
                  <a:lnTo>
                    <a:pt x="1162050" y="0"/>
                  </a:lnTo>
                  <a:lnTo>
                    <a:pt x="1614170" y="128270"/>
                  </a:lnTo>
                  <a:lnTo>
                    <a:pt x="1300480" y="1239520"/>
                  </a:lnTo>
                  <a:lnTo>
                    <a:pt x="585470" y="932180"/>
                  </a:lnTo>
                  <a:close/>
                </a:path>
              </a:pathLst>
            </a:custGeom>
            <a:solidFill>
              <a:srgbClr val="4ABFBE"/>
            </a:solidFill>
          </p:spPr>
        </p:sp>
      </p:grpSp>
      <p:sp>
        <p:nvSpPr>
          <p:cNvPr id="11" name="TextBox 11"/>
          <p:cNvSpPr txBox="1"/>
          <p:nvPr/>
        </p:nvSpPr>
        <p:spPr>
          <a:xfrm>
            <a:off x="2430978" y="3142952"/>
            <a:ext cx="13723422" cy="3711144"/>
          </a:xfrm>
          <a:prstGeom prst="rect">
            <a:avLst/>
          </a:prstGeom>
        </p:spPr>
        <p:txBody>
          <a:bodyPr wrap="square" lIns="0" tIns="0" rIns="0" bIns="0" rtlCol="0" anchor="t">
            <a:spAutoFit/>
          </a:bodyPr>
          <a:lstStyle/>
          <a:p>
            <a:pPr algn="ctr">
              <a:lnSpc>
                <a:spcPts val="15602"/>
              </a:lnSpc>
            </a:pPr>
            <a:r>
              <a:rPr lang="en-US" sz="7200" b="1" dirty="0" smtClean="0">
                <a:solidFill>
                  <a:srgbClr val="004AAD"/>
                </a:solidFill>
                <a:latin typeface="Arial" panose="020B0604020202020204" pitchFamily="34" charset="0"/>
                <a:cs typeface="Arial" panose="020B0604020202020204" pitchFamily="34" charset="0"/>
              </a:rPr>
              <a:t>HẸN GẶP LẠI CÁC EM </a:t>
            </a:r>
          </a:p>
          <a:p>
            <a:pPr algn="ctr">
              <a:lnSpc>
                <a:spcPts val="15602"/>
              </a:lnSpc>
            </a:pPr>
            <a:r>
              <a:rPr lang="en-US" sz="7200" b="1" dirty="0" smtClean="0">
                <a:solidFill>
                  <a:srgbClr val="004AAD"/>
                </a:solidFill>
                <a:latin typeface="Arial" panose="020B0604020202020204" pitchFamily="34" charset="0"/>
                <a:cs typeface="Arial" panose="020B0604020202020204" pitchFamily="34" charset="0"/>
              </a:rPr>
              <a:t>TRONG BÀI HỌC SAU!</a:t>
            </a:r>
            <a:endParaRPr lang="en-US" sz="7200" b="1" dirty="0">
              <a:solidFill>
                <a:srgbClr val="004AA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547834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l="3060" t="51395" r="47600" b="7020"/>
          <a:stretch>
            <a:fillRect/>
          </a:stretch>
        </p:blipFill>
        <p:spPr>
          <a:xfrm>
            <a:off x="0" y="0"/>
            <a:ext cx="18288000" cy="10287000"/>
          </a:xfrm>
          <a:prstGeom prst="rect">
            <a:avLst/>
          </a:prstGeom>
        </p:spPr>
      </p:pic>
      <p:grpSp>
        <p:nvGrpSpPr>
          <p:cNvPr id="3" name="Group 3"/>
          <p:cNvGrpSpPr>
            <a:grpSpLocks noChangeAspect="1"/>
          </p:cNvGrpSpPr>
          <p:nvPr/>
        </p:nvGrpSpPr>
        <p:grpSpPr>
          <a:xfrm>
            <a:off x="1825557" y="1067476"/>
            <a:ext cx="1451323" cy="764577"/>
            <a:chOff x="0" y="0"/>
            <a:chExt cx="1610360" cy="848360"/>
          </a:xfrm>
        </p:grpSpPr>
        <p:sp>
          <p:nvSpPr>
            <p:cNvPr id="4" name="Freeform 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38B6FF"/>
            </a:solidFill>
          </p:spPr>
        </p:sp>
      </p:grpSp>
      <p:grpSp>
        <p:nvGrpSpPr>
          <p:cNvPr id="7" name="Group 7"/>
          <p:cNvGrpSpPr>
            <a:grpSpLocks noChangeAspect="1"/>
          </p:cNvGrpSpPr>
          <p:nvPr/>
        </p:nvGrpSpPr>
        <p:grpSpPr>
          <a:xfrm>
            <a:off x="14899050" y="1046436"/>
            <a:ext cx="1283319" cy="1396995"/>
            <a:chOff x="0" y="0"/>
            <a:chExt cx="2279650" cy="2481580"/>
          </a:xfrm>
        </p:grpSpPr>
        <p:sp>
          <p:nvSpPr>
            <p:cNvPr id="8" name="Freeform 8"/>
            <p:cNvSpPr/>
            <p:nvPr/>
          </p:nvSpPr>
          <p:spPr>
            <a:xfrm>
              <a:off x="0" y="0"/>
              <a:ext cx="2279650" cy="2481580"/>
            </a:xfrm>
            <a:custGeom>
              <a:avLst/>
              <a:gdLst/>
              <a:ahLst/>
              <a:cxnLst/>
              <a:rect l="l" t="t" r="r" b="b"/>
              <a:pathLst>
                <a:path w="2279650" h="2481580">
                  <a:moveTo>
                    <a:pt x="2279650" y="2481580"/>
                  </a:moveTo>
                  <a:lnTo>
                    <a:pt x="0" y="1179830"/>
                  </a:lnTo>
                  <a:lnTo>
                    <a:pt x="1697990" y="0"/>
                  </a:lnTo>
                  <a:lnTo>
                    <a:pt x="2279650" y="2481580"/>
                  </a:lnTo>
                  <a:close/>
                  <a:moveTo>
                    <a:pt x="878840" y="1140460"/>
                  </a:moveTo>
                  <a:lnTo>
                    <a:pt x="1574800" y="1537970"/>
                  </a:lnTo>
                  <a:lnTo>
                    <a:pt x="1397000" y="779780"/>
                  </a:lnTo>
                  <a:lnTo>
                    <a:pt x="878840" y="1140460"/>
                  </a:lnTo>
                  <a:close/>
                </a:path>
              </a:pathLst>
            </a:custGeom>
            <a:solidFill>
              <a:srgbClr val="FF66C4"/>
            </a:solidFill>
          </p:spPr>
        </p:sp>
      </p:grpSp>
      <p:sp>
        <p:nvSpPr>
          <p:cNvPr id="11" name="TextBox 11"/>
          <p:cNvSpPr txBox="1"/>
          <p:nvPr/>
        </p:nvSpPr>
        <p:spPr>
          <a:xfrm>
            <a:off x="1495453" y="4148215"/>
            <a:ext cx="15287994" cy="1780680"/>
          </a:xfrm>
          <a:prstGeom prst="rect">
            <a:avLst/>
          </a:prstGeom>
        </p:spPr>
        <p:txBody>
          <a:bodyPr wrap="square" lIns="0" tIns="0" rIns="0" bIns="0" rtlCol="0" anchor="t">
            <a:spAutoFit/>
          </a:bodyPr>
          <a:lstStyle/>
          <a:p>
            <a:pPr algn="ctr">
              <a:lnSpc>
                <a:spcPts val="15602"/>
              </a:lnSpc>
            </a:pPr>
            <a:r>
              <a:rPr lang="en-US" sz="9600" b="1" spc="557" dirty="0" smtClean="0">
                <a:solidFill>
                  <a:srgbClr val="004AAD"/>
                </a:solidFill>
                <a:latin typeface="Arial" panose="020B0604020202020204" pitchFamily="34" charset="0"/>
                <a:cs typeface="Arial" panose="020B0604020202020204" pitchFamily="34" charset="0"/>
              </a:rPr>
              <a:t>NỘI QUY VƯỜN THÚ</a:t>
            </a:r>
            <a:endParaRPr lang="en-US" sz="9600" b="1" spc="557" dirty="0">
              <a:solidFill>
                <a:srgbClr val="004AAD"/>
              </a:solidFill>
              <a:latin typeface="Arial" panose="020B0604020202020204" pitchFamily="34" charset="0"/>
              <a:cs typeface="Arial" panose="020B0604020202020204" pitchFamily="34" charset="0"/>
            </a:endParaRPr>
          </a:p>
        </p:txBody>
      </p:sp>
      <p:sp>
        <p:nvSpPr>
          <p:cNvPr id="12" name="TextBox 12"/>
          <p:cNvSpPr txBox="1"/>
          <p:nvPr/>
        </p:nvSpPr>
        <p:spPr>
          <a:xfrm>
            <a:off x="5383762" y="1744933"/>
            <a:ext cx="7568243" cy="729559"/>
          </a:xfrm>
          <a:prstGeom prst="rect">
            <a:avLst/>
          </a:prstGeom>
        </p:spPr>
        <p:txBody>
          <a:bodyPr lIns="0" tIns="0" rIns="0" bIns="0" rtlCol="0" anchor="t">
            <a:spAutoFit/>
          </a:bodyPr>
          <a:lstStyle/>
          <a:p>
            <a:pPr algn="ctr">
              <a:lnSpc>
                <a:spcPts val="5359"/>
              </a:lnSpc>
            </a:pPr>
            <a:r>
              <a:rPr lang="en-US" sz="7200" spc="191" dirty="0" smtClean="0">
                <a:solidFill>
                  <a:srgbClr val="004AAD"/>
                </a:solidFill>
                <a:latin typeface="Arial" panose="020B0604020202020204" pitchFamily="34" charset="0"/>
                <a:cs typeface="Arial" panose="020B0604020202020204" pitchFamily="34" charset="0"/>
              </a:rPr>
              <a:t>BÀI 26</a:t>
            </a:r>
            <a:endParaRPr lang="en-US" sz="7200" spc="191" dirty="0">
              <a:solidFill>
                <a:srgbClr val="004AAD"/>
              </a:solidFill>
              <a:latin typeface="Arial" panose="020B0604020202020204" pitchFamily="34" charset="0"/>
              <a:cs typeface="Arial" panose="020B0604020202020204" pitchFamily="34" charset="0"/>
            </a:endParaRPr>
          </a:p>
        </p:txBody>
      </p:sp>
      <p:sp>
        <p:nvSpPr>
          <p:cNvPr id="13" name="TextBox 12"/>
          <p:cNvSpPr txBox="1"/>
          <p:nvPr/>
        </p:nvSpPr>
        <p:spPr>
          <a:xfrm>
            <a:off x="5355329" y="3290794"/>
            <a:ext cx="7568243" cy="729559"/>
          </a:xfrm>
          <a:prstGeom prst="rect">
            <a:avLst/>
          </a:prstGeom>
        </p:spPr>
        <p:txBody>
          <a:bodyPr lIns="0" tIns="0" rIns="0" bIns="0" rtlCol="0" anchor="t">
            <a:spAutoFit/>
          </a:bodyPr>
          <a:lstStyle/>
          <a:p>
            <a:pPr algn="ctr">
              <a:lnSpc>
                <a:spcPts val="5359"/>
              </a:lnSpc>
            </a:pPr>
            <a:r>
              <a:rPr lang="en-US" sz="6400" b="1" i="1" spc="191" dirty="0" err="1" smtClean="0">
                <a:solidFill>
                  <a:srgbClr val="004AAD"/>
                </a:solidFill>
                <a:latin typeface="Arial" panose="020B0604020202020204" pitchFamily="34" charset="0"/>
                <a:cs typeface="Arial" panose="020B0604020202020204" pitchFamily="34" charset="0"/>
              </a:rPr>
              <a:t>Bài</a:t>
            </a:r>
            <a:r>
              <a:rPr lang="en-US" sz="6400" b="1" i="1" spc="191" dirty="0" smtClean="0">
                <a:solidFill>
                  <a:srgbClr val="004AAD"/>
                </a:solidFill>
                <a:latin typeface="Arial" panose="020B0604020202020204" pitchFamily="34" charset="0"/>
                <a:cs typeface="Arial" panose="020B0604020202020204" pitchFamily="34" charset="0"/>
              </a:rPr>
              <a:t> </a:t>
            </a:r>
            <a:r>
              <a:rPr lang="en-US" sz="6400" b="1" i="1" spc="191" dirty="0" err="1" smtClean="0">
                <a:solidFill>
                  <a:srgbClr val="004AAD"/>
                </a:solidFill>
                <a:latin typeface="Arial" panose="020B0604020202020204" pitchFamily="34" charset="0"/>
                <a:cs typeface="Arial" panose="020B0604020202020204" pitchFamily="34" charset="0"/>
              </a:rPr>
              <a:t>viết</a:t>
            </a:r>
            <a:r>
              <a:rPr lang="en-US" sz="6400" b="1" i="1" spc="191" dirty="0" smtClean="0">
                <a:solidFill>
                  <a:srgbClr val="004AAD"/>
                </a:solidFill>
                <a:latin typeface="Arial" panose="020B0604020202020204" pitchFamily="34" charset="0"/>
                <a:cs typeface="Arial" panose="020B0604020202020204" pitchFamily="34" charset="0"/>
              </a:rPr>
              <a:t> 2</a:t>
            </a:r>
            <a:endParaRPr lang="en-US" sz="6400" b="1" i="1" spc="191" dirty="0">
              <a:solidFill>
                <a:srgbClr val="004AAD"/>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835193"/>
            <a:ext cx="4762500" cy="47625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2200" y="6038209"/>
            <a:ext cx="4343400" cy="4248791"/>
          </a:xfrm>
          <a:prstGeom prst="rect">
            <a:avLst/>
          </a:prstGeom>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noChangeAspect="1"/>
          </p:cNvGrpSpPr>
          <p:nvPr/>
        </p:nvGrpSpPr>
        <p:grpSpPr>
          <a:xfrm rot="-3004812">
            <a:off x="1182919" y="737162"/>
            <a:ext cx="1451323" cy="764577"/>
            <a:chOff x="0" y="0"/>
            <a:chExt cx="1610360" cy="848360"/>
          </a:xfrm>
        </p:grpSpPr>
        <p:sp>
          <p:nvSpPr>
            <p:cNvPr id="4" name="Freeform 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38B6FF"/>
            </a:solidFill>
          </p:spPr>
        </p:sp>
      </p:grpSp>
      <p:grpSp>
        <p:nvGrpSpPr>
          <p:cNvPr id="5" name="Group 5"/>
          <p:cNvGrpSpPr>
            <a:grpSpLocks noChangeAspect="1"/>
          </p:cNvGrpSpPr>
          <p:nvPr/>
        </p:nvGrpSpPr>
        <p:grpSpPr>
          <a:xfrm rot="4041319">
            <a:off x="1673975" y="8109130"/>
            <a:ext cx="761019" cy="1630053"/>
            <a:chOff x="0" y="0"/>
            <a:chExt cx="984250" cy="2108200"/>
          </a:xfrm>
        </p:grpSpPr>
        <p:sp>
          <p:nvSpPr>
            <p:cNvPr id="6" name="Freeform 6"/>
            <p:cNvSpPr/>
            <p:nvPr/>
          </p:nvSpPr>
          <p:spPr>
            <a:xfrm>
              <a:off x="-1270" y="-1270"/>
              <a:ext cx="990600" cy="2109470"/>
            </a:xfrm>
            <a:custGeom>
              <a:avLst/>
              <a:gdLst/>
              <a:ahLst/>
              <a:cxnLst/>
              <a:rect l="l" t="t" r="r" b="b"/>
              <a:pathLst>
                <a:path w="990600" h="2109470">
                  <a:moveTo>
                    <a:pt x="704850" y="1270"/>
                  </a:moveTo>
                  <a:lnTo>
                    <a:pt x="184150" y="71120"/>
                  </a:lnTo>
                  <a:cubicBezTo>
                    <a:pt x="176530" y="72390"/>
                    <a:pt x="168910" y="78740"/>
                    <a:pt x="168910" y="86360"/>
                  </a:cubicBezTo>
                  <a:lnTo>
                    <a:pt x="1270" y="1202690"/>
                  </a:lnTo>
                  <a:cubicBezTo>
                    <a:pt x="0" y="1215390"/>
                    <a:pt x="10160" y="1225550"/>
                    <a:pt x="22860" y="1224280"/>
                  </a:cubicBezTo>
                  <a:lnTo>
                    <a:pt x="337820" y="1170940"/>
                  </a:lnTo>
                  <a:cubicBezTo>
                    <a:pt x="350520" y="1168400"/>
                    <a:pt x="361950" y="1181100"/>
                    <a:pt x="359410" y="1193800"/>
                  </a:cubicBezTo>
                  <a:lnTo>
                    <a:pt x="118110" y="2086610"/>
                  </a:lnTo>
                  <a:cubicBezTo>
                    <a:pt x="115570" y="2098040"/>
                    <a:pt x="123190" y="2109470"/>
                    <a:pt x="135890" y="2109470"/>
                  </a:cubicBezTo>
                  <a:cubicBezTo>
                    <a:pt x="142240" y="2109470"/>
                    <a:pt x="148590" y="2105660"/>
                    <a:pt x="152400" y="2100580"/>
                  </a:cubicBezTo>
                  <a:lnTo>
                    <a:pt x="982980" y="647700"/>
                  </a:lnTo>
                  <a:cubicBezTo>
                    <a:pt x="990600" y="633730"/>
                    <a:pt x="979170" y="617220"/>
                    <a:pt x="963930" y="619760"/>
                  </a:cubicBezTo>
                  <a:lnTo>
                    <a:pt x="532130" y="704850"/>
                  </a:lnTo>
                  <a:cubicBezTo>
                    <a:pt x="518160" y="707390"/>
                    <a:pt x="506730" y="694690"/>
                    <a:pt x="510540" y="680720"/>
                  </a:cubicBezTo>
                  <a:lnTo>
                    <a:pt x="725170" y="25400"/>
                  </a:lnTo>
                  <a:cubicBezTo>
                    <a:pt x="728980" y="12700"/>
                    <a:pt x="718820" y="0"/>
                    <a:pt x="704850" y="1270"/>
                  </a:cubicBezTo>
                  <a:close/>
                </a:path>
              </a:pathLst>
            </a:custGeom>
            <a:solidFill>
              <a:srgbClr val="FFDE59"/>
            </a:solidFill>
          </p:spPr>
        </p:sp>
      </p:grpSp>
      <p:grpSp>
        <p:nvGrpSpPr>
          <p:cNvPr id="7" name="Group 7"/>
          <p:cNvGrpSpPr>
            <a:grpSpLocks noChangeAspect="1"/>
          </p:cNvGrpSpPr>
          <p:nvPr/>
        </p:nvGrpSpPr>
        <p:grpSpPr>
          <a:xfrm>
            <a:off x="16269836" y="520336"/>
            <a:ext cx="1283319" cy="1396995"/>
            <a:chOff x="0" y="0"/>
            <a:chExt cx="2279650" cy="2481580"/>
          </a:xfrm>
        </p:grpSpPr>
        <p:sp>
          <p:nvSpPr>
            <p:cNvPr id="8" name="Freeform 8"/>
            <p:cNvSpPr/>
            <p:nvPr/>
          </p:nvSpPr>
          <p:spPr>
            <a:xfrm>
              <a:off x="0" y="0"/>
              <a:ext cx="2279650" cy="2481580"/>
            </a:xfrm>
            <a:custGeom>
              <a:avLst/>
              <a:gdLst/>
              <a:ahLst/>
              <a:cxnLst/>
              <a:rect l="l" t="t" r="r" b="b"/>
              <a:pathLst>
                <a:path w="2279650" h="2481580">
                  <a:moveTo>
                    <a:pt x="2279650" y="2481580"/>
                  </a:moveTo>
                  <a:lnTo>
                    <a:pt x="0" y="1179830"/>
                  </a:lnTo>
                  <a:lnTo>
                    <a:pt x="1697990" y="0"/>
                  </a:lnTo>
                  <a:lnTo>
                    <a:pt x="2279650" y="2481580"/>
                  </a:lnTo>
                  <a:close/>
                  <a:moveTo>
                    <a:pt x="878840" y="1140460"/>
                  </a:moveTo>
                  <a:lnTo>
                    <a:pt x="1574800" y="1537970"/>
                  </a:lnTo>
                  <a:lnTo>
                    <a:pt x="1397000" y="779780"/>
                  </a:lnTo>
                  <a:lnTo>
                    <a:pt x="878840" y="1140460"/>
                  </a:lnTo>
                  <a:close/>
                </a:path>
              </a:pathLst>
            </a:custGeom>
            <a:solidFill>
              <a:srgbClr val="FF66C4"/>
            </a:solidFill>
          </p:spPr>
        </p:sp>
      </p:grpSp>
      <p:grpSp>
        <p:nvGrpSpPr>
          <p:cNvPr id="9" name="Group 9"/>
          <p:cNvGrpSpPr>
            <a:grpSpLocks noChangeAspect="1"/>
          </p:cNvGrpSpPr>
          <p:nvPr/>
        </p:nvGrpSpPr>
        <p:grpSpPr>
          <a:xfrm rot="4638698">
            <a:off x="15592798" y="8134164"/>
            <a:ext cx="1152952" cy="1188330"/>
            <a:chOff x="0" y="0"/>
            <a:chExt cx="1614170" cy="1663700"/>
          </a:xfrm>
        </p:grpSpPr>
        <p:sp>
          <p:nvSpPr>
            <p:cNvPr id="10" name="Freeform 10"/>
            <p:cNvSpPr/>
            <p:nvPr/>
          </p:nvSpPr>
          <p:spPr>
            <a:xfrm>
              <a:off x="0" y="0"/>
              <a:ext cx="1614170" cy="1663700"/>
            </a:xfrm>
            <a:custGeom>
              <a:avLst/>
              <a:gdLst/>
              <a:ahLst/>
              <a:cxnLst/>
              <a:rect l="l" t="t" r="r" b="b"/>
              <a:pathLst>
                <a:path w="1614170" h="1663700">
                  <a:moveTo>
                    <a:pt x="463550" y="1663700"/>
                  </a:moveTo>
                  <a:lnTo>
                    <a:pt x="0" y="1586230"/>
                  </a:lnTo>
                  <a:lnTo>
                    <a:pt x="220980" y="262890"/>
                  </a:lnTo>
                  <a:lnTo>
                    <a:pt x="994410" y="595630"/>
                  </a:lnTo>
                  <a:lnTo>
                    <a:pt x="1162050" y="0"/>
                  </a:lnTo>
                  <a:lnTo>
                    <a:pt x="1614170" y="128270"/>
                  </a:lnTo>
                  <a:lnTo>
                    <a:pt x="1300480" y="1239520"/>
                  </a:lnTo>
                  <a:lnTo>
                    <a:pt x="585470" y="932180"/>
                  </a:lnTo>
                  <a:close/>
                </a:path>
              </a:pathLst>
            </a:custGeom>
            <a:solidFill>
              <a:srgbClr val="4ABFBE"/>
            </a:solidFill>
          </p:spPr>
        </p:sp>
      </p:grpSp>
      <p:sp>
        <p:nvSpPr>
          <p:cNvPr id="17" name="TextBox 17"/>
          <p:cNvSpPr txBox="1"/>
          <p:nvPr/>
        </p:nvSpPr>
        <p:spPr>
          <a:xfrm>
            <a:off x="2708484" y="853624"/>
            <a:ext cx="13278479" cy="2215991"/>
          </a:xfrm>
          <a:prstGeom prst="rect">
            <a:avLst/>
          </a:prstGeom>
        </p:spPr>
        <p:txBody>
          <a:bodyPr wrap="square" lIns="0" tIns="0" rIns="0" bIns="0" rtlCol="0" anchor="t">
            <a:spAutoFit/>
          </a:bodyPr>
          <a:lstStyle/>
          <a:p>
            <a:pPr>
              <a:lnSpc>
                <a:spcPct val="150000"/>
              </a:lnSpc>
            </a:pPr>
            <a:r>
              <a:rPr lang="en-US" sz="4800" b="1" i="1" dirty="0" smtClean="0">
                <a:solidFill>
                  <a:srgbClr val="004AAD"/>
                </a:solidFill>
                <a:latin typeface="Arial" panose="020B0604020202020204" pitchFamily="34" charset="0"/>
                <a:cs typeface="Arial" panose="020B0604020202020204" pitchFamily="34" charset="0"/>
              </a:rPr>
              <a:t>1. </a:t>
            </a:r>
            <a:r>
              <a:rPr lang="en-US" sz="4800" b="1" i="1" dirty="0" err="1" smtClean="0">
                <a:solidFill>
                  <a:srgbClr val="004AAD"/>
                </a:solidFill>
                <a:latin typeface="Arial" panose="020B0604020202020204" pitchFamily="34" charset="0"/>
                <a:cs typeface="Arial" panose="020B0604020202020204" pitchFamily="34" charset="0"/>
              </a:rPr>
              <a:t>Em</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hãy</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chọn</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những</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từ</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ngữ</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phù</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hợp</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với</a:t>
            </a:r>
            <a:r>
              <a:rPr lang="en-US" sz="4800" b="1" i="1" dirty="0" smtClean="0">
                <a:solidFill>
                  <a:srgbClr val="004AAD"/>
                </a:solidFill>
                <a:latin typeface="Arial" panose="020B0604020202020204" pitchFamily="34" charset="0"/>
                <a:cs typeface="Arial" panose="020B0604020202020204" pitchFamily="34" charset="0"/>
              </a:rPr>
              <a:t> ô </a:t>
            </a:r>
            <a:r>
              <a:rPr lang="en-US" sz="4800" b="1" i="1" dirty="0" err="1" smtClean="0">
                <a:solidFill>
                  <a:srgbClr val="004AAD"/>
                </a:solidFill>
                <a:latin typeface="Arial" panose="020B0604020202020204" pitchFamily="34" charset="0"/>
                <a:cs typeface="Arial" panose="020B0604020202020204" pitchFamily="34" charset="0"/>
              </a:rPr>
              <a:t>trống</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để</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hoàn</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thành</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bản</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nội</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quy</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dưới</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đây</a:t>
            </a:r>
            <a:r>
              <a:rPr lang="en-US" sz="4800" b="1" i="1" dirty="0" smtClean="0">
                <a:solidFill>
                  <a:srgbClr val="004AAD"/>
                </a:solidFill>
                <a:latin typeface="Arial" panose="020B0604020202020204" pitchFamily="34" charset="0"/>
                <a:cs typeface="Arial" panose="020B0604020202020204" pitchFamily="34" charset="0"/>
              </a:rPr>
              <a:t>:</a:t>
            </a:r>
            <a:endParaRPr lang="en-US" sz="4800" b="1" i="1" dirty="0">
              <a:solidFill>
                <a:srgbClr val="004AAD"/>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471" y="3843865"/>
            <a:ext cx="15042684" cy="3520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noChangeAspect="1"/>
          </p:cNvGrpSpPr>
          <p:nvPr/>
        </p:nvGrpSpPr>
        <p:grpSpPr>
          <a:xfrm>
            <a:off x="15893914" y="571500"/>
            <a:ext cx="1451323" cy="764577"/>
            <a:chOff x="0" y="0"/>
            <a:chExt cx="1610360" cy="848360"/>
          </a:xfrm>
        </p:grpSpPr>
        <p:sp>
          <p:nvSpPr>
            <p:cNvPr id="4" name="Freeform 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38B6FF"/>
            </a:solidFill>
          </p:spPr>
        </p:sp>
      </p:grpSp>
      <p:grpSp>
        <p:nvGrpSpPr>
          <p:cNvPr id="5" name="Group 5"/>
          <p:cNvGrpSpPr>
            <a:grpSpLocks noChangeAspect="1"/>
          </p:cNvGrpSpPr>
          <p:nvPr/>
        </p:nvGrpSpPr>
        <p:grpSpPr>
          <a:xfrm rot="1670932">
            <a:off x="946263" y="426258"/>
            <a:ext cx="761019" cy="1630053"/>
            <a:chOff x="0" y="0"/>
            <a:chExt cx="984250" cy="2108200"/>
          </a:xfrm>
        </p:grpSpPr>
        <p:sp>
          <p:nvSpPr>
            <p:cNvPr id="6" name="Freeform 6"/>
            <p:cNvSpPr/>
            <p:nvPr/>
          </p:nvSpPr>
          <p:spPr>
            <a:xfrm>
              <a:off x="-1270" y="-1270"/>
              <a:ext cx="990600" cy="2109470"/>
            </a:xfrm>
            <a:custGeom>
              <a:avLst/>
              <a:gdLst/>
              <a:ahLst/>
              <a:cxnLst/>
              <a:rect l="l" t="t" r="r" b="b"/>
              <a:pathLst>
                <a:path w="990600" h="2109470">
                  <a:moveTo>
                    <a:pt x="704850" y="1270"/>
                  </a:moveTo>
                  <a:lnTo>
                    <a:pt x="184150" y="71120"/>
                  </a:lnTo>
                  <a:cubicBezTo>
                    <a:pt x="176530" y="72390"/>
                    <a:pt x="168910" y="78740"/>
                    <a:pt x="168910" y="86360"/>
                  </a:cubicBezTo>
                  <a:lnTo>
                    <a:pt x="1270" y="1202690"/>
                  </a:lnTo>
                  <a:cubicBezTo>
                    <a:pt x="0" y="1215390"/>
                    <a:pt x="10160" y="1225550"/>
                    <a:pt x="22860" y="1224280"/>
                  </a:cubicBezTo>
                  <a:lnTo>
                    <a:pt x="337820" y="1170940"/>
                  </a:lnTo>
                  <a:cubicBezTo>
                    <a:pt x="350520" y="1168400"/>
                    <a:pt x="361950" y="1181100"/>
                    <a:pt x="359410" y="1193800"/>
                  </a:cubicBezTo>
                  <a:lnTo>
                    <a:pt x="118110" y="2086610"/>
                  </a:lnTo>
                  <a:cubicBezTo>
                    <a:pt x="115570" y="2098040"/>
                    <a:pt x="123190" y="2109470"/>
                    <a:pt x="135890" y="2109470"/>
                  </a:cubicBezTo>
                  <a:cubicBezTo>
                    <a:pt x="142240" y="2109470"/>
                    <a:pt x="148590" y="2105660"/>
                    <a:pt x="152400" y="2100580"/>
                  </a:cubicBezTo>
                  <a:lnTo>
                    <a:pt x="982980" y="647700"/>
                  </a:lnTo>
                  <a:cubicBezTo>
                    <a:pt x="990600" y="633730"/>
                    <a:pt x="979170" y="617220"/>
                    <a:pt x="963930" y="619760"/>
                  </a:cubicBezTo>
                  <a:lnTo>
                    <a:pt x="532130" y="704850"/>
                  </a:lnTo>
                  <a:cubicBezTo>
                    <a:pt x="518160" y="707390"/>
                    <a:pt x="506730" y="694690"/>
                    <a:pt x="510540" y="680720"/>
                  </a:cubicBezTo>
                  <a:lnTo>
                    <a:pt x="725170" y="25400"/>
                  </a:lnTo>
                  <a:cubicBezTo>
                    <a:pt x="728980" y="12700"/>
                    <a:pt x="718820" y="0"/>
                    <a:pt x="704850" y="1270"/>
                  </a:cubicBezTo>
                  <a:close/>
                </a:path>
              </a:pathLst>
            </a:custGeom>
            <a:solidFill>
              <a:srgbClr val="FFDE59"/>
            </a:solidFill>
          </p:spPr>
        </p:sp>
      </p:grpSp>
      <p:grpSp>
        <p:nvGrpSpPr>
          <p:cNvPr id="7" name="Group 7"/>
          <p:cNvGrpSpPr>
            <a:grpSpLocks noChangeAspect="1"/>
          </p:cNvGrpSpPr>
          <p:nvPr/>
        </p:nvGrpSpPr>
        <p:grpSpPr>
          <a:xfrm>
            <a:off x="15978488" y="8559802"/>
            <a:ext cx="1283319" cy="1396995"/>
            <a:chOff x="0" y="0"/>
            <a:chExt cx="2279650" cy="2481580"/>
          </a:xfrm>
        </p:grpSpPr>
        <p:sp>
          <p:nvSpPr>
            <p:cNvPr id="8" name="Freeform 8"/>
            <p:cNvSpPr/>
            <p:nvPr/>
          </p:nvSpPr>
          <p:spPr>
            <a:xfrm>
              <a:off x="0" y="0"/>
              <a:ext cx="2279650" cy="2481580"/>
            </a:xfrm>
            <a:custGeom>
              <a:avLst/>
              <a:gdLst/>
              <a:ahLst/>
              <a:cxnLst/>
              <a:rect l="l" t="t" r="r" b="b"/>
              <a:pathLst>
                <a:path w="2279650" h="2481580">
                  <a:moveTo>
                    <a:pt x="2279650" y="2481580"/>
                  </a:moveTo>
                  <a:lnTo>
                    <a:pt x="0" y="1179830"/>
                  </a:lnTo>
                  <a:lnTo>
                    <a:pt x="1697990" y="0"/>
                  </a:lnTo>
                  <a:lnTo>
                    <a:pt x="2279650" y="2481580"/>
                  </a:lnTo>
                  <a:close/>
                  <a:moveTo>
                    <a:pt x="878840" y="1140460"/>
                  </a:moveTo>
                  <a:lnTo>
                    <a:pt x="1574800" y="1537970"/>
                  </a:lnTo>
                  <a:lnTo>
                    <a:pt x="1397000" y="779780"/>
                  </a:lnTo>
                  <a:lnTo>
                    <a:pt x="878840" y="1140460"/>
                  </a:lnTo>
                  <a:close/>
                </a:path>
              </a:pathLst>
            </a:custGeom>
            <a:solidFill>
              <a:srgbClr val="FF66C4"/>
            </a:solidFill>
          </p:spPr>
        </p:sp>
      </p:grpSp>
      <p:grpSp>
        <p:nvGrpSpPr>
          <p:cNvPr id="9" name="Group 9"/>
          <p:cNvGrpSpPr>
            <a:grpSpLocks noChangeAspect="1"/>
          </p:cNvGrpSpPr>
          <p:nvPr/>
        </p:nvGrpSpPr>
        <p:grpSpPr>
          <a:xfrm>
            <a:off x="751828" y="8525114"/>
            <a:ext cx="1152952" cy="1188330"/>
            <a:chOff x="0" y="0"/>
            <a:chExt cx="1614170" cy="1663700"/>
          </a:xfrm>
        </p:grpSpPr>
        <p:sp>
          <p:nvSpPr>
            <p:cNvPr id="10" name="Freeform 10"/>
            <p:cNvSpPr/>
            <p:nvPr/>
          </p:nvSpPr>
          <p:spPr>
            <a:xfrm>
              <a:off x="0" y="0"/>
              <a:ext cx="1614170" cy="1663700"/>
            </a:xfrm>
            <a:custGeom>
              <a:avLst/>
              <a:gdLst/>
              <a:ahLst/>
              <a:cxnLst/>
              <a:rect l="l" t="t" r="r" b="b"/>
              <a:pathLst>
                <a:path w="1614170" h="1663700">
                  <a:moveTo>
                    <a:pt x="463550" y="1663700"/>
                  </a:moveTo>
                  <a:lnTo>
                    <a:pt x="0" y="1586230"/>
                  </a:lnTo>
                  <a:lnTo>
                    <a:pt x="220980" y="262890"/>
                  </a:lnTo>
                  <a:lnTo>
                    <a:pt x="994410" y="595630"/>
                  </a:lnTo>
                  <a:lnTo>
                    <a:pt x="1162050" y="0"/>
                  </a:lnTo>
                  <a:lnTo>
                    <a:pt x="1614170" y="128270"/>
                  </a:lnTo>
                  <a:lnTo>
                    <a:pt x="1300480" y="1239520"/>
                  </a:lnTo>
                  <a:lnTo>
                    <a:pt x="585470" y="932180"/>
                  </a:lnTo>
                  <a:close/>
                </a:path>
              </a:pathLst>
            </a:custGeom>
            <a:solidFill>
              <a:srgbClr val="4ABFBE"/>
            </a:solidFill>
          </p:spPr>
        </p:sp>
      </p:grpSp>
      <p:sp>
        <p:nvSpPr>
          <p:cNvPr id="14" name="TextBox 14"/>
          <p:cNvSpPr txBox="1"/>
          <p:nvPr/>
        </p:nvSpPr>
        <p:spPr>
          <a:xfrm>
            <a:off x="4651419" y="415091"/>
            <a:ext cx="8985161" cy="1106008"/>
          </a:xfrm>
          <a:prstGeom prst="rect">
            <a:avLst/>
          </a:prstGeom>
        </p:spPr>
        <p:txBody>
          <a:bodyPr lIns="0" tIns="0" rIns="0" bIns="0" rtlCol="0" anchor="t">
            <a:spAutoFit/>
          </a:bodyPr>
          <a:lstStyle/>
          <a:p>
            <a:pPr algn="ctr">
              <a:lnSpc>
                <a:spcPts val="9799"/>
              </a:lnSpc>
            </a:pPr>
            <a:r>
              <a:rPr lang="en-US" sz="5600" b="1" dirty="0" smtClean="0">
                <a:solidFill>
                  <a:srgbClr val="004AAD"/>
                </a:solidFill>
                <a:latin typeface="Arial" panose="020B0604020202020204" pitchFamily="34" charset="0"/>
                <a:cs typeface="Arial" panose="020B0604020202020204" pitchFamily="34" charset="0"/>
              </a:rPr>
              <a:t>NỘI QUY VƯỜN THÚ</a:t>
            </a:r>
            <a:endParaRPr lang="en-US" sz="5600" b="1" dirty="0">
              <a:solidFill>
                <a:srgbClr val="004AAD"/>
              </a:solidFill>
              <a:latin typeface="Arial" panose="020B0604020202020204" pitchFamily="34" charset="0"/>
              <a:cs typeface="Arial" panose="020B0604020202020204" pitchFamily="34" charset="0"/>
            </a:endParaRPr>
          </a:p>
        </p:txBody>
      </p:sp>
      <p:sp>
        <p:nvSpPr>
          <p:cNvPr id="17" name="TextBox 16"/>
          <p:cNvSpPr txBox="1"/>
          <p:nvPr/>
        </p:nvSpPr>
        <p:spPr>
          <a:xfrm>
            <a:off x="2101161" y="1790046"/>
            <a:ext cx="13768688" cy="7802136"/>
          </a:xfrm>
          <a:prstGeom prst="rect">
            <a:avLst/>
          </a:prstGeom>
          <a:noFill/>
        </p:spPr>
        <p:txBody>
          <a:bodyPr wrap="square" rtlCol="0">
            <a:spAutoFit/>
          </a:bodyPr>
          <a:lstStyle/>
          <a:p>
            <a:pPr>
              <a:lnSpc>
                <a:spcPct val="150000"/>
              </a:lnSpc>
            </a:pPr>
            <a:r>
              <a:rPr lang="en-US" sz="4200" dirty="0" err="1" smtClean="0">
                <a:latin typeface="Arial" panose="020B0604020202020204" pitchFamily="34" charset="0"/>
                <a:cs typeface="Arial" panose="020B0604020202020204" pitchFamily="34" charset="0"/>
              </a:rPr>
              <a:t>Vườn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thú</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là</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nới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trưng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bày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và</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bảo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tồn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các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loài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động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vật</a:t>
            </a:r>
            <a:r>
              <a:rPr lang="en-US" sz="4200" dirty="0" smtClean="0">
                <a:latin typeface="Arial" panose="020B0604020202020204" pitchFamily="34" charset="0"/>
                <a:cs typeface="Arial" panose="020B0604020202020204" pitchFamily="34" charset="0"/>
              </a:rPr>
              <a:t>:</a:t>
            </a:r>
          </a:p>
          <a:p>
            <a:pPr>
              <a:lnSpc>
                <a:spcPct val="150000"/>
              </a:lnSpc>
            </a:pPr>
            <a:r>
              <a:rPr lang="en-US" sz="4200" dirty="0" err="1" smtClean="0">
                <a:latin typeface="Arial" panose="020B0604020202020204" pitchFamily="34" charset="0"/>
                <a:cs typeface="Arial" panose="020B0604020202020204" pitchFamily="34" charset="0"/>
              </a:rPr>
              <a:t>Khách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đến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tham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quan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cần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thực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hiện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quy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định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dưới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đây</a:t>
            </a:r>
            <a:r>
              <a:rPr lang="en-US" sz="4200" dirty="0" smtClean="0">
                <a:latin typeface="Arial" panose="020B0604020202020204" pitchFamily="34" charset="0"/>
                <a:cs typeface="Arial" panose="020B0604020202020204" pitchFamily="34" charset="0"/>
              </a:rPr>
              <a:t>:</a:t>
            </a:r>
          </a:p>
          <a:p>
            <a:pPr marL="1257300" lvl="2" indent="-342900">
              <a:lnSpc>
                <a:spcPct val="150000"/>
              </a:lnSpc>
              <a:buAutoNum type="arabicPeriod"/>
            </a:pP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vé</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tham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quan</a:t>
            </a:r>
            <a:r>
              <a:rPr lang="en-US" sz="4200" dirty="0" smtClean="0">
                <a:latin typeface="Arial" panose="020B0604020202020204" pitchFamily="34" charset="0"/>
                <a:cs typeface="Arial" panose="020B0604020202020204" pitchFamily="34" charset="0"/>
              </a:rPr>
              <a:t>.</a:t>
            </a:r>
          </a:p>
          <a:p>
            <a:pPr marL="1257300" lvl="2" indent="-342900">
              <a:lnSpc>
                <a:spcPct val="150000"/>
              </a:lnSpc>
              <a:buAutoNum type="arabicPeriod"/>
            </a:pPr>
            <a:r>
              <a:rPr lang="en-US" sz="4200" dirty="0" err="1" smtClean="0">
                <a:latin typeface="Arial" panose="020B0604020202020204" pitchFamily="34" charset="0"/>
                <a:cs typeface="Arial" panose="020B0604020202020204" pitchFamily="34" charset="0"/>
              </a:rPr>
              <a:t>Không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các</a:t>
            </a:r>
            <a:r>
              <a:rPr lang="en-US" sz="4200" dirty="0" smtClean="0">
                <a:latin typeface="Arial" panose="020B0604020202020204" pitchFamily="34" charset="0"/>
                <a:cs typeface="Arial" panose="020B0604020202020204" pitchFamily="34" charset="0"/>
              </a:rPr>
              <a:t> con </a:t>
            </a:r>
            <a:r>
              <a:rPr lang="en-US" sz="4200" dirty="0" err="1" smtClean="0">
                <a:latin typeface="Arial" panose="020B0604020202020204" pitchFamily="34" charset="0"/>
                <a:cs typeface="Arial" panose="020B0604020202020204" pitchFamily="34" charset="0"/>
              </a:rPr>
              <a:t>vật</a:t>
            </a:r>
            <a:r>
              <a:rPr lang="en-US" sz="4200" dirty="0" smtClean="0">
                <a:latin typeface="Arial" panose="020B0604020202020204" pitchFamily="34" charset="0"/>
                <a:cs typeface="Arial" panose="020B0604020202020204" pitchFamily="34" charset="0"/>
              </a:rPr>
              <a:t>. </a:t>
            </a:r>
          </a:p>
          <a:p>
            <a:pPr marL="1257300" lvl="2" indent="-342900">
              <a:lnSpc>
                <a:spcPct val="150000"/>
              </a:lnSpc>
              <a:buAutoNum type="arabicPeriod"/>
            </a:pPr>
            <a:r>
              <a:rPr lang="en-US" sz="4200" dirty="0" err="1" smtClean="0">
                <a:latin typeface="Arial" panose="020B0604020202020204" pitchFamily="34" charset="0"/>
                <a:cs typeface="Arial" panose="020B0604020202020204" pitchFamily="34" charset="0"/>
              </a:rPr>
              <a:t>Không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các</a:t>
            </a:r>
            <a:r>
              <a:rPr lang="en-US" sz="4200" dirty="0" smtClean="0">
                <a:latin typeface="Arial" panose="020B0604020202020204" pitchFamily="34" charset="0"/>
                <a:cs typeface="Arial" panose="020B0604020202020204" pitchFamily="34" charset="0"/>
              </a:rPr>
              <a:t> con </a:t>
            </a:r>
            <a:r>
              <a:rPr lang="en-US" sz="4200" dirty="0" err="1" smtClean="0">
                <a:latin typeface="Arial" panose="020B0604020202020204" pitchFamily="34" charset="0"/>
                <a:cs typeface="Arial" panose="020B0604020202020204" pitchFamily="34" charset="0"/>
              </a:rPr>
              <a:t>vật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ăn</a:t>
            </a:r>
            <a:r>
              <a:rPr lang="en-US" sz="4200" dirty="0" smtClean="0">
                <a:latin typeface="Arial" panose="020B0604020202020204" pitchFamily="34" charset="0"/>
                <a:cs typeface="Arial" panose="020B0604020202020204" pitchFamily="34" charset="0"/>
              </a:rPr>
              <a:t>.</a:t>
            </a:r>
          </a:p>
          <a:p>
            <a:pPr marL="1257300" lvl="2" indent="-342900">
              <a:lnSpc>
                <a:spcPct val="150000"/>
              </a:lnSpc>
              <a:buAutoNum type="arabicPeriod"/>
            </a:pPr>
            <a:r>
              <a:rPr lang="en-US" sz="4200" dirty="0" err="1" smtClean="0">
                <a:latin typeface="Arial" panose="020B0604020202020204" pitchFamily="34" charset="0"/>
                <a:cs typeface="Arial" panose="020B0604020202020204" pitchFamily="34" charset="0"/>
              </a:rPr>
              <a:t>Giữ</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gìn</a:t>
            </a:r>
            <a:r>
              <a:rPr lang="en-US" sz="4200" dirty="0" smtClean="0">
                <a:latin typeface="Arial" panose="020B0604020202020204" pitchFamily="34" charset="0"/>
                <a:cs typeface="Arial" panose="020B0604020202020204" pitchFamily="34" charset="0"/>
              </a:rPr>
              <a:t>                           .</a:t>
            </a:r>
          </a:p>
          <a:p>
            <a:pPr lvl="2" algn="r">
              <a:lnSpc>
                <a:spcPct val="150000"/>
              </a:lnSpc>
            </a:pPr>
            <a:r>
              <a:rPr lang="en-US" sz="3200" dirty="0" err="1" smtClean="0">
                <a:latin typeface="Arial" panose="020B0604020202020204" pitchFamily="34" charset="0"/>
                <a:cs typeface="Arial" panose="020B0604020202020204" pitchFamily="34" charset="0"/>
              </a:rPr>
              <a:t>Ngày</a:t>
            </a:r>
            <a:r>
              <a:rPr lang="en-US" sz="3200" dirty="0" smtClean="0">
                <a:latin typeface="Arial" panose="020B0604020202020204" pitchFamily="34" charset="0"/>
                <a:cs typeface="Arial" panose="020B0604020202020204" pitchFamily="34" charset="0"/>
              </a:rPr>
              <a:t> 15 </a:t>
            </a:r>
            <a:r>
              <a:rPr lang="en-US" sz="3200" dirty="0" err="1" smtClean="0">
                <a:latin typeface="Arial" panose="020B0604020202020204" pitchFamily="34" charset="0"/>
                <a:cs typeface="Arial" panose="020B0604020202020204" pitchFamily="34" charset="0"/>
              </a:rPr>
              <a:t>tháng</a:t>
            </a:r>
            <a:r>
              <a:rPr lang="en-US" sz="3200" dirty="0" smtClean="0">
                <a:latin typeface="Arial" panose="020B0604020202020204" pitchFamily="34" charset="0"/>
                <a:cs typeface="Arial" panose="020B0604020202020204" pitchFamily="34" charset="0"/>
              </a:rPr>
              <a:t> 11 </a:t>
            </a:r>
            <a:r>
              <a:rPr lang="en-US" sz="3200" dirty="0" err="1" smtClean="0">
                <a:latin typeface="Arial" panose="020B0604020202020204" pitchFamily="34" charset="0"/>
                <a:cs typeface="Arial" panose="020B0604020202020204" pitchFamily="34" charset="0"/>
              </a:rPr>
              <a:t>năm</a:t>
            </a:r>
            <a:r>
              <a:rPr lang="en-US" sz="3200" dirty="0" smtClean="0">
                <a:latin typeface="Arial" panose="020B0604020202020204" pitchFamily="34" charset="0"/>
                <a:cs typeface="Arial" panose="020B0604020202020204" pitchFamily="34" charset="0"/>
              </a:rPr>
              <a:t> 2020</a:t>
            </a:r>
          </a:p>
          <a:p>
            <a:pPr lvl="2" algn="r">
              <a:lnSpc>
                <a:spcPct val="150000"/>
              </a:lnSpc>
            </a:pPr>
            <a:r>
              <a:rPr lang="en-US" sz="3200" dirty="0" smtClean="0">
                <a:latin typeface="Arial" panose="020B0604020202020204" pitchFamily="34" charset="0"/>
                <a:cs typeface="Arial" panose="020B0604020202020204" pitchFamily="34" charset="0"/>
              </a:rPr>
              <a:t>BAN QUẢN LÍ VƯỜN THÚ</a:t>
            </a:r>
          </a:p>
          <a:p>
            <a:pPr>
              <a:lnSpc>
                <a:spcPct val="150000"/>
              </a:lnSpc>
            </a:pPr>
            <a:endParaRPr lang="en-US" dirty="0"/>
          </a:p>
        </p:txBody>
      </p:sp>
      <p:sp>
        <p:nvSpPr>
          <p:cNvPr id="18" name="Rectangle 17"/>
          <p:cNvSpPr/>
          <p:nvPr/>
        </p:nvSpPr>
        <p:spPr>
          <a:xfrm>
            <a:off x="4038600" y="3924300"/>
            <a:ext cx="1447800" cy="609600"/>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smtClean="0">
                <a:solidFill>
                  <a:schemeClr val="tx1"/>
                </a:solidFill>
                <a:latin typeface="Arial" panose="020B0604020202020204" pitchFamily="34" charset="0"/>
                <a:cs typeface="Arial" panose="020B0604020202020204" pitchFamily="34" charset="0"/>
              </a:rPr>
              <a:t>?</a:t>
            </a:r>
            <a:endParaRPr lang="en-US" sz="4200" b="1"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5334000" y="4914900"/>
            <a:ext cx="2743200" cy="609600"/>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smtClean="0">
                <a:solidFill>
                  <a:schemeClr val="tx1"/>
                </a:solidFill>
                <a:latin typeface="Arial" panose="020B0604020202020204" pitchFamily="34" charset="0"/>
                <a:cs typeface="Arial" panose="020B0604020202020204" pitchFamily="34" charset="0"/>
              </a:rPr>
              <a:t>?</a:t>
            </a:r>
            <a:endParaRPr lang="en-US" sz="4200" b="1"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6364405" y="5878773"/>
            <a:ext cx="2931996" cy="609600"/>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smtClean="0">
                <a:solidFill>
                  <a:schemeClr val="tx1"/>
                </a:solidFill>
                <a:latin typeface="Arial" panose="020B0604020202020204" pitchFamily="34" charset="0"/>
                <a:cs typeface="Arial" panose="020B0604020202020204" pitchFamily="34" charset="0"/>
              </a:rPr>
              <a:t>?</a:t>
            </a:r>
            <a:endParaRPr lang="en-US" sz="4200" b="1"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5498910" y="6842646"/>
            <a:ext cx="3797491" cy="609600"/>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smtClean="0">
                <a:solidFill>
                  <a:schemeClr val="tx1"/>
                </a:solidFill>
                <a:latin typeface="Arial" panose="020B0604020202020204" pitchFamily="34" charset="0"/>
                <a:cs typeface="Arial" panose="020B0604020202020204" pitchFamily="34" charset="0"/>
              </a:rPr>
              <a:t>?</a:t>
            </a:r>
            <a:endParaRPr lang="en-US" sz="4200" b="1"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4038600" y="3915282"/>
            <a:ext cx="1447800" cy="609600"/>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err="1" smtClean="0">
                <a:solidFill>
                  <a:srgbClr val="FF0000"/>
                </a:solidFill>
                <a:latin typeface="Arial" panose="020B0604020202020204" pitchFamily="34" charset="0"/>
                <a:cs typeface="Arial" panose="020B0604020202020204" pitchFamily="34" charset="0"/>
              </a:rPr>
              <a:t>Mua</a:t>
            </a:r>
            <a:endParaRPr lang="en-US" sz="4200" b="1" dirty="0">
              <a:solidFill>
                <a:srgbClr val="FF0000"/>
              </a:solidFill>
              <a:latin typeface="Arial" panose="020B0604020202020204" pitchFamily="34" charset="0"/>
              <a:cs typeface="Arial" panose="020B0604020202020204" pitchFamily="34" charset="0"/>
            </a:endParaRPr>
          </a:p>
        </p:txBody>
      </p:sp>
      <p:sp>
        <p:nvSpPr>
          <p:cNvPr id="24" name="Rectangle 23"/>
          <p:cNvSpPr/>
          <p:nvPr/>
        </p:nvSpPr>
        <p:spPr>
          <a:xfrm>
            <a:off x="5334000" y="4914900"/>
            <a:ext cx="2743200" cy="609600"/>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err="1">
                <a:solidFill>
                  <a:srgbClr val="FF0000"/>
                </a:solidFill>
                <a:latin typeface="Arial" panose="020B0604020202020204" pitchFamily="34" charset="0"/>
                <a:cs typeface="Arial" panose="020B0604020202020204" pitchFamily="34" charset="0"/>
              </a:rPr>
              <a:t>t</a:t>
            </a:r>
            <a:r>
              <a:rPr lang="en-US" sz="4200" b="1" dirty="0" err="1" smtClean="0">
                <a:solidFill>
                  <a:srgbClr val="FF0000"/>
                </a:solidFill>
                <a:latin typeface="Arial" panose="020B0604020202020204" pitchFamily="34" charset="0"/>
                <a:cs typeface="Arial" panose="020B0604020202020204" pitchFamily="34" charset="0"/>
              </a:rPr>
              <a:t>rêu</a:t>
            </a:r>
            <a:r>
              <a:rPr lang="en-US" sz="4200" b="1" dirty="0" smtClean="0">
                <a:solidFill>
                  <a:srgbClr val="FF0000"/>
                </a:solidFill>
                <a:latin typeface="Arial" panose="020B0604020202020204" pitchFamily="34" charset="0"/>
                <a:cs typeface="Arial" panose="020B0604020202020204" pitchFamily="34" charset="0"/>
              </a:rPr>
              <a:t> </a:t>
            </a:r>
            <a:r>
              <a:rPr lang="en-US" sz="4200" b="1" dirty="0" err="1" smtClean="0">
                <a:solidFill>
                  <a:srgbClr val="FF0000"/>
                </a:solidFill>
                <a:latin typeface="Arial" panose="020B0604020202020204" pitchFamily="34" charset="0"/>
                <a:cs typeface="Arial" panose="020B0604020202020204" pitchFamily="34" charset="0"/>
              </a:rPr>
              <a:t>chọc</a:t>
            </a:r>
            <a:endParaRPr lang="en-US" sz="4200" b="1" dirty="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6364405" y="5878773"/>
            <a:ext cx="2931996" cy="609600"/>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err="1">
                <a:solidFill>
                  <a:srgbClr val="FF0000"/>
                </a:solidFill>
                <a:latin typeface="Arial" panose="020B0604020202020204" pitchFamily="34" charset="0"/>
                <a:cs typeface="Arial" panose="020B0604020202020204" pitchFamily="34" charset="0"/>
              </a:rPr>
              <a:t>t</a:t>
            </a:r>
            <a:r>
              <a:rPr lang="en-US" sz="4200" b="1" dirty="0" err="1" smtClean="0">
                <a:solidFill>
                  <a:srgbClr val="FF0000"/>
                </a:solidFill>
                <a:latin typeface="Arial" panose="020B0604020202020204" pitchFamily="34" charset="0"/>
                <a:cs typeface="Arial" panose="020B0604020202020204" pitchFamily="34" charset="0"/>
              </a:rPr>
              <a:t>hức</a:t>
            </a:r>
            <a:r>
              <a:rPr lang="en-US" sz="4200" b="1" dirty="0" smtClean="0">
                <a:solidFill>
                  <a:srgbClr val="FF0000"/>
                </a:solidFill>
                <a:latin typeface="Arial" panose="020B0604020202020204" pitchFamily="34" charset="0"/>
                <a:cs typeface="Arial" panose="020B0604020202020204" pitchFamily="34" charset="0"/>
              </a:rPr>
              <a:t> </a:t>
            </a:r>
            <a:r>
              <a:rPr lang="en-US" sz="4200" b="1" dirty="0" err="1" smtClean="0">
                <a:solidFill>
                  <a:srgbClr val="FF0000"/>
                </a:solidFill>
                <a:latin typeface="Arial" panose="020B0604020202020204" pitchFamily="34" charset="0"/>
                <a:cs typeface="Arial" panose="020B0604020202020204" pitchFamily="34" charset="0"/>
              </a:rPr>
              <a:t>ăn</a:t>
            </a:r>
            <a:r>
              <a:rPr lang="en-US" sz="4200" b="1" dirty="0" smtClean="0">
                <a:solidFill>
                  <a:srgbClr val="FF0000"/>
                </a:solidFill>
                <a:latin typeface="Arial" panose="020B0604020202020204" pitchFamily="34" charset="0"/>
                <a:cs typeface="Arial" panose="020B0604020202020204" pitchFamily="34" charset="0"/>
              </a:rPr>
              <a:t> </a:t>
            </a:r>
            <a:r>
              <a:rPr lang="en-US" sz="4200" b="1" dirty="0" err="1" smtClean="0">
                <a:solidFill>
                  <a:srgbClr val="FF0000"/>
                </a:solidFill>
                <a:latin typeface="Arial" panose="020B0604020202020204" pitchFamily="34" charset="0"/>
                <a:cs typeface="Arial" panose="020B0604020202020204" pitchFamily="34" charset="0"/>
              </a:rPr>
              <a:t>lạ</a:t>
            </a:r>
            <a:endParaRPr lang="en-US" sz="4200" b="1" dirty="0">
              <a:solidFill>
                <a:srgbClr val="FF0000"/>
              </a:solidFill>
              <a:latin typeface="Arial" panose="020B0604020202020204" pitchFamily="34" charset="0"/>
              <a:cs typeface="Arial" panose="020B0604020202020204" pitchFamily="34" charset="0"/>
            </a:endParaRPr>
          </a:p>
        </p:txBody>
      </p:sp>
      <p:sp>
        <p:nvSpPr>
          <p:cNvPr id="26" name="Rectangle 25"/>
          <p:cNvSpPr/>
          <p:nvPr/>
        </p:nvSpPr>
        <p:spPr>
          <a:xfrm>
            <a:off x="5498910" y="6842646"/>
            <a:ext cx="3797491" cy="609600"/>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err="1">
                <a:solidFill>
                  <a:srgbClr val="FF0000"/>
                </a:solidFill>
                <a:latin typeface="Arial" panose="020B0604020202020204" pitchFamily="34" charset="0"/>
                <a:cs typeface="Arial" panose="020B0604020202020204" pitchFamily="34" charset="0"/>
              </a:rPr>
              <a:t>v</a:t>
            </a:r>
            <a:r>
              <a:rPr lang="en-US" sz="4200" b="1" dirty="0" err="1" smtClean="0">
                <a:solidFill>
                  <a:srgbClr val="FF0000"/>
                </a:solidFill>
                <a:latin typeface="Arial" panose="020B0604020202020204" pitchFamily="34" charset="0"/>
                <a:cs typeface="Arial" panose="020B0604020202020204" pitchFamily="34" charset="0"/>
              </a:rPr>
              <a:t>ệ</a:t>
            </a:r>
            <a:r>
              <a:rPr lang="en-US" sz="4200" b="1" dirty="0" smtClean="0">
                <a:solidFill>
                  <a:srgbClr val="FF0000"/>
                </a:solidFill>
                <a:latin typeface="Arial" panose="020B0604020202020204" pitchFamily="34" charset="0"/>
                <a:cs typeface="Arial" panose="020B0604020202020204" pitchFamily="34" charset="0"/>
              </a:rPr>
              <a:t> </a:t>
            </a:r>
            <a:r>
              <a:rPr lang="en-US" sz="4200" b="1" dirty="0" err="1" smtClean="0">
                <a:solidFill>
                  <a:srgbClr val="FF0000"/>
                </a:solidFill>
                <a:latin typeface="Arial" panose="020B0604020202020204" pitchFamily="34" charset="0"/>
                <a:cs typeface="Arial" panose="020B0604020202020204" pitchFamily="34" charset="0"/>
              </a:rPr>
              <a:t>sinh</a:t>
            </a:r>
            <a:r>
              <a:rPr lang="en-US" sz="4200" b="1" dirty="0" smtClean="0">
                <a:solidFill>
                  <a:srgbClr val="FF0000"/>
                </a:solidFill>
                <a:latin typeface="Arial" panose="020B0604020202020204" pitchFamily="34" charset="0"/>
                <a:cs typeface="Arial" panose="020B0604020202020204" pitchFamily="34" charset="0"/>
              </a:rPr>
              <a:t> </a:t>
            </a:r>
            <a:r>
              <a:rPr lang="en-US" sz="4200" b="1" dirty="0" err="1" smtClean="0">
                <a:solidFill>
                  <a:srgbClr val="FF0000"/>
                </a:solidFill>
                <a:latin typeface="Arial" panose="020B0604020202020204" pitchFamily="34" charset="0"/>
                <a:cs typeface="Arial" panose="020B0604020202020204" pitchFamily="34" charset="0"/>
              </a:rPr>
              <a:t>chung</a:t>
            </a:r>
            <a:endParaRPr lang="en-US" sz="42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randombar(horizontal)">
                                      <p:cBhvr>
                                        <p:cTn id="36" dur="500"/>
                                        <p:tgtEl>
                                          <p:spTgt spid="2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randombar(horizontal)">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animBg="1"/>
      <p:bldP spid="19" grpId="0" animBg="1"/>
      <p:bldP spid="20" grpId="0" animBg="1"/>
      <p:bldP spid="21" grpId="0" animBg="1"/>
      <p:bldP spid="22"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noChangeAspect="1"/>
          </p:cNvGrpSpPr>
          <p:nvPr/>
        </p:nvGrpSpPr>
        <p:grpSpPr>
          <a:xfrm>
            <a:off x="15300454" y="8545631"/>
            <a:ext cx="1451323" cy="764577"/>
            <a:chOff x="0" y="0"/>
            <a:chExt cx="1610360" cy="848360"/>
          </a:xfrm>
        </p:grpSpPr>
        <p:sp>
          <p:nvSpPr>
            <p:cNvPr id="4" name="Freeform 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38B6FF"/>
            </a:solidFill>
          </p:spPr>
        </p:sp>
      </p:grpSp>
      <p:grpSp>
        <p:nvGrpSpPr>
          <p:cNvPr id="5" name="Group 5"/>
          <p:cNvGrpSpPr>
            <a:grpSpLocks noChangeAspect="1"/>
          </p:cNvGrpSpPr>
          <p:nvPr/>
        </p:nvGrpSpPr>
        <p:grpSpPr>
          <a:xfrm rot="721402">
            <a:off x="15644064" y="1137092"/>
            <a:ext cx="761019" cy="1630053"/>
            <a:chOff x="0" y="0"/>
            <a:chExt cx="984250" cy="2108200"/>
          </a:xfrm>
        </p:grpSpPr>
        <p:sp>
          <p:nvSpPr>
            <p:cNvPr id="6" name="Freeform 6"/>
            <p:cNvSpPr/>
            <p:nvPr/>
          </p:nvSpPr>
          <p:spPr>
            <a:xfrm>
              <a:off x="-1270" y="-1270"/>
              <a:ext cx="990600" cy="2109470"/>
            </a:xfrm>
            <a:custGeom>
              <a:avLst/>
              <a:gdLst/>
              <a:ahLst/>
              <a:cxnLst/>
              <a:rect l="l" t="t" r="r" b="b"/>
              <a:pathLst>
                <a:path w="990600" h="2109470">
                  <a:moveTo>
                    <a:pt x="704850" y="1270"/>
                  </a:moveTo>
                  <a:lnTo>
                    <a:pt x="184150" y="71120"/>
                  </a:lnTo>
                  <a:cubicBezTo>
                    <a:pt x="176530" y="72390"/>
                    <a:pt x="168910" y="78740"/>
                    <a:pt x="168910" y="86360"/>
                  </a:cubicBezTo>
                  <a:lnTo>
                    <a:pt x="1270" y="1202690"/>
                  </a:lnTo>
                  <a:cubicBezTo>
                    <a:pt x="0" y="1215390"/>
                    <a:pt x="10160" y="1225550"/>
                    <a:pt x="22860" y="1224280"/>
                  </a:cubicBezTo>
                  <a:lnTo>
                    <a:pt x="337820" y="1170940"/>
                  </a:lnTo>
                  <a:cubicBezTo>
                    <a:pt x="350520" y="1168400"/>
                    <a:pt x="361950" y="1181100"/>
                    <a:pt x="359410" y="1193800"/>
                  </a:cubicBezTo>
                  <a:lnTo>
                    <a:pt x="118110" y="2086610"/>
                  </a:lnTo>
                  <a:cubicBezTo>
                    <a:pt x="115570" y="2098040"/>
                    <a:pt x="123190" y="2109470"/>
                    <a:pt x="135890" y="2109470"/>
                  </a:cubicBezTo>
                  <a:cubicBezTo>
                    <a:pt x="142240" y="2109470"/>
                    <a:pt x="148590" y="2105660"/>
                    <a:pt x="152400" y="2100580"/>
                  </a:cubicBezTo>
                  <a:lnTo>
                    <a:pt x="982980" y="647700"/>
                  </a:lnTo>
                  <a:cubicBezTo>
                    <a:pt x="990600" y="633730"/>
                    <a:pt x="979170" y="617220"/>
                    <a:pt x="963930" y="619760"/>
                  </a:cubicBezTo>
                  <a:lnTo>
                    <a:pt x="532130" y="704850"/>
                  </a:lnTo>
                  <a:cubicBezTo>
                    <a:pt x="518160" y="707390"/>
                    <a:pt x="506730" y="694690"/>
                    <a:pt x="510540" y="680720"/>
                  </a:cubicBezTo>
                  <a:lnTo>
                    <a:pt x="725170" y="25400"/>
                  </a:lnTo>
                  <a:cubicBezTo>
                    <a:pt x="728980" y="12700"/>
                    <a:pt x="718820" y="0"/>
                    <a:pt x="704850" y="1270"/>
                  </a:cubicBezTo>
                  <a:close/>
                </a:path>
              </a:pathLst>
            </a:custGeom>
            <a:solidFill>
              <a:srgbClr val="FFDE59"/>
            </a:solidFill>
          </p:spPr>
        </p:sp>
      </p:grpSp>
      <p:grpSp>
        <p:nvGrpSpPr>
          <p:cNvPr id="7" name="Group 7"/>
          <p:cNvGrpSpPr>
            <a:grpSpLocks noChangeAspect="1"/>
          </p:cNvGrpSpPr>
          <p:nvPr/>
        </p:nvGrpSpPr>
        <p:grpSpPr>
          <a:xfrm>
            <a:off x="892176" y="8023647"/>
            <a:ext cx="1283319" cy="1396995"/>
            <a:chOff x="0" y="0"/>
            <a:chExt cx="2279650" cy="2481580"/>
          </a:xfrm>
        </p:grpSpPr>
        <p:sp>
          <p:nvSpPr>
            <p:cNvPr id="8" name="Freeform 8"/>
            <p:cNvSpPr/>
            <p:nvPr/>
          </p:nvSpPr>
          <p:spPr>
            <a:xfrm>
              <a:off x="0" y="0"/>
              <a:ext cx="2279650" cy="2481580"/>
            </a:xfrm>
            <a:custGeom>
              <a:avLst/>
              <a:gdLst/>
              <a:ahLst/>
              <a:cxnLst/>
              <a:rect l="l" t="t" r="r" b="b"/>
              <a:pathLst>
                <a:path w="2279650" h="2481580">
                  <a:moveTo>
                    <a:pt x="2279650" y="2481580"/>
                  </a:moveTo>
                  <a:lnTo>
                    <a:pt x="0" y="1179830"/>
                  </a:lnTo>
                  <a:lnTo>
                    <a:pt x="1697990" y="0"/>
                  </a:lnTo>
                  <a:lnTo>
                    <a:pt x="2279650" y="2481580"/>
                  </a:lnTo>
                  <a:close/>
                  <a:moveTo>
                    <a:pt x="878840" y="1140460"/>
                  </a:moveTo>
                  <a:lnTo>
                    <a:pt x="1574800" y="1537970"/>
                  </a:lnTo>
                  <a:lnTo>
                    <a:pt x="1397000" y="779780"/>
                  </a:lnTo>
                  <a:lnTo>
                    <a:pt x="878840" y="1140460"/>
                  </a:lnTo>
                  <a:close/>
                </a:path>
              </a:pathLst>
            </a:custGeom>
            <a:solidFill>
              <a:srgbClr val="FF66C4"/>
            </a:solidFill>
          </p:spPr>
        </p:sp>
      </p:grpSp>
      <p:grpSp>
        <p:nvGrpSpPr>
          <p:cNvPr id="9" name="Group 9"/>
          <p:cNvGrpSpPr>
            <a:grpSpLocks noChangeAspect="1"/>
          </p:cNvGrpSpPr>
          <p:nvPr/>
        </p:nvGrpSpPr>
        <p:grpSpPr>
          <a:xfrm rot="10224355">
            <a:off x="983141" y="1162310"/>
            <a:ext cx="1152952" cy="1188330"/>
            <a:chOff x="0" y="0"/>
            <a:chExt cx="1614170" cy="1663700"/>
          </a:xfrm>
        </p:grpSpPr>
        <p:sp>
          <p:nvSpPr>
            <p:cNvPr id="10" name="Freeform 10"/>
            <p:cNvSpPr/>
            <p:nvPr/>
          </p:nvSpPr>
          <p:spPr>
            <a:xfrm>
              <a:off x="0" y="0"/>
              <a:ext cx="1614170" cy="1663700"/>
            </a:xfrm>
            <a:custGeom>
              <a:avLst/>
              <a:gdLst/>
              <a:ahLst/>
              <a:cxnLst/>
              <a:rect l="l" t="t" r="r" b="b"/>
              <a:pathLst>
                <a:path w="1614170" h="1663700">
                  <a:moveTo>
                    <a:pt x="463550" y="1663700"/>
                  </a:moveTo>
                  <a:lnTo>
                    <a:pt x="0" y="1586230"/>
                  </a:lnTo>
                  <a:lnTo>
                    <a:pt x="220980" y="262890"/>
                  </a:lnTo>
                  <a:lnTo>
                    <a:pt x="994410" y="595630"/>
                  </a:lnTo>
                  <a:lnTo>
                    <a:pt x="1162050" y="0"/>
                  </a:lnTo>
                  <a:lnTo>
                    <a:pt x="1614170" y="128270"/>
                  </a:lnTo>
                  <a:lnTo>
                    <a:pt x="1300480" y="1239520"/>
                  </a:lnTo>
                  <a:lnTo>
                    <a:pt x="585470" y="932180"/>
                  </a:lnTo>
                  <a:close/>
                </a:path>
              </a:pathLst>
            </a:custGeom>
            <a:solidFill>
              <a:srgbClr val="4ABFBE"/>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638800" y="670620"/>
            <a:ext cx="7548547" cy="1630560"/>
          </a:xfrm>
          <a:prstGeom prst="rect">
            <a:avLst/>
          </a:prstGeom>
        </p:spPr>
      </p:pic>
      <p:sp>
        <p:nvSpPr>
          <p:cNvPr id="27" name="TextBox 26"/>
          <p:cNvSpPr txBox="1"/>
          <p:nvPr/>
        </p:nvSpPr>
        <p:spPr>
          <a:xfrm>
            <a:off x="7239000" y="1008846"/>
            <a:ext cx="4800600" cy="954107"/>
          </a:xfrm>
          <a:prstGeom prst="rect">
            <a:avLst/>
          </a:prstGeom>
          <a:noFill/>
        </p:spPr>
        <p:txBody>
          <a:bodyPr wrap="square" rtlCol="0">
            <a:spAutoFit/>
          </a:bodyPr>
          <a:lstStyle/>
          <a:p>
            <a:r>
              <a:rPr lang="en-US" sz="5600" b="1" dirty="0" smtClean="0">
                <a:solidFill>
                  <a:schemeClr val="bg1"/>
                </a:solidFill>
                <a:latin typeface="Arial" panose="020B0604020202020204" pitchFamily="34" charset="0"/>
                <a:cs typeface="Arial" panose="020B0604020202020204" pitchFamily="34" charset="0"/>
              </a:rPr>
              <a:t>CHÚ THÍCH</a:t>
            </a:r>
            <a:endParaRPr lang="en-US" sz="56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p:nvPicPr>
        <p:blipFill rotWithShape="1">
          <a:blip r:embed="rId8">
            <a:extLst>
              <a:ext uri="{28A0092B-C50C-407E-A947-70E740481C1C}">
                <a14:useLocalDpi xmlns:a14="http://schemas.microsoft.com/office/drawing/2010/main" val="0"/>
              </a:ext>
            </a:extLst>
          </a:blip>
          <a:srcRect l="2049" t="6041" r="3006" b="5674"/>
          <a:stretch/>
        </p:blipFill>
        <p:spPr>
          <a:xfrm>
            <a:off x="4191000" y="2455470"/>
            <a:ext cx="9906000" cy="3754830"/>
          </a:xfrm>
          <a:prstGeom prst="rect">
            <a:avLst/>
          </a:prstGeom>
        </p:spPr>
      </p:pic>
      <p:sp>
        <p:nvSpPr>
          <p:cNvPr id="30" name="TextBox 29"/>
          <p:cNvSpPr txBox="1"/>
          <p:nvPr/>
        </p:nvSpPr>
        <p:spPr>
          <a:xfrm>
            <a:off x="4475381" y="6411532"/>
            <a:ext cx="8478619" cy="2031325"/>
          </a:xfrm>
          <a:prstGeom prst="rect">
            <a:avLst/>
          </a:prstGeom>
          <a:noFill/>
        </p:spPr>
        <p:txBody>
          <a:bodyPr wrap="square" rtlCol="0">
            <a:spAutoFit/>
          </a:bodyPr>
          <a:lstStyle/>
          <a:p>
            <a:pPr marL="285750" indent="-285750">
              <a:lnSpc>
                <a:spcPct val="150000"/>
              </a:lnSpc>
              <a:buFontTx/>
              <a:buChar char="-"/>
            </a:pPr>
            <a:r>
              <a:rPr lang="en-US" sz="4200" b="1" dirty="0" err="1" smtClean="0">
                <a:latin typeface="Arial" panose="020B0604020202020204" pitchFamily="34" charset="0"/>
                <a:cs typeface="Arial" panose="020B0604020202020204" pitchFamily="34" charset="0"/>
              </a:rPr>
              <a:t>Bảo</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tồn</a:t>
            </a:r>
            <a:r>
              <a:rPr lang="en-US" sz="4200" b="1"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giữ</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lại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không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để</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mất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đi</a:t>
            </a:r>
            <a:endParaRPr lang="en-US" sz="4200" dirty="0" smtClean="0">
              <a:latin typeface="Arial" panose="020B0604020202020204" pitchFamily="34" charset="0"/>
              <a:cs typeface="Arial" panose="020B0604020202020204" pitchFamily="34" charset="0"/>
            </a:endParaRPr>
          </a:p>
          <a:p>
            <a:pPr marL="285750" indent="-285750">
              <a:lnSpc>
                <a:spcPct val="150000"/>
              </a:lnSpc>
              <a:buFontTx/>
              <a:buChar char="-"/>
            </a:pPr>
            <a:r>
              <a:rPr lang="en-US" sz="4200" b="1" dirty="0" err="1" smtClean="0">
                <a:latin typeface="Arial" panose="020B0604020202020204" pitchFamily="34" charset="0"/>
                <a:cs typeface="Arial" panose="020B0604020202020204" pitchFamily="34" charset="0"/>
              </a:rPr>
              <a:t>Quản</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lí</a:t>
            </a:r>
            <a:r>
              <a:rPr lang="en-US" sz="4200" b="1"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trông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coi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và</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giữ</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gìn</a:t>
            </a:r>
            <a:endParaRPr lang="en-US" sz="4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noChangeAspect="1"/>
          </p:cNvGrpSpPr>
          <p:nvPr/>
        </p:nvGrpSpPr>
        <p:grpSpPr>
          <a:xfrm>
            <a:off x="16028269" y="8631268"/>
            <a:ext cx="1451323" cy="764577"/>
            <a:chOff x="0" y="0"/>
            <a:chExt cx="1610360" cy="848360"/>
          </a:xfrm>
        </p:grpSpPr>
        <p:sp>
          <p:nvSpPr>
            <p:cNvPr id="4" name="Freeform 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38B6FF"/>
            </a:solidFill>
          </p:spPr>
        </p:sp>
      </p:grpSp>
      <p:grpSp>
        <p:nvGrpSpPr>
          <p:cNvPr id="5" name="Group 5"/>
          <p:cNvGrpSpPr>
            <a:grpSpLocks noChangeAspect="1"/>
          </p:cNvGrpSpPr>
          <p:nvPr/>
        </p:nvGrpSpPr>
        <p:grpSpPr>
          <a:xfrm rot="942582">
            <a:off x="16371871" y="628195"/>
            <a:ext cx="761019" cy="1630053"/>
            <a:chOff x="0" y="0"/>
            <a:chExt cx="984250" cy="2108200"/>
          </a:xfrm>
        </p:grpSpPr>
        <p:sp>
          <p:nvSpPr>
            <p:cNvPr id="6" name="Freeform 6"/>
            <p:cNvSpPr/>
            <p:nvPr/>
          </p:nvSpPr>
          <p:spPr>
            <a:xfrm>
              <a:off x="-1270" y="-1270"/>
              <a:ext cx="990600" cy="2109470"/>
            </a:xfrm>
            <a:custGeom>
              <a:avLst/>
              <a:gdLst/>
              <a:ahLst/>
              <a:cxnLst/>
              <a:rect l="l" t="t" r="r" b="b"/>
              <a:pathLst>
                <a:path w="990600" h="2109470">
                  <a:moveTo>
                    <a:pt x="704850" y="1270"/>
                  </a:moveTo>
                  <a:lnTo>
                    <a:pt x="184150" y="71120"/>
                  </a:lnTo>
                  <a:cubicBezTo>
                    <a:pt x="176530" y="72390"/>
                    <a:pt x="168910" y="78740"/>
                    <a:pt x="168910" y="86360"/>
                  </a:cubicBezTo>
                  <a:lnTo>
                    <a:pt x="1270" y="1202690"/>
                  </a:lnTo>
                  <a:cubicBezTo>
                    <a:pt x="0" y="1215390"/>
                    <a:pt x="10160" y="1225550"/>
                    <a:pt x="22860" y="1224280"/>
                  </a:cubicBezTo>
                  <a:lnTo>
                    <a:pt x="337820" y="1170940"/>
                  </a:lnTo>
                  <a:cubicBezTo>
                    <a:pt x="350520" y="1168400"/>
                    <a:pt x="361950" y="1181100"/>
                    <a:pt x="359410" y="1193800"/>
                  </a:cubicBezTo>
                  <a:lnTo>
                    <a:pt x="118110" y="2086610"/>
                  </a:lnTo>
                  <a:cubicBezTo>
                    <a:pt x="115570" y="2098040"/>
                    <a:pt x="123190" y="2109470"/>
                    <a:pt x="135890" y="2109470"/>
                  </a:cubicBezTo>
                  <a:cubicBezTo>
                    <a:pt x="142240" y="2109470"/>
                    <a:pt x="148590" y="2105660"/>
                    <a:pt x="152400" y="2100580"/>
                  </a:cubicBezTo>
                  <a:lnTo>
                    <a:pt x="982980" y="647700"/>
                  </a:lnTo>
                  <a:cubicBezTo>
                    <a:pt x="990600" y="633730"/>
                    <a:pt x="979170" y="617220"/>
                    <a:pt x="963930" y="619760"/>
                  </a:cubicBezTo>
                  <a:lnTo>
                    <a:pt x="532130" y="704850"/>
                  </a:lnTo>
                  <a:cubicBezTo>
                    <a:pt x="518160" y="707390"/>
                    <a:pt x="506730" y="694690"/>
                    <a:pt x="510540" y="680720"/>
                  </a:cubicBezTo>
                  <a:lnTo>
                    <a:pt x="725170" y="25400"/>
                  </a:lnTo>
                  <a:cubicBezTo>
                    <a:pt x="728980" y="12700"/>
                    <a:pt x="718820" y="0"/>
                    <a:pt x="704850" y="1270"/>
                  </a:cubicBezTo>
                  <a:close/>
                </a:path>
              </a:pathLst>
            </a:custGeom>
            <a:solidFill>
              <a:srgbClr val="FFDE59"/>
            </a:solidFill>
          </p:spPr>
        </p:sp>
      </p:grpSp>
      <p:grpSp>
        <p:nvGrpSpPr>
          <p:cNvPr id="7" name="Group 7"/>
          <p:cNvGrpSpPr>
            <a:grpSpLocks noChangeAspect="1"/>
          </p:cNvGrpSpPr>
          <p:nvPr/>
        </p:nvGrpSpPr>
        <p:grpSpPr>
          <a:xfrm>
            <a:off x="1086936" y="8324987"/>
            <a:ext cx="1265080" cy="1377140"/>
            <a:chOff x="0" y="0"/>
            <a:chExt cx="2279650" cy="2481580"/>
          </a:xfrm>
        </p:grpSpPr>
        <p:sp>
          <p:nvSpPr>
            <p:cNvPr id="8" name="Freeform 8"/>
            <p:cNvSpPr/>
            <p:nvPr/>
          </p:nvSpPr>
          <p:spPr>
            <a:xfrm>
              <a:off x="0" y="0"/>
              <a:ext cx="2279650" cy="2481580"/>
            </a:xfrm>
            <a:custGeom>
              <a:avLst/>
              <a:gdLst/>
              <a:ahLst/>
              <a:cxnLst/>
              <a:rect l="l" t="t" r="r" b="b"/>
              <a:pathLst>
                <a:path w="2279650" h="2481580">
                  <a:moveTo>
                    <a:pt x="2279650" y="2481580"/>
                  </a:moveTo>
                  <a:lnTo>
                    <a:pt x="0" y="1179830"/>
                  </a:lnTo>
                  <a:lnTo>
                    <a:pt x="1697990" y="0"/>
                  </a:lnTo>
                  <a:lnTo>
                    <a:pt x="2279650" y="2481580"/>
                  </a:lnTo>
                  <a:close/>
                  <a:moveTo>
                    <a:pt x="878840" y="1140460"/>
                  </a:moveTo>
                  <a:lnTo>
                    <a:pt x="1574800" y="1537970"/>
                  </a:lnTo>
                  <a:lnTo>
                    <a:pt x="1397000" y="779780"/>
                  </a:lnTo>
                  <a:lnTo>
                    <a:pt x="878840" y="1140460"/>
                  </a:lnTo>
                  <a:close/>
                </a:path>
              </a:pathLst>
            </a:custGeom>
            <a:solidFill>
              <a:srgbClr val="FF66C4"/>
            </a:solidFill>
          </p:spPr>
        </p:sp>
      </p:grpSp>
      <p:grpSp>
        <p:nvGrpSpPr>
          <p:cNvPr id="9" name="Group 9"/>
          <p:cNvGrpSpPr>
            <a:grpSpLocks noChangeAspect="1"/>
          </p:cNvGrpSpPr>
          <p:nvPr/>
        </p:nvGrpSpPr>
        <p:grpSpPr>
          <a:xfrm>
            <a:off x="1143000" y="555611"/>
            <a:ext cx="1152952" cy="1188330"/>
            <a:chOff x="0" y="0"/>
            <a:chExt cx="1614170" cy="1663700"/>
          </a:xfrm>
        </p:grpSpPr>
        <p:sp>
          <p:nvSpPr>
            <p:cNvPr id="10" name="Freeform 10"/>
            <p:cNvSpPr/>
            <p:nvPr/>
          </p:nvSpPr>
          <p:spPr>
            <a:xfrm>
              <a:off x="0" y="0"/>
              <a:ext cx="1614170" cy="1663700"/>
            </a:xfrm>
            <a:custGeom>
              <a:avLst/>
              <a:gdLst/>
              <a:ahLst/>
              <a:cxnLst/>
              <a:rect l="l" t="t" r="r" b="b"/>
              <a:pathLst>
                <a:path w="1614170" h="1663700">
                  <a:moveTo>
                    <a:pt x="463550" y="1663700"/>
                  </a:moveTo>
                  <a:lnTo>
                    <a:pt x="0" y="1586230"/>
                  </a:lnTo>
                  <a:lnTo>
                    <a:pt x="220980" y="262890"/>
                  </a:lnTo>
                  <a:lnTo>
                    <a:pt x="994410" y="595630"/>
                  </a:lnTo>
                  <a:lnTo>
                    <a:pt x="1162050" y="0"/>
                  </a:lnTo>
                  <a:lnTo>
                    <a:pt x="1614170" y="128270"/>
                  </a:lnTo>
                  <a:lnTo>
                    <a:pt x="1300480" y="1239520"/>
                  </a:lnTo>
                  <a:lnTo>
                    <a:pt x="585470" y="932180"/>
                  </a:lnTo>
                  <a:close/>
                </a:path>
              </a:pathLst>
            </a:custGeom>
            <a:solidFill>
              <a:srgbClr val="4ABFBE"/>
            </a:solidFill>
          </p:spPr>
        </p:sp>
      </p:grpSp>
      <p:sp>
        <p:nvSpPr>
          <p:cNvPr id="15" name="TextBox 15"/>
          <p:cNvSpPr txBox="1"/>
          <p:nvPr/>
        </p:nvSpPr>
        <p:spPr>
          <a:xfrm>
            <a:off x="3513483" y="554400"/>
            <a:ext cx="11667929" cy="2513509"/>
          </a:xfrm>
          <a:prstGeom prst="rect">
            <a:avLst/>
          </a:prstGeom>
        </p:spPr>
        <p:txBody>
          <a:bodyPr wrap="square" lIns="0" tIns="0" rIns="0" bIns="0" rtlCol="0" anchor="t">
            <a:spAutoFit/>
          </a:bodyPr>
          <a:lstStyle/>
          <a:p>
            <a:pPr algn="just">
              <a:lnSpc>
                <a:spcPts val="9799"/>
              </a:lnSpc>
            </a:pPr>
            <a:r>
              <a:rPr lang="en-US" sz="4800" b="1" i="1" dirty="0" smtClean="0">
                <a:solidFill>
                  <a:srgbClr val="004AAD"/>
                </a:solidFill>
                <a:latin typeface="Arial" panose="020B0604020202020204" pitchFamily="34" charset="0"/>
                <a:cs typeface="Arial" panose="020B0604020202020204" pitchFamily="34" charset="0"/>
              </a:rPr>
              <a:t>Theo </a:t>
            </a:r>
            <a:r>
              <a:rPr lang="en-US" sz="4800" b="1" i="1" dirty="0" err="1" smtClean="0">
                <a:solidFill>
                  <a:srgbClr val="004AAD"/>
                </a:solidFill>
                <a:latin typeface="Arial" panose="020B0604020202020204" pitchFamily="34" charset="0"/>
                <a:cs typeface="Arial" panose="020B0604020202020204" pitchFamily="34" charset="0"/>
              </a:rPr>
              <a:t>em</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khách</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khi</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đến</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sở</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thú</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cần</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thực</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hiện</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những</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quy</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định</a:t>
            </a:r>
            <a:r>
              <a:rPr lang="en-US" sz="4800" b="1" i="1" dirty="0" smtClean="0">
                <a:solidFill>
                  <a:srgbClr val="004AAD"/>
                </a:solidFill>
                <a:latin typeface="Arial" panose="020B0604020202020204" pitchFamily="34" charset="0"/>
                <a:cs typeface="Arial" panose="020B0604020202020204" pitchFamily="34" charset="0"/>
              </a:rPr>
              <a:t> </a:t>
            </a:r>
            <a:r>
              <a:rPr lang="en-US" sz="4800" b="1" i="1" dirty="0" err="1" smtClean="0">
                <a:solidFill>
                  <a:srgbClr val="004AAD"/>
                </a:solidFill>
                <a:latin typeface="Arial" panose="020B0604020202020204" pitchFamily="34" charset="0"/>
                <a:cs typeface="Arial" panose="020B0604020202020204" pitchFamily="34" charset="0"/>
              </a:rPr>
              <a:t>đó</a:t>
            </a:r>
            <a:r>
              <a:rPr lang="en-US" sz="4800" b="1" i="1" dirty="0" smtClean="0">
                <a:solidFill>
                  <a:srgbClr val="004AAD"/>
                </a:solidFill>
                <a:latin typeface="Arial" panose="020B0604020202020204" pitchFamily="34" charset="0"/>
                <a:cs typeface="Arial" panose="020B0604020202020204" pitchFamily="34" charset="0"/>
              </a:rPr>
              <a:t>?</a:t>
            </a:r>
            <a:endParaRPr lang="en-US" sz="4800" b="1" i="1" dirty="0">
              <a:solidFill>
                <a:srgbClr val="004AAD"/>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857500"/>
            <a:ext cx="9093696" cy="63412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noChangeAspect="1"/>
          </p:cNvGrpSpPr>
          <p:nvPr/>
        </p:nvGrpSpPr>
        <p:grpSpPr>
          <a:xfrm rot="-8195945">
            <a:off x="1275455" y="8151635"/>
            <a:ext cx="1451323" cy="764577"/>
            <a:chOff x="0" y="0"/>
            <a:chExt cx="1610360" cy="848360"/>
          </a:xfrm>
        </p:grpSpPr>
        <p:sp>
          <p:nvSpPr>
            <p:cNvPr id="4" name="Freeform 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38B6FF"/>
            </a:solidFill>
          </p:spPr>
        </p:sp>
      </p:grpSp>
      <p:grpSp>
        <p:nvGrpSpPr>
          <p:cNvPr id="5" name="Group 5"/>
          <p:cNvGrpSpPr>
            <a:grpSpLocks noChangeAspect="1"/>
          </p:cNvGrpSpPr>
          <p:nvPr/>
        </p:nvGrpSpPr>
        <p:grpSpPr>
          <a:xfrm rot="942582">
            <a:off x="16291816" y="7831361"/>
            <a:ext cx="761019" cy="1630053"/>
            <a:chOff x="0" y="0"/>
            <a:chExt cx="984250" cy="2108200"/>
          </a:xfrm>
        </p:grpSpPr>
        <p:sp>
          <p:nvSpPr>
            <p:cNvPr id="6" name="Freeform 6"/>
            <p:cNvSpPr/>
            <p:nvPr/>
          </p:nvSpPr>
          <p:spPr>
            <a:xfrm>
              <a:off x="-1270" y="-1270"/>
              <a:ext cx="990600" cy="2109470"/>
            </a:xfrm>
            <a:custGeom>
              <a:avLst/>
              <a:gdLst/>
              <a:ahLst/>
              <a:cxnLst/>
              <a:rect l="l" t="t" r="r" b="b"/>
              <a:pathLst>
                <a:path w="990600" h="2109470">
                  <a:moveTo>
                    <a:pt x="704850" y="1270"/>
                  </a:moveTo>
                  <a:lnTo>
                    <a:pt x="184150" y="71120"/>
                  </a:lnTo>
                  <a:cubicBezTo>
                    <a:pt x="176530" y="72390"/>
                    <a:pt x="168910" y="78740"/>
                    <a:pt x="168910" y="86360"/>
                  </a:cubicBezTo>
                  <a:lnTo>
                    <a:pt x="1270" y="1202690"/>
                  </a:lnTo>
                  <a:cubicBezTo>
                    <a:pt x="0" y="1215390"/>
                    <a:pt x="10160" y="1225550"/>
                    <a:pt x="22860" y="1224280"/>
                  </a:cubicBezTo>
                  <a:lnTo>
                    <a:pt x="337820" y="1170940"/>
                  </a:lnTo>
                  <a:cubicBezTo>
                    <a:pt x="350520" y="1168400"/>
                    <a:pt x="361950" y="1181100"/>
                    <a:pt x="359410" y="1193800"/>
                  </a:cubicBezTo>
                  <a:lnTo>
                    <a:pt x="118110" y="2086610"/>
                  </a:lnTo>
                  <a:cubicBezTo>
                    <a:pt x="115570" y="2098040"/>
                    <a:pt x="123190" y="2109470"/>
                    <a:pt x="135890" y="2109470"/>
                  </a:cubicBezTo>
                  <a:cubicBezTo>
                    <a:pt x="142240" y="2109470"/>
                    <a:pt x="148590" y="2105660"/>
                    <a:pt x="152400" y="2100580"/>
                  </a:cubicBezTo>
                  <a:lnTo>
                    <a:pt x="982980" y="647700"/>
                  </a:lnTo>
                  <a:cubicBezTo>
                    <a:pt x="990600" y="633730"/>
                    <a:pt x="979170" y="617220"/>
                    <a:pt x="963930" y="619760"/>
                  </a:cubicBezTo>
                  <a:lnTo>
                    <a:pt x="532130" y="704850"/>
                  </a:lnTo>
                  <a:cubicBezTo>
                    <a:pt x="518160" y="707390"/>
                    <a:pt x="506730" y="694690"/>
                    <a:pt x="510540" y="680720"/>
                  </a:cubicBezTo>
                  <a:lnTo>
                    <a:pt x="725170" y="25400"/>
                  </a:lnTo>
                  <a:cubicBezTo>
                    <a:pt x="728980" y="12700"/>
                    <a:pt x="718820" y="0"/>
                    <a:pt x="704850" y="1270"/>
                  </a:cubicBezTo>
                  <a:close/>
                </a:path>
              </a:pathLst>
            </a:custGeom>
            <a:solidFill>
              <a:srgbClr val="FFDE59"/>
            </a:solidFill>
          </p:spPr>
        </p:sp>
      </p:grpSp>
      <p:grpSp>
        <p:nvGrpSpPr>
          <p:cNvPr id="7" name="Group 7"/>
          <p:cNvGrpSpPr>
            <a:grpSpLocks noChangeAspect="1"/>
          </p:cNvGrpSpPr>
          <p:nvPr/>
        </p:nvGrpSpPr>
        <p:grpSpPr>
          <a:xfrm>
            <a:off x="1220305" y="647700"/>
            <a:ext cx="1283319" cy="1396995"/>
            <a:chOff x="0" y="0"/>
            <a:chExt cx="2279650" cy="2481580"/>
          </a:xfrm>
        </p:grpSpPr>
        <p:sp>
          <p:nvSpPr>
            <p:cNvPr id="8" name="Freeform 8"/>
            <p:cNvSpPr/>
            <p:nvPr/>
          </p:nvSpPr>
          <p:spPr>
            <a:xfrm>
              <a:off x="0" y="0"/>
              <a:ext cx="2279650" cy="2481580"/>
            </a:xfrm>
            <a:custGeom>
              <a:avLst/>
              <a:gdLst/>
              <a:ahLst/>
              <a:cxnLst/>
              <a:rect l="l" t="t" r="r" b="b"/>
              <a:pathLst>
                <a:path w="2279650" h="2481580">
                  <a:moveTo>
                    <a:pt x="2279650" y="2481580"/>
                  </a:moveTo>
                  <a:lnTo>
                    <a:pt x="0" y="1179830"/>
                  </a:lnTo>
                  <a:lnTo>
                    <a:pt x="1697990" y="0"/>
                  </a:lnTo>
                  <a:lnTo>
                    <a:pt x="2279650" y="2481580"/>
                  </a:lnTo>
                  <a:close/>
                  <a:moveTo>
                    <a:pt x="878840" y="1140460"/>
                  </a:moveTo>
                  <a:lnTo>
                    <a:pt x="1574800" y="1537970"/>
                  </a:lnTo>
                  <a:lnTo>
                    <a:pt x="1397000" y="779780"/>
                  </a:lnTo>
                  <a:lnTo>
                    <a:pt x="878840" y="1140460"/>
                  </a:lnTo>
                  <a:close/>
                </a:path>
              </a:pathLst>
            </a:custGeom>
            <a:solidFill>
              <a:srgbClr val="FF66C4"/>
            </a:solidFill>
          </p:spPr>
        </p:sp>
      </p:grpSp>
      <p:grpSp>
        <p:nvGrpSpPr>
          <p:cNvPr id="9" name="Group 9"/>
          <p:cNvGrpSpPr>
            <a:grpSpLocks noChangeAspect="1"/>
          </p:cNvGrpSpPr>
          <p:nvPr/>
        </p:nvGrpSpPr>
        <p:grpSpPr>
          <a:xfrm>
            <a:off x="14359565" y="1028700"/>
            <a:ext cx="1152952" cy="1188330"/>
            <a:chOff x="0" y="0"/>
            <a:chExt cx="1614170" cy="1663700"/>
          </a:xfrm>
        </p:grpSpPr>
        <p:sp>
          <p:nvSpPr>
            <p:cNvPr id="10" name="Freeform 10"/>
            <p:cNvSpPr/>
            <p:nvPr/>
          </p:nvSpPr>
          <p:spPr>
            <a:xfrm>
              <a:off x="0" y="0"/>
              <a:ext cx="1614170" cy="1663700"/>
            </a:xfrm>
            <a:custGeom>
              <a:avLst/>
              <a:gdLst/>
              <a:ahLst/>
              <a:cxnLst/>
              <a:rect l="l" t="t" r="r" b="b"/>
              <a:pathLst>
                <a:path w="1614170" h="1663700">
                  <a:moveTo>
                    <a:pt x="463550" y="1663700"/>
                  </a:moveTo>
                  <a:lnTo>
                    <a:pt x="0" y="1586230"/>
                  </a:lnTo>
                  <a:lnTo>
                    <a:pt x="220980" y="262890"/>
                  </a:lnTo>
                  <a:lnTo>
                    <a:pt x="994410" y="595630"/>
                  </a:lnTo>
                  <a:lnTo>
                    <a:pt x="1162050" y="0"/>
                  </a:lnTo>
                  <a:lnTo>
                    <a:pt x="1614170" y="128270"/>
                  </a:lnTo>
                  <a:lnTo>
                    <a:pt x="1300480" y="1239520"/>
                  </a:lnTo>
                  <a:lnTo>
                    <a:pt x="585470" y="932180"/>
                  </a:lnTo>
                  <a:close/>
                </a:path>
              </a:pathLst>
            </a:custGeom>
            <a:solidFill>
              <a:srgbClr val="4ABFBE"/>
            </a:solidFill>
          </p:spPr>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714500"/>
            <a:ext cx="8153400" cy="3387607"/>
          </a:xfrm>
          <a:prstGeom prst="rect">
            <a:avLst/>
          </a:prstGeom>
        </p:spPr>
      </p:pic>
      <p:sp>
        <p:nvSpPr>
          <p:cNvPr id="18" name="Rectangle 17"/>
          <p:cNvSpPr/>
          <p:nvPr/>
        </p:nvSpPr>
        <p:spPr>
          <a:xfrm>
            <a:off x="1600200" y="5372100"/>
            <a:ext cx="14858999" cy="1846659"/>
          </a:xfrm>
          <a:prstGeom prst="rect">
            <a:avLst/>
          </a:prstGeom>
        </p:spPr>
        <p:txBody>
          <a:bodyPr wrap="square">
            <a:spAutoFit/>
          </a:bodyPr>
          <a:lstStyle/>
          <a:p>
            <a:pPr algn="just">
              <a:lnSpc>
                <a:spcPct val="150000"/>
              </a:lnSpc>
            </a:pPr>
            <a:r>
              <a:rPr lang="nl-NL" sz="3800" b="1" dirty="0">
                <a:solidFill>
                  <a:srgbClr val="000000"/>
                </a:solidFill>
                <a:latin typeface="Arial" panose="020B0604020202020204" pitchFamily="34" charset="0"/>
                <a:ea typeface="Calibri" panose="020F0502020204030204" pitchFamily="34" charset="0"/>
                <a:cs typeface="Arial" panose="020B0604020202020204" pitchFamily="34" charset="0"/>
              </a:rPr>
              <a:t>Điều 1 (Mua vé tham quan): </a:t>
            </a:r>
            <a:r>
              <a:rPr lang="nl-NL" sz="3800" dirty="0">
                <a:solidFill>
                  <a:srgbClr val="000000"/>
                </a:solidFill>
                <a:latin typeface="Arial" panose="020B0604020202020204" pitchFamily="34" charset="0"/>
                <a:ea typeface="Calibri" panose="020F0502020204030204" pitchFamily="34" charset="0"/>
                <a:cs typeface="Arial" panose="020B0604020202020204" pitchFamily="34" charset="0"/>
              </a:rPr>
              <a:t>Ai cũng phải mua vé. Khách phải mua vé để </a:t>
            </a:r>
            <a:r>
              <a:rPr lang="nl-NL"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ban </a:t>
            </a:r>
            <a:r>
              <a:rPr lang="nl-NL" sz="3800" dirty="0">
                <a:solidFill>
                  <a:srgbClr val="000000"/>
                </a:solidFill>
                <a:latin typeface="Arial" panose="020B0604020202020204" pitchFamily="34" charset="0"/>
                <a:ea typeface="Calibri" panose="020F0502020204030204" pitchFamily="34" charset="0"/>
                <a:cs typeface="Arial" panose="020B0604020202020204" pitchFamily="34" charset="0"/>
              </a:rPr>
              <a:t>quản lí có tiền chăm sóc vườn thú, bảo vệ thú nuôi.</a:t>
            </a:r>
            <a:endParaRPr lang="en-US" sz="3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noChangeAspect="1"/>
          </p:cNvGrpSpPr>
          <p:nvPr/>
        </p:nvGrpSpPr>
        <p:grpSpPr>
          <a:xfrm rot="-8195945">
            <a:off x="1136302" y="8406806"/>
            <a:ext cx="1451323" cy="764577"/>
            <a:chOff x="0" y="0"/>
            <a:chExt cx="1610360" cy="848360"/>
          </a:xfrm>
        </p:grpSpPr>
        <p:sp>
          <p:nvSpPr>
            <p:cNvPr id="4" name="Freeform 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38B6FF"/>
            </a:solidFill>
          </p:spPr>
        </p:sp>
      </p:grpSp>
      <p:grpSp>
        <p:nvGrpSpPr>
          <p:cNvPr id="5" name="Group 5"/>
          <p:cNvGrpSpPr>
            <a:grpSpLocks noChangeAspect="1"/>
          </p:cNvGrpSpPr>
          <p:nvPr/>
        </p:nvGrpSpPr>
        <p:grpSpPr>
          <a:xfrm rot="942582">
            <a:off x="16513265" y="7901300"/>
            <a:ext cx="761019" cy="1630053"/>
            <a:chOff x="0" y="0"/>
            <a:chExt cx="984250" cy="2108200"/>
          </a:xfrm>
        </p:grpSpPr>
        <p:sp>
          <p:nvSpPr>
            <p:cNvPr id="6" name="Freeform 6"/>
            <p:cNvSpPr/>
            <p:nvPr/>
          </p:nvSpPr>
          <p:spPr>
            <a:xfrm>
              <a:off x="-1270" y="-1270"/>
              <a:ext cx="990600" cy="2109470"/>
            </a:xfrm>
            <a:custGeom>
              <a:avLst/>
              <a:gdLst/>
              <a:ahLst/>
              <a:cxnLst/>
              <a:rect l="l" t="t" r="r" b="b"/>
              <a:pathLst>
                <a:path w="990600" h="2109470">
                  <a:moveTo>
                    <a:pt x="704850" y="1270"/>
                  </a:moveTo>
                  <a:lnTo>
                    <a:pt x="184150" y="71120"/>
                  </a:lnTo>
                  <a:cubicBezTo>
                    <a:pt x="176530" y="72390"/>
                    <a:pt x="168910" y="78740"/>
                    <a:pt x="168910" y="86360"/>
                  </a:cubicBezTo>
                  <a:lnTo>
                    <a:pt x="1270" y="1202690"/>
                  </a:lnTo>
                  <a:cubicBezTo>
                    <a:pt x="0" y="1215390"/>
                    <a:pt x="10160" y="1225550"/>
                    <a:pt x="22860" y="1224280"/>
                  </a:cubicBezTo>
                  <a:lnTo>
                    <a:pt x="337820" y="1170940"/>
                  </a:lnTo>
                  <a:cubicBezTo>
                    <a:pt x="350520" y="1168400"/>
                    <a:pt x="361950" y="1181100"/>
                    <a:pt x="359410" y="1193800"/>
                  </a:cubicBezTo>
                  <a:lnTo>
                    <a:pt x="118110" y="2086610"/>
                  </a:lnTo>
                  <a:cubicBezTo>
                    <a:pt x="115570" y="2098040"/>
                    <a:pt x="123190" y="2109470"/>
                    <a:pt x="135890" y="2109470"/>
                  </a:cubicBezTo>
                  <a:cubicBezTo>
                    <a:pt x="142240" y="2109470"/>
                    <a:pt x="148590" y="2105660"/>
                    <a:pt x="152400" y="2100580"/>
                  </a:cubicBezTo>
                  <a:lnTo>
                    <a:pt x="982980" y="647700"/>
                  </a:lnTo>
                  <a:cubicBezTo>
                    <a:pt x="990600" y="633730"/>
                    <a:pt x="979170" y="617220"/>
                    <a:pt x="963930" y="619760"/>
                  </a:cubicBezTo>
                  <a:lnTo>
                    <a:pt x="532130" y="704850"/>
                  </a:lnTo>
                  <a:cubicBezTo>
                    <a:pt x="518160" y="707390"/>
                    <a:pt x="506730" y="694690"/>
                    <a:pt x="510540" y="680720"/>
                  </a:cubicBezTo>
                  <a:lnTo>
                    <a:pt x="725170" y="25400"/>
                  </a:lnTo>
                  <a:cubicBezTo>
                    <a:pt x="728980" y="12700"/>
                    <a:pt x="718820" y="0"/>
                    <a:pt x="704850" y="1270"/>
                  </a:cubicBezTo>
                  <a:close/>
                </a:path>
              </a:pathLst>
            </a:custGeom>
            <a:solidFill>
              <a:srgbClr val="FFDE59"/>
            </a:solidFill>
          </p:spPr>
        </p:sp>
      </p:grpSp>
      <p:grpSp>
        <p:nvGrpSpPr>
          <p:cNvPr id="7" name="Group 7"/>
          <p:cNvGrpSpPr>
            <a:grpSpLocks noChangeAspect="1"/>
          </p:cNvGrpSpPr>
          <p:nvPr/>
        </p:nvGrpSpPr>
        <p:grpSpPr>
          <a:xfrm>
            <a:off x="1220305" y="647700"/>
            <a:ext cx="1283319" cy="1396995"/>
            <a:chOff x="0" y="0"/>
            <a:chExt cx="2279650" cy="2481580"/>
          </a:xfrm>
        </p:grpSpPr>
        <p:sp>
          <p:nvSpPr>
            <p:cNvPr id="8" name="Freeform 8"/>
            <p:cNvSpPr/>
            <p:nvPr/>
          </p:nvSpPr>
          <p:spPr>
            <a:xfrm>
              <a:off x="0" y="0"/>
              <a:ext cx="2279650" cy="2481580"/>
            </a:xfrm>
            <a:custGeom>
              <a:avLst/>
              <a:gdLst/>
              <a:ahLst/>
              <a:cxnLst/>
              <a:rect l="l" t="t" r="r" b="b"/>
              <a:pathLst>
                <a:path w="2279650" h="2481580">
                  <a:moveTo>
                    <a:pt x="2279650" y="2481580"/>
                  </a:moveTo>
                  <a:lnTo>
                    <a:pt x="0" y="1179830"/>
                  </a:lnTo>
                  <a:lnTo>
                    <a:pt x="1697990" y="0"/>
                  </a:lnTo>
                  <a:lnTo>
                    <a:pt x="2279650" y="2481580"/>
                  </a:lnTo>
                  <a:close/>
                  <a:moveTo>
                    <a:pt x="878840" y="1140460"/>
                  </a:moveTo>
                  <a:lnTo>
                    <a:pt x="1574800" y="1537970"/>
                  </a:lnTo>
                  <a:lnTo>
                    <a:pt x="1397000" y="779780"/>
                  </a:lnTo>
                  <a:lnTo>
                    <a:pt x="878840" y="1140460"/>
                  </a:lnTo>
                  <a:close/>
                </a:path>
              </a:pathLst>
            </a:custGeom>
            <a:solidFill>
              <a:srgbClr val="FF66C4"/>
            </a:solidFill>
          </p:spPr>
        </p:sp>
      </p:grpSp>
      <p:grpSp>
        <p:nvGrpSpPr>
          <p:cNvPr id="9" name="Group 9"/>
          <p:cNvGrpSpPr>
            <a:grpSpLocks noChangeAspect="1"/>
          </p:cNvGrpSpPr>
          <p:nvPr/>
        </p:nvGrpSpPr>
        <p:grpSpPr>
          <a:xfrm>
            <a:off x="16002000" y="666466"/>
            <a:ext cx="1152952" cy="1188330"/>
            <a:chOff x="0" y="0"/>
            <a:chExt cx="1614170" cy="1663700"/>
          </a:xfrm>
        </p:grpSpPr>
        <p:sp>
          <p:nvSpPr>
            <p:cNvPr id="10" name="Freeform 10"/>
            <p:cNvSpPr/>
            <p:nvPr/>
          </p:nvSpPr>
          <p:spPr>
            <a:xfrm>
              <a:off x="0" y="0"/>
              <a:ext cx="1614170" cy="1663700"/>
            </a:xfrm>
            <a:custGeom>
              <a:avLst/>
              <a:gdLst/>
              <a:ahLst/>
              <a:cxnLst/>
              <a:rect l="l" t="t" r="r" b="b"/>
              <a:pathLst>
                <a:path w="1614170" h="1663700">
                  <a:moveTo>
                    <a:pt x="463550" y="1663700"/>
                  </a:moveTo>
                  <a:lnTo>
                    <a:pt x="0" y="1586230"/>
                  </a:lnTo>
                  <a:lnTo>
                    <a:pt x="220980" y="262890"/>
                  </a:lnTo>
                  <a:lnTo>
                    <a:pt x="994410" y="595630"/>
                  </a:lnTo>
                  <a:lnTo>
                    <a:pt x="1162050" y="0"/>
                  </a:lnTo>
                  <a:lnTo>
                    <a:pt x="1614170" y="128270"/>
                  </a:lnTo>
                  <a:lnTo>
                    <a:pt x="1300480" y="1239520"/>
                  </a:lnTo>
                  <a:lnTo>
                    <a:pt x="585470" y="932180"/>
                  </a:lnTo>
                  <a:close/>
                </a:path>
              </a:pathLst>
            </a:custGeom>
            <a:solidFill>
              <a:srgbClr val="4ABFBE"/>
            </a:solidFill>
          </p:spPr>
        </p:sp>
      </p:grpSp>
      <p:sp>
        <p:nvSpPr>
          <p:cNvPr id="18" name="Rectangle 17"/>
          <p:cNvSpPr/>
          <p:nvPr/>
        </p:nvSpPr>
        <p:spPr>
          <a:xfrm>
            <a:off x="1489951" y="4370512"/>
            <a:ext cx="16018275" cy="3600986"/>
          </a:xfrm>
          <a:prstGeom prst="rect">
            <a:avLst/>
          </a:prstGeom>
        </p:spPr>
        <p:txBody>
          <a:bodyPr wrap="square">
            <a:spAutoFit/>
          </a:bodyPr>
          <a:lstStyle/>
          <a:p>
            <a:pPr algn="just">
              <a:lnSpc>
                <a:spcPct val="150000"/>
              </a:lnSpc>
            </a:pPr>
            <a:r>
              <a:rPr lang="vi-VN" sz="3800" b="1" dirty="0">
                <a:solidFill>
                  <a:srgbClr val="000000"/>
                </a:solidFill>
                <a:ea typeface="Calibri" panose="020F0502020204030204" pitchFamily="34" charset="0"/>
                <a:cs typeface="Arial" panose="020B0604020202020204" pitchFamily="34" charset="0"/>
              </a:rPr>
              <a:t>Điều 2 (Không trêu chọc các con vật): </a:t>
            </a:r>
            <a:r>
              <a:rPr lang="vi-VN" sz="3800" dirty="0">
                <a:solidFill>
                  <a:srgbClr val="000000"/>
                </a:solidFill>
                <a:ea typeface="Calibri" panose="020F0502020204030204" pitchFamily="34" charset="0"/>
                <a:cs typeface="Arial" panose="020B0604020202020204" pitchFamily="34" charset="0"/>
              </a:rPr>
              <a:t>Khách không được trêu chọc các con vật trong chuồng </a:t>
            </a:r>
            <a:r>
              <a:rPr lang="vi-VN" sz="3800" dirty="0" smtClean="0">
                <a:solidFill>
                  <a:srgbClr val="000000"/>
                </a:solidFill>
                <a:ea typeface="Calibri" panose="020F0502020204030204" pitchFamily="34" charset="0"/>
                <a:cs typeface="Arial" panose="020B0604020202020204" pitchFamily="34" charset="0"/>
              </a:rPr>
              <a:t>để </a:t>
            </a:r>
            <a:r>
              <a:rPr lang="vi-VN" sz="3800" dirty="0">
                <a:solidFill>
                  <a:srgbClr val="000000"/>
                </a:solidFill>
                <a:ea typeface="Calibri" panose="020F0502020204030204" pitchFamily="34" charset="0"/>
                <a:cs typeface="Arial" panose="020B0604020202020204" pitchFamily="34" charset="0"/>
              </a:rPr>
              <a:t>các con vật có cảm giác được sống an toàn, bình yên trong vườn thú. Trêu chọc con vật sẽ làm chúng bị kích động, tức giận. Nếu chúng phản ứng lại, khách có thể gặp nguy hiểm.</a:t>
            </a:r>
            <a:endParaRPr lang="en-US" sz="3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66700"/>
            <a:ext cx="7620000" cy="5609799"/>
          </a:xfrm>
          <a:prstGeom prst="rect">
            <a:avLst/>
          </a:prstGeom>
        </p:spPr>
      </p:pic>
    </p:spTree>
    <p:extLst>
      <p:ext uri="{BB962C8B-B14F-4D97-AF65-F5344CB8AC3E}">
        <p14:creationId xmlns:p14="http://schemas.microsoft.com/office/powerpoint/2010/main" val="403586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noChangeAspect="1"/>
          </p:cNvGrpSpPr>
          <p:nvPr/>
        </p:nvGrpSpPr>
        <p:grpSpPr>
          <a:xfrm rot="-8195945">
            <a:off x="1136302" y="8406806"/>
            <a:ext cx="1451323" cy="764577"/>
            <a:chOff x="0" y="0"/>
            <a:chExt cx="1610360" cy="848360"/>
          </a:xfrm>
        </p:grpSpPr>
        <p:sp>
          <p:nvSpPr>
            <p:cNvPr id="4" name="Freeform 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38B6FF"/>
            </a:solidFill>
          </p:spPr>
        </p:sp>
      </p:grpSp>
      <p:grpSp>
        <p:nvGrpSpPr>
          <p:cNvPr id="5" name="Group 5"/>
          <p:cNvGrpSpPr>
            <a:grpSpLocks noChangeAspect="1"/>
          </p:cNvGrpSpPr>
          <p:nvPr/>
        </p:nvGrpSpPr>
        <p:grpSpPr>
          <a:xfrm rot="942582">
            <a:off x="16513265" y="7901300"/>
            <a:ext cx="761019" cy="1630053"/>
            <a:chOff x="0" y="0"/>
            <a:chExt cx="984250" cy="2108200"/>
          </a:xfrm>
        </p:grpSpPr>
        <p:sp>
          <p:nvSpPr>
            <p:cNvPr id="6" name="Freeform 6"/>
            <p:cNvSpPr/>
            <p:nvPr/>
          </p:nvSpPr>
          <p:spPr>
            <a:xfrm>
              <a:off x="-1270" y="-1270"/>
              <a:ext cx="990600" cy="2109470"/>
            </a:xfrm>
            <a:custGeom>
              <a:avLst/>
              <a:gdLst/>
              <a:ahLst/>
              <a:cxnLst/>
              <a:rect l="l" t="t" r="r" b="b"/>
              <a:pathLst>
                <a:path w="990600" h="2109470">
                  <a:moveTo>
                    <a:pt x="704850" y="1270"/>
                  </a:moveTo>
                  <a:lnTo>
                    <a:pt x="184150" y="71120"/>
                  </a:lnTo>
                  <a:cubicBezTo>
                    <a:pt x="176530" y="72390"/>
                    <a:pt x="168910" y="78740"/>
                    <a:pt x="168910" y="86360"/>
                  </a:cubicBezTo>
                  <a:lnTo>
                    <a:pt x="1270" y="1202690"/>
                  </a:lnTo>
                  <a:cubicBezTo>
                    <a:pt x="0" y="1215390"/>
                    <a:pt x="10160" y="1225550"/>
                    <a:pt x="22860" y="1224280"/>
                  </a:cubicBezTo>
                  <a:lnTo>
                    <a:pt x="337820" y="1170940"/>
                  </a:lnTo>
                  <a:cubicBezTo>
                    <a:pt x="350520" y="1168400"/>
                    <a:pt x="361950" y="1181100"/>
                    <a:pt x="359410" y="1193800"/>
                  </a:cubicBezTo>
                  <a:lnTo>
                    <a:pt x="118110" y="2086610"/>
                  </a:lnTo>
                  <a:cubicBezTo>
                    <a:pt x="115570" y="2098040"/>
                    <a:pt x="123190" y="2109470"/>
                    <a:pt x="135890" y="2109470"/>
                  </a:cubicBezTo>
                  <a:cubicBezTo>
                    <a:pt x="142240" y="2109470"/>
                    <a:pt x="148590" y="2105660"/>
                    <a:pt x="152400" y="2100580"/>
                  </a:cubicBezTo>
                  <a:lnTo>
                    <a:pt x="982980" y="647700"/>
                  </a:lnTo>
                  <a:cubicBezTo>
                    <a:pt x="990600" y="633730"/>
                    <a:pt x="979170" y="617220"/>
                    <a:pt x="963930" y="619760"/>
                  </a:cubicBezTo>
                  <a:lnTo>
                    <a:pt x="532130" y="704850"/>
                  </a:lnTo>
                  <a:cubicBezTo>
                    <a:pt x="518160" y="707390"/>
                    <a:pt x="506730" y="694690"/>
                    <a:pt x="510540" y="680720"/>
                  </a:cubicBezTo>
                  <a:lnTo>
                    <a:pt x="725170" y="25400"/>
                  </a:lnTo>
                  <a:cubicBezTo>
                    <a:pt x="728980" y="12700"/>
                    <a:pt x="718820" y="0"/>
                    <a:pt x="704850" y="1270"/>
                  </a:cubicBezTo>
                  <a:close/>
                </a:path>
              </a:pathLst>
            </a:custGeom>
            <a:solidFill>
              <a:srgbClr val="FFDE59"/>
            </a:solidFill>
          </p:spPr>
        </p:sp>
      </p:grpSp>
      <p:grpSp>
        <p:nvGrpSpPr>
          <p:cNvPr id="7" name="Group 7"/>
          <p:cNvGrpSpPr>
            <a:grpSpLocks noChangeAspect="1"/>
          </p:cNvGrpSpPr>
          <p:nvPr/>
        </p:nvGrpSpPr>
        <p:grpSpPr>
          <a:xfrm>
            <a:off x="1220305" y="647700"/>
            <a:ext cx="1283319" cy="1396995"/>
            <a:chOff x="0" y="0"/>
            <a:chExt cx="2279650" cy="2481580"/>
          </a:xfrm>
        </p:grpSpPr>
        <p:sp>
          <p:nvSpPr>
            <p:cNvPr id="8" name="Freeform 8"/>
            <p:cNvSpPr/>
            <p:nvPr/>
          </p:nvSpPr>
          <p:spPr>
            <a:xfrm>
              <a:off x="0" y="0"/>
              <a:ext cx="2279650" cy="2481580"/>
            </a:xfrm>
            <a:custGeom>
              <a:avLst/>
              <a:gdLst/>
              <a:ahLst/>
              <a:cxnLst/>
              <a:rect l="l" t="t" r="r" b="b"/>
              <a:pathLst>
                <a:path w="2279650" h="2481580">
                  <a:moveTo>
                    <a:pt x="2279650" y="2481580"/>
                  </a:moveTo>
                  <a:lnTo>
                    <a:pt x="0" y="1179830"/>
                  </a:lnTo>
                  <a:lnTo>
                    <a:pt x="1697990" y="0"/>
                  </a:lnTo>
                  <a:lnTo>
                    <a:pt x="2279650" y="2481580"/>
                  </a:lnTo>
                  <a:close/>
                  <a:moveTo>
                    <a:pt x="878840" y="1140460"/>
                  </a:moveTo>
                  <a:lnTo>
                    <a:pt x="1574800" y="1537970"/>
                  </a:lnTo>
                  <a:lnTo>
                    <a:pt x="1397000" y="779780"/>
                  </a:lnTo>
                  <a:lnTo>
                    <a:pt x="878840" y="1140460"/>
                  </a:lnTo>
                  <a:close/>
                </a:path>
              </a:pathLst>
            </a:custGeom>
            <a:solidFill>
              <a:srgbClr val="FF66C4"/>
            </a:solidFill>
          </p:spPr>
        </p:sp>
      </p:grpSp>
      <p:grpSp>
        <p:nvGrpSpPr>
          <p:cNvPr id="9" name="Group 9"/>
          <p:cNvGrpSpPr>
            <a:grpSpLocks noChangeAspect="1"/>
          </p:cNvGrpSpPr>
          <p:nvPr/>
        </p:nvGrpSpPr>
        <p:grpSpPr>
          <a:xfrm>
            <a:off x="16002000" y="666466"/>
            <a:ext cx="1152952" cy="1188330"/>
            <a:chOff x="0" y="0"/>
            <a:chExt cx="1614170" cy="1663700"/>
          </a:xfrm>
        </p:grpSpPr>
        <p:sp>
          <p:nvSpPr>
            <p:cNvPr id="10" name="Freeform 10"/>
            <p:cNvSpPr/>
            <p:nvPr/>
          </p:nvSpPr>
          <p:spPr>
            <a:xfrm>
              <a:off x="0" y="0"/>
              <a:ext cx="1614170" cy="1663700"/>
            </a:xfrm>
            <a:custGeom>
              <a:avLst/>
              <a:gdLst/>
              <a:ahLst/>
              <a:cxnLst/>
              <a:rect l="l" t="t" r="r" b="b"/>
              <a:pathLst>
                <a:path w="1614170" h="1663700">
                  <a:moveTo>
                    <a:pt x="463550" y="1663700"/>
                  </a:moveTo>
                  <a:lnTo>
                    <a:pt x="0" y="1586230"/>
                  </a:lnTo>
                  <a:lnTo>
                    <a:pt x="220980" y="262890"/>
                  </a:lnTo>
                  <a:lnTo>
                    <a:pt x="994410" y="595630"/>
                  </a:lnTo>
                  <a:lnTo>
                    <a:pt x="1162050" y="0"/>
                  </a:lnTo>
                  <a:lnTo>
                    <a:pt x="1614170" y="128270"/>
                  </a:lnTo>
                  <a:lnTo>
                    <a:pt x="1300480" y="1239520"/>
                  </a:lnTo>
                  <a:lnTo>
                    <a:pt x="585470" y="932180"/>
                  </a:lnTo>
                  <a:close/>
                </a:path>
              </a:pathLst>
            </a:custGeom>
            <a:solidFill>
              <a:srgbClr val="4ABFBE"/>
            </a:solidFill>
          </p:spPr>
        </p:sp>
      </p:grpSp>
      <p:sp>
        <p:nvSpPr>
          <p:cNvPr id="18" name="Rectangle 17"/>
          <p:cNvSpPr/>
          <p:nvPr/>
        </p:nvSpPr>
        <p:spPr>
          <a:xfrm>
            <a:off x="1830119" y="5879242"/>
            <a:ext cx="15121648" cy="1846659"/>
          </a:xfrm>
          <a:prstGeom prst="rect">
            <a:avLst/>
          </a:prstGeom>
        </p:spPr>
        <p:txBody>
          <a:bodyPr wrap="square">
            <a:spAutoFit/>
          </a:bodyPr>
          <a:lstStyle/>
          <a:p>
            <a:pPr algn="just">
              <a:lnSpc>
                <a:spcPct val="150000"/>
              </a:lnSpc>
            </a:pPr>
            <a:r>
              <a:rPr lang="vi-VN" sz="3800" b="1" dirty="0">
                <a:solidFill>
                  <a:srgbClr val="000000"/>
                </a:solidFill>
                <a:ea typeface="Calibri" panose="020F0502020204030204" pitchFamily="34" charset="0"/>
                <a:cs typeface="Arial" panose="020B0604020202020204" pitchFamily="34" charset="0"/>
              </a:rPr>
              <a:t>Điều 3 (Không cho các con vật ăn thức ăn lạ): </a:t>
            </a:r>
            <a:r>
              <a:rPr lang="vi-VN" sz="3800" dirty="0">
                <a:solidFill>
                  <a:srgbClr val="000000"/>
                </a:solidFill>
                <a:ea typeface="Calibri" panose="020F0502020204030204" pitchFamily="34" charset="0"/>
                <a:cs typeface="Arial" panose="020B0604020202020204" pitchFamily="34" charset="0"/>
              </a:rPr>
              <a:t>Không cho các con vật ăn thức ăn lạ vì có thể làm cho chúng bị mắc bệnh, bị đau bụng.</a:t>
            </a:r>
            <a:endParaRPr lang="en-US" sz="38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0544" r="17456" b="6400"/>
          <a:stretch/>
        </p:blipFill>
        <p:spPr>
          <a:xfrm>
            <a:off x="6623912" y="329338"/>
            <a:ext cx="5257800" cy="5448300"/>
          </a:xfrm>
          <a:prstGeom prst="rect">
            <a:avLst/>
          </a:prstGeom>
        </p:spPr>
      </p:pic>
    </p:spTree>
    <p:extLst>
      <p:ext uri="{BB962C8B-B14F-4D97-AF65-F5344CB8AC3E}">
        <p14:creationId xmlns:p14="http://schemas.microsoft.com/office/powerpoint/2010/main" val="383209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425</Words>
  <Application>Microsoft Office PowerPoint</Application>
  <PresentationFormat>Custom</PresentationFormat>
  <Paragraphs>37</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14</cp:revision>
  <dcterms:created xsi:type="dcterms:W3CDTF">2006-08-16T00:00:00Z</dcterms:created>
  <dcterms:modified xsi:type="dcterms:W3CDTF">2021-11-01T01:39:34Z</dcterms:modified>
  <dc:identifier>DAEt-d3kjac</dc:identifier>
</cp:coreProperties>
</file>