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6" r:id="rId1"/>
  </p:sldMasterIdLst>
  <p:notesMasterIdLst>
    <p:notesMasterId r:id="rId29"/>
  </p:notesMasterIdLst>
  <p:sldIdLst>
    <p:sldId id="256" r:id="rId2"/>
    <p:sldId id="259" r:id="rId3"/>
    <p:sldId id="312" r:id="rId4"/>
    <p:sldId id="258" r:id="rId5"/>
    <p:sldId id="311" r:id="rId6"/>
    <p:sldId id="263" r:id="rId7"/>
    <p:sldId id="372" r:id="rId8"/>
    <p:sldId id="315" r:id="rId9"/>
    <p:sldId id="278" r:id="rId10"/>
    <p:sldId id="262" r:id="rId11"/>
    <p:sldId id="274" r:id="rId12"/>
    <p:sldId id="367" r:id="rId13"/>
    <p:sldId id="369" r:id="rId14"/>
    <p:sldId id="370" r:id="rId15"/>
    <p:sldId id="371" r:id="rId16"/>
    <p:sldId id="318" r:id="rId17"/>
    <p:sldId id="373" r:id="rId18"/>
    <p:sldId id="319" r:id="rId19"/>
    <p:sldId id="316" r:id="rId20"/>
    <p:sldId id="321" r:id="rId21"/>
    <p:sldId id="320" r:id="rId22"/>
    <p:sldId id="322" r:id="rId23"/>
    <p:sldId id="323" r:id="rId24"/>
    <p:sldId id="374" r:id="rId25"/>
    <p:sldId id="324" r:id="rId26"/>
    <p:sldId id="285" r:id="rId27"/>
    <p:sldId id="366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5144DC-6E6E-4E83-8FD0-9E9FD838A678}">
  <a:tblStyle styleId="{F45144DC-6E6E-4E83-8FD0-9E9FD838A6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8" autoAdjust="0"/>
    <p:restoredTop sz="94660"/>
  </p:normalViewPr>
  <p:slideViewPr>
    <p:cSldViewPr snapToGrid="0">
      <p:cViewPr>
        <p:scale>
          <a:sx n="57" d="100"/>
          <a:sy n="57" d="100"/>
        </p:scale>
        <p:origin x="1470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54282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398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decc04aab0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decc04aab0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864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decc04aab0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decc04aab0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813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decc04aab0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decc04aab0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414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decc04aab0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decc04aab0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341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decc04aab0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decc04aab0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912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d96d257566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d96d257566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7390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d96d257566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d96d257566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596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a953684262_0_15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a953684262_0_15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18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033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1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b1c2217c3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068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282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a953684262_0_15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a953684262_0_15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172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46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019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b1c2217c3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9793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gdef2b6d5f1_0_21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9" name="Google Shape;2029;gdef2b6d5f1_0_21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9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15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b1c2217c3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356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a953684262_0_15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a953684262_0_15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497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a953684262_0_15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a953684262_0_15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741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20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576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d96d257566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d96d257566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82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4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77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916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596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8611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67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512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836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title"/>
          </p:nvPr>
        </p:nvSpPr>
        <p:spPr>
          <a:xfrm>
            <a:off x="1004700" y="1529250"/>
            <a:ext cx="4045200" cy="13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subTitle" idx="1"/>
          </p:nvPr>
        </p:nvSpPr>
        <p:spPr>
          <a:xfrm>
            <a:off x="913150" y="3065825"/>
            <a:ext cx="41367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527583"/>
      </p:ext>
    </p:extLst>
  </p:cSld>
  <p:clrMapOvr>
    <a:masterClrMapping/>
  </p:clrMapOvr>
  <p:transition spd="slow" advClick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831150" y="3482850"/>
            <a:ext cx="5052000" cy="10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1514657"/>
      </p:ext>
    </p:extLst>
  </p:cSld>
  <p:clrMapOvr>
    <a:masterClrMapping/>
  </p:clrMapOvr>
  <p:transition spd="slow" advClick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>
            <a:spLocks noGrp="1"/>
          </p:cNvSpPr>
          <p:nvPr>
            <p:ph type="title" hasCustomPrompt="1"/>
          </p:nvPr>
        </p:nvSpPr>
        <p:spPr>
          <a:xfrm>
            <a:off x="846150" y="1548225"/>
            <a:ext cx="8997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2"/>
          </p:nvPr>
        </p:nvSpPr>
        <p:spPr>
          <a:xfrm>
            <a:off x="1745925" y="1432400"/>
            <a:ext cx="2757300" cy="7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3"/>
          </p:nvPr>
        </p:nvSpPr>
        <p:spPr>
          <a:xfrm>
            <a:off x="1745925" y="2085690"/>
            <a:ext cx="25899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4" hasCustomPrompt="1"/>
          </p:nvPr>
        </p:nvSpPr>
        <p:spPr>
          <a:xfrm>
            <a:off x="4568075" y="1548225"/>
            <a:ext cx="8997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5"/>
          </p:nvPr>
        </p:nvSpPr>
        <p:spPr>
          <a:xfrm>
            <a:off x="5467800" y="1432400"/>
            <a:ext cx="2757300" cy="7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title" idx="6"/>
          </p:nvPr>
        </p:nvSpPr>
        <p:spPr>
          <a:xfrm>
            <a:off x="5467800" y="2085690"/>
            <a:ext cx="25899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 idx="7" hasCustomPrompt="1"/>
          </p:nvPr>
        </p:nvSpPr>
        <p:spPr>
          <a:xfrm>
            <a:off x="846150" y="3061725"/>
            <a:ext cx="8997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8"/>
          </p:nvPr>
        </p:nvSpPr>
        <p:spPr>
          <a:xfrm>
            <a:off x="1745925" y="2945875"/>
            <a:ext cx="2757300" cy="7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idx="9"/>
          </p:nvPr>
        </p:nvSpPr>
        <p:spPr>
          <a:xfrm>
            <a:off x="1745925" y="3599190"/>
            <a:ext cx="25899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title" idx="13" hasCustomPrompt="1"/>
          </p:nvPr>
        </p:nvSpPr>
        <p:spPr>
          <a:xfrm>
            <a:off x="4568075" y="3061725"/>
            <a:ext cx="8997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9" name="Google Shape;259;p13"/>
          <p:cNvSpPr txBox="1">
            <a:spLocks noGrp="1"/>
          </p:cNvSpPr>
          <p:nvPr>
            <p:ph type="title" idx="14"/>
          </p:nvPr>
        </p:nvSpPr>
        <p:spPr>
          <a:xfrm>
            <a:off x="5467800" y="2945875"/>
            <a:ext cx="2757300" cy="7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0" name="Google Shape;260;p13"/>
          <p:cNvSpPr txBox="1">
            <a:spLocks noGrp="1"/>
          </p:cNvSpPr>
          <p:nvPr>
            <p:ph type="title" idx="15"/>
          </p:nvPr>
        </p:nvSpPr>
        <p:spPr>
          <a:xfrm>
            <a:off x="5467800" y="3599190"/>
            <a:ext cx="25899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title" idx="16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7986162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202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>
            <a:spLocks noGrp="1"/>
          </p:cNvSpPr>
          <p:nvPr>
            <p:ph type="title"/>
          </p:nvPr>
        </p:nvSpPr>
        <p:spPr>
          <a:xfrm>
            <a:off x="1692450" y="2100913"/>
            <a:ext cx="5759100" cy="14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674000" y="3857650"/>
            <a:ext cx="37959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46" y="1009450"/>
            <a:ext cx="16509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6156165"/>
      </p:ext>
    </p:extLst>
  </p:cSld>
  <p:clrMapOvr>
    <a:masterClrMapping/>
  </p:clrMapOvr>
  <p:transition spd="slow" advClick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 idx="2"/>
          </p:nvPr>
        </p:nvSpPr>
        <p:spPr>
          <a:xfrm>
            <a:off x="5354209" y="1443146"/>
            <a:ext cx="25185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5" name="Google Shape;495;p25"/>
          <p:cNvSpPr txBox="1">
            <a:spLocks noGrp="1"/>
          </p:cNvSpPr>
          <p:nvPr>
            <p:ph type="title" idx="3"/>
          </p:nvPr>
        </p:nvSpPr>
        <p:spPr>
          <a:xfrm>
            <a:off x="5064696" y="1898558"/>
            <a:ext cx="3097800" cy="8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" name="Google Shape;496;p25"/>
          <p:cNvSpPr txBox="1">
            <a:spLocks noGrp="1"/>
          </p:cNvSpPr>
          <p:nvPr>
            <p:ph type="title" idx="4"/>
          </p:nvPr>
        </p:nvSpPr>
        <p:spPr>
          <a:xfrm>
            <a:off x="5354059" y="3067673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7" name="Google Shape;497;p25"/>
          <p:cNvSpPr txBox="1">
            <a:spLocks noGrp="1"/>
          </p:cNvSpPr>
          <p:nvPr>
            <p:ph type="title" idx="5"/>
          </p:nvPr>
        </p:nvSpPr>
        <p:spPr>
          <a:xfrm>
            <a:off x="5064446" y="3523083"/>
            <a:ext cx="3098100" cy="8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939773"/>
      </p:ext>
    </p:extLst>
  </p:cSld>
  <p:clrMapOvr>
    <a:masterClrMapping/>
  </p:clrMapOvr>
  <p:transition spd="slow" advClick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Title and one column 2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1"/>
          <p:cNvSpPr txBox="1">
            <a:spLocks noGrp="1"/>
          </p:cNvSpPr>
          <p:nvPr>
            <p:ph type="title"/>
          </p:nvPr>
        </p:nvSpPr>
        <p:spPr>
          <a:xfrm>
            <a:off x="2549400" y="1121610"/>
            <a:ext cx="4045200" cy="9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6" name="Google Shape;406;p21"/>
          <p:cNvSpPr txBox="1">
            <a:spLocks noGrp="1"/>
          </p:cNvSpPr>
          <p:nvPr>
            <p:ph type="subTitle" idx="1"/>
          </p:nvPr>
        </p:nvSpPr>
        <p:spPr>
          <a:xfrm>
            <a:off x="2233150" y="2159487"/>
            <a:ext cx="46776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419725"/>
      </p:ext>
    </p:extLst>
  </p:cSld>
  <p:clrMapOvr>
    <a:masterClrMapping/>
  </p:clrMapOvr>
  <p:transition spd="slow" advClick="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306739"/>
      </p:ext>
    </p:extLst>
  </p:cSld>
  <p:clrMapOvr>
    <a:masterClrMapping/>
  </p:clrMapOvr>
  <p:transition spd="slow" advClick="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8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title" idx="2"/>
          </p:nvPr>
        </p:nvSpPr>
        <p:spPr>
          <a:xfrm>
            <a:off x="1713175" y="1233100"/>
            <a:ext cx="2600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8"/>
          <p:cNvSpPr txBox="1">
            <a:spLocks noGrp="1"/>
          </p:cNvSpPr>
          <p:nvPr>
            <p:ph type="title" idx="3"/>
          </p:nvPr>
        </p:nvSpPr>
        <p:spPr>
          <a:xfrm>
            <a:off x="1713131" y="1645828"/>
            <a:ext cx="26637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 idx="4"/>
          </p:nvPr>
        </p:nvSpPr>
        <p:spPr>
          <a:xfrm>
            <a:off x="1713175" y="2377798"/>
            <a:ext cx="266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8"/>
          <p:cNvSpPr txBox="1">
            <a:spLocks noGrp="1"/>
          </p:cNvSpPr>
          <p:nvPr>
            <p:ph type="title" idx="5"/>
          </p:nvPr>
        </p:nvSpPr>
        <p:spPr>
          <a:xfrm>
            <a:off x="1713131" y="2790520"/>
            <a:ext cx="26637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title" idx="6"/>
          </p:nvPr>
        </p:nvSpPr>
        <p:spPr>
          <a:xfrm>
            <a:off x="1713175" y="3522476"/>
            <a:ext cx="266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title" idx="7"/>
          </p:nvPr>
        </p:nvSpPr>
        <p:spPr>
          <a:xfrm>
            <a:off x="1713131" y="3935212"/>
            <a:ext cx="26637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6304295"/>
      </p:ext>
    </p:extLst>
  </p:cSld>
  <p:clrMapOvr>
    <a:masterClrMapping/>
  </p:clrMapOvr>
  <p:transition spd="slow" advClick="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 userDrawn="1"/>
        </p:nvSpPr>
        <p:spPr>
          <a:xfrm>
            <a:off x="265338" y="237286"/>
            <a:ext cx="8613322" cy="4722587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4" name="图片 3" descr="美术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892867"/>
            <a:ext cx="4307205" cy="1250633"/>
          </a:xfrm>
          <a:prstGeom prst="rect">
            <a:avLst/>
          </a:prstGeom>
        </p:spPr>
      </p:pic>
      <p:pic>
        <p:nvPicPr>
          <p:cNvPr id="5" name="图片 4" descr="美术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4737259" y="3970972"/>
            <a:ext cx="4406741" cy="11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7186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59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04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17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11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04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85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35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15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0"/>
          <p:cNvSpPr/>
          <p:nvPr/>
        </p:nvSpPr>
        <p:spPr>
          <a:xfrm>
            <a:off x="277951" y="1207247"/>
            <a:ext cx="8703733" cy="19803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 txBox="1">
            <a:spLocks noGrp="1"/>
          </p:cNvSpPr>
          <p:nvPr>
            <p:ph type="ctrTitle"/>
          </p:nvPr>
        </p:nvSpPr>
        <p:spPr>
          <a:xfrm>
            <a:off x="426841" y="1623047"/>
            <a:ext cx="8405951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Ý KIẾN VỀ MỘT VẤN ĐỀ ĐỜI SỐNG </a:t>
            </a:r>
            <a:b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(ĐƯỢC GỢI RA TỪ MỘT NHÂN VẬT VĂN HỌC)</a:t>
            </a:r>
          </a:p>
        </p:txBody>
      </p:sp>
      <p:sp>
        <p:nvSpPr>
          <p:cNvPr id="797" name="Google Shape;797;p40"/>
          <p:cNvSpPr txBox="1">
            <a:spLocks noGrp="1"/>
          </p:cNvSpPr>
          <p:nvPr>
            <p:ph type="subTitle" idx="1"/>
          </p:nvPr>
        </p:nvSpPr>
        <p:spPr>
          <a:xfrm>
            <a:off x="3180571" y="917340"/>
            <a:ext cx="2525961" cy="52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" grpId="0" animBg="1"/>
      <p:bldP spid="796" grpId="0"/>
      <p:bldP spid="79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46"/>
          <p:cNvSpPr/>
          <p:nvPr/>
        </p:nvSpPr>
        <p:spPr>
          <a:xfrm>
            <a:off x="947780" y="-39546"/>
            <a:ext cx="6828589" cy="707075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46"/>
          <p:cNvSpPr txBox="1">
            <a:spLocks noGrp="1"/>
          </p:cNvSpPr>
          <p:nvPr>
            <p:ph type="title"/>
          </p:nvPr>
        </p:nvSpPr>
        <p:spPr>
          <a:xfrm>
            <a:off x="1874042" y="-2839"/>
            <a:ext cx="4820793" cy="6896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组合 7">
            <a:extLst>
              <a:ext uri="{FF2B5EF4-FFF2-40B4-BE49-F238E27FC236}">
                <a16:creationId xmlns="" xmlns:a16="http://schemas.microsoft.com/office/drawing/2014/main" id="{7F2F8449-92C6-4430-A17B-08465AFC5EC3}"/>
              </a:ext>
            </a:extLst>
          </p:cNvPr>
          <p:cNvGrpSpPr/>
          <p:nvPr/>
        </p:nvGrpSpPr>
        <p:grpSpPr>
          <a:xfrm>
            <a:off x="106668" y="827730"/>
            <a:ext cx="6717472" cy="933339"/>
            <a:chOff x="6096000" y="1433502"/>
            <a:chExt cx="3638550" cy="4610100"/>
          </a:xfrm>
        </p:grpSpPr>
        <p:sp>
          <p:nvSpPr>
            <p:cNvPr id="54" name="矩形: 圆角 5">
              <a:extLst>
                <a:ext uri="{FF2B5EF4-FFF2-40B4-BE49-F238E27FC236}">
                  <a16:creationId xmlns="" xmlns:a16="http://schemas.microsoft.com/office/drawing/2014/main" id="{F3B061B3-215D-4229-9F50-D67EA600CDE3}"/>
                </a:ext>
              </a:extLst>
            </p:cNvPr>
            <p:cNvSpPr/>
            <p:nvPr/>
          </p:nvSpPr>
          <p:spPr>
            <a:xfrm>
              <a:off x="6096000" y="1433502"/>
              <a:ext cx="3638550" cy="4610100"/>
            </a:xfrm>
            <a:prstGeom prst="roundRect">
              <a:avLst>
                <a:gd name="adj" fmla="val 23997"/>
              </a:avLst>
            </a:prstGeom>
            <a:noFill/>
            <a:ln>
              <a:solidFill>
                <a:srgbClr val="E76F6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矩形: 圆角 6">
              <a:extLst>
                <a:ext uri="{FF2B5EF4-FFF2-40B4-BE49-F238E27FC236}">
                  <a16:creationId xmlns="" xmlns:a16="http://schemas.microsoft.com/office/drawing/2014/main" id="{C1771D3D-C081-4A08-B296-02B16E193647}"/>
                </a:ext>
              </a:extLst>
            </p:cNvPr>
            <p:cNvSpPr/>
            <p:nvPr/>
          </p:nvSpPr>
          <p:spPr>
            <a:xfrm>
              <a:off x="6297101" y="1688301"/>
              <a:ext cx="3236347" cy="4100502"/>
            </a:xfrm>
            <a:prstGeom prst="roundRect">
              <a:avLst>
                <a:gd name="adj" fmla="val 15756"/>
              </a:avLst>
            </a:prstGeom>
            <a:solidFill>
              <a:srgbClr val="FAEEE2"/>
            </a:solidFill>
            <a:ln>
              <a:solidFill>
                <a:srgbClr val="DF73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A95105A1-800D-4292-865D-AAA3BAE59C5B}"/>
              </a:ext>
            </a:extLst>
          </p:cNvPr>
          <p:cNvSpPr/>
          <p:nvPr/>
        </p:nvSpPr>
        <p:spPr>
          <a:xfrm>
            <a:off x="491685" y="1089960"/>
            <a:ext cx="5765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组合 7">
            <a:extLst>
              <a:ext uri="{FF2B5EF4-FFF2-40B4-BE49-F238E27FC236}">
                <a16:creationId xmlns="" xmlns:a16="http://schemas.microsoft.com/office/drawing/2014/main" id="{7F2F8449-92C6-4430-A17B-08465AFC5EC3}"/>
              </a:ext>
            </a:extLst>
          </p:cNvPr>
          <p:cNvGrpSpPr/>
          <p:nvPr/>
        </p:nvGrpSpPr>
        <p:grpSpPr>
          <a:xfrm>
            <a:off x="466721" y="1866717"/>
            <a:ext cx="7039208" cy="933339"/>
            <a:chOff x="6096000" y="1433502"/>
            <a:chExt cx="3799610" cy="4610100"/>
          </a:xfrm>
        </p:grpSpPr>
        <p:sp>
          <p:nvSpPr>
            <p:cNvPr id="60" name="矩形: 圆角 5">
              <a:extLst>
                <a:ext uri="{FF2B5EF4-FFF2-40B4-BE49-F238E27FC236}">
                  <a16:creationId xmlns="" xmlns:a16="http://schemas.microsoft.com/office/drawing/2014/main" id="{F3B061B3-215D-4229-9F50-D67EA600CDE3}"/>
                </a:ext>
              </a:extLst>
            </p:cNvPr>
            <p:cNvSpPr/>
            <p:nvPr/>
          </p:nvSpPr>
          <p:spPr>
            <a:xfrm>
              <a:off x="6096000" y="1433502"/>
              <a:ext cx="3799610" cy="4610100"/>
            </a:xfrm>
            <a:prstGeom prst="roundRect">
              <a:avLst>
                <a:gd name="adj" fmla="val 23997"/>
              </a:avLst>
            </a:prstGeom>
            <a:noFill/>
            <a:ln>
              <a:solidFill>
                <a:srgbClr val="E76F6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矩形: 圆角 6">
              <a:extLst>
                <a:ext uri="{FF2B5EF4-FFF2-40B4-BE49-F238E27FC236}">
                  <a16:creationId xmlns="" xmlns:a16="http://schemas.microsoft.com/office/drawing/2014/main" id="{C1771D3D-C081-4A08-B296-02B16E193647}"/>
                </a:ext>
              </a:extLst>
            </p:cNvPr>
            <p:cNvSpPr/>
            <p:nvPr/>
          </p:nvSpPr>
          <p:spPr>
            <a:xfrm>
              <a:off x="6297101" y="1688299"/>
              <a:ext cx="3437449" cy="4100501"/>
            </a:xfrm>
            <a:prstGeom prst="roundRect">
              <a:avLst>
                <a:gd name="adj" fmla="val 15756"/>
              </a:avLst>
            </a:prstGeom>
            <a:solidFill>
              <a:srgbClr val="FAEEE2"/>
            </a:solidFill>
            <a:ln>
              <a:solidFill>
                <a:srgbClr val="DF73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A95105A1-800D-4292-865D-AAA3BAE59C5B}"/>
              </a:ext>
            </a:extLst>
          </p:cNvPr>
          <p:cNvSpPr/>
          <p:nvPr/>
        </p:nvSpPr>
        <p:spPr>
          <a:xfrm>
            <a:off x="796485" y="2122890"/>
            <a:ext cx="6298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Thu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组合 7">
            <a:extLst>
              <a:ext uri="{FF2B5EF4-FFF2-40B4-BE49-F238E27FC236}">
                <a16:creationId xmlns="" xmlns:a16="http://schemas.microsoft.com/office/drawing/2014/main" id="{7F2F8449-92C6-4430-A17B-08465AFC5EC3}"/>
              </a:ext>
            </a:extLst>
          </p:cNvPr>
          <p:cNvGrpSpPr/>
          <p:nvPr/>
        </p:nvGrpSpPr>
        <p:grpSpPr>
          <a:xfrm>
            <a:off x="987201" y="3029063"/>
            <a:ext cx="7293205" cy="933339"/>
            <a:chOff x="6096000" y="1433502"/>
            <a:chExt cx="3799610" cy="4610100"/>
          </a:xfrm>
        </p:grpSpPr>
        <p:sp>
          <p:nvSpPr>
            <p:cNvPr id="67" name="矩形: 圆角 5">
              <a:extLst>
                <a:ext uri="{FF2B5EF4-FFF2-40B4-BE49-F238E27FC236}">
                  <a16:creationId xmlns="" xmlns:a16="http://schemas.microsoft.com/office/drawing/2014/main" id="{F3B061B3-215D-4229-9F50-D67EA600CDE3}"/>
                </a:ext>
              </a:extLst>
            </p:cNvPr>
            <p:cNvSpPr/>
            <p:nvPr/>
          </p:nvSpPr>
          <p:spPr>
            <a:xfrm>
              <a:off x="6096000" y="1433502"/>
              <a:ext cx="3799610" cy="4610100"/>
            </a:xfrm>
            <a:prstGeom prst="roundRect">
              <a:avLst>
                <a:gd name="adj" fmla="val 23997"/>
              </a:avLst>
            </a:prstGeom>
            <a:noFill/>
            <a:ln>
              <a:solidFill>
                <a:srgbClr val="E76F6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矩形: 圆角 6">
              <a:extLst>
                <a:ext uri="{FF2B5EF4-FFF2-40B4-BE49-F238E27FC236}">
                  <a16:creationId xmlns="" xmlns:a16="http://schemas.microsoft.com/office/drawing/2014/main" id="{C1771D3D-C081-4A08-B296-02B16E193647}"/>
                </a:ext>
              </a:extLst>
            </p:cNvPr>
            <p:cNvSpPr/>
            <p:nvPr/>
          </p:nvSpPr>
          <p:spPr>
            <a:xfrm>
              <a:off x="6297101" y="1688299"/>
              <a:ext cx="3437449" cy="4100501"/>
            </a:xfrm>
            <a:prstGeom prst="roundRect">
              <a:avLst>
                <a:gd name="adj" fmla="val 15756"/>
              </a:avLst>
            </a:prstGeom>
            <a:solidFill>
              <a:srgbClr val="FAEEE2"/>
            </a:solidFill>
            <a:ln>
              <a:solidFill>
                <a:srgbClr val="DF73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A95105A1-800D-4292-865D-AAA3BAE59C5B}"/>
              </a:ext>
            </a:extLst>
          </p:cNvPr>
          <p:cNvSpPr/>
          <p:nvPr/>
        </p:nvSpPr>
        <p:spPr>
          <a:xfrm>
            <a:off x="1372220" y="3291293"/>
            <a:ext cx="6525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组合 7">
            <a:extLst>
              <a:ext uri="{FF2B5EF4-FFF2-40B4-BE49-F238E27FC236}">
                <a16:creationId xmlns="" xmlns:a16="http://schemas.microsoft.com/office/drawing/2014/main" id="{7F2F8449-92C6-4430-A17B-08465AFC5EC3}"/>
              </a:ext>
            </a:extLst>
          </p:cNvPr>
          <p:cNvGrpSpPr/>
          <p:nvPr/>
        </p:nvGrpSpPr>
        <p:grpSpPr>
          <a:xfrm>
            <a:off x="1461335" y="4129722"/>
            <a:ext cx="7293205" cy="933339"/>
            <a:chOff x="6096000" y="1433502"/>
            <a:chExt cx="3799610" cy="4610100"/>
          </a:xfrm>
        </p:grpSpPr>
        <p:sp>
          <p:nvSpPr>
            <p:cNvPr id="71" name="矩形: 圆角 5">
              <a:extLst>
                <a:ext uri="{FF2B5EF4-FFF2-40B4-BE49-F238E27FC236}">
                  <a16:creationId xmlns="" xmlns:a16="http://schemas.microsoft.com/office/drawing/2014/main" id="{F3B061B3-215D-4229-9F50-D67EA600CDE3}"/>
                </a:ext>
              </a:extLst>
            </p:cNvPr>
            <p:cNvSpPr/>
            <p:nvPr/>
          </p:nvSpPr>
          <p:spPr>
            <a:xfrm>
              <a:off x="6096000" y="1433502"/>
              <a:ext cx="3799610" cy="4610100"/>
            </a:xfrm>
            <a:prstGeom prst="roundRect">
              <a:avLst>
                <a:gd name="adj" fmla="val 23997"/>
              </a:avLst>
            </a:prstGeom>
            <a:noFill/>
            <a:ln>
              <a:solidFill>
                <a:srgbClr val="E76F6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矩形: 圆角 6">
              <a:extLst>
                <a:ext uri="{FF2B5EF4-FFF2-40B4-BE49-F238E27FC236}">
                  <a16:creationId xmlns="" xmlns:a16="http://schemas.microsoft.com/office/drawing/2014/main" id="{C1771D3D-C081-4A08-B296-02B16E193647}"/>
                </a:ext>
              </a:extLst>
            </p:cNvPr>
            <p:cNvSpPr/>
            <p:nvPr/>
          </p:nvSpPr>
          <p:spPr>
            <a:xfrm>
              <a:off x="6297101" y="1688299"/>
              <a:ext cx="3437449" cy="4100501"/>
            </a:xfrm>
            <a:prstGeom prst="roundRect">
              <a:avLst>
                <a:gd name="adj" fmla="val 15756"/>
              </a:avLst>
            </a:prstGeom>
            <a:solidFill>
              <a:srgbClr val="FAEEE2"/>
            </a:solidFill>
            <a:ln>
              <a:solidFill>
                <a:srgbClr val="DF73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A95105A1-800D-4292-865D-AAA3BAE59C5B}"/>
              </a:ext>
            </a:extLst>
          </p:cNvPr>
          <p:cNvSpPr/>
          <p:nvPr/>
        </p:nvSpPr>
        <p:spPr>
          <a:xfrm>
            <a:off x="1847341" y="4206271"/>
            <a:ext cx="6525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2" grpId="0"/>
      <p:bldP spid="69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58"/>
          <p:cNvSpPr/>
          <p:nvPr/>
        </p:nvSpPr>
        <p:spPr>
          <a:xfrm>
            <a:off x="2220469" y="149449"/>
            <a:ext cx="4533831" cy="525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58"/>
          <p:cNvSpPr txBox="1">
            <a:spLocks noGrp="1"/>
          </p:cNvSpPr>
          <p:nvPr>
            <p:ph type="title"/>
          </p:nvPr>
        </p:nvSpPr>
        <p:spPr>
          <a:xfrm>
            <a:off x="2274792" y="108058"/>
            <a:ext cx="441347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03673"/>
              </p:ext>
            </p:extLst>
          </p:nvPr>
        </p:nvGraphicFramePr>
        <p:xfrm>
          <a:off x="0" y="715840"/>
          <a:ext cx="9144000" cy="4420638"/>
        </p:xfrm>
        <a:graphic>
          <a:graphicData uri="http://schemas.openxmlformats.org/drawingml/2006/table">
            <a:tbl>
              <a:tblPr firstRow="1" firstCol="1" bandRow="1">
                <a:tableStyleId>{F45144DC-6E6E-4E83-8FD0-9E9FD838A678}</a:tableStyleId>
              </a:tblPr>
              <a:tblGrid>
                <a:gridCol w="6773333"/>
                <a:gridCol w="2370667"/>
              </a:tblGrid>
              <a:tr h="21230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</a:t>
                      </a:r>
                      <a:endParaRPr lang="en-US" sz="2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6" marR="40666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69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6" marR="4066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6" marR="40666" marT="0" marB="0">
                    <a:solidFill>
                      <a:srgbClr val="FFFF00"/>
                    </a:solidFill>
                  </a:tcPr>
                </a:tc>
              </a:tr>
              <a:tr h="10615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Chi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6" marR="4066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6" marR="40666" marT="0" marB="0">
                    <a:solidFill>
                      <a:srgbClr val="FFFF00"/>
                    </a:solidFill>
                  </a:tcPr>
                </a:tc>
              </a:tr>
              <a:tr h="8492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Ý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hay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ý?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6" marR="4066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6" marR="40666" marT="0" marB="0">
                    <a:solidFill>
                      <a:srgbClr val="FFFF00"/>
                    </a:solidFill>
                  </a:tcPr>
                </a:tc>
              </a:tr>
              <a:tr h="10615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Bằng chứng từ chính trải nghiệm của mình hoặc qua sách báo về vấn đề đang bàn luận.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6" marR="4066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6" marR="40666" marT="0" marB="0">
                    <a:solidFill>
                      <a:srgbClr val="FFFF00"/>
                    </a:solidFill>
                  </a:tcPr>
                </a:tc>
              </a:tr>
              <a:tr h="4246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6" marR="4066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6" marR="40666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58"/>
          <p:cNvSpPr/>
          <p:nvPr/>
        </p:nvSpPr>
        <p:spPr>
          <a:xfrm>
            <a:off x="2280649" y="47700"/>
            <a:ext cx="4533831" cy="525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58"/>
          <p:cNvSpPr txBox="1">
            <a:spLocks noGrp="1"/>
          </p:cNvSpPr>
          <p:nvPr>
            <p:ph type="title"/>
          </p:nvPr>
        </p:nvSpPr>
        <p:spPr>
          <a:xfrm>
            <a:off x="2280649" y="0"/>
            <a:ext cx="441347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329;p62">
            <a:extLst>
              <a:ext uri="{FF2B5EF4-FFF2-40B4-BE49-F238E27FC236}">
                <a16:creationId xmlns="" xmlns:a16="http://schemas.microsoft.com/office/drawing/2014/main" id="{87E78A4A-DF0D-4E56-A1E9-83A94BA8FC6D}"/>
              </a:ext>
            </a:extLst>
          </p:cNvPr>
          <p:cNvSpPr/>
          <p:nvPr/>
        </p:nvSpPr>
        <p:spPr>
          <a:xfrm>
            <a:off x="3009853" y="862678"/>
            <a:ext cx="2518200" cy="521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82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333;p62">
            <a:extLst>
              <a:ext uri="{FF2B5EF4-FFF2-40B4-BE49-F238E27FC236}">
                <a16:creationId xmlns="" xmlns:a16="http://schemas.microsoft.com/office/drawing/2014/main" id="{8680A3D0-AF61-4DAD-9AD3-073B025AEA35}"/>
              </a:ext>
            </a:extLst>
          </p:cNvPr>
          <p:cNvSpPr txBox="1"/>
          <p:nvPr/>
        </p:nvSpPr>
        <p:spPr>
          <a:xfrm>
            <a:off x="3249403" y="868555"/>
            <a:ext cx="2039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Tên</a:t>
            </a:r>
            <a:r>
              <a:rPr lang="en-US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đề</a:t>
            </a:r>
            <a:r>
              <a:rPr lang="en-US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tài</a:t>
            </a:r>
            <a:endParaRPr sz="2400" b="1" dirty="0">
              <a:solidFill>
                <a:srgbClr val="222222"/>
              </a:solidFill>
              <a:latin typeface="Times New Roman" panose="02020603050405020304" pitchFamily="18" charset="0"/>
              <a:ea typeface="Kumbh Sans"/>
              <a:cs typeface="Times New Roman" panose="02020603050405020304" pitchFamily="18" charset="0"/>
              <a:sym typeface="Kumbh Sans"/>
            </a:endParaRPr>
          </a:p>
        </p:txBody>
      </p:sp>
      <p:grpSp>
        <p:nvGrpSpPr>
          <p:cNvPr id="16" name="组合 7">
            <a:extLst>
              <a:ext uri="{FF2B5EF4-FFF2-40B4-BE49-F238E27FC236}">
                <a16:creationId xmlns="" xmlns:a16="http://schemas.microsoft.com/office/drawing/2014/main" id="{7F2F8449-92C6-4430-A17B-08465AFC5EC3}"/>
              </a:ext>
            </a:extLst>
          </p:cNvPr>
          <p:cNvGrpSpPr/>
          <p:nvPr/>
        </p:nvGrpSpPr>
        <p:grpSpPr>
          <a:xfrm>
            <a:off x="678111" y="1597114"/>
            <a:ext cx="7382156" cy="2568486"/>
            <a:chOff x="6096000" y="1433502"/>
            <a:chExt cx="3638550" cy="4610100"/>
          </a:xfrm>
        </p:grpSpPr>
        <p:sp>
          <p:nvSpPr>
            <p:cNvPr id="17" name="矩形: 圆角 5">
              <a:extLst>
                <a:ext uri="{FF2B5EF4-FFF2-40B4-BE49-F238E27FC236}">
                  <a16:creationId xmlns="" xmlns:a16="http://schemas.microsoft.com/office/drawing/2014/main" id="{F3B061B3-215D-4229-9F50-D67EA600CDE3}"/>
                </a:ext>
              </a:extLst>
            </p:cNvPr>
            <p:cNvSpPr/>
            <p:nvPr/>
          </p:nvSpPr>
          <p:spPr>
            <a:xfrm>
              <a:off x="6096000" y="1433502"/>
              <a:ext cx="3638550" cy="4610100"/>
            </a:xfrm>
            <a:prstGeom prst="roundRect">
              <a:avLst>
                <a:gd name="adj" fmla="val 23997"/>
              </a:avLst>
            </a:prstGeom>
            <a:noFill/>
            <a:ln>
              <a:solidFill>
                <a:srgbClr val="E76F6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矩形: 圆角 6">
              <a:extLst>
                <a:ext uri="{FF2B5EF4-FFF2-40B4-BE49-F238E27FC236}">
                  <a16:creationId xmlns="" xmlns:a16="http://schemas.microsoft.com/office/drawing/2014/main" id="{C1771D3D-C081-4A08-B296-02B16E193647}"/>
                </a:ext>
              </a:extLst>
            </p:cNvPr>
            <p:cNvSpPr/>
            <p:nvPr/>
          </p:nvSpPr>
          <p:spPr>
            <a:xfrm>
              <a:off x="6297101" y="1688301"/>
              <a:ext cx="3236347" cy="4100502"/>
            </a:xfrm>
            <a:prstGeom prst="roundRect">
              <a:avLst>
                <a:gd name="adj" fmla="val 15756"/>
              </a:avLst>
            </a:prstGeom>
            <a:solidFill>
              <a:srgbClr val="FAEEE2"/>
            </a:solidFill>
            <a:ln>
              <a:solidFill>
                <a:srgbClr val="DF73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" name="Google Shape;1359;p62">
            <a:extLst>
              <a:ext uri="{FF2B5EF4-FFF2-40B4-BE49-F238E27FC236}">
                <a16:creationId xmlns="" xmlns:a16="http://schemas.microsoft.com/office/drawing/2014/main" id="{7ED63BCE-7274-4DDD-8638-2EF40B8B58C2}"/>
              </a:ext>
            </a:extLst>
          </p:cNvPr>
          <p:cNvSpPr txBox="1"/>
          <p:nvPr/>
        </p:nvSpPr>
        <p:spPr>
          <a:xfrm>
            <a:off x="1278854" y="2292616"/>
            <a:ext cx="6180666" cy="117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b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400" b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Gióc-ba</a:t>
            </a:r>
            <a:r>
              <a:rPr lang="en-US" sz="2400" b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i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i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i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i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b="1" i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r>
              <a:rPr lang="en-US" sz="2400" b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kern="100" dirty="0">
              <a:solidFill>
                <a:schemeClr val="accent5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839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29;p62">
            <a:extLst>
              <a:ext uri="{FF2B5EF4-FFF2-40B4-BE49-F238E27FC236}">
                <a16:creationId xmlns="" xmlns:a16="http://schemas.microsoft.com/office/drawing/2014/main" id="{87E78A4A-DF0D-4E56-A1E9-83A94BA8FC6D}"/>
              </a:ext>
            </a:extLst>
          </p:cNvPr>
          <p:cNvSpPr/>
          <p:nvPr/>
        </p:nvSpPr>
        <p:spPr>
          <a:xfrm>
            <a:off x="1278854" y="938109"/>
            <a:ext cx="2518200" cy="521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82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333;p62">
            <a:extLst>
              <a:ext uri="{FF2B5EF4-FFF2-40B4-BE49-F238E27FC236}">
                <a16:creationId xmlns="" xmlns:a16="http://schemas.microsoft.com/office/drawing/2014/main" id="{8680A3D0-AF61-4DAD-9AD3-073B025AEA35}"/>
              </a:ext>
            </a:extLst>
          </p:cNvPr>
          <p:cNvSpPr txBox="1"/>
          <p:nvPr/>
        </p:nvSpPr>
        <p:spPr>
          <a:xfrm>
            <a:off x="1518404" y="927951"/>
            <a:ext cx="2039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Vấn</a:t>
            </a:r>
            <a:r>
              <a:rPr lang="en-US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đề</a:t>
            </a:r>
            <a:endParaRPr sz="2400" b="1" dirty="0">
              <a:solidFill>
                <a:srgbClr val="222222"/>
              </a:solidFill>
              <a:latin typeface="Times New Roman" panose="02020603050405020304" pitchFamily="18" charset="0"/>
              <a:ea typeface="Kumbh Sans"/>
              <a:cs typeface="Times New Roman" panose="02020603050405020304" pitchFamily="18" charset="0"/>
              <a:sym typeface="Kumbh Sans"/>
            </a:endParaRPr>
          </a:p>
        </p:txBody>
      </p:sp>
      <p:grpSp>
        <p:nvGrpSpPr>
          <p:cNvPr id="16" name="组合 7">
            <a:extLst>
              <a:ext uri="{FF2B5EF4-FFF2-40B4-BE49-F238E27FC236}">
                <a16:creationId xmlns="" xmlns:a16="http://schemas.microsoft.com/office/drawing/2014/main" id="{7F2F8449-92C6-4430-A17B-08465AFC5EC3}"/>
              </a:ext>
            </a:extLst>
          </p:cNvPr>
          <p:cNvGrpSpPr/>
          <p:nvPr/>
        </p:nvGrpSpPr>
        <p:grpSpPr>
          <a:xfrm>
            <a:off x="678111" y="1597114"/>
            <a:ext cx="3589089" cy="1704886"/>
            <a:chOff x="6096000" y="1433502"/>
            <a:chExt cx="3638550" cy="4610100"/>
          </a:xfrm>
        </p:grpSpPr>
        <p:sp>
          <p:nvSpPr>
            <p:cNvPr id="17" name="矩形: 圆角 5">
              <a:extLst>
                <a:ext uri="{FF2B5EF4-FFF2-40B4-BE49-F238E27FC236}">
                  <a16:creationId xmlns="" xmlns:a16="http://schemas.microsoft.com/office/drawing/2014/main" id="{F3B061B3-215D-4229-9F50-D67EA600CDE3}"/>
                </a:ext>
              </a:extLst>
            </p:cNvPr>
            <p:cNvSpPr/>
            <p:nvPr/>
          </p:nvSpPr>
          <p:spPr>
            <a:xfrm>
              <a:off x="6096000" y="1433502"/>
              <a:ext cx="3638550" cy="4610100"/>
            </a:xfrm>
            <a:prstGeom prst="roundRect">
              <a:avLst>
                <a:gd name="adj" fmla="val 23997"/>
              </a:avLst>
            </a:prstGeom>
            <a:noFill/>
            <a:ln>
              <a:solidFill>
                <a:srgbClr val="E76F6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矩形: 圆角 6">
              <a:extLst>
                <a:ext uri="{FF2B5EF4-FFF2-40B4-BE49-F238E27FC236}">
                  <a16:creationId xmlns="" xmlns:a16="http://schemas.microsoft.com/office/drawing/2014/main" id="{C1771D3D-C081-4A08-B296-02B16E193647}"/>
                </a:ext>
              </a:extLst>
            </p:cNvPr>
            <p:cNvSpPr/>
            <p:nvPr/>
          </p:nvSpPr>
          <p:spPr>
            <a:xfrm>
              <a:off x="6297101" y="1688301"/>
              <a:ext cx="3236347" cy="4100502"/>
            </a:xfrm>
            <a:prstGeom prst="roundRect">
              <a:avLst>
                <a:gd name="adj" fmla="val 15756"/>
              </a:avLst>
            </a:prstGeom>
            <a:solidFill>
              <a:srgbClr val="FAEEE2"/>
            </a:solidFill>
            <a:ln>
              <a:solidFill>
                <a:srgbClr val="DF73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" name="Google Shape;1359;p62">
            <a:extLst>
              <a:ext uri="{FF2B5EF4-FFF2-40B4-BE49-F238E27FC236}">
                <a16:creationId xmlns="" xmlns:a16="http://schemas.microsoft.com/office/drawing/2014/main" id="{7ED63BCE-7274-4DDD-8638-2EF40B8B58C2}"/>
              </a:ext>
            </a:extLst>
          </p:cNvPr>
          <p:cNvSpPr txBox="1"/>
          <p:nvPr/>
        </p:nvSpPr>
        <p:spPr>
          <a:xfrm>
            <a:off x="1011908" y="1824918"/>
            <a:ext cx="2785146" cy="87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kern="1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rân</a:t>
            </a:r>
            <a:r>
              <a:rPr lang="en-US" sz="2400" b="1" kern="1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kern="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400" b="1" kern="100" dirty="0">
              <a:solidFill>
                <a:schemeClr val="accent5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444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29;p62">
            <a:extLst>
              <a:ext uri="{FF2B5EF4-FFF2-40B4-BE49-F238E27FC236}">
                <a16:creationId xmlns="" xmlns:a16="http://schemas.microsoft.com/office/drawing/2014/main" id="{87E78A4A-DF0D-4E56-A1E9-83A94BA8FC6D}"/>
              </a:ext>
            </a:extLst>
          </p:cNvPr>
          <p:cNvSpPr/>
          <p:nvPr/>
        </p:nvSpPr>
        <p:spPr>
          <a:xfrm>
            <a:off x="2210499" y="744211"/>
            <a:ext cx="4136566" cy="1101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82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333;p62">
            <a:extLst>
              <a:ext uri="{FF2B5EF4-FFF2-40B4-BE49-F238E27FC236}">
                <a16:creationId xmlns="" xmlns:a16="http://schemas.microsoft.com/office/drawing/2014/main" id="{8680A3D0-AF61-4DAD-9AD3-073B025AEA35}"/>
              </a:ext>
            </a:extLst>
          </p:cNvPr>
          <p:cNvSpPr txBox="1"/>
          <p:nvPr/>
        </p:nvSpPr>
        <p:spPr>
          <a:xfrm>
            <a:off x="2375025" y="908843"/>
            <a:ext cx="3807513" cy="77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solidFill>
                <a:srgbClr val="222222"/>
              </a:solidFill>
              <a:latin typeface="Times New Roman" panose="02020603050405020304" pitchFamily="18" charset="0"/>
              <a:ea typeface="Kumbh Sans"/>
              <a:cs typeface="Times New Roman" panose="02020603050405020304" pitchFamily="18" charset="0"/>
              <a:sym typeface="Kumbh Sans"/>
            </a:endParaRPr>
          </a:p>
        </p:txBody>
      </p:sp>
      <p:grpSp>
        <p:nvGrpSpPr>
          <p:cNvPr id="13" name="组合 7">
            <a:extLst>
              <a:ext uri="{FF2B5EF4-FFF2-40B4-BE49-F238E27FC236}">
                <a16:creationId xmlns="" xmlns:a16="http://schemas.microsoft.com/office/drawing/2014/main" id="{7F2F8449-92C6-4430-A17B-08465AFC5EC3}"/>
              </a:ext>
            </a:extLst>
          </p:cNvPr>
          <p:cNvGrpSpPr/>
          <p:nvPr/>
        </p:nvGrpSpPr>
        <p:grpSpPr>
          <a:xfrm>
            <a:off x="0" y="1845538"/>
            <a:ext cx="9144000" cy="3297962"/>
            <a:chOff x="6096000" y="1433502"/>
            <a:chExt cx="3638550" cy="4610100"/>
          </a:xfrm>
        </p:grpSpPr>
        <p:sp>
          <p:nvSpPr>
            <p:cNvPr id="14" name="矩形: 圆角 5">
              <a:extLst>
                <a:ext uri="{FF2B5EF4-FFF2-40B4-BE49-F238E27FC236}">
                  <a16:creationId xmlns="" xmlns:a16="http://schemas.microsoft.com/office/drawing/2014/main" id="{F3B061B3-215D-4229-9F50-D67EA600CDE3}"/>
                </a:ext>
              </a:extLst>
            </p:cNvPr>
            <p:cNvSpPr/>
            <p:nvPr/>
          </p:nvSpPr>
          <p:spPr>
            <a:xfrm>
              <a:off x="6096000" y="1433502"/>
              <a:ext cx="3638550" cy="4610100"/>
            </a:xfrm>
            <a:prstGeom prst="roundRect">
              <a:avLst>
                <a:gd name="adj" fmla="val 23997"/>
              </a:avLst>
            </a:prstGeom>
            <a:noFill/>
            <a:ln>
              <a:solidFill>
                <a:srgbClr val="E76F6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矩形: 圆角 6">
              <a:extLst>
                <a:ext uri="{FF2B5EF4-FFF2-40B4-BE49-F238E27FC236}">
                  <a16:creationId xmlns="" xmlns:a16="http://schemas.microsoft.com/office/drawing/2014/main" id="{C1771D3D-C081-4A08-B296-02B16E193647}"/>
                </a:ext>
              </a:extLst>
            </p:cNvPr>
            <p:cNvSpPr/>
            <p:nvPr/>
          </p:nvSpPr>
          <p:spPr>
            <a:xfrm>
              <a:off x="6297101" y="1688301"/>
              <a:ext cx="3236347" cy="4100502"/>
            </a:xfrm>
            <a:prstGeom prst="roundRect">
              <a:avLst>
                <a:gd name="adj" fmla="val 15756"/>
              </a:avLst>
            </a:prstGeom>
            <a:solidFill>
              <a:srgbClr val="FAEEE2"/>
            </a:solidFill>
            <a:ln>
              <a:solidFill>
                <a:srgbClr val="DF73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Google Shape;1359;p62">
            <a:extLst>
              <a:ext uri="{FF2B5EF4-FFF2-40B4-BE49-F238E27FC236}">
                <a16:creationId xmlns="" xmlns:a16="http://schemas.microsoft.com/office/drawing/2014/main" id="{7ED63BCE-7274-4DDD-8638-2EF40B8B58C2}"/>
              </a:ext>
            </a:extLst>
          </p:cNvPr>
          <p:cNvSpPr txBox="1"/>
          <p:nvPr/>
        </p:nvSpPr>
        <p:spPr>
          <a:xfrm>
            <a:off x="677333" y="2017050"/>
            <a:ext cx="7704668" cy="294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Gióc-ba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chửng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Gióc-ba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bay.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Gióc-ba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249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29;p62">
            <a:extLst>
              <a:ext uri="{FF2B5EF4-FFF2-40B4-BE49-F238E27FC236}">
                <a16:creationId xmlns="" xmlns:a16="http://schemas.microsoft.com/office/drawing/2014/main" id="{87E78A4A-DF0D-4E56-A1E9-83A94BA8FC6D}"/>
              </a:ext>
            </a:extLst>
          </p:cNvPr>
          <p:cNvSpPr/>
          <p:nvPr/>
        </p:nvSpPr>
        <p:spPr>
          <a:xfrm>
            <a:off x="2210499" y="744211"/>
            <a:ext cx="4136566" cy="6104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82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333;p62">
            <a:extLst>
              <a:ext uri="{FF2B5EF4-FFF2-40B4-BE49-F238E27FC236}">
                <a16:creationId xmlns="" xmlns:a16="http://schemas.microsoft.com/office/drawing/2014/main" id="{8680A3D0-AF61-4DAD-9AD3-073B025AEA35}"/>
              </a:ext>
            </a:extLst>
          </p:cNvPr>
          <p:cNvSpPr txBox="1"/>
          <p:nvPr/>
        </p:nvSpPr>
        <p:spPr>
          <a:xfrm>
            <a:off x="2375025" y="908843"/>
            <a:ext cx="3807513" cy="4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kern="100" dirty="0" smtClean="0"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</a:rPr>
              <a:t>Ý </a:t>
            </a:r>
            <a:r>
              <a:rPr lang="en-US" sz="2400" kern="100" dirty="0" err="1" smtClean="0"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</a:rPr>
              <a:t>kiến</a:t>
            </a:r>
            <a:r>
              <a:rPr lang="en-US" sz="2400" kern="100" dirty="0" smtClean="0"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</a:rPr>
              <a:t> </a:t>
            </a:r>
            <a:r>
              <a:rPr lang="en-US" sz="2400" kern="100" dirty="0" err="1" smtClean="0"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</a:rPr>
              <a:t>của</a:t>
            </a:r>
            <a:r>
              <a:rPr lang="en-US" sz="2400" kern="100" dirty="0" smtClean="0"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</a:rPr>
              <a:t> </a:t>
            </a:r>
            <a:r>
              <a:rPr lang="en-US" sz="2400" kern="100" dirty="0" err="1" smtClean="0"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</a:rPr>
              <a:t>em</a:t>
            </a:r>
            <a:endParaRPr sz="2400" b="1" dirty="0">
              <a:solidFill>
                <a:srgbClr val="222222"/>
              </a:solidFill>
              <a:latin typeface="Times New Roman" panose="02020603050405020304" pitchFamily="18" charset="0"/>
              <a:ea typeface="Kumbh Sans"/>
              <a:cs typeface="Times New Roman" panose="02020603050405020304" pitchFamily="18" charset="0"/>
              <a:sym typeface="Kumbh Sans"/>
            </a:endParaRPr>
          </a:p>
        </p:txBody>
      </p:sp>
      <p:grpSp>
        <p:nvGrpSpPr>
          <p:cNvPr id="13" name="组合 7">
            <a:extLst>
              <a:ext uri="{FF2B5EF4-FFF2-40B4-BE49-F238E27FC236}">
                <a16:creationId xmlns="" xmlns:a16="http://schemas.microsoft.com/office/drawing/2014/main" id="{7F2F8449-92C6-4430-A17B-08465AFC5EC3}"/>
              </a:ext>
            </a:extLst>
          </p:cNvPr>
          <p:cNvGrpSpPr/>
          <p:nvPr/>
        </p:nvGrpSpPr>
        <p:grpSpPr>
          <a:xfrm>
            <a:off x="0" y="1845538"/>
            <a:ext cx="9025467" cy="1930595"/>
            <a:chOff x="6096000" y="1433502"/>
            <a:chExt cx="3638550" cy="4610100"/>
          </a:xfrm>
        </p:grpSpPr>
        <p:sp>
          <p:nvSpPr>
            <p:cNvPr id="14" name="矩形: 圆角 5">
              <a:extLst>
                <a:ext uri="{FF2B5EF4-FFF2-40B4-BE49-F238E27FC236}">
                  <a16:creationId xmlns="" xmlns:a16="http://schemas.microsoft.com/office/drawing/2014/main" id="{F3B061B3-215D-4229-9F50-D67EA600CDE3}"/>
                </a:ext>
              </a:extLst>
            </p:cNvPr>
            <p:cNvSpPr/>
            <p:nvPr/>
          </p:nvSpPr>
          <p:spPr>
            <a:xfrm>
              <a:off x="6096000" y="1433502"/>
              <a:ext cx="3638550" cy="4610100"/>
            </a:xfrm>
            <a:prstGeom prst="roundRect">
              <a:avLst>
                <a:gd name="adj" fmla="val 23997"/>
              </a:avLst>
            </a:prstGeom>
            <a:noFill/>
            <a:ln>
              <a:solidFill>
                <a:srgbClr val="E76F6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矩形: 圆角 6">
              <a:extLst>
                <a:ext uri="{FF2B5EF4-FFF2-40B4-BE49-F238E27FC236}">
                  <a16:creationId xmlns="" xmlns:a16="http://schemas.microsoft.com/office/drawing/2014/main" id="{C1771D3D-C081-4A08-B296-02B16E193647}"/>
                </a:ext>
              </a:extLst>
            </p:cNvPr>
            <p:cNvSpPr/>
            <p:nvPr/>
          </p:nvSpPr>
          <p:spPr>
            <a:xfrm>
              <a:off x="6297101" y="1688301"/>
              <a:ext cx="3236347" cy="4100502"/>
            </a:xfrm>
            <a:prstGeom prst="roundRect">
              <a:avLst>
                <a:gd name="adj" fmla="val 15756"/>
              </a:avLst>
            </a:prstGeom>
            <a:solidFill>
              <a:srgbClr val="FAEEE2"/>
            </a:solidFill>
            <a:ln>
              <a:solidFill>
                <a:srgbClr val="DF73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Google Shape;1359;p62">
            <a:extLst>
              <a:ext uri="{FF2B5EF4-FFF2-40B4-BE49-F238E27FC236}">
                <a16:creationId xmlns="" xmlns:a16="http://schemas.microsoft.com/office/drawing/2014/main" id="{7ED63BCE-7274-4DDD-8638-2EF40B8B58C2}"/>
              </a:ext>
            </a:extLst>
          </p:cNvPr>
          <p:cNvSpPr txBox="1"/>
          <p:nvPr/>
        </p:nvSpPr>
        <p:spPr>
          <a:xfrm>
            <a:off x="677333" y="2017050"/>
            <a:ext cx="7704668" cy="153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929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46"/>
          <p:cNvSpPr/>
          <p:nvPr/>
        </p:nvSpPr>
        <p:spPr>
          <a:xfrm>
            <a:off x="3255377" y="319030"/>
            <a:ext cx="2494907" cy="55781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46"/>
          <p:cNvSpPr txBox="1">
            <a:spLocks noGrp="1"/>
          </p:cNvSpPr>
          <p:nvPr>
            <p:ph type="title"/>
          </p:nvPr>
        </p:nvSpPr>
        <p:spPr>
          <a:xfrm>
            <a:off x="3262614" y="273541"/>
            <a:ext cx="248767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6" name="Google Shape;976;p46"/>
          <p:cNvSpPr/>
          <p:nvPr/>
        </p:nvSpPr>
        <p:spPr>
          <a:xfrm>
            <a:off x="3909376" y="3411653"/>
            <a:ext cx="2400476" cy="1543289"/>
          </a:xfrm>
          <a:custGeom>
            <a:avLst/>
            <a:gdLst/>
            <a:ahLst/>
            <a:cxnLst/>
            <a:rect l="l" t="t" r="r" b="b"/>
            <a:pathLst>
              <a:path w="43566" h="44850" extrusionOk="0">
                <a:moveTo>
                  <a:pt x="29362" y="0"/>
                </a:moveTo>
                <a:cubicBezTo>
                  <a:pt x="28205" y="0"/>
                  <a:pt x="14063" y="14145"/>
                  <a:pt x="13609" y="14238"/>
                </a:cubicBezTo>
                <a:cubicBezTo>
                  <a:pt x="13595" y="14241"/>
                  <a:pt x="13580" y="14243"/>
                  <a:pt x="13565" y="14243"/>
                </a:cubicBezTo>
                <a:cubicBezTo>
                  <a:pt x="13074" y="14243"/>
                  <a:pt x="11961" y="12814"/>
                  <a:pt x="11418" y="12583"/>
                </a:cubicBezTo>
                <a:cubicBezTo>
                  <a:pt x="11410" y="12580"/>
                  <a:pt x="11400" y="12578"/>
                  <a:pt x="11387" y="12578"/>
                </a:cubicBezTo>
                <a:cubicBezTo>
                  <a:pt x="10540" y="12578"/>
                  <a:pt x="0" y="20668"/>
                  <a:pt x="0" y="20668"/>
                </a:cubicBezTo>
                <a:lnTo>
                  <a:pt x="30278" y="37110"/>
                </a:lnTo>
                <a:lnTo>
                  <a:pt x="37469" y="41301"/>
                </a:lnTo>
                <a:lnTo>
                  <a:pt x="43565" y="44849"/>
                </a:lnTo>
                <a:cubicBezTo>
                  <a:pt x="43565" y="44849"/>
                  <a:pt x="40660" y="24942"/>
                  <a:pt x="40386" y="24383"/>
                </a:cubicBezTo>
                <a:cubicBezTo>
                  <a:pt x="40112" y="23823"/>
                  <a:pt x="37814" y="23990"/>
                  <a:pt x="37243" y="23799"/>
                </a:cubicBezTo>
                <a:cubicBezTo>
                  <a:pt x="36683" y="23621"/>
                  <a:pt x="29980" y="677"/>
                  <a:pt x="29421" y="22"/>
                </a:cubicBezTo>
                <a:cubicBezTo>
                  <a:pt x="29408" y="8"/>
                  <a:pt x="29388" y="0"/>
                  <a:pt x="29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46"/>
          <p:cNvSpPr/>
          <p:nvPr/>
        </p:nvSpPr>
        <p:spPr>
          <a:xfrm>
            <a:off x="5565424" y="3412410"/>
            <a:ext cx="526809" cy="1099365"/>
          </a:xfrm>
          <a:custGeom>
            <a:avLst/>
            <a:gdLst/>
            <a:ahLst/>
            <a:cxnLst/>
            <a:rect l="l" t="t" r="r" b="b"/>
            <a:pathLst>
              <a:path w="9561" h="31949" extrusionOk="0">
                <a:moveTo>
                  <a:pt x="1739" y="0"/>
                </a:moveTo>
                <a:cubicBezTo>
                  <a:pt x="1739" y="1"/>
                  <a:pt x="2560" y="10144"/>
                  <a:pt x="2417" y="10752"/>
                </a:cubicBezTo>
                <a:cubicBezTo>
                  <a:pt x="2262" y="11359"/>
                  <a:pt x="310" y="13919"/>
                  <a:pt x="155" y="14216"/>
                </a:cubicBezTo>
                <a:cubicBezTo>
                  <a:pt x="0" y="14514"/>
                  <a:pt x="4370" y="23182"/>
                  <a:pt x="5120" y="23777"/>
                </a:cubicBezTo>
                <a:cubicBezTo>
                  <a:pt x="5870" y="24384"/>
                  <a:pt x="7561" y="31492"/>
                  <a:pt x="7811" y="31933"/>
                </a:cubicBezTo>
                <a:cubicBezTo>
                  <a:pt x="7817" y="31943"/>
                  <a:pt x="7824" y="31948"/>
                  <a:pt x="7831" y="31948"/>
                </a:cubicBezTo>
                <a:cubicBezTo>
                  <a:pt x="8133" y="31948"/>
                  <a:pt x="9561" y="23777"/>
                  <a:pt x="9561" y="23777"/>
                </a:cubicBezTo>
                <a:cubicBezTo>
                  <a:pt x="9001" y="23599"/>
                  <a:pt x="2298" y="655"/>
                  <a:pt x="17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46"/>
          <p:cNvSpPr/>
          <p:nvPr/>
        </p:nvSpPr>
        <p:spPr>
          <a:xfrm>
            <a:off x="5961342" y="4250595"/>
            <a:ext cx="348451" cy="704304"/>
          </a:xfrm>
          <a:custGeom>
            <a:avLst/>
            <a:gdLst/>
            <a:ahLst/>
            <a:cxnLst/>
            <a:rect l="l" t="t" r="r" b="b"/>
            <a:pathLst>
              <a:path w="6324" h="20468" extrusionOk="0">
                <a:moveTo>
                  <a:pt x="3144" y="1"/>
                </a:moveTo>
                <a:cubicBezTo>
                  <a:pt x="3144" y="1"/>
                  <a:pt x="2763" y="5811"/>
                  <a:pt x="2466" y="6108"/>
                </a:cubicBezTo>
                <a:cubicBezTo>
                  <a:pt x="2400" y="6171"/>
                  <a:pt x="2312" y="6194"/>
                  <a:pt x="2213" y="6194"/>
                </a:cubicBezTo>
                <a:cubicBezTo>
                  <a:pt x="1941" y="6194"/>
                  <a:pt x="1581" y="6022"/>
                  <a:pt x="1349" y="6022"/>
                </a:cubicBezTo>
                <a:cubicBezTo>
                  <a:pt x="1264" y="6022"/>
                  <a:pt x="1196" y="6045"/>
                  <a:pt x="1156" y="6108"/>
                </a:cubicBezTo>
                <a:cubicBezTo>
                  <a:pt x="953" y="6418"/>
                  <a:pt x="1" y="16193"/>
                  <a:pt x="1" y="16193"/>
                </a:cubicBezTo>
                <a:cubicBezTo>
                  <a:pt x="1" y="16193"/>
                  <a:pt x="72" y="16467"/>
                  <a:pt x="227" y="16919"/>
                </a:cubicBezTo>
                <a:lnTo>
                  <a:pt x="6323" y="20467"/>
                </a:lnTo>
                <a:cubicBezTo>
                  <a:pt x="6323" y="20467"/>
                  <a:pt x="3430" y="560"/>
                  <a:pt x="31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46"/>
          <p:cNvSpPr/>
          <p:nvPr/>
        </p:nvSpPr>
        <p:spPr>
          <a:xfrm>
            <a:off x="5085429" y="3844612"/>
            <a:ext cx="193621" cy="300365"/>
          </a:xfrm>
          <a:custGeom>
            <a:avLst/>
            <a:gdLst/>
            <a:ahLst/>
            <a:cxnLst/>
            <a:rect l="l" t="t" r="r" b="b"/>
            <a:pathLst>
              <a:path w="3514" h="8729" extrusionOk="0">
                <a:moveTo>
                  <a:pt x="1322" y="0"/>
                </a:moveTo>
                <a:cubicBezTo>
                  <a:pt x="1322" y="1"/>
                  <a:pt x="1799" y="3060"/>
                  <a:pt x="1656" y="3406"/>
                </a:cubicBezTo>
                <a:cubicBezTo>
                  <a:pt x="1501" y="3763"/>
                  <a:pt x="1" y="8680"/>
                  <a:pt x="251" y="8728"/>
                </a:cubicBezTo>
                <a:cubicBezTo>
                  <a:pt x="252" y="8728"/>
                  <a:pt x="254" y="8728"/>
                  <a:pt x="256" y="8728"/>
                </a:cubicBezTo>
                <a:cubicBezTo>
                  <a:pt x="533" y="8728"/>
                  <a:pt x="2954" y="4307"/>
                  <a:pt x="3108" y="3715"/>
                </a:cubicBezTo>
                <a:cubicBezTo>
                  <a:pt x="3263" y="3108"/>
                  <a:pt x="3513" y="1655"/>
                  <a:pt x="3513" y="1655"/>
                </a:cubicBezTo>
                <a:lnTo>
                  <a:pt x="3513" y="1655"/>
                </a:lnTo>
                <a:cubicBezTo>
                  <a:pt x="3497" y="1659"/>
                  <a:pt x="3481" y="1661"/>
                  <a:pt x="3463" y="1661"/>
                </a:cubicBezTo>
                <a:cubicBezTo>
                  <a:pt x="2970" y="1661"/>
                  <a:pt x="1863" y="230"/>
                  <a:pt x="13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46"/>
          <p:cNvSpPr/>
          <p:nvPr/>
        </p:nvSpPr>
        <p:spPr>
          <a:xfrm>
            <a:off x="2663703" y="4025272"/>
            <a:ext cx="3778671" cy="1147840"/>
          </a:xfrm>
          <a:custGeom>
            <a:avLst/>
            <a:gdLst/>
            <a:ahLst/>
            <a:cxnLst/>
            <a:rect l="l" t="t" r="r" b="b"/>
            <a:pathLst>
              <a:path w="59996" h="29183" extrusionOk="0">
                <a:moveTo>
                  <a:pt x="18610" y="0"/>
                </a:moveTo>
                <a:lnTo>
                  <a:pt x="18610" y="0"/>
                </a:lnTo>
                <a:cubicBezTo>
                  <a:pt x="18610" y="1"/>
                  <a:pt x="22241" y="4549"/>
                  <a:pt x="15335" y="6644"/>
                </a:cubicBezTo>
                <a:cubicBezTo>
                  <a:pt x="8442" y="8752"/>
                  <a:pt x="0" y="13073"/>
                  <a:pt x="3441" y="20193"/>
                </a:cubicBezTo>
                <a:cubicBezTo>
                  <a:pt x="5096" y="23587"/>
                  <a:pt x="7525" y="26397"/>
                  <a:pt x="8870" y="29183"/>
                </a:cubicBezTo>
                <a:lnTo>
                  <a:pt x="59996" y="29183"/>
                </a:lnTo>
                <a:lnTo>
                  <a:pt x="59996" y="27516"/>
                </a:lnTo>
                <a:cubicBezTo>
                  <a:pt x="59924" y="27432"/>
                  <a:pt x="59853" y="27361"/>
                  <a:pt x="59734" y="27266"/>
                </a:cubicBezTo>
                <a:cubicBezTo>
                  <a:pt x="59722" y="27242"/>
                  <a:pt x="59710" y="27230"/>
                  <a:pt x="59698" y="27218"/>
                </a:cubicBezTo>
                <a:cubicBezTo>
                  <a:pt x="59686" y="27206"/>
                  <a:pt x="59674" y="27194"/>
                  <a:pt x="59662" y="27182"/>
                </a:cubicBezTo>
                <a:cubicBezTo>
                  <a:pt x="59650" y="27159"/>
                  <a:pt x="59627" y="27147"/>
                  <a:pt x="59615" y="27123"/>
                </a:cubicBezTo>
                <a:cubicBezTo>
                  <a:pt x="59400" y="26861"/>
                  <a:pt x="59186" y="26611"/>
                  <a:pt x="58972" y="26349"/>
                </a:cubicBezTo>
                <a:cubicBezTo>
                  <a:pt x="58900" y="26266"/>
                  <a:pt x="58841" y="26194"/>
                  <a:pt x="58769" y="26111"/>
                </a:cubicBezTo>
                <a:cubicBezTo>
                  <a:pt x="58615" y="25932"/>
                  <a:pt x="58472" y="25766"/>
                  <a:pt x="58317" y="25587"/>
                </a:cubicBezTo>
                <a:cubicBezTo>
                  <a:pt x="58269" y="25527"/>
                  <a:pt x="58222" y="25456"/>
                  <a:pt x="58162" y="25396"/>
                </a:cubicBezTo>
                <a:cubicBezTo>
                  <a:pt x="57912" y="25111"/>
                  <a:pt x="57662" y="24825"/>
                  <a:pt x="57400" y="24539"/>
                </a:cubicBezTo>
                <a:cubicBezTo>
                  <a:pt x="57388" y="24515"/>
                  <a:pt x="57364" y="24492"/>
                  <a:pt x="57329" y="24468"/>
                </a:cubicBezTo>
                <a:cubicBezTo>
                  <a:pt x="57079" y="24182"/>
                  <a:pt x="56829" y="23908"/>
                  <a:pt x="56590" y="23634"/>
                </a:cubicBezTo>
                <a:cubicBezTo>
                  <a:pt x="56090" y="23087"/>
                  <a:pt x="55578" y="22551"/>
                  <a:pt x="55055" y="22015"/>
                </a:cubicBezTo>
                <a:cubicBezTo>
                  <a:pt x="54793" y="21753"/>
                  <a:pt x="54543" y="21491"/>
                  <a:pt x="54269" y="21229"/>
                </a:cubicBezTo>
                <a:cubicBezTo>
                  <a:pt x="54138" y="21086"/>
                  <a:pt x="54007" y="20967"/>
                  <a:pt x="53864" y="20824"/>
                </a:cubicBezTo>
                <a:cubicBezTo>
                  <a:pt x="53733" y="20682"/>
                  <a:pt x="53602" y="20551"/>
                  <a:pt x="53459" y="20420"/>
                </a:cubicBezTo>
                <a:cubicBezTo>
                  <a:pt x="52923" y="19896"/>
                  <a:pt x="52376" y="19372"/>
                  <a:pt x="51816" y="18848"/>
                </a:cubicBezTo>
                <a:cubicBezTo>
                  <a:pt x="51256" y="18336"/>
                  <a:pt x="50685" y="17824"/>
                  <a:pt x="50113" y="17324"/>
                </a:cubicBezTo>
                <a:cubicBezTo>
                  <a:pt x="49971" y="17205"/>
                  <a:pt x="49840" y="17074"/>
                  <a:pt x="49685" y="16955"/>
                </a:cubicBezTo>
                <a:cubicBezTo>
                  <a:pt x="49578" y="16848"/>
                  <a:pt x="49459" y="16753"/>
                  <a:pt x="49340" y="16657"/>
                </a:cubicBezTo>
                <a:lnTo>
                  <a:pt x="49256" y="16574"/>
                </a:lnTo>
                <a:cubicBezTo>
                  <a:pt x="48970" y="16324"/>
                  <a:pt x="48673" y="16086"/>
                  <a:pt x="48375" y="15848"/>
                </a:cubicBezTo>
                <a:cubicBezTo>
                  <a:pt x="46030" y="13895"/>
                  <a:pt x="43577" y="12073"/>
                  <a:pt x="41017" y="10406"/>
                </a:cubicBezTo>
                <a:cubicBezTo>
                  <a:pt x="40708" y="10192"/>
                  <a:pt x="40386" y="9990"/>
                  <a:pt x="40053" y="9775"/>
                </a:cubicBezTo>
                <a:cubicBezTo>
                  <a:pt x="39731" y="9573"/>
                  <a:pt x="39422" y="9371"/>
                  <a:pt x="39088" y="9168"/>
                </a:cubicBezTo>
                <a:cubicBezTo>
                  <a:pt x="38767" y="8966"/>
                  <a:pt x="38445" y="8775"/>
                  <a:pt x="38112" y="8573"/>
                </a:cubicBezTo>
                <a:cubicBezTo>
                  <a:pt x="37850" y="8418"/>
                  <a:pt x="37600" y="8263"/>
                  <a:pt x="37338" y="8120"/>
                </a:cubicBezTo>
                <a:lnTo>
                  <a:pt x="37124" y="7990"/>
                </a:lnTo>
                <a:cubicBezTo>
                  <a:pt x="36790" y="7799"/>
                  <a:pt x="36457" y="7609"/>
                  <a:pt x="36124" y="7418"/>
                </a:cubicBezTo>
                <a:cubicBezTo>
                  <a:pt x="35790" y="7228"/>
                  <a:pt x="35457" y="7037"/>
                  <a:pt x="35112" y="6858"/>
                </a:cubicBezTo>
                <a:cubicBezTo>
                  <a:pt x="34778" y="6680"/>
                  <a:pt x="34433" y="6501"/>
                  <a:pt x="34100" y="6311"/>
                </a:cubicBezTo>
                <a:cubicBezTo>
                  <a:pt x="33754" y="6132"/>
                  <a:pt x="33409" y="5954"/>
                  <a:pt x="33064" y="5787"/>
                </a:cubicBezTo>
                <a:cubicBezTo>
                  <a:pt x="32718" y="5608"/>
                  <a:pt x="32373" y="5442"/>
                  <a:pt x="32028" y="5263"/>
                </a:cubicBezTo>
                <a:cubicBezTo>
                  <a:pt x="30968" y="4751"/>
                  <a:pt x="29920" y="4263"/>
                  <a:pt x="28837" y="3799"/>
                </a:cubicBezTo>
                <a:cubicBezTo>
                  <a:pt x="27884" y="3382"/>
                  <a:pt x="26920" y="2977"/>
                  <a:pt x="25944" y="2596"/>
                </a:cubicBezTo>
                <a:cubicBezTo>
                  <a:pt x="23551" y="1655"/>
                  <a:pt x="21110" y="798"/>
                  <a:pt x="18610" y="0"/>
                </a:cubicBezTo>
                <a:close/>
              </a:path>
            </a:pathLst>
          </a:custGeom>
          <a:solidFill>
            <a:srgbClr val="FFFFFF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6" name="Google Shape;986;p46"/>
          <p:cNvGrpSpPr/>
          <p:nvPr/>
        </p:nvGrpSpPr>
        <p:grpSpPr>
          <a:xfrm>
            <a:off x="3400738" y="4175513"/>
            <a:ext cx="2971921" cy="998021"/>
            <a:chOff x="5303901" y="4298526"/>
            <a:chExt cx="1571262" cy="844921"/>
          </a:xfrm>
        </p:grpSpPr>
        <p:sp>
          <p:nvSpPr>
            <p:cNvPr id="987" name="Google Shape;987;p46"/>
            <p:cNvSpPr/>
            <p:nvPr/>
          </p:nvSpPr>
          <p:spPr>
            <a:xfrm>
              <a:off x="5602436" y="4298526"/>
              <a:ext cx="1272726" cy="844921"/>
            </a:xfrm>
            <a:custGeom>
              <a:avLst/>
              <a:gdLst/>
              <a:ahLst/>
              <a:cxnLst/>
              <a:rect l="l" t="t" r="r" b="b"/>
              <a:pathLst>
                <a:path w="38220" h="25373" extrusionOk="0">
                  <a:moveTo>
                    <a:pt x="8847" y="0"/>
                  </a:moveTo>
                  <a:cubicBezTo>
                    <a:pt x="6132" y="1179"/>
                    <a:pt x="4989" y="3799"/>
                    <a:pt x="6228" y="5882"/>
                  </a:cubicBezTo>
                  <a:cubicBezTo>
                    <a:pt x="7513" y="8037"/>
                    <a:pt x="8942" y="6144"/>
                    <a:pt x="9954" y="8704"/>
                  </a:cubicBezTo>
                  <a:cubicBezTo>
                    <a:pt x="10350" y="9705"/>
                    <a:pt x="10849" y="10100"/>
                    <a:pt x="11386" y="10100"/>
                  </a:cubicBezTo>
                  <a:cubicBezTo>
                    <a:pt x="12221" y="10100"/>
                    <a:pt x="13146" y="9142"/>
                    <a:pt x="13907" y="8025"/>
                  </a:cubicBezTo>
                  <a:cubicBezTo>
                    <a:pt x="14026" y="7882"/>
                    <a:pt x="14133" y="7763"/>
                    <a:pt x="14252" y="7632"/>
                  </a:cubicBezTo>
                  <a:cubicBezTo>
                    <a:pt x="14643" y="7210"/>
                    <a:pt x="15034" y="6890"/>
                    <a:pt x="15392" y="6890"/>
                  </a:cubicBezTo>
                  <a:cubicBezTo>
                    <a:pt x="15437" y="6890"/>
                    <a:pt x="15482" y="6895"/>
                    <a:pt x="15526" y="6906"/>
                  </a:cubicBezTo>
                  <a:cubicBezTo>
                    <a:pt x="16669" y="7204"/>
                    <a:pt x="17884" y="10109"/>
                    <a:pt x="17360" y="11157"/>
                  </a:cubicBezTo>
                  <a:cubicBezTo>
                    <a:pt x="17241" y="11419"/>
                    <a:pt x="16491" y="11395"/>
                    <a:pt x="16193" y="11466"/>
                  </a:cubicBezTo>
                  <a:cubicBezTo>
                    <a:pt x="15384" y="11609"/>
                    <a:pt x="13693" y="11621"/>
                    <a:pt x="12895" y="11835"/>
                  </a:cubicBezTo>
                  <a:cubicBezTo>
                    <a:pt x="12466" y="11954"/>
                    <a:pt x="11835" y="12157"/>
                    <a:pt x="11204" y="12395"/>
                  </a:cubicBezTo>
                  <a:cubicBezTo>
                    <a:pt x="11193" y="12407"/>
                    <a:pt x="11193" y="12407"/>
                    <a:pt x="11181" y="12419"/>
                  </a:cubicBezTo>
                  <a:cubicBezTo>
                    <a:pt x="10502" y="12681"/>
                    <a:pt x="9847" y="13002"/>
                    <a:pt x="9526" y="13347"/>
                  </a:cubicBezTo>
                  <a:cubicBezTo>
                    <a:pt x="8478" y="14443"/>
                    <a:pt x="8430" y="17860"/>
                    <a:pt x="7394" y="18943"/>
                  </a:cubicBezTo>
                  <a:cubicBezTo>
                    <a:pt x="7144" y="19158"/>
                    <a:pt x="6859" y="19324"/>
                    <a:pt x="6549" y="19431"/>
                  </a:cubicBezTo>
                  <a:cubicBezTo>
                    <a:pt x="6537" y="19431"/>
                    <a:pt x="3096" y="20098"/>
                    <a:pt x="1691" y="20884"/>
                  </a:cubicBezTo>
                  <a:cubicBezTo>
                    <a:pt x="334" y="21634"/>
                    <a:pt x="1" y="23932"/>
                    <a:pt x="1715" y="25373"/>
                  </a:cubicBezTo>
                  <a:lnTo>
                    <a:pt x="15372" y="25373"/>
                  </a:lnTo>
                  <a:cubicBezTo>
                    <a:pt x="15846" y="24341"/>
                    <a:pt x="16226" y="22956"/>
                    <a:pt x="16934" y="22956"/>
                  </a:cubicBezTo>
                  <a:cubicBezTo>
                    <a:pt x="16937" y="22956"/>
                    <a:pt x="16940" y="22956"/>
                    <a:pt x="16943" y="22956"/>
                  </a:cubicBezTo>
                  <a:cubicBezTo>
                    <a:pt x="17515" y="22968"/>
                    <a:pt x="17622" y="24527"/>
                    <a:pt x="18074" y="24873"/>
                  </a:cubicBezTo>
                  <a:cubicBezTo>
                    <a:pt x="18372" y="25099"/>
                    <a:pt x="18705" y="25265"/>
                    <a:pt x="19063" y="25373"/>
                  </a:cubicBezTo>
                  <a:lnTo>
                    <a:pt x="27921" y="25373"/>
                  </a:lnTo>
                  <a:cubicBezTo>
                    <a:pt x="27909" y="25373"/>
                    <a:pt x="27885" y="25361"/>
                    <a:pt x="27873" y="25361"/>
                  </a:cubicBezTo>
                  <a:cubicBezTo>
                    <a:pt x="26540" y="24813"/>
                    <a:pt x="23432" y="24789"/>
                    <a:pt x="22242" y="23991"/>
                  </a:cubicBezTo>
                  <a:cubicBezTo>
                    <a:pt x="21420" y="23432"/>
                    <a:pt x="19634" y="21694"/>
                    <a:pt x="19979" y="20777"/>
                  </a:cubicBezTo>
                  <a:cubicBezTo>
                    <a:pt x="20289" y="19967"/>
                    <a:pt x="22218" y="19661"/>
                    <a:pt x="23456" y="19661"/>
                  </a:cubicBezTo>
                  <a:cubicBezTo>
                    <a:pt x="23693" y="19661"/>
                    <a:pt x="23905" y="19672"/>
                    <a:pt x="24075" y="19693"/>
                  </a:cubicBezTo>
                  <a:cubicBezTo>
                    <a:pt x="24539" y="19753"/>
                    <a:pt x="25290" y="20408"/>
                    <a:pt x="25706" y="20622"/>
                  </a:cubicBezTo>
                  <a:cubicBezTo>
                    <a:pt x="26766" y="21158"/>
                    <a:pt x="29242" y="21753"/>
                    <a:pt x="30028" y="22646"/>
                  </a:cubicBezTo>
                  <a:cubicBezTo>
                    <a:pt x="30123" y="22765"/>
                    <a:pt x="30421" y="23849"/>
                    <a:pt x="30385" y="25373"/>
                  </a:cubicBezTo>
                  <a:lnTo>
                    <a:pt x="35815" y="25373"/>
                  </a:lnTo>
                  <a:cubicBezTo>
                    <a:pt x="35660" y="24599"/>
                    <a:pt x="35577" y="23884"/>
                    <a:pt x="35767" y="23444"/>
                  </a:cubicBezTo>
                  <a:cubicBezTo>
                    <a:pt x="36040" y="22807"/>
                    <a:pt x="37094" y="21422"/>
                    <a:pt x="37821" y="21422"/>
                  </a:cubicBezTo>
                  <a:cubicBezTo>
                    <a:pt x="37855" y="21422"/>
                    <a:pt x="37889" y="21425"/>
                    <a:pt x="37922" y="21432"/>
                  </a:cubicBezTo>
                  <a:cubicBezTo>
                    <a:pt x="38029" y="21455"/>
                    <a:pt x="38136" y="21515"/>
                    <a:pt x="38220" y="21598"/>
                  </a:cubicBezTo>
                  <a:cubicBezTo>
                    <a:pt x="37970" y="21313"/>
                    <a:pt x="37720" y="21027"/>
                    <a:pt x="37410" y="20741"/>
                  </a:cubicBezTo>
                  <a:cubicBezTo>
                    <a:pt x="37386" y="20717"/>
                    <a:pt x="37362" y="20693"/>
                    <a:pt x="37339" y="20658"/>
                  </a:cubicBezTo>
                  <a:cubicBezTo>
                    <a:pt x="37101" y="20384"/>
                    <a:pt x="36839" y="20110"/>
                    <a:pt x="36600" y="19836"/>
                  </a:cubicBezTo>
                  <a:cubicBezTo>
                    <a:pt x="36088" y="19289"/>
                    <a:pt x="35577" y="18753"/>
                    <a:pt x="35065" y="18217"/>
                  </a:cubicBezTo>
                  <a:cubicBezTo>
                    <a:pt x="34803" y="17955"/>
                    <a:pt x="34553" y="17693"/>
                    <a:pt x="34279" y="17419"/>
                  </a:cubicBezTo>
                  <a:lnTo>
                    <a:pt x="33886" y="17026"/>
                  </a:lnTo>
                  <a:lnTo>
                    <a:pt x="33469" y="16622"/>
                  </a:lnTo>
                  <a:cubicBezTo>
                    <a:pt x="32933" y="16098"/>
                    <a:pt x="32386" y="15574"/>
                    <a:pt x="31826" y="15050"/>
                  </a:cubicBezTo>
                  <a:cubicBezTo>
                    <a:pt x="31266" y="14538"/>
                    <a:pt x="30695" y="14026"/>
                    <a:pt x="30123" y="13526"/>
                  </a:cubicBezTo>
                  <a:cubicBezTo>
                    <a:pt x="29981" y="13407"/>
                    <a:pt x="29850" y="13276"/>
                    <a:pt x="29695" y="13157"/>
                  </a:cubicBezTo>
                  <a:cubicBezTo>
                    <a:pt x="29588" y="13050"/>
                    <a:pt x="29469" y="12954"/>
                    <a:pt x="29350" y="12859"/>
                  </a:cubicBezTo>
                  <a:lnTo>
                    <a:pt x="29266" y="12788"/>
                  </a:lnTo>
                  <a:cubicBezTo>
                    <a:pt x="28969" y="12538"/>
                    <a:pt x="28683" y="12288"/>
                    <a:pt x="28397" y="12050"/>
                  </a:cubicBezTo>
                  <a:cubicBezTo>
                    <a:pt x="26040" y="10097"/>
                    <a:pt x="23587" y="8287"/>
                    <a:pt x="21039" y="6608"/>
                  </a:cubicBezTo>
                  <a:cubicBezTo>
                    <a:pt x="20718" y="6406"/>
                    <a:pt x="20396" y="6192"/>
                    <a:pt x="20075" y="5989"/>
                  </a:cubicBezTo>
                  <a:cubicBezTo>
                    <a:pt x="19753" y="5787"/>
                    <a:pt x="19432" y="5573"/>
                    <a:pt x="19098" y="5382"/>
                  </a:cubicBezTo>
                  <a:cubicBezTo>
                    <a:pt x="18777" y="5180"/>
                    <a:pt x="18455" y="4977"/>
                    <a:pt x="18122" y="4787"/>
                  </a:cubicBezTo>
                  <a:cubicBezTo>
                    <a:pt x="17860" y="4620"/>
                    <a:pt x="17610" y="4465"/>
                    <a:pt x="17348" y="4322"/>
                  </a:cubicBezTo>
                  <a:lnTo>
                    <a:pt x="17134" y="4191"/>
                  </a:lnTo>
                  <a:cubicBezTo>
                    <a:pt x="16800" y="4001"/>
                    <a:pt x="16467" y="3810"/>
                    <a:pt x="16146" y="3620"/>
                  </a:cubicBezTo>
                  <a:cubicBezTo>
                    <a:pt x="15800" y="3441"/>
                    <a:pt x="15467" y="3251"/>
                    <a:pt x="15122" y="3072"/>
                  </a:cubicBezTo>
                  <a:cubicBezTo>
                    <a:pt x="14788" y="2882"/>
                    <a:pt x="14443" y="2703"/>
                    <a:pt x="14110" y="2525"/>
                  </a:cubicBezTo>
                  <a:cubicBezTo>
                    <a:pt x="13764" y="2346"/>
                    <a:pt x="13419" y="2167"/>
                    <a:pt x="13074" y="1989"/>
                  </a:cubicBezTo>
                  <a:cubicBezTo>
                    <a:pt x="12728" y="1810"/>
                    <a:pt x="12383" y="1643"/>
                    <a:pt x="12038" y="1477"/>
                  </a:cubicBezTo>
                  <a:cubicBezTo>
                    <a:pt x="10990" y="965"/>
                    <a:pt x="9930" y="477"/>
                    <a:pt x="8847" y="0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6"/>
            <p:cNvSpPr/>
            <p:nvPr/>
          </p:nvSpPr>
          <p:spPr>
            <a:xfrm>
              <a:off x="5303901" y="4763463"/>
              <a:ext cx="199833" cy="223243"/>
            </a:xfrm>
            <a:custGeom>
              <a:avLst/>
              <a:gdLst/>
              <a:ahLst/>
              <a:cxnLst/>
              <a:rect l="l" t="t" r="r" b="b"/>
              <a:pathLst>
                <a:path w="6001" h="6704" extrusionOk="0">
                  <a:moveTo>
                    <a:pt x="4052" y="0"/>
                  </a:moveTo>
                  <a:cubicBezTo>
                    <a:pt x="3829" y="0"/>
                    <a:pt x="3625" y="15"/>
                    <a:pt x="3477" y="40"/>
                  </a:cubicBezTo>
                  <a:cubicBezTo>
                    <a:pt x="2810" y="147"/>
                    <a:pt x="1524" y="766"/>
                    <a:pt x="1096" y="1278"/>
                  </a:cubicBezTo>
                  <a:cubicBezTo>
                    <a:pt x="512" y="1969"/>
                    <a:pt x="24" y="3826"/>
                    <a:pt x="0" y="4719"/>
                  </a:cubicBezTo>
                  <a:cubicBezTo>
                    <a:pt x="0" y="5207"/>
                    <a:pt x="84" y="6386"/>
                    <a:pt x="524" y="6624"/>
                  </a:cubicBezTo>
                  <a:cubicBezTo>
                    <a:pt x="619" y="6680"/>
                    <a:pt x="741" y="6703"/>
                    <a:pt x="880" y="6703"/>
                  </a:cubicBezTo>
                  <a:cubicBezTo>
                    <a:pt x="1460" y="6703"/>
                    <a:pt x="2331" y="6295"/>
                    <a:pt x="2715" y="6065"/>
                  </a:cubicBezTo>
                  <a:cubicBezTo>
                    <a:pt x="3751" y="5410"/>
                    <a:pt x="5549" y="3517"/>
                    <a:pt x="5870" y="2362"/>
                  </a:cubicBezTo>
                  <a:cubicBezTo>
                    <a:pt x="6001" y="1862"/>
                    <a:pt x="5870" y="683"/>
                    <a:pt x="5489" y="338"/>
                  </a:cubicBezTo>
                  <a:cubicBezTo>
                    <a:pt x="5221" y="86"/>
                    <a:pt x="4581" y="0"/>
                    <a:pt x="4052" y="0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6"/>
            <p:cNvSpPr/>
            <p:nvPr/>
          </p:nvSpPr>
          <p:spPr>
            <a:xfrm>
              <a:off x="5437501" y="4554205"/>
              <a:ext cx="385814" cy="386979"/>
            </a:xfrm>
            <a:custGeom>
              <a:avLst/>
              <a:gdLst/>
              <a:ahLst/>
              <a:cxnLst/>
              <a:rect l="l" t="t" r="r" b="b"/>
              <a:pathLst>
                <a:path w="11586" h="11621" extrusionOk="0">
                  <a:moveTo>
                    <a:pt x="3193" y="1"/>
                  </a:moveTo>
                  <a:cubicBezTo>
                    <a:pt x="2355" y="1"/>
                    <a:pt x="1006" y="931"/>
                    <a:pt x="525" y="1466"/>
                  </a:cubicBezTo>
                  <a:cubicBezTo>
                    <a:pt x="251" y="1764"/>
                    <a:pt x="24" y="2586"/>
                    <a:pt x="13" y="2990"/>
                  </a:cubicBezTo>
                  <a:cubicBezTo>
                    <a:pt x="1" y="3383"/>
                    <a:pt x="144" y="4181"/>
                    <a:pt x="405" y="4443"/>
                  </a:cubicBezTo>
                  <a:cubicBezTo>
                    <a:pt x="727" y="4764"/>
                    <a:pt x="1727" y="4895"/>
                    <a:pt x="2168" y="5038"/>
                  </a:cubicBezTo>
                  <a:cubicBezTo>
                    <a:pt x="2787" y="5241"/>
                    <a:pt x="4168" y="5348"/>
                    <a:pt x="4644" y="5788"/>
                  </a:cubicBezTo>
                  <a:cubicBezTo>
                    <a:pt x="4942" y="6038"/>
                    <a:pt x="5394" y="6860"/>
                    <a:pt x="5239" y="7217"/>
                  </a:cubicBezTo>
                  <a:cubicBezTo>
                    <a:pt x="5025" y="7777"/>
                    <a:pt x="3358" y="7753"/>
                    <a:pt x="3084" y="8277"/>
                  </a:cubicBezTo>
                  <a:cubicBezTo>
                    <a:pt x="2703" y="9015"/>
                    <a:pt x="2918" y="11087"/>
                    <a:pt x="3632" y="11527"/>
                  </a:cubicBezTo>
                  <a:cubicBezTo>
                    <a:pt x="3735" y="11593"/>
                    <a:pt x="3863" y="11621"/>
                    <a:pt x="4010" y="11621"/>
                  </a:cubicBezTo>
                  <a:cubicBezTo>
                    <a:pt x="4712" y="11621"/>
                    <a:pt x="5819" y="10978"/>
                    <a:pt x="6370" y="10801"/>
                  </a:cubicBezTo>
                  <a:cubicBezTo>
                    <a:pt x="7275" y="10515"/>
                    <a:pt x="9228" y="10134"/>
                    <a:pt x="9930" y="9503"/>
                  </a:cubicBezTo>
                  <a:cubicBezTo>
                    <a:pt x="10490" y="9003"/>
                    <a:pt x="11585" y="7467"/>
                    <a:pt x="11216" y="6824"/>
                  </a:cubicBezTo>
                  <a:cubicBezTo>
                    <a:pt x="11109" y="6642"/>
                    <a:pt x="10825" y="6595"/>
                    <a:pt x="10489" y="6595"/>
                  </a:cubicBezTo>
                  <a:cubicBezTo>
                    <a:pt x="10140" y="6595"/>
                    <a:pt x="9734" y="6646"/>
                    <a:pt x="9411" y="6646"/>
                  </a:cubicBezTo>
                  <a:cubicBezTo>
                    <a:pt x="9254" y="6646"/>
                    <a:pt x="9116" y="6634"/>
                    <a:pt x="9014" y="6598"/>
                  </a:cubicBezTo>
                  <a:cubicBezTo>
                    <a:pt x="8609" y="6443"/>
                    <a:pt x="7918" y="5919"/>
                    <a:pt x="7585" y="5657"/>
                  </a:cubicBezTo>
                  <a:cubicBezTo>
                    <a:pt x="6954" y="5169"/>
                    <a:pt x="5716" y="4133"/>
                    <a:pt x="5239" y="3502"/>
                  </a:cubicBezTo>
                  <a:cubicBezTo>
                    <a:pt x="4644" y="2728"/>
                    <a:pt x="4394" y="347"/>
                    <a:pt x="3453" y="38"/>
                  </a:cubicBezTo>
                  <a:cubicBezTo>
                    <a:pt x="3374" y="13"/>
                    <a:pt x="3287" y="1"/>
                    <a:pt x="3193" y="1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组合 7">
            <a:extLst>
              <a:ext uri="{FF2B5EF4-FFF2-40B4-BE49-F238E27FC236}">
                <a16:creationId xmlns="" xmlns:a16="http://schemas.microsoft.com/office/drawing/2014/main" id="{7F2F8449-92C6-4430-A17B-08465AFC5EC3}"/>
              </a:ext>
            </a:extLst>
          </p:cNvPr>
          <p:cNvGrpSpPr/>
          <p:nvPr/>
        </p:nvGrpSpPr>
        <p:grpSpPr>
          <a:xfrm>
            <a:off x="3732" y="769313"/>
            <a:ext cx="8029135" cy="3727026"/>
            <a:chOff x="6096000" y="1433502"/>
            <a:chExt cx="3638550" cy="4610100"/>
          </a:xfrm>
        </p:grpSpPr>
        <p:sp>
          <p:nvSpPr>
            <p:cNvPr id="54" name="矩形: 圆角 5">
              <a:extLst>
                <a:ext uri="{FF2B5EF4-FFF2-40B4-BE49-F238E27FC236}">
                  <a16:creationId xmlns="" xmlns:a16="http://schemas.microsoft.com/office/drawing/2014/main" id="{F3B061B3-215D-4229-9F50-D67EA600CDE3}"/>
                </a:ext>
              </a:extLst>
            </p:cNvPr>
            <p:cNvSpPr/>
            <p:nvPr/>
          </p:nvSpPr>
          <p:spPr>
            <a:xfrm>
              <a:off x="6096000" y="1433502"/>
              <a:ext cx="3638550" cy="4610100"/>
            </a:xfrm>
            <a:prstGeom prst="roundRect">
              <a:avLst>
                <a:gd name="adj" fmla="val 23997"/>
              </a:avLst>
            </a:prstGeom>
            <a:noFill/>
            <a:ln>
              <a:solidFill>
                <a:srgbClr val="E76F6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矩形: 圆角 6">
              <a:extLst>
                <a:ext uri="{FF2B5EF4-FFF2-40B4-BE49-F238E27FC236}">
                  <a16:creationId xmlns="" xmlns:a16="http://schemas.microsoft.com/office/drawing/2014/main" id="{C1771D3D-C081-4A08-B296-02B16E193647}"/>
                </a:ext>
              </a:extLst>
            </p:cNvPr>
            <p:cNvSpPr/>
            <p:nvPr/>
          </p:nvSpPr>
          <p:spPr>
            <a:xfrm>
              <a:off x="6297101" y="1688301"/>
              <a:ext cx="3236347" cy="4100502"/>
            </a:xfrm>
            <a:prstGeom prst="roundRect">
              <a:avLst>
                <a:gd name="adj" fmla="val 15756"/>
              </a:avLst>
            </a:prstGeom>
            <a:solidFill>
              <a:srgbClr val="FAEEE2"/>
            </a:solidFill>
            <a:ln>
              <a:solidFill>
                <a:srgbClr val="DF73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A95105A1-800D-4292-865D-AAA3BAE59C5B}"/>
              </a:ext>
            </a:extLst>
          </p:cNvPr>
          <p:cNvSpPr/>
          <p:nvPr/>
        </p:nvSpPr>
        <p:spPr>
          <a:xfrm>
            <a:off x="563978" y="1040314"/>
            <a:ext cx="69086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图片 38">
            <a:extLst>
              <a:ext uri="{FF2B5EF4-FFF2-40B4-BE49-F238E27FC236}">
                <a16:creationId xmlns="" xmlns:a16="http://schemas.microsoft.com/office/drawing/2014/main" id="{BE647BB2-CA47-4B28-994F-E7F39C0D1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48" y="3418606"/>
            <a:ext cx="2828024" cy="178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0328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46"/>
          <p:cNvGrpSpPr/>
          <p:nvPr/>
        </p:nvGrpSpPr>
        <p:grpSpPr>
          <a:xfrm>
            <a:off x="1811601" y="2772037"/>
            <a:ext cx="1063251" cy="2419624"/>
            <a:chOff x="1986769" y="2859263"/>
            <a:chExt cx="985130" cy="2241846"/>
          </a:xfrm>
        </p:grpSpPr>
        <p:grpSp>
          <p:nvGrpSpPr>
            <p:cNvPr id="947" name="Google Shape;947;p46"/>
            <p:cNvGrpSpPr/>
            <p:nvPr/>
          </p:nvGrpSpPr>
          <p:grpSpPr>
            <a:xfrm>
              <a:off x="1986769" y="2859263"/>
              <a:ext cx="985130" cy="2241846"/>
              <a:chOff x="2209750" y="2371631"/>
              <a:chExt cx="1218015" cy="2771817"/>
            </a:xfrm>
          </p:grpSpPr>
          <p:sp>
            <p:nvSpPr>
              <p:cNvPr id="948" name="Google Shape;948;p46"/>
              <p:cNvSpPr/>
              <p:nvPr/>
            </p:nvSpPr>
            <p:spPr>
              <a:xfrm flipH="1">
                <a:off x="2348944" y="2371631"/>
                <a:ext cx="457082" cy="1049895"/>
              </a:xfrm>
              <a:custGeom>
                <a:avLst/>
                <a:gdLst/>
                <a:ahLst/>
                <a:cxnLst/>
                <a:rect l="l" t="t" r="r" b="b"/>
                <a:pathLst>
                  <a:path w="18158" h="41708" extrusionOk="0">
                    <a:moveTo>
                      <a:pt x="7215" y="0"/>
                    </a:moveTo>
                    <a:lnTo>
                      <a:pt x="7215" y="0"/>
                    </a:lnTo>
                    <a:cubicBezTo>
                      <a:pt x="8275" y="1691"/>
                      <a:pt x="8561" y="4144"/>
                      <a:pt x="7108" y="7692"/>
                    </a:cubicBezTo>
                    <a:cubicBezTo>
                      <a:pt x="4024" y="14847"/>
                      <a:pt x="0" y="20503"/>
                      <a:pt x="6215" y="26146"/>
                    </a:cubicBezTo>
                    <a:cubicBezTo>
                      <a:pt x="12430" y="31790"/>
                      <a:pt x="9085" y="41708"/>
                      <a:pt x="9085" y="41708"/>
                    </a:cubicBezTo>
                    <a:lnTo>
                      <a:pt x="10347" y="41708"/>
                    </a:lnTo>
                    <a:cubicBezTo>
                      <a:pt x="18157" y="25884"/>
                      <a:pt x="7727" y="27837"/>
                      <a:pt x="5287" y="22467"/>
                    </a:cubicBezTo>
                    <a:cubicBezTo>
                      <a:pt x="3108" y="17681"/>
                      <a:pt x="15181" y="12907"/>
                      <a:pt x="12621" y="4989"/>
                    </a:cubicBezTo>
                    <a:cubicBezTo>
                      <a:pt x="12597" y="4941"/>
                      <a:pt x="11418" y="477"/>
                      <a:pt x="7215" y="0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6"/>
              <p:cNvSpPr/>
              <p:nvPr/>
            </p:nvSpPr>
            <p:spPr>
              <a:xfrm>
                <a:off x="2209750" y="4411114"/>
                <a:ext cx="165767" cy="732334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21992" extrusionOk="0">
                    <a:moveTo>
                      <a:pt x="4978" y="1"/>
                    </a:moveTo>
                    <a:lnTo>
                      <a:pt x="1" y="3418"/>
                    </a:lnTo>
                    <a:lnTo>
                      <a:pt x="1" y="21992"/>
                    </a:lnTo>
                    <a:lnTo>
                      <a:pt x="4978" y="21992"/>
                    </a:lnTo>
                    <a:lnTo>
                      <a:pt x="4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6"/>
              <p:cNvSpPr/>
              <p:nvPr/>
            </p:nvSpPr>
            <p:spPr>
              <a:xfrm>
                <a:off x="2396897" y="3421501"/>
                <a:ext cx="317615" cy="1023742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30743" extrusionOk="0">
                    <a:moveTo>
                      <a:pt x="3013" y="1"/>
                    </a:moveTo>
                    <a:lnTo>
                      <a:pt x="2465" y="5633"/>
                    </a:lnTo>
                    <a:lnTo>
                      <a:pt x="2132" y="9050"/>
                    </a:lnTo>
                    <a:lnTo>
                      <a:pt x="1882" y="11586"/>
                    </a:lnTo>
                    <a:lnTo>
                      <a:pt x="1727" y="13205"/>
                    </a:lnTo>
                    <a:lnTo>
                      <a:pt x="1572" y="14729"/>
                    </a:lnTo>
                    <a:lnTo>
                      <a:pt x="1239" y="18146"/>
                    </a:lnTo>
                    <a:lnTo>
                      <a:pt x="1" y="30743"/>
                    </a:lnTo>
                    <a:lnTo>
                      <a:pt x="9538" y="30743"/>
                    </a:lnTo>
                    <a:lnTo>
                      <a:pt x="8311" y="18146"/>
                    </a:lnTo>
                    <a:lnTo>
                      <a:pt x="7978" y="14729"/>
                    </a:lnTo>
                    <a:lnTo>
                      <a:pt x="7823" y="13205"/>
                    </a:lnTo>
                    <a:lnTo>
                      <a:pt x="7668" y="11586"/>
                    </a:lnTo>
                    <a:lnTo>
                      <a:pt x="7418" y="9050"/>
                    </a:lnTo>
                    <a:lnTo>
                      <a:pt x="7085" y="5633"/>
                    </a:lnTo>
                    <a:lnTo>
                      <a:pt x="65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6"/>
              <p:cNvSpPr/>
              <p:nvPr/>
            </p:nvSpPr>
            <p:spPr>
              <a:xfrm>
                <a:off x="2467859" y="3609047"/>
                <a:ext cx="176090" cy="113420"/>
              </a:xfrm>
              <a:custGeom>
                <a:avLst/>
                <a:gdLst/>
                <a:ahLst/>
                <a:cxnLst/>
                <a:rect l="l" t="t" r="r" b="b"/>
                <a:pathLst>
                  <a:path w="5288" h="3406" extrusionOk="0">
                    <a:moveTo>
                      <a:pt x="334" y="1"/>
                    </a:moveTo>
                    <a:lnTo>
                      <a:pt x="1" y="3406"/>
                    </a:lnTo>
                    <a:lnTo>
                      <a:pt x="5287" y="3406"/>
                    </a:lnTo>
                    <a:lnTo>
                      <a:pt x="49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6"/>
              <p:cNvSpPr/>
              <p:nvPr/>
            </p:nvSpPr>
            <p:spPr>
              <a:xfrm>
                <a:off x="2454406" y="3807283"/>
                <a:ext cx="202997" cy="53946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1620" extrusionOk="0">
                    <a:moveTo>
                      <a:pt x="155" y="1"/>
                    </a:moveTo>
                    <a:lnTo>
                      <a:pt x="0" y="1620"/>
                    </a:lnTo>
                    <a:lnTo>
                      <a:pt x="6096" y="1620"/>
                    </a:lnTo>
                    <a:lnTo>
                      <a:pt x="594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6"/>
              <p:cNvSpPr/>
              <p:nvPr/>
            </p:nvSpPr>
            <p:spPr>
              <a:xfrm>
                <a:off x="2714480" y="3421501"/>
                <a:ext cx="318015" cy="1023742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30743" extrusionOk="0">
                    <a:moveTo>
                      <a:pt x="3013" y="1"/>
                    </a:moveTo>
                    <a:lnTo>
                      <a:pt x="2453" y="5633"/>
                    </a:lnTo>
                    <a:lnTo>
                      <a:pt x="2132" y="9050"/>
                    </a:lnTo>
                    <a:lnTo>
                      <a:pt x="1882" y="11586"/>
                    </a:lnTo>
                    <a:lnTo>
                      <a:pt x="1727" y="13205"/>
                    </a:lnTo>
                    <a:lnTo>
                      <a:pt x="1572" y="14729"/>
                    </a:lnTo>
                    <a:lnTo>
                      <a:pt x="1239" y="18146"/>
                    </a:lnTo>
                    <a:lnTo>
                      <a:pt x="1" y="30743"/>
                    </a:lnTo>
                    <a:lnTo>
                      <a:pt x="9549" y="30743"/>
                    </a:lnTo>
                    <a:lnTo>
                      <a:pt x="8311" y="18146"/>
                    </a:lnTo>
                    <a:lnTo>
                      <a:pt x="7978" y="14729"/>
                    </a:lnTo>
                    <a:lnTo>
                      <a:pt x="7823" y="13205"/>
                    </a:lnTo>
                    <a:lnTo>
                      <a:pt x="7668" y="11586"/>
                    </a:lnTo>
                    <a:lnTo>
                      <a:pt x="7418" y="9050"/>
                    </a:lnTo>
                    <a:lnTo>
                      <a:pt x="7085" y="5633"/>
                    </a:lnTo>
                    <a:lnTo>
                      <a:pt x="65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6"/>
              <p:cNvSpPr/>
              <p:nvPr/>
            </p:nvSpPr>
            <p:spPr>
              <a:xfrm>
                <a:off x="2785443" y="3609047"/>
                <a:ext cx="176090" cy="113420"/>
              </a:xfrm>
              <a:custGeom>
                <a:avLst/>
                <a:gdLst/>
                <a:ahLst/>
                <a:cxnLst/>
                <a:rect l="l" t="t" r="r" b="b"/>
                <a:pathLst>
                  <a:path w="5288" h="3406" extrusionOk="0">
                    <a:moveTo>
                      <a:pt x="334" y="1"/>
                    </a:moveTo>
                    <a:lnTo>
                      <a:pt x="1" y="3406"/>
                    </a:lnTo>
                    <a:lnTo>
                      <a:pt x="5287" y="3406"/>
                    </a:lnTo>
                    <a:lnTo>
                      <a:pt x="49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6"/>
              <p:cNvSpPr/>
              <p:nvPr/>
            </p:nvSpPr>
            <p:spPr>
              <a:xfrm>
                <a:off x="2771956" y="3807283"/>
                <a:ext cx="203030" cy="53946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1620" extrusionOk="0">
                    <a:moveTo>
                      <a:pt x="156" y="1"/>
                    </a:moveTo>
                    <a:lnTo>
                      <a:pt x="1" y="1620"/>
                    </a:lnTo>
                    <a:lnTo>
                      <a:pt x="6097" y="1620"/>
                    </a:lnTo>
                    <a:lnTo>
                      <a:pt x="59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6"/>
              <p:cNvSpPr/>
              <p:nvPr/>
            </p:nvSpPr>
            <p:spPr>
              <a:xfrm>
                <a:off x="2587607" y="4047144"/>
                <a:ext cx="102731" cy="122544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3680" extrusionOk="0">
                    <a:moveTo>
                      <a:pt x="1" y="1"/>
                    </a:moveTo>
                    <a:lnTo>
                      <a:pt x="1" y="3680"/>
                    </a:lnTo>
                    <a:lnTo>
                      <a:pt x="3084" y="179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6"/>
              <p:cNvSpPr/>
              <p:nvPr/>
            </p:nvSpPr>
            <p:spPr>
              <a:xfrm>
                <a:off x="2332261" y="3959131"/>
                <a:ext cx="1095503" cy="990042"/>
              </a:xfrm>
              <a:custGeom>
                <a:avLst/>
                <a:gdLst/>
                <a:ahLst/>
                <a:cxnLst/>
                <a:rect l="l" t="t" r="r" b="b"/>
                <a:pathLst>
                  <a:path w="32898" h="29731" extrusionOk="0">
                    <a:moveTo>
                      <a:pt x="22623" y="1"/>
                    </a:moveTo>
                    <a:lnTo>
                      <a:pt x="16705" y="3668"/>
                    </a:lnTo>
                    <a:lnTo>
                      <a:pt x="16705" y="203"/>
                    </a:lnTo>
                    <a:lnTo>
                      <a:pt x="7669" y="6168"/>
                    </a:lnTo>
                    <a:lnTo>
                      <a:pt x="7669" y="2644"/>
                    </a:lnTo>
                    <a:lnTo>
                      <a:pt x="1" y="7978"/>
                    </a:lnTo>
                    <a:lnTo>
                      <a:pt x="1" y="29731"/>
                    </a:lnTo>
                    <a:lnTo>
                      <a:pt x="14550" y="21718"/>
                    </a:lnTo>
                    <a:lnTo>
                      <a:pt x="32898" y="8121"/>
                    </a:lnTo>
                    <a:lnTo>
                      <a:pt x="328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6"/>
              <p:cNvSpPr/>
              <p:nvPr/>
            </p:nvSpPr>
            <p:spPr>
              <a:xfrm>
                <a:off x="3121674" y="4003154"/>
                <a:ext cx="273992" cy="29371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882" extrusionOk="0">
                    <a:moveTo>
                      <a:pt x="0" y="0"/>
                    </a:moveTo>
                    <a:lnTo>
                      <a:pt x="0" y="881"/>
                    </a:lnTo>
                    <a:lnTo>
                      <a:pt x="8227" y="881"/>
                    </a:lnTo>
                    <a:lnTo>
                      <a:pt x="82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6"/>
              <p:cNvSpPr/>
              <p:nvPr/>
            </p:nvSpPr>
            <p:spPr>
              <a:xfrm>
                <a:off x="3121674" y="4064193"/>
                <a:ext cx="273992" cy="29770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894" extrusionOk="0">
                    <a:moveTo>
                      <a:pt x="0" y="1"/>
                    </a:moveTo>
                    <a:lnTo>
                      <a:pt x="0" y="894"/>
                    </a:lnTo>
                    <a:lnTo>
                      <a:pt x="8227" y="894"/>
                    </a:lnTo>
                    <a:lnTo>
                      <a:pt x="82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6"/>
              <p:cNvSpPr/>
              <p:nvPr/>
            </p:nvSpPr>
            <p:spPr>
              <a:xfrm>
                <a:off x="3121674" y="4126065"/>
                <a:ext cx="273992" cy="29371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882" extrusionOk="0">
                    <a:moveTo>
                      <a:pt x="0" y="0"/>
                    </a:moveTo>
                    <a:lnTo>
                      <a:pt x="0" y="881"/>
                    </a:lnTo>
                    <a:lnTo>
                      <a:pt x="8227" y="881"/>
                    </a:lnTo>
                    <a:lnTo>
                      <a:pt x="82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6"/>
              <p:cNvSpPr/>
              <p:nvPr/>
            </p:nvSpPr>
            <p:spPr>
              <a:xfrm>
                <a:off x="2706555" y="4029328"/>
                <a:ext cx="144755" cy="12967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94" extrusionOk="0">
                    <a:moveTo>
                      <a:pt x="4346" y="0"/>
                    </a:moveTo>
                    <a:lnTo>
                      <a:pt x="0" y="2870"/>
                    </a:lnTo>
                    <a:lnTo>
                      <a:pt x="0" y="3893"/>
                    </a:lnTo>
                    <a:lnTo>
                      <a:pt x="4346" y="988"/>
                    </a:lnTo>
                    <a:lnTo>
                      <a:pt x="434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6"/>
              <p:cNvSpPr/>
              <p:nvPr/>
            </p:nvSpPr>
            <p:spPr>
              <a:xfrm>
                <a:off x="2706555" y="4102655"/>
                <a:ext cx="144755" cy="129704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95" extrusionOk="0">
                    <a:moveTo>
                      <a:pt x="4346" y="1"/>
                    </a:moveTo>
                    <a:lnTo>
                      <a:pt x="0" y="2870"/>
                    </a:lnTo>
                    <a:lnTo>
                      <a:pt x="0" y="3894"/>
                    </a:lnTo>
                    <a:lnTo>
                      <a:pt x="4346" y="989"/>
                    </a:lnTo>
                    <a:lnTo>
                      <a:pt x="43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6"/>
              <p:cNvSpPr/>
              <p:nvPr/>
            </p:nvSpPr>
            <p:spPr>
              <a:xfrm>
                <a:off x="2706555" y="4176015"/>
                <a:ext cx="144755" cy="12967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94" extrusionOk="0">
                    <a:moveTo>
                      <a:pt x="4346" y="0"/>
                    </a:moveTo>
                    <a:lnTo>
                      <a:pt x="0" y="2870"/>
                    </a:lnTo>
                    <a:lnTo>
                      <a:pt x="0" y="3894"/>
                    </a:lnTo>
                    <a:lnTo>
                      <a:pt x="4346" y="989"/>
                    </a:lnTo>
                    <a:lnTo>
                      <a:pt x="434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6"/>
              <p:cNvSpPr/>
              <p:nvPr/>
            </p:nvSpPr>
            <p:spPr>
              <a:xfrm>
                <a:off x="2706555" y="4249375"/>
                <a:ext cx="144755" cy="12967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94" extrusionOk="0">
                    <a:moveTo>
                      <a:pt x="4346" y="0"/>
                    </a:moveTo>
                    <a:lnTo>
                      <a:pt x="0" y="2869"/>
                    </a:lnTo>
                    <a:lnTo>
                      <a:pt x="0" y="3893"/>
                    </a:lnTo>
                    <a:lnTo>
                      <a:pt x="4346" y="988"/>
                    </a:lnTo>
                    <a:lnTo>
                      <a:pt x="434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6"/>
              <p:cNvSpPr/>
              <p:nvPr/>
            </p:nvSpPr>
            <p:spPr>
              <a:xfrm>
                <a:off x="2706555" y="4322702"/>
                <a:ext cx="144755" cy="129704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95" extrusionOk="0">
                    <a:moveTo>
                      <a:pt x="4346" y="1"/>
                    </a:moveTo>
                    <a:lnTo>
                      <a:pt x="0" y="2870"/>
                    </a:lnTo>
                    <a:lnTo>
                      <a:pt x="0" y="3894"/>
                    </a:lnTo>
                    <a:lnTo>
                      <a:pt x="4346" y="989"/>
                    </a:lnTo>
                    <a:lnTo>
                      <a:pt x="43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6"/>
              <p:cNvSpPr/>
              <p:nvPr/>
            </p:nvSpPr>
            <p:spPr>
              <a:xfrm>
                <a:off x="2555905" y="4102655"/>
                <a:ext cx="125308" cy="653446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9623" extrusionOk="0">
                    <a:moveTo>
                      <a:pt x="3762" y="1"/>
                    </a:moveTo>
                    <a:lnTo>
                      <a:pt x="0" y="1072"/>
                    </a:lnTo>
                    <a:lnTo>
                      <a:pt x="0" y="19622"/>
                    </a:lnTo>
                    <a:lnTo>
                      <a:pt x="3762" y="19622"/>
                    </a:lnTo>
                    <a:lnTo>
                      <a:pt x="376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6"/>
              <p:cNvSpPr/>
              <p:nvPr/>
            </p:nvSpPr>
            <p:spPr>
              <a:xfrm>
                <a:off x="2332261" y="4047144"/>
                <a:ext cx="255378" cy="1030502"/>
              </a:xfrm>
              <a:custGeom>
                <a:avLst/>
                <a:gdLst/>
                <a:ahLst/>
                <a:cxnLst/>
                <a:rect l="l" t="t" r="r" b="b"/>
                <a:pathLst>
                  <a:path w="7669" h="30946" extrusionOk="0">
                    <a:moveTo>
                      <a:pt x="7669" y="1"/>
                    </a:moveTo>
                    <a:lnTo>
                      <a:pt x="1" y="5335"/>
                    </a:lnTo>
                    <a:lnTo>
                      <a:pt x="1" y="30945"/>
                    </a:lnTo>
                    <a:lnTo>
                      <a:pt x="7669" y="30945"/>
                    </a:lnTo>
                    <a:lnTo>
                      <a:pt x="766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6"/>
              <p:cNvSpPr/>
              <p:nvPr/>
            </p:nvSpPr>
            <p:spPr>
              <a:xfrm>
                <a:off x="2358035" y="4222402"/>
                <a:ext cx="29770" cy="576523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7313" extrusionOk="0">
                    <a:moveTo>
                      <a:pt x="894" y="0"/>
                    </a:moveTo>
                    <a:lnTo>
                      <a:pt x="1" y="560"/>
                    </a:lnTo>
                    <a:lnTo>
                      <a:pt x="1" y="17312"/>
                    </a:lnTo>
                    <a:lnTo>
                      <a:pt x="894" y="16741"/>
                    </a:lnTo>
                    <a:lnTo>
                      <a:pt x="89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6"/>
              <p:cNvSpPr/>
              <p:nvPr/>
            </p:nvSpPr>
            <p:spPr>
              <a:xfrm>
                <a:off x="2415545" y="4188703"/>
                <a:ext cx="29770" cy="576523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7313" extrusionOk="0">
                    <a:moveTo>
                      <a:pt x="893" y="0"/>
                    </a:moveTo>
                    <a:lnTo>
                      <a:pt x="0" y="560"/>
                    </a:lnTo>
                    <a:lnTo>
                      <a:pt x="0" y="17312"/>
                    </a:lnTo>
                    <a:lnTo>
                      <a:pt x="893" y="16741"/>
                    </a:lnTo>
                    <a:lnTo>
                      <a:pt x="8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6"/>
              <p:cNvSpPr/>
              <p:nvPr/>
            </p:nvSpPr>
            <p:spPr>
              <a:xfrm>
                <a:off x="2888540" y="3965891"/>
                <a:ext cx="102731" cy="11538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3465" extrusionOk="0">
                    <a:moveTo>
                      <a:pt x="0" y="0"/>
                    </a:moveTo>
                    <a:lnTo>
                      <a:pt x="0" y="3465"/>
                    </a:lnTo>
                    <a:lnTo>
                      <a:pt x="3084" y="17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6"/>
              <p:cNvSpPr/>
              <p:nvPr/>
            </p:nvSpPr>
            <p:spPr>
              <a:xfrm>
                <a:off x="2888540" y="3959131"/>
                <a:ext cx="197069" cy="611821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8373" extrusionOk="0">
                    <a:moveTo>
                      <a:pt x="5918" y="1"/>
                    </a:moveTo>
                    <a:lnTo>
                      <a:pt x="0" y="3668"/>
                    </a:lnTo>
                    <a:lnTo>
                      <a:pt x="0" y="18372"/>
                    </a:lnTo>
                    <a:lnTo>
                      <a:pt x="5918" y="13574"/>
                    </a:lnTo>
                    <a:lnTo>
                      <a:pt x="591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2" name="Google Shape;972;p46"/>
            <p:cNvSpPr/>
            <p:nvPr/>
          </p:nvSpPr>
          <p:spPr>
            <a:xfrm flipH="1">
              <a:off x="2377272" y="3008208"/>
              <a:ext cx="304827" cy="700173"/>
            </a:xfrm>
            <a:custGeom>
              <a:avLst/>
              <a:gdLst/>
              <a:ahLst/>
              <a:cxnLst/>
              <a:rect l="l" t="t" r="r" b="b"/>
              <a:pathLst>
                <a:path w="18158" h="41708" extrusionOk="0">
                  <a:moveTo>
                    <a:pt x="7215" y="0"/>
                  </a:moveTo>
                  <a:lnTo>
                    <a:pt x="7215" y="0"/>
                  </a:lnTo>
                  <a:cubicBezTo>
                    <a:pt x="8275" y="1691"/>
                    <a:pt x="8561" y="4144"/>
                    <a:pt x="7108" y="7692"/>
                  </a:cubicBezTo>
                  <a:cubicBezTo>
                    <a:pt x="4024" y="14847"/>
                    <a:pt x="0" y="20503"/>
                    <a:pt x="6215" y="26146"/>
                  </a:cubicBezTo>
                  <a:cubicBezTo>
                    <a:pt x="12430" y="31790"/>
                    <a:pt x="9085" y="41708"/>
                    <a:pt x="9085" y="41708"/>
                  </a:cubicBezTo>
                  <a:lnTo>
                    <a:pt x="10347" y="41708"/>
                  </a:lnTo>
                  <a:cubicBezTo>
                    <a:pt x="18157" y="25884"/>
                    <a:pt x="7727" y="27837"/>
                    <a:pt x="5287" y="22467"/>
                  </a:cubicBezTo>
                  <a:cubicBezTo>
                    <a:pt x="3108" y="17681"/>
                    <a:pt x="15181" y="12907"/>
                    <a:pt x="12621" y="4989"/>
                  </a:cubicBezTo>
                  <a:cubicBezTo>
                    <a:pt x="12597" y="4941"/>
                    <a:pt x="11418" y="477"/>
                    <a:pt x="7215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3" name="Google Shape;973;p46"/>
          <p:cNvSpPr/>
          <p:nvPr/>
        </p:nvSpPr>
        <p:spPr>
          <a:xfrm>
            <a:off x="3255377" y="319030"/>
            <a:ext cx="2494907" cy="55781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46"/>
          <p:cNvSpPr txBox="1">
            <a:spLocks noGrp="1"/>
          </p:cNvSpPr>
          <p:nvPr>
            <p:ph type="title"/>
          </p:nvPr>
        </p:nvSpPr>
        <p:spPr>
          <a:xfrm>
            <a:off x="3262614" y="273541"/>
            <a:ext cx="248767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6" name="Google Shape;976;p46"/>
          <p:cNvSpPr/>
          <p:nvPr/>
        </p:nvSpPr>
        <p:spPr>
          <a:xfrm>
            <a:off x="4421281" y="3411653"/>
            <a:ext cx="1499106" cy="1543289"/>
          </a:xfrm>
          <a:custGeom>
            <a:avLst/>
            <a:gdLst/>
            <a:ahLst/>
            <a:cxnLst/>
            <a:rect l="l" t="t" r="r" b="b"/>
            <a:pathLst>
              <a:path w="43566" h="44850" extrusionOk="0">
                <a:moveTo>
                  <a:pt x="29362" y="0"/>
                </a:moveTo>
                <a:cubicBezTo>
                  <a:pt x="28205" y="0"/>
                  <a:pt x="14063" y="14145"/>
                  <a:pt x="13609" y="14238"/>
                </a:cubicBezTo>
                <a:cubicBezTo>
                  <a:pt x="13595" y="14241"/>
                  <a:pt x="13580" y="14243"/>
                  <a:pt x="13565" y="14243"/>
                </a:cubicBezTo>
                <a:cubicBezTo>
                  <a:pt x="13074" y="14243"/>
                  <a:pt x="11961" y="12814"/>
                  <a:pt x="11418" y="12583"/>
                </a:cubicBezTo>
                <a:cubicBezTo>
                  <a:pt x="11410" y="12580"/>
                  <a:pt x="11400" y="12578"/>
                  <a:pt x="11387" y="12578"/>
                </a:cubicBezTo>
                <a:cubicBezTo>
                  <a:pt x="10540" y="12578"/>
                  <a:pt x="0" y="20668"/>
                  <a:pt x="0" y="20668"/>
                </a:cubicBezTo>
                <a:lnTo>
                  <a:pt x="30278" y="37110"/>
                </a:lnTo>
                <a:lnTo>
                  <a:pt x="37469" y="41301"/>
                </a:lnTo>
                <a:lnTo>
                  <a:pt x="43565" y="44849"/>
                </a:lnTo>
                <a:cubicBezTo>
                  <a:pt x="43565" y="44849"/>
                  <a:pt x="40660" y="24942"/>
                  <a:pt x="40386" y="24383"/>
                </a:cubicBezTo>
                <a:cubicBezTo>
                  <a:pt x="40112" y="23823"/>
                  <a:pt x="37814" y="23990"/>
                  <a:pt x="37243" y="23799"/>
                </a:cubicBezTo>
                <a:cubicBezTo>
                  <a:pt x="36683" y="23621"/>
                  <a:pt x="29980" y="677"/>
                  <a:pt x="29421" y="22"/>
                </a:cubicBezTo>
                <a:cubicBezTo>
                  <a:pt x="29408" y="8"/>
                  <a:pt x="29388" y="0"/>
                  <a:pt x="29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46"/>
          <p:cNvSpPr/>
          <p:nvPr/>
        </p:nvSpPr>
        <p:spPr>
          <a:xfrm>
            <a:off x="5373774" y="3412410"/>
            <a:ext cx="328994" cy="1099365"/>
          </a:xfrm>
          <a:custGeom>
            <a:avLst/>
            <a:gdLst/>
            <a:ahLst/>
            <a:cxnLst/>
            <a:rect l="l" t="t" r="r" b="b"/>
            <a:pathLst>
              <a:path w="9561" h="31949" extrusionOk="0">
                <a:moveTo>
                  <a:pt x="1739" y="0"/>
                </a:moveTo>
                <a:cubicBezTo>
                  <a:pt x="1739" y="1"/>
                  <a:pt x="2560" y="10144"/>
                  <a:pt x="2417" y="10752"/>
                </a:cubicBezTo>
                <a:cubicBezTo>
                  <a:pt x="2262" y="11359"/>
                  <a:pt x="310" y="13919"/>
                  <a:pt x="155" y="14216"/>
                </a:cubicBezTo>
                <a:cubicBezTo>
                  <a:pt x="0" y="14514"/>
                  <a:pt x="4370" y="23182"/>
                  <a:pt x="5120" y="23777"/>
                </a:cubicBezTo>
                <a:cubicBezTo>
                  <a:pt x="5870" y="24384"/>
                  <a:pt x="7561" y="31492"/>
                  <a:pt x="7811" y="31933"/>
                </a:cubicBezTo>
                <a:cubicBezTo>
                  <a:pt x="7817" y="31943"/>
                  <a:pt x="7824" y="31948"/>
                  <a:pt x="7831" y="31948"/>
                </a:cubicBezTo>
                <a:cubicBezTo>
                  <a:pt x="8133" y="31948"/>
                  <a:pt x="9561" y="23777"/>
                  <a:pt x="9561" y="23777"/>
                </a:cubicBezTo>
                <a:cubicBezTo>
                  <a:pt x="9001" y="23599"/>
                  <a:pt x="2298" y="655"/>
                  <a:pt x="17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46"/>
          <p:cNvSpPr/>
          <p:nvPr/>
        </p:nvSpPr>
        <p:spPr>
          <a:xfrm>
            <a:off x="5702719" y="4250595"/>
            <a:ext cx="217609" cy="704304"/>
          </a:xfrm>
          <a:custGeom>
            <a:avLst/>
            <a:gdLst/>
            <a:ahLst/>
            <a:cxnLst/>
            <a:rect l="l" t="t" r="r" b="b"/>
            <a:pathLst>
              <a:path w="6324" h="20468" extrusionOk="0">
                <a:moveTo>
                  <a:pt x="3144" y="1"/>
                </a:moveTo>
                <a:cubicBezTo>
                  <a:pt x="3144" y="1"/>
                  <a:pt x="2763" y="5811"/>
                  <a:pt x="2466" y="6108"/>
                </a:cubicBezTo>
                <a:cubicBezTo>
                  <a:pt x="2400" y="6171"/>
                  <a:pt x="2312" y="6194"/>
                  <a:pt x="2213" y="6194"/>
                </a:cubicBezTo>
                <a:cubicBezTo>
                  <a:pt x="1941" y="6194"/>
                  <a:pt x="1581" y="6022"/>
                  <a:pt x="1349" y="6022"/>
                </a:cubicBezTo>
                <a:cubicBezTo>
                  <a:pt x="1264" y="6022"/>
                  <a:pt x="1196" y="6045"/>
                  <a:pt x="1156" y="6108"/>
                </a:cubicBezTo>
                <a:cubicBezTo>
                  <a:pt x="953" y="6418"/>
                  <a:pt x="1" y="16193"/>
                  <a:pt x="1" y="16193"/>
                </a:cubicBezTo>
                <a:cubicBezTo>
                  <a:pt x="1" y="16193"/>
                  <a:pt x="72" y="16467"/>
                  <a:pt x="227" y="16919"/>
                </a:cubicBezTo>
                <a:lnTo>
                  <a:pt x="6323" y="20467"/>
                </a:lnTo>
                <a:cubicBezTo>
                  <a:pt x="6323" y="20467"/>
                  <a:pt x="3430" y="560"/>
                  <a:pt x="31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46"/>
          <p:cNvSpPr/>
          <p:nvPr/>
        </p:nvSpPr>
        <p:spPr>
          <a:xfrm>
            <a:off x="4768668" y="3844612"/>
            <a:ext cx="120917" cy="300365"/>
          </a:xfrm>
          <a:custGeom>
            <a:avLst/>
            <a:gdLst/>
            <a:ahLst/>
            <a:cxnLst/>
            <a:rect l="l" t="t" r="r" b="b"/>
            <a:pathLst>
              <a:path w="3514" h="8729" extrusionOk="0">
                <a:moveTo>
                  <a:pt x="1322" y="0"/>
                </a:moveTo>
                <a:cubicBezTo>
                  <a:pt x="1322" y="1"/>
                  <a:pt x="1799" y="3060"/>
                  <a:pt x="1656" y="3406"/>
                </a:cubicBezTo>
                <a:cubicBezTo>
                  <a:pt x="1501" y="3763"/>
                  <a:pt x="1" y="8680"/>
                  <a:pt x="251" y="8728"/>
                </a:cubicBezTo>
                <a:cubicBezTo>
                  <a:pt x="252" y="8728"/>
                  <a:pt x="254" y="8728"/>
                  <a:pt x="256" y="8728"/>
                </a:cubicBezTo>
                <a:cubicBezTo>
                  <a:pt x="533" y="8728"/>
                  <a:pt x="2954" y="4307"/>
                  <a:pt x="3108" y="3715"/>
                </a:cubicBezTo>
                <a:cubicBezTo>
                  <a:pt x="3263" y="3108"/>
                  <a:pt x="3513" y="1655"/>
                  <a:pt x="3513" y="1655"/>
                </a:cubicBezTo>
                <a:lnTo>
                  <a:pt x="3513" y="1655"/>
                </a:lnTo>
                <a:cubicBezTo>
                  <a:pt x="3497" y="1659"/>
                  <a:pt x="3481" y="1661"/>
                  <a:pt x="3463" y="1661"/>
                </a:cubicBezTo>
                <a:cubicBezTo>
                  <a:pt x="2970" y="1661"/>
                  <a:pt x="1863" y="230"/>
                  <a:pt x="13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46"/>
          <p:cNvSpPr/>
          <p:nvPr/>
        </p:nvSpPr>
        <p:spPr>
          <a:xfrm>
            <a:off x="472209" y="3820987"/>
            <a:ext cx="5580810" cy="1352133"/>
          </a:xfrm>
          <a:custGeom>
            <a:avLst/>
            <a:gdLst/>
            <a:ahLst/>
            <a:cxnLst/>
            <a:rect l="l" t="t" r="r" b="b"/>
            <a:pathLst>
              <a:path w="141888" h="34377" extrusionOk="0">
                <a:moveTo>
                  <a:pt x="68013" y="0"/>
                </a:moveTo>
                <a:cubicBezTo>
                  <a:pt x="51205" y="0"/>
                  <a:pt x="33991" y="4428"/>
                  <a:pt x="18384" y="15529"/>
                </a:cubicBezTo>
                <a:cubicBezTo>
                  <a:pt x="16134" y="17124"/>
                  <a:pt x="13919" y="18863"/>
                  <a:pt x="11752" y="20744"/>
                </a:cubicBezTo>
                <a:cubicBezTo>
                  <a:pt x="11443" y="21006"/>
                  <a:pt x="11133" y="21280"/>
                  <a:pt x="10824" y="21554"/>
                </a:cubicBezTo>
                <a:cubicBezTo>
                  <a:pt x="9990" y="22292"/>
                  <a:pt x="9181" y="23042"/>
                  <a:pt x="8359" y="23816"/>
                </a:cubicBezTo>
                <a:cubicBezTo>
                  <a:pt x="7823" y="24340"/>
                  <a:pt x="7287" y="24864"/>
                  <a:pt x="6740" y="25399"/>
                </a:cubicBezTo>
                <a:cubicBezTo>
                  <a:pt x="6478" y="25661"/>
                  <a:pt x="6216" y="25935"/>
                  <a:pt x="5942" y="26209"/>
                </a:cubicBezTo>
                <a:cubicBezTo>
                  <a:pt x="5883" y="26268"/>
                  <a:pt x="5823" y="26328"/>
                  <a:pt x="5763" y="26388"/>
                </a:cubicBezTo>
                <a:lnTo>
                  <a:pt x="5597" y="26578"/>
                </a:lnTo>
                <a:cubicBezTo>
                  <a:pt x="5585" y="26590"/>
                  <a:pt x="5573" y="26602"/>
                  <a:pt x="5561" y="26614"/>
                </a:cubicBezTo>
                <a:lnTo>
                  <a:pt x="4978" y="27221"/>
                </a:lnTo>
                <a:cubicBezTo>
                  <a:pt x="4763" y="27435"/>
                  <a:pt x="4561" y="27650"/>
                  <a:pt x="4347" y="27876"/>
                </a:cubicBezTo>
                <a:cubicBezTo>
                  <a:pt x="4085" y="28162"/>
                  <a:pt x="3823" y="28447"/>
                  <a:pt x="3573" y="28733"/>
                </a:cubicBezTo>
                <a:cubicBezTo>
                  <a:pt x="3263" y="29078"/>
                  <a:pt x="2942" y="29412"/>
                  <a:pt x="2644" y="29757"/>
                </a:cubicBezTo>
                <a:cubicBezTo>
                  <a:pt x="2465" y="29971"/>
                  <a:pt x="2275" y="30174"/>
                  <a:pt x="2096" y="30388"/>
                </a:cubicBezTo>
                <a:cubicBezTo>
                  <a:pt x="1930" y="30567"/>
                  <a:pt x="1775" y="30757"/>
                  <a:pt x="1608" y="30948"/>
                </a:cubicBezTo>
                <a:cubicBezTo>
                  <a:pt x="1596" y="30960"/>
                  <a:pt x="1584" y="30971"/>
                  <a:pt x="1572" y="30995"/>
                </a:cubicBezTo>
                <a:lnTo>
                  <a:pt x="1120" y="31507"/>
                </a:lnTo>
                <a:cubicBezTo>
                  <a:pt x="1120" y="31519"/>
                  <a:pt x="1108" y="31531"/>
                  <a:pt x="1108" y="31531"/>
                </a:cubicBezTo>
                <a:cubicBezTo>
                  <a:pt x="1072" y="31579"/>
                  <a:pt x="1025" y="31626"/>
                  <a:pt x="989" y="31674"/>
                </a:cubicBezTo>
                <a:cubicBezTo>
                  <a:pt x="906" y="31769"/>
                  <a:pt x="822" y="31864"/>
                  <a:pt x="739" y="31972"/>
                </a:cubicBezTo>
                <a:lnTo>
                  <a:pt x="680" y="32043"/>
                </a:lnTo>
                <a:cubicBezTo>
                  <a:pt x="668" y="32055"/>
                  <a:pt x="656" y="32067"/>
                  <a:pt x="644" y="32091"/>
                </a:cubicBezTo>
                <a:cubicBezTo>
                  <a:pt x="429" y="32341"/>
                  <a:pt x="215" y="32603"/>
                  <a:pt x="1" y="32865"/>
                </a:cubicBezTo>
                <a:lnTo>
                  <a:pt x="1" y="34377"/>
                </a:lnTo>
                <a:lnTo>
                  <a:pt x="141888" y="34377"/>
                </a:lnTo>
                <a:lnTo>
                  <a:pt x="141888" y="32710"/>
                </a:lnTo>
                <a:cubicBezTo>
                  <a:pt x="141816" y="32626"/>
                  <a:pt x="141745" y="32555"/>
                  <a:pt x="141602" y="32460"/>
                </a:cubicBezTo>
                <a:cubicBezTo>
                  <a:pt x="141590" y="32448"/>
                  <a:pt x="141578" y="32436"/>
                  <a:pt x="141566" y="32424"/>
                </a:cubicBezTo>
                <a:cubicBezTo>
                  <a:pt x="141566" y="32412"/>
                  <a:pt x="141554" y="32400"/>
                  <a:pt x="141530" y="32388"/>
                </a:cubicBezTo>
                <a:cubicBezTo>
                  <a:pt x="141519" y="32364"/>
                  <a:pt x="141495" y="32341"/>
                  <a:pt x="141483" y="32329"/>
                </a:cubicBezTo>
                <a:cubicBezTo>
                  <a:pt x="141376" y="32186"/>
                  <a:pt x="141257" y="32055"/>
                  <a:pt x="141149" y="31924"/>
                </a:cubicBezTo>
                <a:cubicBezTo>
                  <a:pt x="141102" y="31852"/>
                  <a:pt x="141054" y="31793"/>
                  <a:pt x="141007" y="31733"/>
                </a:cubicBezTo>
                <a:cubicBezTo>
                  <a:pt x="140947" y="31674"/>
                  <a:pt x="140911" y="31626"/>
                  <a:pt x="140840" y="31555"/>
                </a:cubicBezTo>
                <a:cubicBezTo>
                  <a:pt x="140780" y="31471"/>
                  <a:pt x="140709" y="31388"/>
                  <a:pt x="140637" y="31317"/>
                </a:cubicBezTo>
                <a:cubicBezTo>
                  <a:pt x="140495" y="31138"/>
                  <a:pt x="140340" y="30960"/>
                  <a:pt x="140197" y="30793"/>
                </a:cubicBezTo>
                <a:cubicBezTo>
                  <a:pt x="140137" y="30721"/>
                  <a:pt x="140090" y="30662"/>
                  <a:pt x="140030" y="30602"/>
                </a:cubicBezTo>
                <a:cubicBezTo>
                  <a:pt x="139780" y="30317"/>
                  <a:pt x="139530" y="30031"/>
                  <a:pt x="139268" y="29745"/>
                </a:cubicBezTo>
                <a:cubicBezTo>
                  <a:pt x="139256" y="29721"/>
                  <a:pt x="139233" y="29697"/>
                  <a:pt x="139209" y="29662"/>
                </a:cubicBezTo>
                <a:cubicBezTo>
                  <a:pt x="138959" y="29388"/>
                  <a:pt x="138709" y="29114"/>
                  <a:pt x="138459" y="28840"/>
                </a:cubicBezTo>
                <a:cubicBezTo>
                  <a:pt x="137947" y="28293"/>
                  <a:pt x="137447" y="27757"/>
                  <a:pt x="136923" y="27221"/>
                </a:cubicBezTo>
                <a:cubicBezTo>
                  <a:pt x="136673" y="26959"/>
                  <a:pt x="136411" y="26697"/>
                  <a:pt x="136149" y="26423"/>
                </a:cubicBezTo>
                <a:cubicBezTo>
                  <a:pt x="136018" y="26292"/>
                  <a:pt x="135875" y="26149"/>
                  <a:pt x="135744" y="26030"/>
                </a:cubicBezTo>
                <a:lnTo>
                  <a:pt x="135339" y="25626"/>
                </a:lnTo>
                <a:cubicBezTo>
                  <a:pt x="134792" y="25102"/>
                  <a:pt x="134244" y="24566"/>
                  <a:pt x="133684" y="24054"/>
                </a:cubicBezTo>
                <a:cubicBezTo>
                  <a:pt x="133137" y="23542"/>
                  <a:pt x="132565" y="23030"/>
                  <a:pt x="131994" y="22530"/>
                </a:cubicBezTo>
                <a:cubicBezTo>
                  <a:pt x="131851" y="22411"/>
                  <a:pt x="131708" y="22280"/>
                  <a:pt x="131565" y="22161"/>
                </a:cubicBezTo>
                <a:cubicBezTo>
                  <a:pt x="131446" y="22054"/>
                  <a:pt x="131339" y="21958"/>
                  <a:pt x="131220" y="21863"/>
                </a:cubicBezTo>
                <a:lnTo>
                  <a:pt x="131124" y="21792"/>
                </a:lnTo>
                <a:cubicBezTo>
                  <a:pt x="130839" y="21542"/>
                  <a:pt x="130541" y="21292"/>
                  <a:pt x="130255" y="21054"/>
                </a:cubicBezTo>
                <a:cubicBezTo>
                  <a:pt x="127910" y="19101"/>
                  <a:pt x="125445" y="17291"/>
                  <a:pt x="122897" y="15612"/>
                </a:cubicBezTo>
                <a:cubicBezTo>
                  <a:pt x="122576" y="15410"/>
                  <a:pt x="122254" y="15196"/>
                  <a:pt x="121933" y="14993"/>
                </a:cubicBezTo>
                <a:cubicBezTo>
                  <a:pt x="121611" y="14791"/>
                  <a:pt x="121290" y="14577"/>
                  <a:pt x="120968" y="14386"/>
                </a:cubicBezTo>
                <a:cubicBezTo>
                  <a:pt x="120635" y="14184"/>
                  <a:pt x="120314" y="13981"/>
                  <a:pt x="119980" y="13791"/>
                </a:cubicBezTo>
                <a:cubicBezTo>
                  <a:pt x="119730" y="13624"/>
                  <a:pt x="119468" y="13469"/>
                  <a:pt x="119206" y="13326"/>
                </a:cubicBezTo>
                <a:lnTo>
                  <a:pt x="119004" y="13195"/>
                </a:lnTo>
                <a:cubicBezTo>
                  <a:pt x="118659" y="13005"/>
                  <a:pt x="118337" y="12814"/>
                  <a:pt x="118004" y="12624"/>
                </a:cubicBezTo>
                <a:cubicBezTo>
                  <a:pt x="117670" y="12445"/>
                  <a:pt x="117325" y="12255"/>
                  <a:pt x="116992" y="12076"/>
                </a:cubicBezTo>
                <a:cubicBezTo>
                  <a:pt x="116646" y="11886"/>
                  <a:pt x="116313" y="11707"/>
                  <a:pt x="115968" y="11529"/>
                </a:cubicBezTo>
                <a:cubicBezTo>
                  <a:pt x="115622" y="11350"/>
                  <a:pt x="115289" y="11171"/>
                  <a:pt x="114944" y="10993"/>
                </a:cubicBezTo>
                <a:cubicBezTo>
                  <a:pt x="114599" y="10814"/>
                  <a:pt x="114241" y="10647"/>
                  <a:pt x="113896" y="10481"/>
                </a:cubicBezTo>
                <a:cubicBezTo>
                  <a:pt x="112848" y="9969"/>
                  <a:pt x="111789" y="9481"/>
                  <a:pt x="110717" y="9004"/>
                </a:cubicBezTo>
                <a:cubicBezTo>
                  <a:pt x="109753" y="8588"/>
                  <a:pt x="108788" y="8183"/>
                  <a:pt x="107824" y="7814"/>
                </a:cubicBezTo>
                <a:cubicBezTo>
                  <a:pt x="105431" y="6873"/>
                  <a:pt x="102978" y="6004"/>
                  <a:pt x="100490" y="5218"/>
                </a:cubicBezTo>
                <a:cubicBezTo>
                  <a:pt x="91072" y="2218"/>
                  <a:pt x="81011" y="313"/>
                  <a:pt x="70748" y="39"/>
                </a:cubicBezTo>
                <a:cubicBezTo>
                  <a:pt x="69838" y="13"/>
                  <a:pt x="68926" y="0"/>
                  <a:pt x="680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46"/>
          <p:cNvSpPr/>
          <p:nvPr/>
        </p:nvSpPr>
        <p:spPr>
          <a:xfrm>
            <a:off x="472209" y="3820121"/>
            <a:ext cx="2783168" cy="1352999"/>
          </a:xfrm>
          <a:custGeom>
            <a:avLst/>
            <a:gdLst/>
            <a:ahLst/>
            <a:cxnLst/>
            <a:rect l="l" t="t" r="r" b="b"/>
            <a:pathLst>
              <a:path w="70760" h="34399" extrusionOk="0">
                <a:moveTo>
                  <a:pt x="68082" y="0"/>
                </a:moveTo>
                <a:cubicBezTo>
                  <a:pt x="51244" y="0"/>
                  <a:pt x="34009" y="4426"/>
                  <a:pt x="18384" y="15551"/>
                </a:cubicBezTo>
                <a:cubicBezTo>
                  <a:pt x="16134" y="17146"/>
                  <a:pt x="13919" y="18885"/>
                  <a:pt x="11752" y="20766"/>
                </a:cubicBezTo>
                <a:cubicBezTo>
                  <a:pt x="11443" y="21028"/>
                  <a:pt x="11133" y="21302"/>
                  <a:pt x="10824" y="21576"/>
                </a:cubicBezTo>
                <a:cubicBezTo>
                  <a:pt x="9990" y="22314"/>
                  <a:pt x="9181" y="23064"/>
                  <a:pt x="8359" y="23838"/>
                </a:cubicBezTo>
                <a:cubicBezTo>
                  <a:pt x="7823" y="24350"/>
                  <a:pt x="7287" y="24886"/>
                  <a:pt x="6740" y="25421"/>
                </a:cubicBezTo>
                <a:cubicBezTo>
                  <a:pt x="6478" y="25683"/>
                  <a:pt x="6216" y="25957"/>
                  <a:pt x="5942" y="26231"/>
                </a:cubicBezTo>
                <a:cubicBezTo>
                  <a:pt x="5883" y="26290"/>
                  <a:pt x="5823" y="26350"/>
                  <a:pt x="5763" y="26410"/>
                </a:cubicBezTo>
                <a:lnTo>
                  <a:pt x="5597" y="26600"/>
                </a:lnTo>
                <a:cubicBezTo>
                  <a:pt x="5585" y="26612"/>
                  <a:pt x="5573" y="26624"/>
                  <a:pt x="5561" y="26636"/>
                </a:cubicBezTo>
                <a:lnTo>
                  <a:pt x="4978" y="27243"/>
                </a:lnTo>
                <a:cubicBezTo>
                  <a:pt x="4763" y="27457"/>
                  <a:pt x="4561" y="27672"/>
                  <a:pt x="4347" y="27898"/>
                </a:cubicBezTo>
                <a:cubicBezTo>
                  <a:pt x="4085" y="28184"/>
                  <a:pt x="3823" y="28469"/>
                  <a:pt x="3573" y="28755"/>
                </a:cubicBezTo>
                <a:cubicBezTo>
                  <a:pt x="3263" y="29088"/>
                  <a:pt x="2942" y="29434"/>
                  <a:pt x="2644" y="29779"/>
                </a:cubicBezTo>
                <a:cubicBezTo>
                  <a:pt x="2465" y="29981"/>
                  <a:pt x="2275" y="30196"/>
                  <a:pt x="2096" y="30410"/>
                </a:cubicBezTo>
                <a:cubicBezTo>
                  <a:pt x="1930" y="30589"/>
                  <a:pt x="1775" y="30779"/>
                  <a:pt x="1608" y="30970"/>
                </a:cubicBezTo>
                <a:cubicBezTo>
                  <a:pt x="1596" y="30982"/>
                  <a:pt x="1584" y="30993"/>
                  <a:pt x="1572" y="31017"/>
                </a:cubicBezTo>
                <a:lnTo>
                  <a:pt x="1120" y="31529"/>
                </a:lnTo>
                <a:cubicBezTo>
                  <a:pt x="1120" y="31541"/>
                  <a:pt x="1108" y="31553"/>
                  <a:pt x="1108" y="31553"/>
                </a:cubicBezTo>
                <a:cubicBezTo>
                  <a:pt x="977" y="31696"/>
                  <a:pt x="858" y="31839"/>
                  <a:pt x="739" y="31994"/>
                </a:cubicBezTo>
                <a:lnTo>
                  <a:pt x="680" y="32065"/>
                </a:lnTo>
                <a:cubicBezTo>
                  <a:pt x="668" y="32077"/>
                  <a:pt x="656" y="32089"/>
                  <a:pt x="644" y="32113"/>
                </a:cubicBezTo>
                <a:cubicBezTo>
                  <a:pt x="429" y="32363"/>
                  <a:pt x="215" y="32625"/>
                  <a:pt x="1" y="32887"/>
                </a:cubicBezTo>
                <a:lnTo>
                  <a:pt x="1" y="34399"/>
                </a:lnTo>
                <a:lnTo>
                  <a:pt x="70760" y="34399"/>
                </a:lnTo>
                <a:lnTo>
                  <a:pt x="70760" y="37"/>
                </a:lnTo>
                <a:cubicBezTo>
                  <a:pt x="69868" y="13"/>
                  <a:pt x="68975" y="0"/>
                  <a:pt x="680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46"/>
          <p:cNvSpPr/>
          <p:nvPr/>
        </p:nvSpPr>
        <p:spPr>
          <a:xfrm>
            <a:off x="472209" y="4258191"/>
            <a:ext cx="2511577" cy="914913"/>
          </a:xfrm>
          <a:custGeom>
            <a:avLst/>
            <a:gdLst/>
            <a:ahLst/>
            <a:cxnLst/>
            <a:rect l="l" t="t" r="r" b="b"/>
            <a:pathLst>
              <a:path w="63855" h="23261" extrusionOk="0">
                <a:moveTo>
                  <a:pt x="44289" y="1"/>
                </a:moveTo>
                <a:cubicBezTo>
                  <a:pt x="40467" y="1"/>
                  <a:pt x="36887" y="750"/>
                  <a:pt x="34719" y="2353"/>
                </a:cubicBezTo>
                <a:cubicBezTo>
                  <a:pt x="31513" y="4734"/>
                  <a:pt x="27885" y="5388"/>
                  <a:pt x="24864" y="5388"/>
                </a:cubicBezTo>
                <a:cubicBezTo>
                  <a:pt x="21177" y="5388"/>
                  <a:pt x="18396" y="4413"/>
                  <a:pt x="18396" y="4413"/>
                </a:cubicBezTo>
                <a:cubicBezTo>
                  <a:pt x="16146" y="6008"/>
                  <a:pt x="13931" y="7735"/>
                  <a:pt x="11764" y="9616"/>
                </a:cubicBezTo>
                <a:cubicBezTo>
                  <a:pt x="11455" y="9890"/>
                  <a:pt x="11145" y="10164"/>
                  <a:pt x="10836" y="10438"/>
                </a:cubicBezTo>
                <a:cubicBezTo>
                  <a:pt x="10014" y="11176"/>
                  <a:pt x="9192" y="11926"/>
                  <a:pt x="8383" y="12700"/>
                </a:cubicBezTo>
                <a:cubicBezTo>
                  <a:pt x="7835" y="13212"/>
                  <a:pt x="7299" y="13748"/>
                  <a:pt x="6764" y="14283"/>
                </a:cubicBezTo>
                <a:cubicBezTo>
                  <a:pt x="6490" y="14545"/>
                  <a:pt x="6228" y="14819"/>
                  <a:pt x="5954" y="15093"/>
                </a:cubicBezTo>
                <a:lnTo>
                  <a:pt x="5692" y="15367"/>
                </a:lnTo>
                <a:cubicBezTo>
                  <a:pt x="5668" y="15391"/>
                  <a:pt x="5621" y="15450"/>
                  <a:pt x="5609" y="15462"/>
                </a:cubicBezTo>
                <a:cubicBezTo>
                  <a:pt x="5597" y="15474"/>
                  <a:pt x="5585" y="15486"/>
                  <a:pt x="5573" y="15498"/>
                </a:cubicBezTo>
                <a:lnTo>
                  <a:pt x="4990" y="16105"/>
                </a:lnTo>
                <a:cubicBezTo>
                  <a:pt x="4775" y="16319"/>
                  <a:pt x="4573" y="16534"/>
                  <a:pt x="4359" y="16760"/>
                </a:cubicBezTo>
                <a:cubicBezTo>
                  <a:pt x="4097" y="17046"/>
                  <a:pt x="3835" y="17331"/>
                  <a:pt x="3573" y="17617"/>
                </a:cubicBezTo>
                <a:cubicBezTo>
                  <a:pt x="3263" y="17950"/>
                  <a:pt x="2954" y="18296"/>
                  <a:pt x="2656" y="18641"/>
                </a:cubicBezTo>
                <a:cubicBezTo>
                  <a:pt x="2465" y="18843"/>
                  <a:pt x="2275" y="19070"/>
                  <a:pt x="2108" y="19272"/>
                </a:cubicBezTo>
                <a:cubicBezTo>
                  <a:pt x="1930" y="19463"/>
                  <a:pt x="1751" y="19665"/>
                  <a:pt x="1572" y="19879"/>
                </a:cubicBezTo>
                <a:lnTo>
                  <a:pt x="1132" y="20391"/>
                </a:lnTo>
                <a:cubicBezTo>
                  <a:pt x="1120" y="20403"/>
                  <a:pt x="1120" y="20415"/>
                  <a:pt x="1108" y="20415"/>
                </a:cubicBezTo>
                <a:cubicBezTo>
                  <a:pt x="1072" y="20463"/>
                  <a:pt x="1037" y="20510"/>
                  <a:pt x="1001" y="20546"/>
                </a:cubicBezTo>
                <a:cubicBezTo>
                  <a:pt x="882" y="20689"/>
                  <a:pt x="763" y="20832"/>
                  <a:pt x="644" y="20975"/>
                </a:cubicBezTo>
                <a:cubicBezTo>
                  <a:pt x="429" y="21225"/>
                  <a:pt x="215" y="21487"/>
                  <a:pt x="1" y="21749"/>
                </a:cubicBezTo>
                <a:lnTo>
                  <a:pt x="1" y="23261"/>
                </a:lnTo>
                <a:lnTo>
                  <a:pt x="63854" y="23261"/>
                </a:lnTo>
                <a:cubicBezTo>
                  <a:pt x="60985" y="19153"/>
                  <a:pt x="57865" y="16307"/>
                  <a:pt x="60282" y="10557"/>
                </a:cubicBezTo>
                <a:cubicBezTo>
                  <a:pt x="63067" y="3934"/>
                  <a:pt x="53044" y="1"/>
                  <a:pt x="442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46"/>
          <p:cNvSpPr/>
          <p:nvPr/>
        </p:nvSpPr>
        <p:spPr>
          <a:xfrm>
            <a:off x="3693116" y="4025272"/>
            <a:ext cx="2359793" cy="1147840"/>
          </a:xfrm>
          <a:custGeom>
            <a:avLst/>
            <a:gdLst/>
            <a:ahLst/>
            <a:cxnLst/>
            <a:rect l="l" t="t" r="r" b="b"/>
            <a:pathLst>
              <a:path w="59996" h="29183" extrusionOk="0">
                <a:moveTo>
                  <a:pt x="18610" y="0"/>
                </a:moveTo>
                <a:lnTo>
                  <a:pt x="18610" y="0"/>
                </a:lnTo>
                <a:cubicBezTo>
                  <a:pt x="18610" y="1"/>
                  <a:pt x="22241" y="4549"/>
                  <a:pt x="15335" y="6644"/>
                </a:cubicBezTo>
                <a:cubicBezTo>
                  <a:pt x="8442" y="8752"/>
                  <a:pt x="0" y="13073"/>
                  <a:pt x="3441" y="20193"/>
                </a:cubicBezTo>
                <a:cubicBezTo>
                  <a:pt x="5096" y="23587"/>
                  <a:pt x="7525" y="26397"/>
                  <a:pt x="8870" y="29183"/>
                </a:cubicBezTo>
                <a:lnTo>
                  <a:pt x="59996" y="29183"/>
                </a:lnTo>
                <a:lnTo>
                  <a:pt x="59996" y="27516"/>
                </a:lnTo>
                <a:cubicBezTo>
                  <a:pt x="59924" y="27432"/>
                  <a:pt x="59853" y="27361"/>
                  <a:pt x="59734" y="27266"/>
                </a:cubicBezTo>
                <a:cubicBezTo>
                  <a:pt x="59722" y="27242"/>
                  <a:pt x="59710" y="27230"/>
                  <a:pt x="59698" y="27218"/>
                </a:cubicBezTo>
                <a:cubicBezTo>
                  <a:pt x="59686" y="27206"/>
                  <a:pt x="59674" y="27194"/>
                  <a:pt x="59662" y="27182"/>
                </a:cubicBezTo>
                <a:cubicBezTo>
                  <a:pt x="59650" y="27159"/>
                  <a:pt x="59627" y="27147"/>
                  <a:pt x="59615" y="27123"/>
                </a:cubicBezTo>
                <a:cubicBezTo>
                  <a:pt x="59400" y="26861"/>
                  <a:pt x="59186" y="26611"/>
                  <a:pt x="58972" y="26349"/>
                </a:cubicBezTo>
                <a:cubicBezTo>
                  <a:pt x="58900" y="26266"/>
                  <a:pt x="58841" y="26194"/>
                  <a:pt x="58769" y="26111"/>
                </a:cubicBezTo>
                <a:cubicBezTo>
                  <a:pt x="58615" y="25932"/>
                  <a:pt x="58472" y="25766"/>
                  <a:pt x="58317" y="25587"/>
                </a:cubicBezTo>
                <a:cubicBezTo>
                  <a:pt x="58269" y="25527"/>
                  <a:pt x="58222" y="25456"/>
                  <a:pt x="58162" y="25396"/>
                </a:cubicBezTo>
                <a:cubicBezTo>
                  <a:pt x="57912" y="25111"/>
                  <a:pt x="57662" y="24825"/>
                  <a:pt x="57400" y="24539"/>
                </a:cubicBezTo>
                <a:cubicBezTo>
                  <a:pt x="57388" y="24515"/>
                  <a:pt x="57364" y="24492"/>
                  <a:pt x="57329" y="24468"/>
                </a:cubicBezTo>
                <a:cubicBezTo>
                  <a:pt x="57079" y="24182"/>
                  <a:pt x="56829" y="23908"/>
                  <a:pt x="56590" y="23634"/>
                </a:cubicBezTo>
                <a:cubicBezTo>
                  <a:pt x="56090" y="23087"/>
                  <a:pt x="55578" y="22551"/>
                  <a:pt x="55055" y="22015"/>
                </a:cubicBezTo>
                <a:cubicBezTo>
                  <a:pt x="54793" y="21753"/>
                  <a:pt x="54543" y="21491"/>
                  <a:pt x="54269" y="21229"/>
                </a:cubicBezTo>
                <a:cubicBezTo>
                  <a:pt x="54138" y="21086"/>
                  <a:pt x="54007" y="20967"/>
                  <a:pt x="53864" y="20824"/>
                </a:cubicBezTo>
                <a:cubicBezTo>
                  <a:pt x="53733" y="20682"/>
                  <a:pt x="53602" y="20551"/>
                  <a:pt x="53459" y="20420"/>
                </a:cubicBezTo>
                <a:cubicBezTo>
                  <a:pt x="52923" y="19896"/>
                  <a:pt x="52376" y="19372"/>
                  <a:pt x="51816" y="18848"/>
                </a:cubicBezTo>
                <a:cubicBezTo>
                  <a:pt x="51256" y="18336"/>
                  <a:pt x="50685" y="17824"/>
                  <a:pt x="50113" y="17324"/>
                </a:cubicBezTo>
                <a:cubicBezTo>
                  <a:pt x="49971" y="17205"/>
                  <a:pt x="49840" y="17074"/>
                  <a:pt x="49685" y="16955"/>
                </a:cubicBezTo>
                <a:cubicBezTo>
                  <a:pt x="49578" y="16848"/>
                  <a:pt x="49459" y="16753"/>
                  <a:pt x="49340" y="16657"/>
                </a:cubicBezTo>
                <a:lnTo>
                  <a:pt x="49256" y="16574"/>
                </a:lnTo>
                <a:cubicBezTo>
                  <a:pt x="48970" y="16324"/>
                  <a:pt x="48673" y="16086"/>
                  <a:pt x="48375" y="15848"/>
                </a:cubicBezTo>
                <a:cubicBezTo>
                  <a:pt x="46030" y="13895"/>
                  <a:pt x="43577" y="12073"/>
                  <a:pt x="41017" y="10406"/>
                </a:cubicBezTo>
                <a:cubicBezTo>
                  <a:pt x="40708" y="10192"/>
                  <a:pt x="40386" y="9990"/>
                  <a:pt x="40053" y="9775"/>
                </a:cubicBezTo>
                <a:cubicBezTo>
                  <a:pt x="39731" y="9573"/>
                  <a:pt x="39422" y="9371"/>
                  <a:pt x="39088" y="9168"/>
                </a:cubicBezTo>
                <a:cubicBezTo>
                  <a:pt x="38767" y="8966"/>
                  <a:pt x="38445" y="8775"/>
                  <a:pt x="38112" y="8573"/>
                </a:cubicBezTo>
                <a:cubicBezTo>
                  <a:pt x="37850" y="8418"/>
                  <a:pt x="37600" y="8263"/>
                  <a:pt x="37338" y="8120"/>
                </a:cubicBezTo>
                <a:lnTo>
                  <a:pt x="37124" y="7990"/>
                </a:lnTo>
                <a:cubicBezTo>
                  <a:pt x="36790" y="7799"/>
                  <a:pt x="36457" y="7609"/>
                  <a:pt x="36124" y="7418"/>
                </a:cubicBezTo>
                <a:cubicBezTo>
                  <a:pt x="35790" y="7228"/>
                  <a:pt x="35457" y="7037"/>
                  <a:pt x="35112" y="6858"/>
                </a:cubicBezTo>
                <a:cubicBezTo>
                  <a:pt x="34778" y="6680"/>
                  <a:pt x="34433" y="6501"/>
                  <a:pt x="34100" y="6311"/>
                </a:cubicBezTo>
                <a:cubicBezTo>
                  <a:pt x="33754" y="6132"/>
                  <a:pt x="33409" y="5954"/>
                  <a:pt x="33064" y="5787"/>
                </a:cubicBezTo>
                <a:cubicBezTo>
                  <a:pt x="32718" y="5608"/>
                  <a:pt x="32373" y="5442"/>
                  <a:pt x="32028" y="5263"/>
                </a:cubicBezTo>
                <a:cubicBezTo>
                  <a:pt x="30968" y="4751"/>
                  <a:pt x="29920" y="4263"/>
                  <a:pt x="28837" y="3799"/>
                </a:cubicBezTo>
                <a:cubicBezTo>
                  <a:pt x="27884" y="3382"/>
                  <a:pt x="26920" y="2977"/>
                  <a:pt x="25944" y="2596"/>
                </a:cubicBezTo>
                <a:cubicBezTo>
                  <a:pt x="23551" y="1655"/>
                  <a:pt x="21110" y="798"/>
                  <a:pt x="18610" y="0"/>
                </a:cubicBezTo>
                <a:close/>
              </a:path>
            </a:pathLst>
          </a:custGeom>
          <a:solidFill>
            <a:srgbClr val="FFFFFF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46"/>
          <p:cNvSpPr/>
          <p:nvPr/>
        </p:nvSpPr>
        <p:spPr>
          <a:xfrm>
            <a:off x="472209" y="4364739"/>
            <a:ext cx="2232434" cy="807890"/>
          </a:xfrm>
          <a:custGeom>
            <a:avLst/>
            <a:gdLst/>
            <a:ahLst/>
            <a:cxnLst/>
            <a:rect l="l" t="t" r="r" b="b"/>
            <a:pathLst>
              <a:path w="56758" h="20540" extrusionOk="0">
                <a:moveTo>
                  <a:pt x="42517" y="1"/>
                </a:moveTo>
                <a:cubicBezTo>
                  <a:pt x="41178" y="1"/>
                  <a:pt x="39596" y="428"/>
                  <a:pt x="37494" y="1502"/>
                </a:cubicBezTo>
                <a:cubicBezTo>
                  <a:pt x="34350" y="3109"/>
                  <a:pt x="33707" y="5335"/>
                  <a:pt x="33576" y="6109"/>
                </a:cubicBezTo>
                <a:cubicBezTo>
                  <a:pt x="33576" y="6109"/>
                  <a:pt x="33565" y="6121"/>
                  <a:pt x="33565" y="6121"/>
                </a:cubicBezTo>
                <a:cubicBezTo>
                  <a:pt x="33541" y="6205"/>
                  <a:pt x="33541" y="6288"/>
                  <a:pt x="33541" y="6371"/>
                </a:cubicBezTo>
                <a:lnTo>
                  <a:pt x="33541" y="6383"/>
                </a:lnTo>
                <a:lnTo>
                  <a:pt x="33541" y="6478"/>
                </a:lnTo>
                <a:cubicBezTo>
                  <a:pt x="33696" y="7621"/>
                  <a:pt x="35517" y="9503"/>
                  <a:pt x="34970" y="10348"/>
                </a:cubicBezTo>
                <a:cubicBezTo>
                  <a:pt x="34653" y="10815"/>
                  <a:pt x="33653" y="11026"/>
                  <a:pt x="32726" y="11026"/>
                </a:cubicBezTo>
                <a:cubicBezTo>
                  <a:pt x="32116" y="11026"/>
                  <a:pt x="31538" y="10935"/>
                  <a:pt x="31207" y="10765"/>
                </a:cubicBezTo>
                <a:cubicBezTo>
                  <a:pt x="30636" y="10467"/>
                  <a:pt x="29981" y="9157"/>
                  <a:pt x="30005" y="8526"/>
                </a:cubicBezTo>
                <a:cubicBezTo>
                  <a:pt x="30064" y="7360"/>
                  <a:pt x="33326" y="5526"/>
                  <a:pt x="32636" y="4562"/>
                </a:cubicBezTo>
                <a:cubicBezTo>
                  <a:pt x="32422" y="4256"/>
                  <a:pt x="32044" y="4134"/>
                  <a:pt x="31571" y="4134"/>
                </a:cubicBezTo>
                <a:cubicBezTo>
                  <a:pt x="30017" y="4134"/>
                  <a:pt x="27440" y="5451"/>
                  <a:pt x="26290" y="5907"/>
                </a:cubicBezTo>
                <a:cubicBezTo>
                  <a:pt x="25826" y="6086"/>
                  <a:pt x="24897" y="6514"/>
                  <a:pt x="24635" y="6919"/>
                </a:cubicBezTo>
                <a:cubicBezTo>
                  <a:pt x="24325" y="7395"/>
                  <a:pt x="23992" y="8788"/>
                  <a:pt x="24397" y="9181"/>
                </a:cubicBezTo>
                <a:cubicBezTo>
                  <a:pt x="24474" y="9256"/>
                  <a:pt x="24586" y="9286"/>
                  <a:pt x="24720" y="9286"/>
                </a:cubicBezTo>
                <a:cubicBezTo>
                  <a:pt x="25223" y="9286"/>
                  <a:pt x="26044" y="8865"/>
                  <a:pt x="26552" y="8865"/>
                </a:cubicBezTo>
                <a:cubicBezTo>
                  <a:pt x="26677" y="8865"/>
                  <a:pt x="26784" y="8891"/>
                  <a:pt x="26861" y="8955"/>
                </a:cubicBezTo>
                <a:cubicBezTo>
                  <a:pt x="27338" y="9348"/>
                  <a:pt x="27361" y="10860"/>
                  <a:pt x="27004" y="11372"/>
                </a:cubicBezTo>
                <a:cubicBezTo>
                  <a:pt x="26433" y="12205"/>
                  <a:pt x="23742" y="11860"/>
                  <a:pt x="23087" y="12646"/>
                </a:cubicBezTo>
                <a:cubicBezTo>
                  <a:pt x="22813" y="12991"/>
                  <a:pt x="23147" y="14015"/>
                  <a:pt x="22861" y="14348"/>
                </a:cubicBezTo>
                <a:cubicBezTo>
                  <a:pt x="22289" y="15015"/>
                  <a:pt x="20813" y="15730"/>
                  <a:pt x="19444" y="16051"/>
                </a:cubicBezTo>
                <a:cubicBezTo>
                  <a:pt x="19296" y="16078"/>
                  <a:pt x="19059" y="16113"/>
                  <a:pt x="18790" y="16113"/>
                </a:cubicBezTo>
                <a:cubicBezTo>
                  <a:pt x="18103" y="16113"/>
                  <a:pt x="17208" y="15883"/>
                  <a:pt x="17063" y="14694"/>
                </a:cubicBezTo>
                <a:cubicBezTo>
                  <a:pt x="16896" y="13372"/>
                  <a:pt x="18182" y="12598"/>
                  <a:pt x="19063" y="12217"/>
                </a:cubicBezTo>
                <a:cubicBezTo>
                  <a:pt x="19349" y="12122"/>
                  <a:pt x="19622" y="12027"/>
                  <a:pt x="19849" y="11931"/>
                </a:cubicBezTo>
                <a:cubicBezTo>
                  <a:pt x="20039" y="11860"/>
                  <a:pt x="20218" y="11765"/>
                  <a:pt x="20384" y="11646"/>
                </a:cubicBezTo>
                <a:cubicBezTo>
                  <a:pt x="21373" y="10896"/>
                  <a:pt x="23444" y="8562"/>
                  <a:pt x="22944" y="7455"/>
                </a:cubicBezTo>
                <a:cubicBezTo>
                  <a:pt x="22786" y="7105"/>
                  <a:pt x="22044" y="6930"/>
                  <a:pt x="21442" y="6930"/>
                </a:cubicBezTo>
                <a:cubicBezTo>
                  <a:pt x="21184" y="6930"/>
                  <a:pt x="20951" y="6962"/>
                  <a:pt x="20801" y="7026"/>
                </a:cubicBezTo>
                <a:cubicBezTo>
                  <a:pt x="19980" y="7383"/>
                  <a:pt x="19682" y="9550"/>
                  <a:pt x="18944" y="10062"/>
                </a:cubicBezTo>
                <a:cubicBezTo>
                  <a:pt x="18229" y="10561"/>
                  <a:pt x="16541" y="10996"/>
                  <a:pt x="15381" y="10996"/>
                </a:cubicBezTo>
                <a:cubicBezTo>
                  <a:pt x="15130" y="10996"/>
                  <a:pt x="14903" y="10976"/>
                  <a:pt x="14717" y="10931"/>
                </a:cubicBezTo>
                <a:cubicBezTo>
                  <a:pt x="14110" y="10777"/>
                  <a:pt x="13431" y="9979"/>
                  <a:pt x="12764" y="9288"/>
                </a:cubicBezTo>
                <a:cubicBezTo>
                  <a:pt x="12229" y="8633"/>
                  <a:pt x="11574" y="8098"/>
                  <a:pt x="10812" y="7717"/>
                </a:cubicBezTo>
                <a:cubicBezTo>
                  <a:pt x="9990" y="8443"/>
                  <a:pt x="9169" y="9205"/>
                  <a:pt x="8359" y="9979"/>
                </a:cubicBezTo>
                <a:cubicBezTo>
                  <a:pt x="7811" y="10503"/>
                  <a:pt x="7276" y="11027"/>
                  <a:pt x="6740" y="11562"/>
                </a:cubicBezTo>
                <a:cubicBezTo>
                  <a:pt x="6478" y="11836"/>
                  <a:pt x="6204" y="12098"/>
                  <a:pt x="5930" y="12372"/>
                </a:cubicBezTo>
                <a:cubicBezTo>
                  <a:pt x="5871" y="12432"/>
                  <a:pt x="5823" y="12503"/>
                  <a:pt x="5763" y="12563"/>
                </a:cubicBezTo>
                <a:cubicBezTo>
                  <a:pt x="5740" y="12586"/>
                  <a:pt x="5704" y="12622"/>
                  <a:pt x="5680" y="12658"/>
                </a:cubicBezTo>
                <a:cubicBezTo>
                  <a:pt x="5644" y="12682"/>
                  <a:pt x="5597" y="12729"/>
                  <a:pt x="5585" y="12741"/>
                </a:cubicBezTo>
                <a:cubicBezTo>
                  <a:pt x="5573" y="12753"/>
                  <a:pt x="5573" y="12765"/>
                  <a:pt x="5549" y="12777"/>
                </a:cubicBezTo>
                <a:lnTo>
                  <a:pt x="4966" y="13384"/>
                </a:lnTo>
                <a:cubicBezTo>
                  <a:pt x="4763" y="13610"/>
                  <a:pt x="4549" y="13825"/>
                  <a:pt x="4347" y="14051"/>
                </a:cubicBezTo>
                <a:cubicBezTo>
                  <a:pt x="4085" y="14325"/>
                  <a:pt x="3823" y="14610"/>
                  <a:pt x="3561" y="14908"/>
                </a:cubicBezTo>
                <a:cubicBezTo>
                  <a:pt x="3251" y="15241"/>
                  <a:pt x="2942" y="15575"/>
                  <a:pt x="2644" y="15932"/>
                </a:cubicBezTo>
                <a:cubicBezTo>
                  <a:pt x="2465" y="16134"/>
                  <a:pt x="2275" y="16349"/>
                  <a:pt x="2096" y="16551"/>
                </a:cubicBezTo>
                <a:cubicBezTo>
                  <a:pt x="1930" y="16742"/>
                  <a:pt x="1775" y="16920"/>
                  <a:pt x="1608" y="17111"/>
                </a:cubicBezTo>
                <a:cubicBezTo>
                  <a:pt x="1442" y="17301"/>
                  <a:pt x="1287" y="17492"/>
                  <a:pt x="1120" y="17682"/>
                </a:cubicBezTo>
                <a:cubicBezTo>
                  <a:pt x="1120" y="17694"/>
                  <a:pt x="1108" y="17694"/>
                  <a:pt x="1108" y="17706"/>
                </a:cubicBezTo>
                <a:cubicBezTo>
                  <a:pt x="1072" y="17754"/>
                  <a:pt x="1025" y="17789"/>
                  <a:pt x="989" y="17837"/>
                </a:cubicBezTo>
                <a:lnTo>
                  <a:pt x="680" y="18206"/>
                </a:lnTo>
                <a:cubicBezTo>
                  <a:pt x="668" y="18230"/>
                  <a:pt x="656" y="18242"/>
                  <a:pt x="644" y="18254"/>
                </a:cubicBezTo>
                <a:cubicBezTo>
                  <a:pt x="429" y="18516"/>
                  <a:pt x="215" y="18778"/>
                  <a:pt x="1" y="19040"/>
                </a:cubicBezTo>
                <a:lnTo>
                  <a:pt x="1" y="20540"/>
                </a:lnTo>
                <a:lnTo>
                  <a:pt x="22397" y="20540"/>
                </a:lnTo>
                <a:cubicBezTo>
                  <a:pt x="23801" y="19397"/>
                  <a:pt x="25314" y="18373"/>
                  <a:pt x="26218" y="17658"/>
                </a:cubicBezTo>
                <a:cubicBezTo>
                  <a:pt x="26361" y="17551"/>
                  <a:pt x="26516" y="17408"/>
                  <a:pt x="26695" y="17254"/>
                </a:cubicBezTo>
                <a:cubicBezTo>
                  <a:pt x="27271" y="16921"/>
                  <a:pt x="27724" y="16787"/>
                  <a:pt x="28100" y="16787"/>
                </a:cubicBezTo>
                <a:cubicBezTo>
                  <a:pt x="29616" y="16787"/>
                  <a:pt x="29864" y="18964"/>
                  <a:pt x="31818" y="18964"/>
                </a:cubicBezTo>
                <a:cubicBezTo>
                  <a:pt x="32010" y="18964"/>
                  <a:pt x="32218" y="18943"/>
                  <a:pt x="32445" y="18897"/>
                </a:cubicBezTo>
                <a:cubicBezTo>
                  <a:pt x="35577" y="18266"/>
                  <a:pt x="37875" y="13217"/>
                  <a:pt x="38196" y="10622"/>
                </a:cubicBezTo>
                <a:cubicBezTo>
                  <a:pt x="38410" y="8848"/>
                  <a:pt x="39470" y="7967"/>
                  <a:pt x="40113" y="7586"/>
                </a:cubicBezTo>
                <a:cubicBezTo>
                  <a:pt x="41491" y="6897"/>
                  <a:pt x="43178" y="6311"/>
                  <a:pt x="44242" y="6311"/>
                </a:cubicBezTo>
                <a:cubicBezTo>
                  <a:pt x="44263" y="6311"/>
                  <a:pt x="44283" y="6311"/>
                  <a:pt x="44304" y="6312"/>
                </a:cubicBezTo>
                <a:cubicBezTo>
                  <a:pt x="45233" y="6336"/>
                  <a:pt x="47519" y="6967"/>
                  <a:pt x="47662" y="7860"/>
                </a:cubicBezTo>
                <a:cubicBezTo>
                  <a:pt x="47971" y="9884"/>
                  <a:pt x="41447" y="10812"/>
                  <a:pt x="42232" y="12705"/>
                </a:cubicBezTo>
                <a:cubicBezTo>
                  <a:pt x="42719" y="13852"/>
                  <a:pt x="44664" y="14369"/>
                  <a:pt x="46663" y="14369"/>
                </a:cubicBezTo>
                <a:cubicBezTo>
                  <a:pt x="48482" y="14369"/>
                  <a:pt x="50347" y="13941"/>
                  <a:pt x="51198" y="13170"/>
                </a:cubicBezTo>
                <a:cubicBezTo>
                  <a:pt x="51817" y="12598"/>
                  <a:pt x="51019" y="10515"/>
                  <a:pt x="51579" y="9872"/>
                </a:cubicBezTo>
                <a:cubicBezTo>
                  <a:pt x="51698" y="9729"/>
                  <a:pt x="52162" y="9717"/>
                  <a:pt x="52353" y="9669"/>
                </a:cubicBezTo>
                <a:cubicBezTo>
                  <a:pt x="53162" y="9455"/>
                  <a:pt x="54984" y="9419"/>
                  <a:pt x="55567" y="8824"/>
                </a:cubicBezTo>
                <a:cubicBezTo>
                  <a:pt x="56115" y="8276"/>
                  <a:pt x="56758" y="6455"/>
                  <a:pt x="56246" y="5871"/>
                </a:cubicBezTo>
                <a:cubicBezTo>
                  <a:pt x="56144" y="5742"/>
                  <a:pt x="55973" y="5696"/>
                  <a:pt x="55762" y="5696"/>
                </a:cubicBezTo>
                <a:cubicBezTo>
                  <a:pt x="55506" y="5696"/>
                  <a:pt x="55191" y="5764"/>
                  <a:pt x="54865" y="5836"/>
                </a:cubicBezTo>
                <a:cubicBezTo>
                  <a:pt x="54793" y="5847"/>
                  <a:pt x="54734" y="5859"/>
                  <a:pt x="54662" y="5871"/>
                </a:cubicBezTo>
                <a:cubicBezTo>
                  <a:pt x="54554" y="5884"/>
                  <a:pt x="54432" y="5894"/>
                  <a:pt x="54305" y="5894"/>
                </a:cubicBezTo>
                <a:cubicBezTo>
                  <a:pt x="53737" y="5894"/>
                  <a:pt x="53050" y="5704"/>
                  <a:pt x="52817" y="4800"/>
                </a:cubicBezTo>
                <a:cubicBezTo>
                  <a:pt x="52793" y="4538"/>
                  <a:pt x="52781" y="4252"/>
                  <a:pt x="52746" y="3966"/>
                </a:cubicBezTo>
                <a:cubicBezTo>
                  <a:pt x="52757" y="3657"/>
                  <a:pt x="52746" y="3335"/>
                  <a:pt x="52710" y="3026"/>
                </a:cubicBezTo>
                <a:cubicBezTo>
                  <a:pt x="52557" y="1838"/>
                  <a:pt x="52010" y="1166"/>
                  <a:pt x="51313" y="1166"/>
                </a:cubicBezTo>
                <a:cubicBezTo>
                  <a:pt x="51143" y="1166"/>
                  <a:pt x="50965" y="1206"/>
                  <a:pt x="50781" y="1287"/>
                </a:cubicBezTo>
                <a:cubicBezTo>
                  <a:pt x="50317" y="1499"/>
                  <a:pt x="49692" y="1624"/>
                  <a:pt x="48973" y="1624"/>
                </a:cubicBezTo>
                <a:cubicBezTo>
                  <a:pt x="47955" y="1624"/>
                  <a:pt x="46749" y="1375"/>
                  <a:pt x="45542" y="775"/>
                </a:cubicBezTo>
                <a:cubicBezTo>
                  <a:pt x="44596" y="302"/>
                  <a:pt x="43643" y="1"/>
                  <a:pt x="425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46"/>
          <p:cNvSpPr/>
          <p:nvPr/>
        </p:nvSpPr>
        <p:spPr>
          <a:xfrm>
            <a:off x="1879438" y="4854279"/>
            <a:ext cx="691701" cy="217548"/>
          </a:xfrm>
          <a:custGeom>
            <a:avLst/>
            <a:gdLst/>
            <a:ahLst/>
            <a:cxnLst/>
            <a:rect l="l" t="t" r="r" b="b"/>
            <a:pathLst>
              <a:path w="17586" h="5531" extrusionOk="0">
                <a:moveTo>
                  <a:pt x="6781" y="0"/>
                </a:moveTo>
                <a:cubicBezTo>
                  <a:pt x="5138" y="0"/>
                  <a:pt x="3272" y="384"/>
                  <a:pt x="2322" y="851"/>
                </a:cubicBezTo>
                <a:cubicBezTo>
                  <a:pt x="1524" y="1244"/>
                  <a:pt x="274" y="2768"/>
                  <a:pt x="95" y="3626"/>
                </a:cubicBezTo>
                <a:cubicBezTo>
                  <a:pt x="0" y="4138"/>
                  <a:pt x="191" y="4804"/>
                  <a:pt x="488" y="5531"/>
                </a:cubicBezTo>
                <a:lnTo>
                  <a:pt x="17586" y="5531"/>
                </a:lnTo>
                <a:cubicBezTo>
                  <a:pt x="17050" y="4078"/>
                  <a:pt x="17407" y="1054"/>
                  <a:pt x="16216" y="732"/>
                </a:cubicBezTo>
                <a:cubicBezTo>
                  <a:pt x="16146" y="713"/>
                  <a:pt x="16075" y="704"/>
                  <a:pt x="16003" y="704"/>
                </a:cubicBezTo>
                <a:cubicBezTo>
                  <a:pt x="14675" y="704"/>
                  <a:pt x="13105" y="3778"/>
                  <a:pt x="11930" y="4388"/>
                </a:cubicBezTo>
                <a:cubicBezTo>
                  <a:pt x="11582" y="4571"/>
                  <a:pt x="10858" y="4943"/>
                  <a:pt x="10394" y="4943"/>
                </a:cubicBezTo>
                <a:cubicBezTo>
                  <a:pt x="10286" y="4943"/>
                  <a:pt x="10192" y="4923"/>
                  <a:pt x="10120" y="4876"/>
                </a:cubicBezTo>
                <a:cubicBezTo>
                  <a:pt x="9192" y="4292"/>
                  <a:pt x="10311" y="1316"/>
                  <a:pt x="9466" y="625"/>
                </a:cubicBezTo>
                <a:cubicBezTo>
                  <a:pt x="8912" y="177"/>
                  <a:pt x="7898" y="0"/>
                  <a:pt x="67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6" name="Google Shape;986;p46"/>
          <p:cNvGrpSpPr/>
          <p:nvPr/>
        </p:nvGrpSpPr>
        <p:grpSpPr>
          <a:xfrm>
            <a:off x="4127219" y="4175513"/>
            <a:ext cx="1855975" cy="998021"/>
            <a:chOff x="5303901" y="4298526"/>
            <a:chExt cx="1571262" cy="844921"/>
          </a:xfrm>
        </p:grpSpPr>
        <p:sp>
          <p:nvSpPr>
            <p:cNvPr id="987" name="Google Shape;987;p46"/>
            <p:cNvSpPr/>
            <p:nvPr/>
          </p:nvSpPr>
          <p:spPr>
            <a:xfrm>
              <a:off x="5602436" y="4298526"/>
              <a:ext cx="1272726" cy="844921"/>
            </a:xfrm>
            <a:custGeom>
              <a:avLst/>
              <a:gdLst/>
              <a:ahLst/>
              <a:cxnLst/>
              <a:rect l="l" t="t" r="r" b="b"/>
              <a:pathLst>
                <a:path w="38220" h="25373" extrusionOk="0">
                  <a:moveTo>
                    <a:pt x="8847" y="0"/>
                  </a:moveTo>
                  <a:cubicBezTo>
                    <a:pt x="6132" y="1179"/>
                    <a:pt x="4989" y="3799"/>
                    <a:pt x="6228" y="5882"/>
                  </a:cubicBezTo>
                  <a:cubicBezTo>
                    <a:pt x="7513" y="8037"/>
                    <a:pt x="8942" y="6144"/>
                    <a:pt x="9954" y="8704"/>
                  </a:cubicBezTo>
                  <a:cubicBezTo>
                    <a:pt x="10350" y="9705"/>
                    <a:pt x="10849" y="10100"/>
                    <a:pt x="11386" y="10100"/>
                  </a:cubicBezTo>
                  <a:cubicBezTo>
                    <a:pt x="12221" y="10100"/>
                    <a:pt x="13146" y="9142"/>
                    <a:pt x="13907" y="8025"/>
                  </a:cubicBezTo>
                  <a:cubicBezTo>
                    <a:pt x="14026" y="7882"/>
                    <a:pt x="14133" y="7763"/>
                    <a:pt x="14252" y="7632"/>
                  </a:cubicBezTo>
                  <a:cubicBezTo>
                    <a:pt x="14643" y="7210"/>
                    <a:pt x="15034" y="6890"/>
                    <a:pt x="15392" y="6890"/>
                  </a:cubicBezTo>
                  <a:cubicBezTo>
                    <a:pt x="15437" y="6890"/>
                    <a:pt x="15482" y="6895"/>
                    <a:pt x="15526" y="6906"/>
                  </a:cubicBezTo>
                  <a:cubicBezTo>
                    <a:pt x="16669" y="7204"/>
                    <a:pt x="17884" y="10109"/>
                    <a:pt x="17360" y="11157"/>
                  </a:cubicBezTo>
                  <a:cubicBezTo>
                    <a:pt x="17241" y="11419"/>
                    <a:pt x="16491" y="11395"/>
                    <a:pt x="16193" y="11466"/>
                  </a:cubicBezTo>
                  <a:cubicBezTo>
                    <a:pt x="15384" y="11609"/>
                    <a:pt x="13693" y="11621"/>
                    <a:pt x="12895" y="11835"/>
                  </a:cubicBezTo>
                  <a:cubicBezTo>
                    <a:pt x="12466" y="11954"/>
                    <a:pt x="11835" y="12157"/>
                    <a:pt x="11204" y="12395"/>
                  </a:cubicBezTo>
                  <a:cubicBezTo>
                    <a:pt x="11193" y="12407"/>
                    <a:pt x="11193" y="12407"/>
                    <a:pt x="11181" y="12419"/>
                  </a:cubicBezTo>
                  <a:cubicBezTo>
                    <a:pt x="10502" y="12681"/>
                    <a:pt x="9847" y="13002"/>
                    <a:pt x="9526" y="13347"/>
                  </a:cubicBezTo>
                  <a:cubicBezTo>
                    <a:pt x="8478" y="14443"/>
                    <a:pt x="8430" y="17860"/>
                    <a:pt x="7394" y="18943"/>
                  </a:cubicBezTo>
                  <a:cubicBezTo>
                    <a:pt x="7144" y="19158"/>
                    <a:pt x="6859" y="19324"/>
                    <a:pt x="6549" y="19431"/>
                  </a:cubicBezTo>
                  <a:cubicBezTo>
                    <a:pt x="6537" y="19431"/>
                    <a:pt x="3096" y="20098"/>
                    <a:pt x="1691" y="20884"/>
                  </a:cubicBezTo>
                  <a:cubicBezTo>
                    <a:pt x="334" y="21634"/>
                    <a:pt x="1" y="23932"/>
                    <a:pt x="1715" y="25373"/>
                  </a:cubicBezTo>
                  <a:lnTo>
                    <a:pt x="15372" y="25373"/>
                  </a:lnTo>
                  <a:cubicBezTo>
                    <a:pt x="15846" y="24341"/>
                    <a:pt x="16226" y="22956"/>
                    <a:pt x="16934" y="22956"/>
                  </a:cubicBezTo>
                  <a:cubicBezTo>
                    <a:pt x="16937" y="22956"/>
                    <a:pt x="16940" y="22956"/>
                    <a:pt x="16943" y="22956"/>
                  </a:cubicBezTo>
                  <a:cubicBezTo>
                    <a:pt x="17515" y="22968"/>
                    <a:pt x="17622" y="24527"/>
                    <a:pt x="18074" y="24873"/>
                  </a:cubicBezTo>
                  <a:cubicBezTo>
                    <a:pt x="18372" y="25099"/>
                    <a:pt x="18705" y="25265"/>
                    <a:pt x="19063" y="25373"/>
                  </a:cubicBezTo>
                  <a:lnTo>
                    <a:pt x="27921" y="25373"/>
                  </a:lnTo>
                  <a:cubicBezTo>
                    <a:pt x="27909" y="25373"/>
                    <a:pt x="27885" y="25361"/>
                    <a:pt x="27873" y="25361"/>
                  </a:cubicBezTo>
                  <a:cubicBezTo>
                    <a:pt x="26540" y="24813"/>
                    <a:pt x="23432" y="24789"/>
                    <a:pt x="22242" y="23991"/>
                  </a:cubicBezTo>
                  <a:cubicBezTo>
                    <a:pt x="21420" y="23432"/>
                    <a:pt x="19634" y="21694"/>
                    <a:pt x="19979" y="20777"/>
                  </a:cubicBezTo>
                  <a:cubicBezTo>
                    <a:pt x="20289" y="19967"/>
                    <a:pt x="22218" y="19661"/>
                    <a:pt x="23456" y="19661"/>
                  </a:cubicBezTo>
                  <a:cubicBezTo>
                    <a:pt x="23693" y="19661"/>
                    <a:pt x="23905" y="19672"/>
                    <a:pt x="24075" y="19693"/>
                  </a:cubicBezTo>
                  <a:cubicBezTo>
                    <a:pt x="24539" y="19753"/>
                    <a:pt x="25290" y="20408"/>
                    <a:pt x="25706" y="20622"/>
                  </a:cubicBezTo>
                  <a:cubicBezTo>
                    <a:pt x="26766" y="21158"/>
                    <a:pt x="29242" y="21753"/>
                    <a:pt x="30028" y="22646"/>
                  </a:cubicBezTo>
                  <a:cubicBezTo>
                    <a:pt x="30123" y="22765"/>
                    <a:pt x="30421" y="23849"/>
                    <a:pt x="30385" y="25373"/>
                  </a:cubicBezTo>
                  <a:lnTo>
                    <a:pt x="35815" y="25373"/>
                  </a:lnTo>
                  <a:cubicBezTo>
                    <a:pt x="35660" y="24599"/>
                    <a:pt x="35577" y="23884"/>
                    <a:pt x="35767" y="23444"/>
                  </a:cubicBezTo>
                  <a:cubicBezTo>
                    <a:pt x="36040" y="22807"/>
                    <a:pt x="37094" y="21422"/>
                    <a:pt x="37821" y="21422"/>
                  </a:cubicBezTo>
                  <a:cubicBezTo>
                    <a:pt x="37855" y="21422"/>
                    <a:pt x="37889" y="21425"/>
                    <a:pt x="37922" y="21432"/>
                  </a:cubicBezTo>
                  <a:cubicBezTo>
                    <a:pt x="38029" y="21455"/>
                    <a:pt x="38136" y="21515"/>
                    <a:pt x="38220" y="21598"/>
                  </a:cubicBezTo>
                  <a:cubicBezTo>
                    <a:pt x="37970" y="21313"/>
                    <a:pt x="37720" y="21027"/>
                    <a:pt x="37410" y="20741"/>
                  </a:cubicBezTo>
                  <a:cubicBezTo>
                    <a:pt x="37386" y="20717"/>
                    <a:pt x="37362" y="20693"/>
                    <a:pt x="37339" y="20658"/>
                  </a:cubicBezTo>
                  <a:cubicBezTo>
                    <a:pt x="37101" y="20384"/>
                    <a:pt x="36839" y="20110"/>
                    <a:pt x="36600" y="19836"/>
                  </a:cubicBezTo>
                  <a:cubicBezTo>
                    <a:pt x="36088" y="19289"/>
                    <a:pt x="35577" y="18753"/>
                    <a:pt x="35065" y="18217"/>
                  </a:cubicBezTo>
                  <a:cubicBezTo>
                    <a:pt x="34803" y="17955"/>
                    <a:pt x="34553" y="17693"/>
                    <a:pt x="34279" y="17419"/>
                  </a:cubicBezTo>
                  <a:lnTo>
                    <a:pt x="33886" y="17026"/>
                  </a:lnTo>
                  <a:lnTo>
                    <a:pt x="33469" y="16622"/>
                  </a:lnTo>
                  <a:cubicBezTo>
                    <a:pt x="32933" y="16098"/>
                    <a:pt x="32386" y="15574"/>
                    <a:pt x="31826" y="15050"/>
                  </a:cubicBezTo>
                  <a:cubicBezTo>
                    <a:pt x="31266" y="14538"/>
                    <a:pt x="30695" y="14026"/>
                    <a:pt x="30123" y="13526"/>
                  </a:cubicBezTo>
                  <a:cubicBezTo>
                    <a:pt x="29981" y="13407"/>
                    <a:pt x="29850" y="13276"/>
                    <a:pt x="29695" y="13157"/>
                  </a:cubicBezTo>
                  <a:cubicBezTo>
                    <a:pt x="29588" y="13050"/>
                    <a:pt x="29469" y="12954"/>
                    <a:pt x="29350" y="12859"/>
                  </a:cubicBezTo>
                  <a:lnTo>
                    <a:pt x="29266" y="12788"/>
                  </a:lnTo>
                  <a:cubicBezTo>
                    <a:pt x="28969" y="12538"/>
                    <a:pt x="28683" y="12288"/>
                    <a:pt x="28397" y="12050"/>
                  </a:cubicBezTo>
                  <a:cubicBezTo>
                    <a:pt x="26040" y="10097"/>
                    <a:pt x="23587" y="8287"/>
                    <a:pt x="21039" y="6608"/>
                  </a:cubicBezTo>
                  <a:cubicBezTo>
                    <a:pt x="20718" y="6406"/>
                    <a:pt x="20396" y="6192"/>
                    <a:pt x="20075" y="5989"/>
                  </a:cubicBezTo>
                  <a:cubicBezTo>
                    <a:pt x="19753" y="5787"/>
                    <a:pt x="19432" y="5573"/>
                    <a:pt x="19098" y="5382"/>
                  </a:cubicBezTo>
                  <a:cubicBezTo>
                    <a:pt x="18777" y="5180"/>
                    <a:pt x="18455" y="4977"/>
                    <a:pt x="18122" y="4787"/>
                  </a:cubicBezTo>
                  <a:cubicBezTo>
                    <a:pt x="17860" y="4620"/>
                    <a:pt x="17610" y="4465"/>
                    <a:pt x="17348" y="4322"/>
                  </a:cubicBezTo>
                  <a:lnTo>
                    <a:pt x="17134" y="4191"/>
                  </a:lnTo>
                  <a:cubicBezTo>
                    <a:pt x="16800" y="4001"/>
                    <a:pt x="16467" y="3810"/>
                    <a:pt x="16146" y="3620"/>
                  </a:cubicBezTo>
                  <a:cubicBezTo>
                    <a:pt x="15800" y="3441"/>
                    <a:pt x="15467" y="3251"/>
                    <a:pt x="15122" y="3072"/>
                  </a:cubicBezTo>
                  <a:cubicBezTo>
                    <a:pt x="14788" y="2882"/>
                    <a:pt x="14443" y="2703"/>
                    <a:pt x="14110" y="2525"/>
                  </a:cubicBezTo>
                  <a:cubicBezTo>
                    <a:pt x="13764" y="2346"/>
                    <a:pt x="13419" y="2167"/>
                    <a:pt x="13074" y="1989"/>
                  </a:cubicBezTo>
                  <a:cubicBezTo>
                    <a:pt x="12728" y="1810"/>
                    <a:pt x="12383" y="1643"/>
                    <a:pt x="12038" y="1477"/>
                  </a:cubicBezTo>
                  <a:cubicBezTo>
                    <a:pt x="10990" y="965"/>
                    <a:pt x="9930" y="477"/>
                    <a:pt x="8847" y="0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6"/>
            <p:cNvSpPr/>
            <p:nvPr/>
          </p:nvSpPr>
          <p:spPr>
            <a:xfrm>
              <a:off x="5303901" y="4763463"/>
              <a:ext cx="199833" cy="223243"/>
            </a:xfrm>
            <a:custGeom>
              <a:avLst/>
              <a:gdLst/>
              <a:ahLst/>
              <a:cxnLst/>
              <a:rect l="l" t="t" r="r" b="b"/>
              <a:pathLst>
                <a:path w="6001" h="6704" extrusionOk="0">
                  <a:moveTo>
                    <a:pt x="4052" y="0"/>
                  </a:moveTo>
                  <a:cubicBezTo>
                    <a:pt x="3829" y="0"/>
                    <a:pt x="3625" y="15"/>
                    <a:pt x="3477" y="40"/>
                  </a:cubicBezTo>
                  <a:cubicBezTo>
                    <a:pt x="2810" y="147"/>
                    <a:pt x="1524" y="766"/>
                    <a:pt x="1096" y="1278"/>
                  </a:cubicBezTo>
                  <a:cubicBezTo>
                    <a:pt x="512" y="1969"/>
                    <a:pt x="24" y="3826"/>
                    <a:pt x="0" y="4719"/>
                  </a:cubicBezTo>
                  <a:cubicBezTo>
                    <a:pt x="0" y="5207"/>
                    <a:pt x="84" y="6386"/>
                    <a:pt x="524" y="6624"/>
                  </a:cubicBezTo>
                  <a:cubicBezTo>
                    <a:pt x="619" y="6680"/>
                    <a:pt x="741" y="6703"/>
                    <a:pt x="880" y="6703"/>
                  </a:cubicBezTo>
                  <a:cubicBezTo>
                    <a:pt x="1460" y="6703"/>
                    <a:pt x="2331" y="6295"/>
                    <a:pt x="2715" y="6065"/>
                  </a:cubicBezTo>
                  <a:cubicBezTo>
                    <a:pt x="3751" y="5410"/>
                    <a:pt x="5549" y="3517"/>
                    <a:pt x="5870" y="2362"/>
                  </a:cubicBezTo>
                  <a:cubicBezTo>
                    <a:pt x="6001" y="1862"/>
                    <a:pt x="5870" y="683"/>
                    <a:pt x="5489" y="338"/>
                  </a:cubicBezTo>
                  <a:cubicBezTo>
                    <a:pt x="5221" y="86"/>
                    <a:pt x="4581" y="0"/>
                    <a:pt x="4052" y="0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6"/>
            <p:cNvSpPr/>
            <p:nvPr/>
          </p:nvSpPr>
          <p:spPr>
            <a:xfrm>
              <a:off x="5437501" y="4554205"/>
              <a:ext cx="385814" cy="386979"/>
            </a:xfrm>
            <a:custGeom>
              <a:avLst/>
              <a:gdLst/>
              <a:ahLst/>
              <a:cxnLst/>
              <a:rect l="l" t="t" r="r" b="b"/>
              <a:pathLst>
                <a:path w="11586" h="11621" extrusionOk="0">
                  <a:moveTo>
                    <a:pt x="3193" y="1"/>
                  </a:moveTo>
                  <a:cubicBezTo>
                    <a:pt x="2355" y="1"/>
                    <a:pt x="1006" y="931"/>
                    <a:pt x="525" y="1466"/>
                  </a:cubicBezTo>
                  <a:cubicBezTo>
                    <a:pt x="251" y="1764"/>
                    <a:pt x="24" y="2586"/>
                    <a:pt x="13" y="2990"/>
                  </a:cubicBezTo>
                  <a:cubicBezTo>
                    <a:pt x="1" y="3383"/>
                    <a:pt x="144" y="4181"/>
                    <a:pt x="405" y="4443"/>
                  </a:cubicBezTo>
                  <a:cubicBezTo>
                    <a:pt x="727" y="4764"/>
                    <a:pt x="1727" y="4895"/>
                    <a:pt x="2168" y="5038"/>
                  </a:cubicBezTo>
                  <a:cubicBezTo>
                    <a:pt x="2787" y="5241"/>
                    <a:pt x="4168" y="5348"/>
                    <a:pt x="4644" y="5788"/>
                  </a:cubicBezTo>
                  <a:cubicBezTo>
                    <a:pt x="4942" y="6038"/>
                    <a:pt x="5394" y="6860"/>
                    <a:pt x="5239" y="7217"/>
                  </a:cubicBezTo>
                  <a:cubicBezTo>
                    <a:pt x="5025" y="7777"/>
                    <a:pt x="3358" y="7753"/>
                    <a:pt x="3084" y="8277"/>
                  </a:cubicBezTo>
                  <a:cubicBezTo>
                    <a:pt x="2703" y="9015"/>
                    <a:pt x="2918" y="11087"/>
                    <a:pt x="3632" y="11527"/>
                  </a:cubicBezTo>
                  <a:cubicBezTo>
                    <a:pt x="3735" y="11593"/>
                    <a:pt x="3863" y="11621"/>
                    <a:pt x="4010" y="11621"/>
                  </a:cubicBezTo>
                  <a:cubicBezTo>
                    <a:pt x="4712" y="11621"/>
                    <a:pt x="5819" y="10978"/>
                    <a:pt x="6370" y="10801"/>
                  </a:cubicBezTo>
                  <a:cubicBezTo>
                    <a:pt x="7275" y="10515"/>
                    <a:pt x="9228" y="10134"/>
                    <a:pt x="9930" y="9503"/>
                  </a:cubicBezTo>
                  <a:cubicBezTo>
                    <a:pt x="10490" y="9003"/>
                    <a:pt x="11585" y="7467"/>
                    <a:pt x="11216" y="6824"/>
                  </a:cubicBezTo>
                  <a:cubicBezTo>
                    <a:pt x="11109" y="6642"/>
                    <a:pt x="10825" y="6595"/>
                    <a:pt x="10489" y="6595"/>
                  </a:cubicBezTo>
                  <a:cubicBezTo>
                    <a:pt x="10140" y="6595"/>
                    <a:pt x="9734" y="6646"/>
                    <a:pt x="9411" y="6646"/>
                  </a:cubicBezTo>
                  <a:cubicBezTo>
                    <a:pt x="9254" y="6646"/>
                    <a:pt x="9116" y="6634"/>
                    <a:pt x="9014" y="6598"/>
                  </a:cubicBezTo>
                  <a:cubicBezTo>
                    <a:pt x="8609" y="6443"/>
                    <a:pt x="7918" y="5919"/>
                    <a:pt x="7585" y="5657"/>
                  </a:cubicBezTo>
                  <a:cubicBezTo>
                    <a:pt x="6954" y="5169"/>
                    <a:pt x="5716" y="4133"/>
                    <a:pt x="5239" y="3502"/>
                  </a:cubicBezTo>
                  <a:cubicBezTo>
                    <a:pt x="4644" y="2728"/>
                    <a:pt x="4394" y="347"/>
                    <a:pt x="3453" y="38"/>
                  </a:cubicBezTo>
                  <a:cubicBezTo>
                    <a:pt x="3374" y="13"/>
                    <a:pt x="3287" y="1"/>
                    <a:pt x="3193" y="1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0" name="Google Shape;990;p46"/>
          <p:cNvSpPr/>
          <p:nvPr/>
        </p:nvSpPr>
        <p:spPr>
          <a:xfrm>
            <a:off x="2943385" y="3626770"/>
            <a:ext cx="145216" cy="837350"/>
          </a:xfrm>
          <a:custGeom>
            <a:avLst/>
            <a:gdLst/>
            <a:ahLst/>
            <a:cxnLst/>
            <a:rect l="l" t="t" r="r" b="b"/>
            <a:pathLst>
              <a:path w="3692" h="21289" extrusionOk="0">
                <a:moveTo>
                  <a:pt x="1619" y="0"/>
                </a:moveTo>
                <a:lnTo>
                  <a:pt x="1619" y="0"/>
                </a:lnTo>
                <a:cubicBezTo>
                  <a:pt x="1858" y="1762"/>
                  <a:pt x="1917" y="3548"/>
                  <a:pt x="1810" y="5334"/>
                </a:cubicBezTo>
                <a:cubicBezTo>
                  <a:pt x="1798" y="5763"/>
                  <a:pt x="1727" y="6180"/>
                  <a:pt x="1691" y="6608"/>
                </a:cubicBezTo>
                <a:cubicBezTo>
                  <a:pt x="1619" y="7025"/>
                  <a:pt x="1572" y="7442"/>
                  <a:pt x="1465" y="7846"/>
                </a:cubicBezTo>
                <a:cubicBezTo>
                  <a:pt x="1417" y="8049"/>
                  <a:pt x="1393" y="8251"/>
                  <a:pt x="1334" y="8454"/>
                </a:cubicBezTo>
                <a:lnTo>
                  <a:pt x="1155" y="9049"/>
                </a:lnTo>
                <a:cubicBezTo>
                  <a:pt x="1119" y="9251"/>
                  <a:pt x="1024" y="9430"/>
                  <a:pt x="965" y="9632"/>
                </a:cubicBezTo>
                <a:lnTo>
                  <a:pt x="750" y="10240"/>
                </a:lnTo>
                <a:cubicBezTo>
                  <a:pt x="405" y="11168"/>
                  <a:pt x="191" y="12145"/>
                  <a:pt x="95" y="13133"/>
                </a:cubicBezTo>
                <a:cubicBezTo>
                  <a:pt x="0" y="14097"/>
                  <a:pt x="24" y="15074"/>
                  <a:pt x="167" y="16038"/>
                </a:cubicBezTo>
                <a:cubicBezTo>
                  <a:pt x="453" y="17943"/>
                  <a:pt x="1096" y="19776"/>
                  <a:pt x="2227" y="21289"/>
                </a:cubicBezTo>
                <a:cubicBezTo>
                  <a:pt x="1977" y="19515"/>
                  <a:pt x="1881" y="17729"/>
                  <a:pt x="1941" y="15943"/>
                </a:cubicBezTo>
                <a:cubicBezTo>
                  <a:pt x="1988" y="14264"/>
                  <a:pt x="2310" y="12609"/>
                  <a:pt x="2881" y="11037"/>
                </a:cubicBezTo>
                <a:lnTo>
                  <a:pt x="3108" y="10359"/>
                </a:lnTo>
                <a:cubicBezTo>
                  <a:pt x="3191" y="10121"/>
                  <a:pt x="3262" y="9882"/>
                  <a:pt x="3322" y="9644"/>
                </a:cubicBezTo>
                <a:cubicBezTo>
                  <a:pt x="3441" y="9168"/>
                  <a:pt x="3536" y="8680"/>
                  <a:pt x="3596" y="8192"/>
                </a:cubicBezTo>
                <a:cubicBezTo>
                  <a:pt x="3655" y="7704"/>
                  <a:pt x="3691" y="7215"/>
                  <a:pt x="3691" y="6727"/>
                </a:cubicBezTo>
                <a:cubicBezTo>
                  <a:pt x="3691" y="6239"/>
                  <a:pt x="3655" y="5763"/>
                  <a:pt x="3608" y="5275"/>
                </a:cubicBezTo>
                <a:cubicBezTo>
                  <a:pt x="3489" y="4322"/>
                  <a:pt x="3262" y="3394"/>
                  <a:pt x="2941" y="2489"/>
                </a:cubicBezTo>
                <a:cubicBezTo>
                  <a:pt x="2620" y="1596"/>
                  <a:pt x="2179" y="762"/>
                  <a:pt x="16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6"/>
          <p:cNvSpPr/>
          <p:nvPr/>
        </p:nvSpPr>
        <p:spPr>
          <a:xfrm>
            <a:off x="2015681" y="3457725"/>
            <a:ext cx="151312" cy="916487"/>
          </a:xfrm>
          <a:custGeom>
            <a:avLst/>
            <a:gdLst/>
            <a:ahLst/>
            <a:cxnLst/>
            <a:rect l="l" t="t" r="r" b="b"/>
            <a:pathLst>
              <a:path w="3847" h="23301" extrusionOk="0">
                <a:moveTo>
                  <a:pt x="2168" y="0"/>
                </a:moveTo>
                <a:lnTo>
                  <a:pt x="2168" y="0"/>
                </a:lnTo>
                <a:cubicBezTo>
                  <a:pt x="1584" y="845"/>
                  <a:pt x="1108" y="1774"/>
                  <a:pt x="787" y="2750"/>
                </a:cubicBezTo>
                <a:cubicBezTo>
                  <a:pt x="441" y="3727"/>
                  <a:pt x="203" y="4751"/>
                  <a:pt x="96" y="5787"/>
                </a:cubicBezTo>
                <a:cubicBezTo>
                  <a:pt x="37" y="6310"/>
                  <a:pt x="1" y="6834"/>
                  <a:pt x="1" y="7370"/>
                </a:cubicBezTo>
                <a:cubicBezTo>
                  <a:pt x="13" y="7894"/>
                  <a:pt x="48" y="8430"/>
                  <a:pt x="120" y="8954"/>
                </a:cubicBezTo>
                <a:cubicBezTo>
                  <a:pt x="179" y="9489"/>
                  <a:pt x="287" y="10013"/>
                  <a:pt x="418" y="10537"/>
                </a:cubicBezTo>
                <a:cubicBezTo>
                  <a:pt x="477" y="10799"/>
                  <a:pt x="560" y="11061"/>
                  <a:pt x="656" y="11311"/>
                </a:cubicBezTo>
                <a:lnTo>
                  <a:pt x="894" y="12061"/>
                </a:lnTo>
                <a:cubicBezTo>
                  <a:pt x="1061" y="12478"/>
                  <a:pt x="1191" y="12906"/>
                  <a:pt x="1311" y="13347"/>
                </a:cubicBezTo>
                <a:cubicBezTo>
                  <a:pt x="1370" y="13561"/>
                  <a:pt x="1442" y="13776"/>
                  <a:pt x="1489" y="14014"/>
                </a:cubicBezTo>
                <a:cubicBezTo>
                  <a:pt x="1525" y="14240"/>
                  <a:pt x="1572" y="14466"/>
                  <a:pt x="1620" y="14680"/>
                </a:cubicBezTo>
                <a:cubicBezTo>
                  <a:pt x="1787" y="15597"/>
                  <a:pt x="1882" y="16526"/>
                  <a:pt x="1906" y="17467"/>
                </a:cubicBezTo>
                <a:cubicBezTo>
                  <a:pt x="1953" y="19419"/>
                  <a:pt x="1823" y="21372"/>
                  <a:pt x="1513" y="23301"/>
                </a:cubicBezTo>
                <a:cubicBezTo>
                  <a:pt x="2108" y="22467"/>
                  <a:pt x="2585" y="21550"/>
                  <a:pt x="2930" y="20586"/>
                </a:cubicBezTo>
                <a:cubicBezTo>
                  <a:pt x="3287" y="19598"/>
                  <a:pt x="3537" y="18586"/>
                  <a:pt x="3680" y="17562"/>
                </a:cubicBezTo>
                <a:cubicBezTo>
                  <a:pt x="3823" y="16514"/>
                  <a:pt x="3847" y="15442"/>
                  <a:pt x="3739" y="14395"/>
                </a:cubicBezTo>
                <a:cubicBezTo>
                  <a:pt x="3632" y="13323"/>
                  <a:pt x="3394" y="12264"/>
                  <a:pt x="3013" y="11251"/>
                </a:cubicBezTo>
                <a:lnTo>
                  <a:pt x="2787" y="10585"/>
                </a:lnTo>
                <a:cubicBezTo>
                  <a:pt x="2704" y="10370"/>
                  <a:pt x="2632" y="10156"/>
                  <a:pt x="2573" y="9942"/>
                </a:cubicBezTo>
                <a:lnTo>
                  <a:pt x="2382" y="9275"/>
                </a:lnTo>
                <a:cubicBezTo>
                  <a:pt x="2311" y="9049"/>
                  <a:pt x="2299" y="8835"/>
                  <a:pt x="2239" y="8608"/>
                </a:cubicBezTo>
                <a:cubicBezTo>
                  <a:pt x="2120" y="8168"/>
                  <a:pt x="2084" y="7703"/>
                  <a:pt x="2001" y="7239"/>
                </a:cubicBezTo>
                <a:cubicBezTo>
                  <a:pt x="1953" y="6775"/>
                  <a:pt x="1882" y="6310"/>
                  <a:pt x="1870" y="5846"/>
                </a:cubicBezTo>
                <a:cubicBezTo>
                  <a:pt x="1775" y="3893"/>
                  <a:pt x="1870" y="1941"/>
                  <a:pt x="21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46"/>
          <p:cNvSpPr/>
          <p:nvPr/>
        </p:nvSpPr>
        <p:spPr>
          <a:xfrm>
            <a:off x="2564980" y="4184485"/>
            <a:ext cx="134438" cy="624285"/>
          </a:xfrm>
          <a:custGeom>
            <a:avLst/>
            <a:gdLst/>
            <a:ahLst/>
            <a:cxnLst/>
            <a:rect l="l" t="t" r="r" b="b"/>
            <a:pathLst>
              <a:path w="3418" h="15872" extrusionOk="0">
                <a:moveTo>
                  <a:pt x="1549" y="1"/>
                </a:moveTo>
                <a:lnTo>
                  <a:pt x="1549" y="1"/>
                </a:lnTo>
                <a:cubicBezTo>
                  <a:pt x="1799" y="1310"/>
                  <a:pt x="1894" y="2644"/>
                  <a:pt x="1811" y="3977"/>
                </a:cubicBezTo>
                <a:cubicBezTo>
                  <a:pt x="1799" y="4132"/>
                  <a:pt x="1787" y="4287"/>
                  <a:pt x="1763" y="4453"/>
                </a:cubicBezTo>
                <a:lnTo>
                  <a:pt x="1703" y="4906"/>
                </a:lnTo>
                <a:cubicBezTo>
                  <a:pt x="1632" y="5204"/>
                  <a:pt x="1596" y="5513"/>
                  <a:pt x="1501" y="5799"/>
                </a:cubicBezTo>
                <a:cubicBezTo>
                  <a:pt x="1453" y="5942"/>
                  <a:pt x="1430" y="6097"/>
                  <a:pt x="1370" y="6239"/>
                </a:cubicBezTo>
                <a:lnTo>
                  <a:pt x="1227" y="6668"/>
                </a:lnTo>
                <a:cubicBezTo>
                  <a:pt x="1168" y="6799"/>
                  <a:pt x="1120" y="6942"/>
                  <a:pt x="1049" y="7073"/>
                </a:cubicBezTo>
                <a:lnTo>
                  <a:pt x="858" y="7513"/>
                </a:lnTo>
                <a:cubicBezTo>
                  <a:pt x="203" y="8906"/>
                  <a:pt x="1" y="10466"/>
                  <a:pt x="263" y="11990"/>
                </a:cubicBezTo>
                <a:cubicBezTo>
                  <a:pt x="525" y="13455"/>
                  <a:pt x="1132" y="14824"/>
                  <a:pt x="2120" y="15872"/>
                </a:cubicBezTo>
                <a:cubicBezTo>
                  <a:pt x="1858" y="14550"/>
                  <a:pt x="1739" y="13216"/>
                  <a:pt x="1775" y="11883"/>
                </a:cubicBezTo>
                <a:cubicBezTo>
                  <a:pt x="1811" y="10657"/>
                  <a:pt x="2096" y="9454"/>
                  <a:pt x="2608" y="8347"/>
                </a:cubicBezTo>
                <a:lnTo>
                  <a:pt x="2823" y="7847"/>
                </a:lnTo>
                <a:cubicBezTo>
                  <a:pt x="2906" y="7668"/>
                  <a:pt x="2977" y="7490"/>
                  <a:pt x="3037" y="7299"/>
                </a:cubicBezTo>
                <a:cubicBezTo>
                  <a:pt x="3263" y="6573"/>
                  <a:pt x="3394" y="5811"/>
                  <a:pt x="3406" y="5049"/>
                </a:cubicBezTo>
                <a:cubicBezTo>
                  <a:pt x="3418" y="3930"/>
                  <a:pt x="3180" y="2822"/>
                  <a:pt x="2739" y="1798"/>
                </a:cubicBezTo>
                <a:cubicBezTo>
                  <a:pt x="2442" y="1132"/>
                  <a:pt x="2049" y="524"/>
                  <a:pt x="15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46"/>
          <p:cNvSpPr/>
          <p:nvPr/>
        </p:nvSpPr>
        <p:spPr>
          <a:xfrm>
            <a:off x="1647149" y="4287060"/>
            <a:ext cx="134438" cy="624285"/>
          </a:xfrm>
          <a:custGeom>
            <a:avLst/>
            <a:gdLst/>
            <a:ahLst/>
            <a:cxnLst/>
            <a:rect l="l" t="t" r="r" b="b"/>
            <a:pathLst>
              <a:path w="3418" h="15872" extrusionOk="0">
                <a:moveTo>
                  <a:pt x="1858" y="0"/>
                </a:moveTo>
                <a:lnTo>
                  <a:pt x="1858" y="0"/>
                </a:lnTo>
                <a:cubicBezTo>
                  <a:pt x="1358" y="524"/>
                  <a:pt x="965" y="1131"/>
                  <a:pt x="667" y="1798"/>
                </a:cubicBezTo>
                <a:cubicBezTo>
                  <a:pt x="370" y="2477"/>
                  <a:pt x="167" y="3191"/>
                  <a:pt x="72" y="3917"/>
                </a:cubicBezTo>
                <a:cubicBezTo>
                  <a:pt x="24" y="4286"/>
                  <a:pt x="1" y="4667"/>
                  <a:pt x="1" y="5048"/>
                </a:cubicBezTo>
                <a:cubicBezTo>
                  <a:pt x="13" y="5810"/>
                  <a:pt x="144" y="6572"/>
                  <a:pt x="370" y="7310"/>
                </a:cubicBezTo>
                <a:cubicBezTo>
                  <a:pt x="429" y="7489"/>
                  <a:pt x="501" y="7668"/>
                  <a:pt x="584" y="7846"/>
                </a:cubicBezTo>
                <a:lnTo>
                  <a:pt x="798" y="8358"/>
                </a:lnTo>
                <a:cubicBezTo>
                  <a:pt x="1310" y="9465"/>
                  <a:pt x="1584" y="10656"/>
                  <a:pt x="1632" y="11882"/>
                </a:cubicBezTo>
                <a:cubicBezTo>
                  <a:pt x="1668" y="13216"/>
                  <a:pt x="1548" y="14561"/>
                  <a:pt x="1287" y="15871"/>
                </a:cubicBezTo>
                <a:cubicBezTo>
                  <a:pt x="2275" y="14835"/>
                  <a:pt x="2882" y="13454"/>
                  <a:pt x="3144" y="11990"/>
                </a:cubicBezTo>
                <a:cubicBezTo>
                  <a:pt x="3418" y="10478"/>
                  <a:pt x="3203" y="8906"/>
                  <a:pt x="2549" y="7513"/>
                </a:cubicBezTo>
                <a:lnTo>
                  <a:pt x="2358" y="7084"/>
                </a:lnTo>
                <a:cubicBezTo>
                  <a:pt x="2287" y="6941"/>
                  <a:pt x="2239" y="6810"/>
                  <a:pt x="2179" y="6668"/>
                </a:cubicBezTo>
                <a:lnTo>
                  <a:pt x="2037" y="6239"/>
                </a:lnTo>
                <a:cubicBezTo>
                  <a:pt x="1977" y="6096"/>
                  <a:pt x="1965" y="5941"/>
                  <a:pt x="1918" y="5810"/>
                </a:cubicBezTo>
                <a:cubicBezTo>
                  <a:pt x="1810" y="5513"/>
                  <a:pt x="1787" y="5215"/>
                  <a:pt x="1715" y="4917"/>
                </a:cubicBezTo>
                <a:lnTo>
                  <a:pt x="1656" y="4453"/>
                </a:lnTo>
                <a:cubicBezTo>
                  <a:pt x="1632" y="4298"/>
                  <a:pt x="1608" y="4143"/>
                  <a:pt x="1608" y="3989"/>
                </a:cubicBezTo>
                <a:cubicBezTo>
                  <a:pt x="1525" y="2655"/>
                  <a:pt x="1608" y="1310"/>
                  <a:pt x="185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组合 7">
            <a:extLst>
              <a:ext uri="{FF2B5EF4-FFF2-40B4-BE49-F238E27FC236}">
                <a16:creationId xmlns="" xmlns:a16="http://schemas.microsoft.com/office/drawing/2014/main" id="{7F2F8449-92C6-4430-A17B-08465AFC5EC3}"/>
              </a:ext>
            </a:extLst>
          </p:cNvPr>
          <p:cNvGrpSpPr/>
          <p:nvPr/>
        </p:nvGrpSpPr>
        <p:grpSpPr>
          <a:xfrm>
            <a:off x="1135314" y="1261366"/>
            <a:ext cx="5014223" cy="1569660"/>
            <a:chOff x="6096000" y="1433502"/>
            <a:chExt cx="3638550" cy="4610100"/>
          </a:xfrm>
        </p:grpSpPr>
        <p:sp>
          <p:nvSpPr>
            <p:cNvPr id="54" name="矩形: 圆角 5">
              <a:extLst>
                <a:ext uri="{FF2B5EF4-FFF2-40B4-BE49-F238E27FC236}">
                  <a16:creationId xmlns="" xmlns:a16="http://schemas.microsoft.com/office/drawing/2014/main" id="{F3B061B3-215D-4229-9F50-D67EA600CDE3}"/>
                </a:ext>
              </a:extLst>
            </p:cNvPr>
            <p:cNvSpPr/>
            <p:nvPr/>
          </p:nvSpPr>
          <p:spPr>
            <a:xfrm>
              <a:off x="6096000" y="1433502"/>
              <a:ext cx="3638550" cy="4610100"/>
            </a:xfrm>
            <a:prstGeom prst="roundRect">
              <a:avLst>
                <a:gd name="adj" fmla="val 23997"/>
              </a:avLst>
            </a:prstGeom>
            <a:noFill/>
            <a:ln>
              <a:solidFill>
                <a:srgbClr val="E76F6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矩形: 圆角 6">
              <a:extLst>
                <a:ext uri="{FF2B5EF4-FFF2-40B4-BE49-F238E27FC236}">
                  <a16:creationId xmlns="" xmlns:a16="http://schemas.microsoft.com/office/drawing/2014/main" id="{C1771D3D-C081-4A08-B296-02B16E193647}"/>
                </a:ext>
              </a:extLst>
            </p:cNvPr>
            <p:cNvSpPr/>
            <p:nvPr/>
          </p:nvSpPr>
          <p:spPr>
            <a:xfrm>
              <a:off x="6297101" y="1688301"/>
              <a:ext cx="3236347" cy="4100502"/>
            </a:xfrm>
            <a:prstGeom prst="roundRect">
              <a:avLst>
                <a:gd name="adj" fmla="val 15756"/>
              </a:avLst>
            </a:prstGeom>
            <a:solidFill>
              <a:srgbClr val="FAEEE2"/>
            </a:solidFill>
            <a:ln>
              <a:solidFill>
                <a:srgbClr val="DF73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A95105A1-800D-4292-865D-AAA3BAE59C5B}"/>
              </a:ext>
            </a:extLst>
          </p:cNvPr>
          <p:cNvSpPr/>
          <p:nvPr/>
        </p:nvSpPr>
        <p:spPr>
          <a:xfrm>
            <a:off x="1431754" y="1464034"/>
            <a:ext cx="4314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gian:7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图片 38">
            <a:extLst>
              <a:ext uri="{FF2B5EF4-FFF2-40B4-BE49-F238E27FC236}">
                <a16:creationId xmlns="" xmlns:a16="http://schemas.microsoft.com/office/drawing/2014/main" id="{BE647BB2-CA47-4B28-994F-E7F39C0D1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07" y="2133600"/>
            <a:ext cx="3035999" cy="30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3458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47"/>
          <p:cNvSpPr/>
          <p:nvPr/>
        </p:nvSpPr>
        <p:spPr>
          <a:xfrm>
            <a:off x="357134" y="1888053"/>
            <a:ext cx="5416500" cy="187960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7"/>
          <p:cNvSpPr txBox="1">
            <a:spLocks noGrp="1"/>
          </p:cNvSpPr>
          <p:nvPr>
            <p:ph type="title"/>
          </p:nvPr>
        </p:nvSpPr>
        <p:spPr>
          <a:xfrm>
            <a:off x="558826" y="2043420"/>
            <a:ext cx="3797666" cy="14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2" name="Google Shape;1002;p47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02</a:t>
            </a:r>
            <a:endParaRPr/>
          </a:p>
        </p:txBody>
      </p:sp>
      <p:sp>
        <p:nvSpPr>
          <p:cNvPr id="1001" name="Google Shape;1001;p47"/>
          <p:cNvSpPr/>
          <p:nvPr/>
        </p:nvSpPr>
        <p:spPr>
          <a:xfrm>
            <a:off x="3983500" y="845725"/>
            <a:ext cx="1176900" cy="11769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47"/>
          <p:cNvSpPr/>
          <p:nvPr/>
        </p:nvSpPr>
        <p:spPr>
          <a:xfrm flipH="1">
            <a:off x="6349800" y="1438763"/>
            <a:ext cx="2272284" cy="662157"/>
          </a:xfrm>
          <a:custGeom>
            <a:avLst/>
            <a:gdLst/>
            <a:ahLst/>
            <a:cxnLst/>
            <a:rect l="l" t="t" r="r" b="b"/>
            <a:pathLst>
              <a:path w="74367" h="21671" extrusionOk="0">
                <a:moveTo>
                  <a:pt x="43518" y="1"/>
                </a:moveTo>
                <a:cubicBezTo>
                  <a:pt x="35409" y="1"/>
                  <a:pt x="33219" y="4228"/>
                  <a:pt x="32826" y="9454"/>
                </a:cubicBezTo>
                <a:cubicBezTo>
                  <a:pt x="31898" y="8965"/>
                  <a:pt x="30854" y="8709"/>
                  <a:pt x="29829" y="8709"/>
                </a:cubicBezTo>
                <a:cubicBezTo>
                  <a:pt x="27263" y="8709"/>
                  <a:pt x="24813" y="10309"/>
                  <a:pt x="24575" y="13848"/>
                </a:cubicBezTo>
                <a:cubicBezTo>
                  <a:pt x="24491" y="13193"/>
                  <a:pt x="23765" y="12514"/>
                  <a:pt x="23170" y="12229"/>
                </a:cubicBezTo>
                <a:cubicBezTo>
                  <a:pt x="22723" y="12027"/>
                  <a:pt x="22244" y="11929"/>
                  <a:pt x="21762" y="11929"/>
                </a:cubicBezTo>
                <a:cubicBezTo>
                  <a:pt x="21588" y="11929"/>
                  <a:pt x="21414" y="11942"/>
                  <a:pt x="21241" y="11967"/>
                </a:cubicBezTo>
                <a:cubicBezTo>
                  <a:pt x="20360" y="12050"/>
                  <a:pt x="19515" y="12383"/>
                  <a:pt x="18824" y="12931"/>
                </a:cubicBezTo>
                <a:cubicBezTo>
                  <a:pt x="18134" y="13503"/>
                  <a:pt x="17693" y="14312"/>
                  <a:pt x="17598" y="15205"/>
                </a:cubicBezTo>
                <a:cubicBezTo>
                  <a:pt x="17026" y="13776"/>
                  <a:pt x="15657" y="12752"/>
                  <a:pt x="14169" y="12371"/>
                </a:cubicBezTo>
                <a:cubicBezTo>
                  <a:pt x="13642" y="12242"/>
                  <a:pt x="13103" y="12183"/>
                  <a:pt x="12564" y="12183"/>
                </a:cubicBezTo>
                <a:cubicBezTo>
                  <a:pt x="11567" y="12183"/>
                  <a:pt x="10567" y="12385"/>
                  <a:pt x="9632" y="12717"/>
                </a:cubicBezTo>
                <a:cubicBezTo>
                  <a:pt x="8370" y="13169"/>
                  <a:pt x="7168" y="13848"/>
                  <a:pt x="6311" y="14872"/>
                </a:cubicBezTo>
                <a:cubicBezTo>
                  <a:pt x="5453" y="15896"/>
                  <a:pt x="4751" y="17098"/>
                  <a:pt x="5013" y="18408"/>
                </a:cubicBezTo>
                <a:cubicBezTo>
                  <a:pt x="4502" y="17871"/>
                  <a:pt x="3763" y="17595"/>
                  <a:pt x="3027" y="17595"/>
                </a:cubicBezTo>
                <a:cubicBezTo>
                  <a:pt x="2407" y="17595"/>
                  <a:pt x="1789" y="17791"/>
                  <a:pt x="1310" y="18194"/>
                </a:cubicBezTo>
                <a:cubicBezTo>
                  <a:pt x="1072" y="18396"/>
                  <a:pt x="869" y="18634"/>
                  <a:pt x="679" y="18884"/>
                </a:cubicBezTo>
                <a:cubicBezTo>
                  <a:pt x="488" y="19134"/>
                  <a:pt x="346" y="19408"/>
                  <a:pt x="238" y="19694"/>
                </a:cubicBezTo>
                <a:cubicBezTo>
                  <a:pt x="0" y="20432"/>
                  <a:pt x="488" y="21254"/>
                  <a:pt x="1143" y="21670"/>
                </a:cubicBezTo>
                <a:cubicBezTo>
                  <a:pt x="10563" y="21465"/>
                  <a:pt x="20489" y="21432"/>
                  <a:pt x="30511" y="21432"/>
                </a:cubicBezTo>
                <a:cubicBezTo>
                  <a:pt x="35252" y="21432"/>
                  <a:pt x="40014" y="21440"/>
                  <a:pt x="44755" y="21440"/>
                </a:cubicBezTo>
                <a:cubicBezTo>
                  <a:pt x="53871" y="21440"/>
                  <a:pt x="62907" y="21413"/>
                  <a:pt x="71557" y="21254"/>
                </a:cubicBezTo>
                <a:cubicBezTo>
                  <a:pt x="73224" y="21230"/>
                  <a:pt x="74367" y="19456"/>
                  <a:pt x="73605" y="17967"/>
                </a:cubicBezTo>
                <a:lnTo>
                  <a:pt x="73593" y="17944"/>
                </a:lnTo>
                <a:cubicBezTo>
                  <a:pt x="73379" y="17515"/>
                  <a:pt x="73081" y="17134"/>
                  <a:pt x="72712" y="16824"/>
                </a:cubicBezTo>
                <a:cubicBezTo>
                  <a:pt x="72212" y="16455"/>
                  <a:pt x="71640" y="16205"/>
                  <a:pt x="71033" y="16086"/>
                </a:cubicBezTo>
                <a:cubicBezTo>
                  <a:pt x="69998" y="15844"/>
                  <a:pt x="68824" y="15775"/>
                  <a:pt x="67675" y="15775"/>
                </a:cubicBezTo>
                <a:cubicBezTo>
                  <a:pt x="67013" y="15775"/>
                  <a:pt x="66360" y="15798"/>
                  <a:pt x="65747" y="15824"/>
                </a:cubicBezTo>
                <a:cubicBezTo>
                  <a:pt x="65818" y="12979"/>
                  <a:pt x="64663" y="10216"/>
                  <a:pt x="61437" y="9002"/>
                </a:cubicBezTo>
                <a:cubicBezTo>
                  <a:pt x="60504" y="8656"/>
                  <a:pt x="59503" y="8480"/>
                  <a:pt x="58509" y="8480"/>
                </a:cubicBezTo>
                <a:cubicBezTo>
                  <a:pt x="56660" y="8480"/>
                  <a:pt x="54830" y="9090"/>
                  <a:pt x="53483" y="10359"/>
                </a:cubicBezTo>
                <a:cubicBezTo>
                  <a:pt x="53233" y="7585"/>
                  <a:pt x="52435" y="4561"/>
                  <a:pt x="50042" y="2430"/>
                </a:cubicBezTo>
                <a:cubicBezTo>
                  <a:pt x="48209" y="894"/>
                  <a:pt x="45911" y="37"/>
                  <a:pt x="435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47"/>
          <p:cNvSpPr/>
          <p:nvPr/>
        </p:nvSpPr>
        <p:spPr>
          <a:xfrm>
            <a:off x="513924" y="3429001"/>
            <a:ext cx="1913091" cy="557486"/>
          </a:xfrm>
          <a:custGeom>
            <a:avLst/>
            <a:gdLst/>
            <a:ahLst/>
            <a:cxnLst/>
            <a:rect l="l" t="t" r="r" b="b"/>
            <a:pathLst>
              <a:path w="74367" h="21671" extrusionOk="0">
                <a:moveTo>
                  <a:pt x="43518" y="1"/>
                </a:moveTo>
                <a:cubicBezTo>
                  <a:pt x="35409" y="1"/>
                  <a:pt x="33219" y="4228"/>
                  <a:pt x="32826" y="9454"/>
                </a:cubicBezTo>
                <a:cubicBezTo>
                  <a:pt x="31898" y="8965"/>
                  <a:pt x="30854" y="8709"/>
                  <a:pt x="29829" y="8709"/>
                </a:cubicBezTo>
                <a:cubicBezTo>
                  <a:pt x="27263" y="8709"/>
                  <a:pt x="24813" y="10309"/>
                  <a:pt x="24575" y="13848"/>
                </a:cubicBezTo>
                <a:cubicBezTo>
                  <a:pt x="24491" y="13193"/>
                  <a:pt x="23765" y="12514"/>
                  <a:pt x="23170" y="12229"/>
                </a:cubicBezTo>
                <a:cubicBezTo>
                  <a:pt x="22723" y="12027"/>
                  <a:pt x="22244" y="11929"/>
                  <a:pt x="21762" y="11929"/>
                </a:cubicBezTo>
                <a:cubicBezTo>
                  <a:pt x="21588" y="11929"/>
                  <a:pt x="21414" y="11942"/>
                  <a:pt x="21241" y="11967"/>
                </a:cubicBezTo>
                <a:cubicBezTo>
                  <a:pt x="20360" y="12050"/>
                  <a:pt x="19515" y="12383"/>
                  <a:pt x="18824" y="12931"/>
                </a:cubicBezTo>
                <a:cubicBezTo>
                  <a:pt x="18134" y="13503"/>
                  <a:pt x="17693" y="14312"/>
                  <a:pt x="17598" y="15205"/>
                </a:cubicBezTo>
                <a:cubicBezTo>
                  <a:pt x="17026" y="13776"/>
                  <a:pt x="15657" y="12752"/>
                  <a:pt x="14169" y="12371"/>
                </a:cubicBezTo>
                <a:cubicBezTo>
                  <a:pt x="13642" y="12242"/>
                  <a:pt x="13103" y="12183"/>
                  <a:pt x="12564" y="12183"/>
                </a:cubicBezTo>
                <a:cubicBezTo>
                  <a:pt x="11567" y="12183"/>
                  <a:pt x="10567" y="12385"/>
                  <a:pt x="9632" y="12717"/>
                </a:cubicBezTo>
                <a:cubicBezTo>
                  <a:pt x="8370" y="13169"/>
                  <a:pt x="7168" y="13848"/>
                  <a:pt x="6311" y="14872"/>
                </a:cubicBezTo>
                <a:cubicBezTo>
                  <a:pt x="5453" y="15896"/>
                  <a:pt x="4751" y="17098"/>
                  <a:pt x="5013" y="18408"/>
                </a:cubicBezTo>
                <a:cubicBezTo>
                  <a:pt x="4502" y="17871"/>
                  <a:pt x="3763" y="17595"/>
                  <a:pt x="3027" y="17595"/>
                </a:cubicBezTo>
                <a:cubicBezTo>
                  <a:pt x="2407" y="17595"/>
                  <a:pt x="1789" y="17791"/>
                  <a:pt x="1310" y="18194"/>
                </a:cubicBezTo>
                <a:cubicBezTo>
                  <a:pt x="1072" y="18396"/>
                  <a:pt x="869" y="18634"/>
                  <a:pt x="679" y="18884"/>
                </a:cubicBezTo>
                <a:cubicBezTo>
                  <a:pt x="488" y="19134"/>
                  <a:pt x="346" y="19408"/>
                  <a:pt x="238" y="19694"/>
                </a:cubicBezTo>
                <a:cubicBezTo>
                  <a:pt x="0" y="20432"/>
                  <a:pt x="488" y="21254"/>
                  <a:pt x="1143" y="21670"/>
                </a:cubicBezTo>
                <a:cubicBezTo>
                  <a:pt x="10563" y="21465"/>
                  <a:pt x="20489" y="21432"/>
                  <a:pt x="30511" y="21432"/>
                </a:cubicBezTo>
                <a:cubicBezTo>
                  <a:pt x="35252" y="21432"/>
                  <a:pt x="40014" y="21440"/>
                  <a:pt x="44755" y="21440"/>
                </a:cubicBezTo>
                <a:cubicBezTo>
                  <a:pt x="53871" y="21440"/>
                  <a:pt x="62907" y="21413"/>
                  <a:pt x="71557" y="21254"/>
                </a:cubicBezTo>
                <a:cubicBezTo>
                  <a:pt x="73224" y="21230"/>
                  <a:pt x="74367" y="19456"/>
                  <a:pt x="73605" y="17967"/>
                </a:cubicBezTo>
                <a:lnTo>
                  <a:pt x="73593" y="17944"/>
                </a:lnTo>
                <a:cubicBezTo>
                  <a:pt x="73379" y="17515"/>
                  <a:pt x="73081" y="17134"/>
                  <a:pt x="72712" y="16824"/>
                </a:cubicBezTo>
                <a:cubicBezTo>
                  <a:pt x="72212" y="16455"/>
                  <a:pt x="71640" y="16205"/>
                  <a:pt x="71033" y="16086"/>
                </a:cubicBezTo>
                <a:cubicBezTo>
                  <a:pt x="69998" y="15844"/>
                  <a:pt x="68824" y="15775"/>
                  <a:pt x="67675" y="15775"/>
                </a:cubicBezTo>
                <a:cubicBezTo>
                  <a:pt x="67013" y="15775"/>
                  <a:pt x="66360" y="15798"/>
                  <a:pt x="65747" y="15824"/>
                </a:cubicBezTo>
                <a:cubicBezTo>
                  <a:pt x="65818" y="12979"/>
                  <a:pt x="64663" y="10216"/>
                  <a:pt x="61437" y="9002"/>
                </a:cubicBezTo>
                <a:cubicBezTo>
                  <a:pt x="60504" y="8656"/>
                  <a:pt x="59503" y="8480"/>
                  <a:pt x="58509" y="8480"/>
                </a:cubicBezTo>
                <a:cubicBezTo>
                  <a:pt x="56660" y="8480"/>
                  <a:pt x="54830" y="9090"/>
                  <a:pt x="53483" y="10359"/>
                </a:cubicBezTo>
                <a:cubicBezTo>
                  <a:pt x="53233" y="7585"/>
                  <a:pt x="52435" y="4561"/>
                  <a:pt x="50042" y="2430"/>
                </a:cubicBezTo>
                <a:cubicBezTo>
                  <a:pt x="48209" y="894"/>
                  <a:pt x="45911" y="37"/>
                  <a:pt x="435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" name="Google Shape;1005;p47"/>
          <p:cNvGrpSpPr/>
          <p:nvPr/>
        </p:nvGrpSpPr>
        <p:grpSpPr>
          <a:xfrm rot="-385840">
            <a:off x="3332814" y="482723"/>
            <a:ext cx="815493" cy="648045"/>
            <a:chOff x="539375" y="662400"/>
            <a:chExt cx="815500" cy="648050"/>
          </a:xfrm>
        </p:grpSpPr>
        <p:sp>
          <p:nvSpPr>
            <p:cNvPr id="1006" name="Google Shape;1006;p47"/>
            <p:cNvSpPr/>
            <p:nvPr/>
          </p:nvSpPr>
          <p:spPr>
            <a:xfrm>
              <a:off x="974100" y="662400"/>
              <a:ext cx="380775" cy="471850"/>
            </a:xfrm>
            <a:custGeom>
              <a:avLst/>
              <a:gdLst/>
              <a:ahLst/>
              <a:cxnLst/>
              <a:rect l="l" t="t" r="r" b="b"/>
              <a:pathLst>
                <a:path w="15231" h="18874" extrusionOk="0">
                  <a:moveTo>
                    <a:pt x="7345" y="0"/>
                  </a:moveTo>
                  <a:cubicBezTo>
                    <a:pt x="3705" y="0"/>
                    <a:pt x="0" y="2959"/>
                    <a:pt x="1217" y="7563"/>
                  </a:cubicBezTo>
                  <a:cubicBezTo>
                    <a:pt x="2277" y="11587"/>
                    <a:pt x="5027" y="15719"/>
                    <a:pt x="10944" y="18874"/>
                  </a:cubicBezTo>
                  <a:cubicBezTo>
                    <a:pt x="10944" y="18874"/>
                    <a:pt x="15231" y="12004"/>
                    <a:pt x="13088" y="4420"/>
                  </a:cubicBezTo>
                  <a:cubicBezTo>
                    <a:pt x="12216" y="1340"/>
                    <a:pt x="9795" y="0"/>
                    <a:pt x="7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539375" y="971075"/>
              <a:ext cx="520175" cy="339375"/>
            </a:xfrm>
            <a:custGeom>
              <a:avLst/>
              <a:gdLst/>
              <a:ahLst/>
              <a:cxnLst/>
              <a:rect l="l" t="t" r="r" b="b"/>
              <a:pathLst>
                <a:path w="20807" h="13575" extrusionOk="0">
                  <a:moveTo>
                    <a:pt x="8950" y="1"/>
                  </a:moveTo>
                  <a:cubicBezTo>
                    <a:pt x="3467" y="1"/>
                    <a:pt x="0" y="8157"/>
                    <a:pt x="5912" y="11503"/>
                  </a:cubicBezTo>
                  <a:cubicBezTo>
                    <a:pt x="8119" y="12748"/>
                    <a:pt x="10784" y="13575"/>
                    <a:pt x="13970" y="13575"/>
                  </a:cubicBezTo>
                  <a:cubicBezTo>
                    <a:pt x="16026" y="13575"/>
                    <a:pt x="18299" y="13230"/>
                    <a:pt x="20807" y="12432"/>
                  </a:cubicBezTo>
                  <a:cubicBezTo>
                    <a:pt x="20807" y="12432"/>
                    <a:pt x="18878" y="4562"/>
                    <a:pt x="11960" y="811"/>
                  </a:cubicBezTo>
                  <a:cubicBezTo>
                    <a:pt x="10922" y="248"/>
                    <a:pt x="9906" y="1"/>
                    <a:pt x="89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433;p41">
            <a:extLst>
              <a:ext uri="{FF2B5EF4-FFF2-40B4-BE49-F238E27FC236}">
                <a16:creationId xmlns="" xmlns:a16="http://schemas.microsoft.com/office/drawing/2014/main" id="{D8A20029-00B0-41AC-ABCF-F6DD00FAD365}"/>
              </a:ext>
            </a:extLst>
          </p:cNvPr>
          <p:cNvGrpSpPr/>
          <p:nvPr/>
        </p:nvGrpSpPr>
        <p:grpSpPr>
          <a:xfrm>
            <a:off x="6053381" y="1250951"/>
            <a:ext cx="3612331" cy="3893076"/>
            <a:chOff x="5301269" y="1280243"/>
            <a:chExt cx="3612331" cy="3893076"/>
          </a:xfrm>
        </p:grpSpPr>
        <p:sp>
          <p:nvSpPr>
            <p:cNvPr id="100" name="Google Shape;434;p41">
              <a:extLst>
                <a:ext uri="{FF2B5EF4-FFF2-40B4-BE49-F238E27FC236}">
                  <a16:creationId xmlns="" xmlns:a16="http://schemas.microsoft.com/office/drawing/2014/main" id="{0A4D1021-02A3-4205-943A-063B5587DE14}"/>
                </a:ext>
              </a:extLst>
            </p:cNvPr>
            <p:cNvSpPr/>
            <p:nvPr/>
          </p:nvSpPr>
          <p:spPr>
            <a:xfrm>
              <a:off x="7948200" y="3872850"/>
              <a:ext cx="965400" cy="96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35;p41">
              <a:extLst>
                <a:ext uri="{FF2B5EF4-FFF2-40B4-BE49-F238E27FC236}">
                  <a16:creationId xmlns="" xmlns:a16="http://schemas.microsoft.com/office/drawing/2014/main" id="{6A656AFF-0BC3-43BD-9CDA-C5A598C7337C}"/>
                </a:ext>
              </a:extLst>
            </p:cNvPr>
            <p:cNvSpPr/>
            <p:nvPr/>
          </p:nvSpPr>
          <p:spPr>
            <a:xfrm flipH="1">
              <a:off x="6242571" y="3543547"/>
              <a:ext cx="2474500" cy="1623176"/>
            </a:xfrm>
            <a:custGeom>
              <a:avLst/>
              <a:gdLst/>
              <a:ahLst/>
              <a:cxnLst/>
              <a:rect l="l" t="t" r="r" b="b"/>
              <a:pathLst>
                <a:path w="91167" h="59802" extrusionOk="0">
                  <a:moveTo>
                    <a:pt x="57991" y="1"/>
                  </a:moveTo>
                  <a:cubicBezTo>
                    <a:pt x="54951" y="1"/>
                    <a:pt x="43932" y="4748"/>
                    <a:pt x="41861" y="5873"/>
                  </a:cubicBezTo>
                  <a:cubicBezTo>
                    <a:pt x="24252" y="15229"/>
                    <a:pt x="10004" y="29504"/>
                    <a:pt x="3794" y="48296"/>
                  </a:cubicBezTo>
                  <a:cubicBezTo>
                    <a:pt x="2772" y="51307"/>
                    <a:pt x="1670" y="54614"/>
                    <a:pt x="460" y="58109"/>
                  </a:cubicBezTo>
                  <a:cubicBezTo>
                    <a:pt x="0" y="59450"/>
                    <a:pt x="12982" y="59802"/>
                    <a:pt x="26737" y="59802"/>
                  </a:cubicBezTo>
                  <a:cubicBezTo>
                    <a:pt x="41933" y="59802"/>
                    <a:pt x="58072" y="59372"/>
                    <a:pt x="58072" y="59372"/>
                  </a:cubicBezTo>
                  <a:cubicBezTo>
                    <a:pt x="59228" y="53055"/>
                    <a:pt x="62912" y="47436"/>
                    <a:pt x="68100" y="43672"/>
                  </a:cubicBezTo>
                  <a:cubicBezTo>
                    <a:pt x="68100" y="43672"/>
                    <a:pt x="80144" y="34101"/>
                    <a:pt x="87510" y="30768"/>
                  </a:cubicBezTo>
                  <a:cubicBezTo>
                    <a:pt x="91167" y="29128"/>
                    <a:pt x="59363" y="255"/>
                    <a:pt x="58395" y="39"/>
                  </a:cubicBezTo>
                  <a:cubicBezTo>
                    <a:pt x="58283" y="13"/>
                    <a:pt x="58148" y="1"/>
                    <a:pt x="57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36;p41">
              <a:extLst>
                <a:ext uri="{FF2B5EF4-FFF2-40B4-BE49-F238E27FC236}">
                  <a16:creationId xmlns="" xmlns:a16="http://schemas.microsoft.com/office/drawing/2014/main" id="{FA36C1DE-D711-45BD-ADB6-885D7087B212}"/>
                </a:ext>
              </a:extLst>
            </p:cNvPr>
            <p:cNvSpPr/>
            <p:nvPr/>
          </p:nvSpPr>
          <p:spPr>
            <a:xfrm flipH="1">
              <a:off x="6325763" y="3536083"/>
              <a:ext cx="2386857" cy="1637236"/>
            </a:xfrm>
            <a:custGeom>
              <a:avLst/>
              <a:gdLst/>
              <a:ahLst/>
              <a:cxnLst/>
              <a:rect l="l" t="t" r="r" b="b"/>
              <a:pathLst>
                <a:path w="87938" h="60320" extrusionOk="0">
                  <a:moveTo>
                    <a:pt x="57760" y="547"/>
                  </a:moveTo>
                  <a:cubicBezTo>
                    <a:pt x="57902" y="547"/>
                    <a:pt x="58024" y="558"/>
                    <a:pt x="58123" y="583"/>
                  </a:cubicBezTo>
                  <a:cubicBezTo>
                    <a:pt x="58742" y="852"/>
                    <a:pt x="65920" y="7197"/>
                    <a:pt x="73205" y="14294"/>
                  </a:cubicBezTo>
                  <a:cubicBezTo>
                    <a:pt x="82185" y="22978"/>
                    <a:pt x="87320" y="28946"/>
                    <a:pt x="87320" y="30586"/>
                  </a:cubicBezTo>
                  <a:cubicBezTo>
                    <a:pt x="87320" y="30747"/>
                    <a:pt x="87266" y="30828"/>
                    <a:pt x="87212" y="30855"/>
                  </a:cubicBezTo>
                  <a:cubicBezTo>
                    <a:pt x="79873" y="34134"/>
                    <a:pt x="67856" y="43678"/>
                    <a:pt x="67748" y="43786"/>
                  </a:cubicBezTo>
                  <a:cubicBezTo>
                    <a:pt x="62479" y="47630"/>
                    <a:pt x="58876" y="53168"/>
                    <a:pt x="57666" y="59405"/>
                  </a:cubicBezTo>
                  <a:cubicBezTo>
                    <a:pt x="55892" y="59459"/>
                    <a:pt x="42746" y="59782"/>
                    <a:pt x="29600" y="59809"/>
                  </a:cubicBezTo>
                  <a:cubicBezTo>
                    <a:pt x="28647" y="59812"/>
                    <a:pt x="27726" y="59813"/>
                    <a:pt x="26835" y="59813"/>
                  </a:cubicBezTo>
                  <a:cubicBezTo>
                    <a:pt x="4070" y="59813"/>
                    <a:pt x="823" y="58851"/>
                    <a:pt x="538" y="58438"/>
                  </a:cubicBezTo>
                  <a:cubicBezTo>
                    <a:pt x="1748" y="54916"/>
                    <a:pt x="2850" y="51609"/>
                    <a:pt x="3872" y="48652"/>
                  </a:cubicBezTo>
                  <a:cubicBezTo>
                    <a:pt x="9679" y="31097"/>
                    <a:pt x="22771" y="16472"/>
                    <a:pt x="41805" y="6390"/>
                  </a:cubicBezTo>
                  <a:cubicBezTo>
                    <a:pt x="44235" y="5111"/>
                    <a:pt x="54964" y="547"/>
                    <a:pt x="57760" y="547"/>
                  </a:cubicBezTo>
                  <a:close/>
                  <a:moveTo>
                    <a:pt x="57863" y="1"/>
                  </a:moveTo>
                  <a:cubicBezTo>
                    <a:pt x="54651" y="1"/>
                    <a:pt x="43452" y="4937"/>
                    <a:pt x="41590" y="5906"/>
                  </a:cubicBezTo>
                  <a:cubicBezTo>
                    <a:pt x="22448" y="16068"/>
                    <a:pt x="9222" y="30774"/>
                    <a:pt x="3388" y="48490"/>
                  </a:cubicBezTo>
                  <a:cubicBezTo>
                    <a:pt x="2366" y="51475"/>
                    <a:pt x="1264" y="54781"/>
                    <a:pt x="54" y="58303"/>
                  </a:cubicBezTo>
                  <a:cubicBezTo>
                    <a:pt x="0" y="58464"/>
                    <a:pt x="27" y="58599"/>
                    <a:pt x="135" y="58733"/>
                  </a:cubicBezTo>
                  <a:cubicBezTo>
                    <a:pt x="430" y="59137"/>
                    <a:pt x="1291" y="60319"/>
                    <a:pt x="26615" y="60319"/>
                  </a:cubicBezTo>
                  <a:cubicBezTo>
                    <a:pt x="27610" y="60319"/>
                    <a:pt x="28686" y="60319"/>
                    <a:pt x="29815" y="60266"/>
                  </a:cubicBezTo>
                  <a:cubicBezTo>
                    <a:pt x="43821" y="60212"/>
                    <a:pt x="57774" y="59862"/>
                    <a:pt x="57908" y="59862"/>
                  </a:cubicBezTo>
                  <a:cubicBezTo>
                    <a:pt x="57989" y="59862"/>
                    <a:pt x="58097" y="59755"/>
                    <a:pt x="58123" y="59647"/>
                  </a:cubicBezTo>
                  <a:cubicBezTo>
                    <a:pt x="59306" y="53437"/>
                    <a:pt x="62828" y="47926"/>
                    <a:pt x="68071" y="44135"/>
                  </a:cubicBezTo>
                  <a:cubicBezTo>
                    <a:pt x="68205" y="44028"/>
                    <a:pt x="80168" y="34511"/>
                    <a:pt x="87427" y="31258"/>
                  </a:cubicBezTo>
                  <a:cubicBezTo>
                    <a:pt x="87642" y="31177"/>
                    <a:pt x="87938" y="30962"/>
                    <a:pt x="87884" y="30424"/>
                  </a:cubicBezTo>
                  <a:cubicBezTo>
                    <a:pt x="87642" y="27924"/>
                    <a:pt x="79819" y="19886"/>
                    <a:pt x="73286" y="13568"/>
                  </a:cubicBezTo>
                  <a:cubicBezTo>
                    <a:pt x="66915" y="7385"/>
                    <a:pt x="58930" y="180"/>
                    <a:pt x="58312" y="46"/>
                  </a:cubicBezTo>
                  <a:cubicBezTo>
                    <a:pt x="58187" y="15"/>
                    <a:pt x="58037" y="1"/>
                    <a:pt x="578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37;p41">
              <a:extLst>
                <a:ext uri="{FF2B5EF4-FFF2-40B4-BE49-F238E27FC236}">
                  <a16:creationId xmlns="" xmlns:a16="http://schemas.microsoft.com/office/drawing/2014/main" id="{087502B2-2DDF-4B9F-9E73-F1F4863FEA51}"/>
                </a:ext>
              </a:extLst>
            </p:cNvPr>
            <p:cNvSpPr/>
            <p:nvPr/>
          </p:nvSpPr>
          <p:spPr>
            <a:xfrm flipH="1">
              <a:off x="7024085" y="410501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8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38;p41">
              <a:extLst>
                <a:ext uri="{FF2B5EF4-FFF2-40B4-BE49-F238E27FC236}">
                  <a16:creationId xmlns="" xmlns:a16="http://schemas.microsoft.com/office/drawing/2014/main" id="{7A107BA9-A7EA-4102-B99F-98A9A7BB7730}"/>
                </a:ext>
              </a:extLst>
            </p:cNvPr>
            <p:cNvSpPr/>
            <p:nvPr/>
          </p:nvSpPr>
          <p:spPr>
            <a:xfrm flipH="1">
              <a:off x="7024085" y="410501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12775" cap="rnd" cmpd="sng">
              <a:solidFill>
                <a:srgbClr val="3F17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39;p41">
              <a:extLst>
                <a:ext uri="{FF2B5EF4-FFF2-40B4-BE49-F238E27FC236}">
                  <a16:creationId xmlns="" xmlns:a16="http://schemas.microsoft.com/office/drawing/2014/main" id="{D2D3D5BE-0265-41BC-9B56-F5CDED01C52A}"/>
                </a:ext>
              </a:extLst>
            </p:cNvPr>
            <p:cNvSpPr/>
            <p:nvPr/>
          </p:nvSpPr>
          <p:spPr>
            <a:xfrm flipH="1">
              <a:off x="6235269" y="379125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BC5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40;p41">
              <a:extLst>
                <a:ext uri="{FF2B5EF4-FFF2-40B4-BE49-F238E27FC236}">
                  <a16:creationId xmlns="" xmlns:a16="http://schemas.microsoft.com/office/drawing/2014/main" id="{5DCB6320-E402-4090-A4DC-AEB297AFCF91}"/>
                </a:ext>
              </a:extLst>
            </p:cNvPr>
            <p:cNvSpPr/>
            <p:nvPr/>
          </p:nvSpPr>
          <p:spPr>
            <a:xfrm flipH="1">
              <a:off x="6235269" y="379125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2775" cap="rnd" cmpd="sng">
              <a:solidFill>
                <a:srgbClr val="3F17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41;p41">
              <a:extLst>
                <a:ext uri="{FF2B5EF4-FFF2-40B4-BE49-F238E27FC236}">
                  <a16:creationId xmlns="" xmlns:a16="http://schemas.microsoft.com/office/drawing/2014/main" id="{D89A914B-8038-41A7-ABC7-297B01E447AB}"/>
                </a:ext>
              </a:extLst>
            </p:cNvPr>
            <p:cNvSpPr/>
            <p:nvPr/>
          </p:nvSpPr>
          <p:spPr>
            <a:xfrm flipH="1">
              <a:off x="6121434" y="3740303"/>
              <a:ext cx="889541" cy="385179"/>
            </a:xfrm>
            <a:custGeom>
              <a:avLst/>
              <a:gdLst/>
              <a:ahLst/>
              <a:cxnLst/>
              <a:rect l="l" t="t" r="r" b="b"/>
              <a:pathLst>
                <a:path w="32773" h="14191" extrusionOk="0">
                  <a:moveTo>
                    <a:pt x="25627" y="1"/>
                  </a:moveTo>
                  <a:cubicBezTo>
                    <a:pt x="23661" y="1"/>
                    <a:pt x="21660" y="474"/>
                    <a:pt x="19976" y="990"/>
                  </a:cubicBezTo>
                  <a:cubicBezTo>
                    <a:pt x="9813" y="4001"/>
                    <a:pt x="1" y="10211"/>
                    <a:pt x="1" y="10211"/>
                  </a:cubicBezTo>
                  <a:lnTo>
                    <a:pt x="16534" y="14190"/>
                  </a:lnTo>
                  <a:cubicBezTo>
                    <a:pt x="17368" y="13894"/>
                    <a:pt x="18255" y="13545"/>
                    <a:pt x="19115" y="13249"/>
                  </a:cubicBezTo>
                  <a:cubicBezTo>
                    <a:pt x="20890" y="12604"/>
                    <a:pt x="22610" y="12012"/>
                    <a:pt x="24358" y="11367"/>
                  </a:cubicBezTo>
                  <a:cubicBezTo>
                    <a:pt x="25137" y="11045"/>
                    <a:pt x="25944" y="10776"/>
                    <a:pt x="26750" y="10480"/>
                  </a:cubicBezTo>
                  <a:cubicBezTo>
                    <a:pt x="29251" y="9593"/>
                    <a:pt x="32154" y="8867"/>
                    <a:pt x="32530" y="5883"/>
                  </a:cubicBezTo>
                  <a:cubicBezTo>
                    <a:pt x="32772" y="4028"/>
                    <a:pt x="31670" y="2065"/>
                    <a:pt x="29950" y="1044"/>
                  </a:cubicBezTo>
                  <a:cubicBezTo>
                    <a:pt x="28638" y="283"/>
                    <a:pt x="27143" y="1"/>
                    <a:pt x="25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42;p41">
              <a:extLst>
                <a:ext uri="{FF2B5EF4-FFF2-40B4-BE49-F238E27FC236}">
                  <a16:creationId xmlns="" xmlns:a16="http://schemas.microsoft.com/office/drawing/2014/main" id="{0A2B320A-F1F3-4AB6-A3A8-79A70A0A59A4}"/>
                </a:ext>
              </a:extLst>
            </p:cNvPr>
            <p:cNvSpPr/>
            <p:nvPr/>
          </p:nvSpPr>
          <p:spPr>
            <a:xfrm flipH="1">
              <a:off x="6114132" y="3731916"/>
              <a:ext cx="904144" cy="400135"/>
            </a:xfrm>
            <a:custGeom>
              <a:avLst/>
              <a:gdLst/>
              <a:ahLst/>
              <a:cxnLst/>
              <a:rect l="l" t="t" r="r" b="b"/>
              <a:pathLst>
                <a:path w="33311" h="14742" extrusionOk="0">
                  <a:moveTo>
                    <a:pt x="25888" y="0"/>
                  </a:moveTo>
                  <a:cubicBezTo>
                    <a:pt x="23844" y="0"/>
                    <a:pt x="21803" y="502"/>
                    <a:pt x="20164" y="976"/>
                  </a:cubicBezTo>
                  <a:cubicBezTo>
                    <a:pt x="10082" y="3987"/>
                    <a:pt x="243" y="10198"/>
                    <a:pt x="135" y="10251"/>
                  </a:cubicBezTo>
                  <a:cubicBezTo>
                    <a:pt x="55" y="10332"/>
                    <a:pt x="1" y="10493"/>
                    <a:pt x="82" y="10601"/>
                  </a:cubicBezTo>
                  <a:cubicBezTo>
                    <a:pt x="114" y="10666"/>
                    <a:pt x="196" y="10702"/>
                    <a:pt x="273" y="10702"/>
                  </a:cubicBezTo>
                  <a:cubicBezTo>
                    <a:pt x="324" y="10702"/>
                    <a:pt x="372" y="10686"/>
                    <a:pt x="404" y="10655"/>
                  </a:cubicBezTo>
                  <a:cubicBezTo>
                    <a:pt x="512" y="10628"/>
                    <a:pt x="10324" y="4444"/>
                    <a:pt x="20298" y="1460"/>
                  </a:cubicBezTo>
                  <a:cubicBezTo>
                    <a:pt x="21892" y="996"/>
                    <a:pt x="23895" y="505"/>
                    <a:pt x="25883" y="505"/>
                  </a:cubicBezTo>
                  <a:cubicBezTo>
                    <a:pt x="27349" y="505"/>
                    <a:pt x="28806" y="772"/>
                    <a:pt x="30084" y="1514"/>
                  </a:cubicBezTo>
                  <a:cubicBezTo>
                    <a:pt x="31778" y="2509"/>
                    <a:pt x="32773" y="4418"/>
                    <a:pt x="32584" y="6138"/>
                  </a:cubicBezTo>
                  <a:cubicBezTo>
                    <a:pt x="32262" y="8692"/>
                    <a:pt x="29923" y="9499"/>
                    <a:pt x="27665" y="10251"/>
                  </a:cubicBezTo>
                  <a:cubicBezTo>
                    <a:pt x="27423" y="10359"/>
                    <a:pt x="27154" y="10440"/>
                    <a:pt x="26912" y="10520"/>
                  </a:cubicBezTo>
                  <a:lnTo>
                    <a:pt x="16723" y="14230"/>
                  </a:lnTo>
                  <a:cubicBezTo>
                    <a:pt x="16588" y="14284"/>
                    <a:pt x="16508" y="14418"/>
                    <a:pt x="16535" y="14553"/>
                  </a:cubicBezTo>
                  <a:cubicBezTo>
                    <a:pt x="16561" y="14660"/>
                    <a:pt x="16669" y="14741"/>
                    <a:pt x="16777" y="14741"/>
                  </a:cubicBezTo>
                  <a:cubicBezTo>
                    <a:pt x="16803" y="14741"/>
                    <a:pt x="16830" y="14741"/>
                    <a:pt x="16884" y="14660"/>
                  </a:cubicBezTo>
                  <a:lnTo>
                    <a:pt x="27100" y="10977"/>
                  </a:lnTo>
                  <a:cubicBezTo>
                    <a:pt x="27342" y="10870"/>
                    <a:pt x="27611" y="10789"/>
                    <a:pt x="27826" y="10708"/>
                  </a:cubicBezTo>
                  <a:cubicBezTo>
                    <a:pt x="30165" y="9929"/>
                    <a:pt x="32746" y="9015"/>
                    <a:pt x="33068" y="6165"/>
                  </a:cubicBezTo>
                  <a:cubicBezTo>
                    <a:pt x="33310" y="4256"/>
                    <a:pt x="32208" y="2159"/>
                    <a:pt x="30353" y="1084"/>
                  </a:cubicBezTo>
                  <a:cubicBezTo>
                    <a:pt x="28977" y="286"/>
                    <a:pt x="27431" y="0"/>
                    <a:pt x="258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43;p41">
              <a:extLst>
                <a:ext uri="{FF2B5EF4-FFF2-40B4-BE49-F238E27FC236}">
                  <a16:creationId xmlns="" xmlns:a16="http://schemas.microsoft.com/office/drawing/2014/main" id="{56C2ED71-87D1-4385-8148-D45A668D1C36}"/>
                </a:ext>
              </a:extLst>
            </p:cNvPr>
            <p:cNvSpPr/>
            <p:nvPr/>
          </p:nvSpPr>
          <p:spPr>
            <a:xfrm flipH="1">
              <a:off x="6138941" y="4069732"/>
              <a:ext cx="742130" cy="385559"/>
            </a:xfrm>
            <a:custGeom>
              <a:avLst/>
              <a:gdLst/>
              <a:ahLst/>
              <a:cxnLst/>
              <a:rect l="l" t="t" r="r" b="b"/>
              <a:pathLst>
                <a:path w="27342" h="14205" extrusionOk="0">
                  <a:moveTo>
                    <a:pt x="19911" y="1"/>
                  </a:moveTo>
                  <a:cubicBezTo>
                    <a:pt x="17573" y="1"/>
                    <a:pt x="14419" y="574"/>
                    <a:pt x="10216" y="2295"/>
                  </a:cubicBezTo>
                  <a:cubicBezTo>
                    <a:pt x="995" y="6059"/>
                    <a:pt x="968" y="6785"/>
                    <a:pt x="0" y="7134"/>
                  </a:cubicBezTo>
                  <a:lnTo>
                    <a:pt x="14679" y="14205"/>
                  </a:lnTo>
                  <a:cubicBezTo>
                    <a:pt x="16830" y="12941"/>
                    <a:pt x="19142" y="11919"/>
                    <a:pt x="21561" y="11247"/>
                  </a:cubicBezTo>
                  <a:lnTo>
                    <a:pt x="21669" y="11220"/>
                  </a:lnTo>
                  <a:cubicBezTo>
                    <a:pt x="22717" y="10925"/>
                    <a:pt x="23739" y="10656"/>
                    <a:pt x="24653" y="10091"/>
                  </a:cubicBezTo>
                  <a:cubicBezTo>
                    <a:pt x="26346" y="9043"/>
                    <a:pt x="27341" y="7215"/>
                    <a:pt x="27207" y="5252"/>
                  </a:cubicBezTo>
                  <a:cubicBezTo>
                    <a:pt x="27180" y="4446"/>
                    <a:pt x="26938" y="3720"/>
                    <a:pt x="26588" y="3128"/>
                  </a:cubicBezTo>
                  <a:lnTo>
                    <a:pt x="25997" y="2295"/>
                  </a:lnTo>
                  <a:cubicBezTo>
                    <a:pt x="25997" y="2295"/>
                    <a:pt x="24587" y="1"/>
                    <a:pt x="19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44;p41">
              <a:extLst>
                <a:ext uri="{FF2B5EF4-FFF2-40B4-BE49-F238E27FC236}">
                  <a16:creationId xmlns="" xmlns:a16="http://schemas.microsoft.com/office/drawing/2014/main" id="{581F16F4-48D1-41F0-BEAC-2F78366F0549}"/>
                </a:ext>
              </a:extLst>
            </p:cNvPr>
            <p:cNvSpPr/>
            <p:nvPr/>
          </p:nvSpPr>
          <p:spPr>
            <a:xfrm flipH="1">
              <a:off x="6133105" y="4062729"/>
              <a:ext cx="756733" cy="399130"/>
            </a:xfrm>
            <a:custGeom>
              <a:avLst/>
              <a:gdLst/>
              <a:ahLst/>
              <a:cxnLst/>
              <a:rect l="l" t="t" r="r" b="b"/>
              <a:pathLst>
                <a:path w="27880" h="14705" extrusionOk="0">
                  <a:moveTo>
                    <a:pt x="20273" y="1"/>
                  </a:moveTo>
                  <a:cubicBezTo>
                    <a:pt x="17894" y="1"/>
                    <a:pt x="14691" y="580"/>
                    <a:pt x="10432" y="2311"/>
                  </a:cubicBezTo>
                  <a:cubicBezTo>
                    <a:pt x="3684" y="5053"/>
                    <a:pt x="1829" y="6209"/>
                    <a:pt x="941" y="6747"/>
                  </a:cubicBezTo>
                  <a:cubicBezTo>
                    <a:pt x="619" y="6908"/>
                    <a:pt x="458" y="7043"/>
                    <a:pt x="216" y="7123"/>
                  </a:cubicBezTo>
                  <a:cubicBezTo>
                    <a:pt x="81" y="7177"/>
                    <a:pt x="1" y="7311"/>
                    <a:pt x="54" y="7446"/>
                  </a:cubicBezTo>
                  <a:cubicBezTo>
                    <a:pt x="97" y="7552"/>
                    <a:pt x="189" y="7624"/>
                    <a:pt x="292" y="7624"/>
                  </a:cubicBezTo>
                  <a:cubicBezTo>
                    <a:pt x="319" y="7624"/>
                    <a:pt x="348" y="7619"/>
                    <a:pt x="377" y="7607"/>
                  </a:cubicBezTo>
                  <a:cubicBezTo>
                    <a:pt x="673" y="7527"/>
                    <a:pt x="888" y="7392"/>
                    <a:pt x="1210" y="7177"/>
                  </a:cubicBezTo>
                  <a:cubicBezTo>
                    <a:pt x="2097" y="6639"/>
                    <a:pt x="3899" y="5510"/>
                    <a:pt x="10620" y="2768"/>
                  </a:cubicBezTo>
                  <a:cubicBezTo>
                    <a:pt x="14766" y="1078"/>
                    <a:pt x="17880" y="518"/>
                    <a:pt x="20185" y="518"/>
                  </a:cubicBezTo>
                  <a:cubicBezTo>
                    <a:pt x="24666" y="518"/>
                    <a:pt x="26096" y="2634"/>
                    <a:pt x="26132" y="2687"/>
                  </a:cubicBezTo>
                  <a:lnTo>
                    <a:pt x="26696" y="3521"/>
                  </a:lnTo>
                  <a:cubicBezTo>
                    <a:pt x="27019" y="4059"/>
                    <a:pt x="27234" y="4731"/>
                    <a:pt x="27315" y="5510"/>
                  </a:cubicBezTo>
                  <a:cubicBezTo>
                    <a:pt x="27449" y="7338"/>
                    <a:pt x="26535" y="9059"/>
                    <a:pt x="24868" y="10107"/>
                  </a:cubicBezTo>
                  <a:cubicBezTo>
                    <a:pt x="24035" y="10645"/>
                    <a:pt x="23148" y="10887"/>
                    <a:pt x="22180" y="11156"/>
                  </a:cubicBezTo>
                  <a:lnTo>
                    <a:pt x="21857" y="11237"/>
                  </a:lnTo>
                  <a:cubicBezTo>
                    <a:pt x="19411" y="11909"/>
                    <a:pt x="17045" y="12930"/>
                    <a:pt x="14867" y="14248"/>
                  </a:cubicBezTo>
                  <a:cubicBezTo>
                    <a:pt x="14760" y="14301"/>
                    <a:pt x="14733" y="14436"/>
                    <a:pt x="14787" y="14570"/>
                  </a:cubicBezTo>
                  <a:cubicBezTo>
                    <a:pt x="14840" y="14678"/>
                    <a:pt x="14894" y="14705"/>
                    <a:pt x="15002" y="14705"/>
                  </a:cubicBezTo>
                  <a:cubicBezTo>
                    <a:pt x="15082" y="14705"/>
                    <a:pt x="15109" y="14705"/>
                    <a:pt x="15082" y="14651"/>
                  </a:cubicBezTo>
                  <a:cubicBezTo>
                    <a:pt x="17206" y="13333"/>
                    <a:pt x="19491" y="12366"/>
                    <a:pt x="21911" y="11694"/>
                  </a:cubicBezTo>
                  <a:lnTo>
                    <a:pt x="22260" y="11586"/>
                  </a:lnTo>
                  <a:cubicBezTo>
                    <a:pt x="23228" y="11344"/>
                    <a:pt x="24196" y="11075"/>
                    <a:pt x="25083" y="10511"/>
                  </a:cubicBezTo>
                  <a:cubicBezTo>
                    <a:pt x="26885" y="9355"/>
                    <a:pt x="27879" y="7473"/>
                    <a:pt x="27745" y="5430"/>
                  </a:cubicBezTo>
                  <a:cubicBezTo>
                    <a:pt x="27691" y="4596"/>
                    <a:pt x="27476" y="3817"/>
                    <a:pt x="27073" y="3225"/>
                  </a:cubicBezTo>
                  <a:lnTo>
                    <a:pt x="26535" y="2365"/>
                  </a:lnTo>
                  <a:cubicBezTo>
                    <a:pt x="26446" y="2240"/>
                    <a:pt x="24951" y="1"/>
                    <a:pt x="202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45;p41">
              <a:extLst>
                <a:ext uri="{FF2B5EF4-FFF2-40B4-BE49-F238E27FC236}">
                  <a16:creationId xmlns="" xmlns:a16="http://schemas.microsoft.com/office/drawing/2014/main" id="{06B5DADF-E873-42E4-A2C2-936E5756AF36}"/>
                </a:ext>
              </a:extLst>
            </p:cNvPr>
            <p:cNvSpPr/>
            <p:nvPr/>
          </p:nvSpPr>
          <p:spPr>
            <a:xfrm flipH="1">
              <a:off x="6872304" y="3851072"/>
              <a:ext cx="399890" cy="514459"/>
            </a:xfrm>
            <a:custGeom>
              <a:avLst/>
              <a:gdLst/>
              <a:ahLst/>
              <a:cxnLst/>
              <a:rect l="l" t="t" r="r" b="b"/>
              <a:pathLst>
                <a:path w="14733" h="18954" extrusionOk="0">
                  <a:moveTo>
                    <a:pt x="0" y="1"/>
                  </a:moveTo>
                  <a:lnTo>
                    <a:pt x="14733" y="18954"/>
                  </a:lnTo>
                  <a:cubicBezTo>
                    <a:pt x="14679" y="545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46;p41">
              <a:extLst>
                <a:ext uri="{FF2B5EF4-FFF2-40B4-BE49-F238E27FC236}">
                  <a16:creationId xmlns="" xmlns:a16="http://schemas.microsoft.com/office/drawing/2014/main" id="{51F9755A-6114-471B-A8FF-14A7BD180D65}"/>
                </a:ext>
              </a:extLst>
            </p:cNvPr>
            <p:cNvSpPr/>
            <p:nvPr/>
          </p:nvSpPr>
          <p:spPr>
            <a:xfrm flipH="1">
              <a:off x="6865003" y="3843635"/>
              <a:ext cx="415959" cy="527732"/>
            </a:xfrm>
            <a:custGeom>
              <a:avLst/>
              <a:gdLst/>
              <a:ahLst/>
              <a:cxnLst/>
              <a:rect l="l" t="t" r="r" b="b"/>
              <a:pathLst>
                <a:path w="15325" h="19443" extrusionOk="0">
                  <a:moveTo>
                    <a:pt x="290" y="1"/>
                  </a:moveTo>
                  <a:cubicBezTo>
                    <a:pt x="191" y="1"/>
                    <a:pt x="101" y="70"/>
                    <a:pt x="81" y="167"/>
                  </a:cubicBezTo>
                  <a:cubicBezTo>
                    <a:pt x="1" y="302"/>
                    <a:pt x="81" y="463"/>
                    <a:pt x="216" y="490"/>
                  </a:cubicBezTo>
                  <a:cubicBezTo>
                    <a:pt x="377" y="570"/>
                    <a:pt x="14733" y="6082"/>
                    <a:pt x="14787" y="19228"/>
                  </a:cubicBezTo>
                  <a:cubicBezTo>
                    <a:pt x="14841" y="19362"/>
                    <a:pt x="14921" y="19443"/>
                    <a:pt x="15056" y="19443"/>
                  </a:cubicBezTo>
                  <a:cubicBezTo>
                    <a:pt x="15190" y="19443"/>
                    <a:pt x="15298" y="19309"/>
                    <a:pt x="15325" y="19228"/>
                  </a:cubicBezTo>
                  <a:cubicBezTo>
                    <a:pt x="15271" y="5705"/>
                    <a:pt x="538" y="87"/>
                    <a:pt x="404" y="33"/>
                  </a:cubicBezTo>
                  <a:cubicBezTo>
                    <a:pt x="367" y="11"/>
                    <a:pt x="328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47;p41">
              <a:extLst>
                <a:ext uri="{FF2B5EF4-FFF2-40B4-BE49-F238E27FC236}">
                  <a16:creationId xmlns="" xmlns:a16="http://schemas.microsoft.com/office/drawing/2014/main" id="{0648B412-AB86-4B99-BDD4-B7DEF7AA4F69}"/>
                </a:ext>
              </a:extLst>
            </p:cNvPr>
            <p:cNvSpPr/>
            <p:nvPr/>
          </p:nvSpPr>
          <p:spPr>
            <a:xfrm flipH="1">
              <a:off x="7508606" y="3293348"/>
              <a:ext cx="923089" cy="1175080"/>
            </a:xfrm>
            <a:custGeom>
              <a:avLst/>
              <a:gdLst/>
              <a:ahLst/>
              <a:cxnLst/>
              <a:rect l="l" t="t" r="r" b="b"/>
              <a:pathLst>
                <a:path w="34009" h="43293" extrusionOk="0">
                  <a:moveTo>
                    <a:pt x="20865" y="0"/>
                  </a:moveTo>
                  <a:cubicBezTo>
                    <a:pt x="20766" y="0"/>
                    <a:pt x="20667" y="3"/>
                    <a:pt x="20567" y="9"/>
                  </a:cubicBezTo>
                  <a:cubicBezTo>
                    <a:pt x="17610" y="144"/>
                    <a:pt x="16964" y="2348"/>
                    <a:pt x="16964" y="4553"/>
                  </a:cubicBezTo>
                  <a:cubicBezTo>
                    <a:pt x="16964" y="7591"/>
                    <a:pt x="16561" y="10682"/>
                    <a:pt x="15755" y="13747"/>
                  </a:cubicBezTo>
                  <a:cubicBezTo>
                    <a:pt x="14975" y="16651"/>
                    <a:pt x="14061" y="19769"/>
                    <a:pt x="12475" y="22431"/>
                  </a:cubicBezTo>
                  <a:lnTo>
                    <a:pt x="1" y="43293"/>
                  </a:lnTo>
                  <a:lnTo>
                    <a:pt x="1" y="43293"/>
                  </a:lnTo>
                  <a:lnTo>
                    <a:pt x="26508" y="41061"/>
                  </a:lnTo>
                  <a:cubicBezTo>
                    <a:pt x="26912" y="40658"/>
                    <a:pt x="27288" y="40228"/>
                    <a:pt x="27664" y="39798"/>
                  </a:cubicBezTo>
                  <a:cubicBezTo>
                    <a:pt x="32019" y="34609"/>
                    <a:pt x="34009" y="27539"/>
                    <a:pt x="30514" y="21947"/>
                  </a:cubicBezTo>
                  <a:cubicBezTo>
                    <a:pt x="29224" y="19903"/>
                    <a:pt x="28471" y="18479"/>
                    <a:pt x="28740" y="16032"/>
                  </a:cubicBezTo>
                  <a:cubicBezTo>
                    <a:pt x="29008" y="13640"/>
                    <a:pt x="29734" y="11220"/>
                    <a:pt x="29439" y="8854"/>
                  </a:cubicBezTo>
                  <a:cubicBezTo>
                    <a:pt x="29035" y="5521"/>
                    <a:pt x="27369" y="2725"/>
                    <a:pt x="24196" y="977"/>
                  </a:cubicBezTo>
                  <a:cubicBezTo>
                    <a:pt x="23204" y="431"/>
                    <a:pt x="22051" y="0"/>
                    <a:pt x="20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48;p41">
              <a:extLst>
                <a:ext uri="{FF2B5EF4-FFF2-40B4-BE49-F238E27FC236}">
                  <a16:creationId xmlns="" xmlns:a16="http://schemas.microsoft.com/office/drawing/2014/main" id="{25E9114C-EEE2-4ADD-9364-FB54BA69DDE6}"/>
                </a:ext>
              </a:extLst>
            </p:cNvPr>
            <p:cNvSpPr/>
            <p:nvPr/>
          </p:nvSpPr>
          <p:spPr>
            <a:xfrm flipH="1">
              <a:off x="7510044" y="3285992"/>
              <a:ext cx="928952" cy="1187539"/>
            </a:xfrm>
            <a:custGeom>
              <a:avLst/>
              <a:gdLst/>
              <a:ahLst/>
              <a:cxnLst/>
              <a:rect l="l" t="t" r="r" b="b"/>
              <a:pathLst>
                <a:path w="34225" h="43752" extrusionOk="0">
                  <a:moveTo>
                    <a:pt x="21182" y="1"/>
                  </a:moveTo>
                  <a:cubicBezTo>
                    <a:pt x="21075" y="1"/>
                    <a:pt x="20969" y="4"/>
                    <a:pt x="20863" y="12"/>
                  </a:cubicBezTo>
                  <a:cubicBezTo>
                    <a:pt x="18309" y="92"/>
                    <a:pt x="16991" y="1705"/>
                    <a:pt x="16991" y="4770"/>
                  </a:cubicBezTo>
                  <a:cubicBezTo>
                    <a:pt x="16965" y="7835"/>
                    <a:pt x="16588" y="10900"/>
                    <a:pt x="15782" y="13911"/>
                  </a:cubicBezTo>
                  <a:cubicBezTo>
                    <a:pt x="15029" y="16814"/>
                    <a:pt x="14115" y="19879"/>
                    <a:pt x="12529" y="22513"/>
                  </a:cubicBezTo>
                  <a:lnTo>
                    <a:pt x="55" y="43402"/>
                  </a:lnTo>
                  <a:cubicBezTo>
                    <a:pt x="1" y="43483"/>
                    <a:pt x="28" y="43671"/>
                    <a:pt x="162" y="43725"/>
                  </a:cubicBezTo>
                  <a:cubicBezTo>
                    <a:pt x="189" y="43752"/>
                    <a:pt x="270" y="43752"/>
                    <a:pt x="297" y="43752"/>
                  </a:cubicBezTo>
                  <a:cubicBezTo>
                    <a:pt x="404" y="43752"/>
                    <a:pt x="458" y="43725"/>
                    <a:pt x="538" y="43671"/>
                  </a:cubicBezTo>
                  <a:lnTo>
                    <a:pt x="13013" y="22755"/>
                  </a:lnTo>
                  <a:cubicBezTo>
                    <a:pt x="14572" y="20067"/>
                    <a:pt x="15513" y="16975"/>
                    <a:pt x="16292" y="14018"/>
                  </a:cubicBezTo>
                  <a:cubicBezTo>
                    <a:pt x="17099" y="10980"/>
                    <a:pt x="17502" y="7862"/>
                    <a:pt x="17502" y="4770"/>
                  </a:cubicBezTo>
                  <a:cubicBezTo>
                    <a:pt x="17502" y="2028"/>
                    <a:pt x="18605" y="603"/>
                    <a:pt x="20863" y="495"/>
                  </a:cubicBezTo>
                  <a:cubicBezTo>
                    <a:pt x="20940" y="492"/>
                    <a:pt x="21017" y="490"/>
                    <a:pt x="21095" y="490"/>
                  </a:cubicBezTo>
                  <a:cubicBezTo>
                    <a:pt x="22108" y="490"/>
                    <a:pt x="23210" y="812"/>
                    <a:pt x="24358" y="1436"/>
                  </a:cubicBezTo>
                  <a:cubicBezTo>
                    <a:pt x="27288" y="3103"/>
                    <a:pt x="29062" y="5738"/>
                    <a:pt x="29466" y="9152"/>
                  </a:cubicBezTo>
                  <a:cubicBezTo>
                    <a:pt x="29681" y="10711"/>
                    <a:pt x="29358" y="12378"/>
                    <a:pt x="29089" y="13991"/>
                  </a:cubicBezTo>
                  <a:cubicBezTo>
                    <a:pt x="28955" y="14744"/>
                    <a:pt x="28820" y="15524"/>
                    <a:pt x="28767" y="16276"/>
                  </a:cubicBezTo>
                  <a:cubicBezTo>
                    <a:pt x="28498" y="18777"/>
                    <a:pt x="29277" y="20228"/>
                    <a:pt x="30568" y="22352"/>
                  </a:cubicBezTo>
                  <a:cubicBezTo>
                    <a:pt x="33660" y="27326"/>
                    <a:pt x="32557" y="34208"/>
                    <a:pt x="27745" y="39880"/>
                  </a:cubicBezTo>
                  <a:cubicBezTo>
                    <a:pt x="27396" y="40284"/>
                    <a:pt x="27019" y="40741"/>
                    <a:pt x="26616" y="41144"/>
                  </a:cubicBezTo>
                  <a:cubicBezTo>
                    <a:pt x="26508" y="41225"/>
                    <a:pt x="26508" y="41413"/>
                    <a:pt x="26616" y="41520"/>
                  </a:cubicBezTo>
                  <a:cubicBezTo>
                    <a:pt x="26656" y="41561"/>
                    <a:pt x="26723" y="41581"/>
                    <a:pt x="26791" y="41581"/>
                  </a:cubicBezTo>
                  <a:cubicBezTo>
                    <a:pt x="26858" y="41581"/>
                    <a:pt x="26925" y="41561"/>
                    <a:pt x="26965" y="41520"/>
                  </a:cubicBezTo>
                  <a:cubicBezTo>
                    <a:pt x="27369" y="41117"/>
                    <a:pt x="27799" y="40660"/>
                    <a:pt x="28148" y="40230"/>
                  </a:cubicBezTo>
                  <a:cubicBezTo>
                    <a:pt x="33095" y="34342"/>
                    <a:pt x="34224" y="27218"/>
                    <a:pt x="31025" y="22083"/>
                  </a:cubicBezTo>
                  <a:cubicBezTo>
                    <a:pt x="29761" y="20094"/>
                    <a:pt x="29009" y="18750"/>
                    <a:pt x="29277" y="16330"/>
                  </a:cubicBezTo>
                  <a:cubicBezTo>
                    <a:pt x="29331" y="15604"/>
                    <a:pt x="29466" y="14825"/>
                    <a:pt x="29600" y="14072"/>
                  </a:cubicBezTo>
                  <a:cubicBezTo>
                    <a:pt x="29869" y="12432"/>
                    <a:pt x="30165" y="10711"/>
                    <a:pt x="29976" y="9071"/>
                  </a:cubicBezTo>
                  <a:cubicBezTo>
                    <a:pt x="29573" y="5469"/>
                    <a:pt x="27691" y="2727"/>
                    <a:pt x="24627" y="1006"/>
                  </a:cubicBezTo>
                  <a:cubicBezTo>
                    <a:pt x="23427" y="370"/>
                    <a:pt x="22272" y="1"/>
                    <a:pt x="211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49;p41">
              <a:extLst>
                <a:ext uri="{FF2B5EF4-FFF2-40B4-BE49-F238E27FC236}">
                  <a16:creationId xmlns="" xmlns:a16="http://schemas.microsoft.com/office/drawing/2014/main" id="{3F1248DD-C954-4AC3-82F5-1C3DA6877244}"/>
                </a:ext>
              </a:extLst>
            </p:cNvPr>
            <p:cNvSpPr/>
            <p:nvPr/>
          </p:nvSpPr>
          <p:spPr>
            <a:xfrm flipH="1">
              <a:off x="7186071" y="4314069"/>
              <a:ext cx="519562" cy="110579"/>
            </a:xfrm>
            <a:custGeom>
              <a:avLst/>
              <a:gdLst/>
              <a:ahLst/>
              <a:cxnLst/>
              <a:rect l="l" t="t" r="r" b="b"/>
              <a:pathLst>
                <a:path w="19142" h="4074" extrusionOk="0">
                  <a:moveTo>
                    <a:pt x="7908" y="0"/>
                  </a:moveTo>
                  <a:cubicBezTo>
                    <a:pt x="5199" y="0"/>
                    <a:pt x="2397" y="880"/>
                    <a:pt x="0" y="3455"/>
                  </a:cubicBezTo>
                  <a:lnTo>
                    <a:pt x="19142" y="4073"/>
                  </a:lnTo>
                  <a:cubicBezTo>
                    <a:pt x="19142" y="4073"/>
                    <a:pt x="13740" y="0"/>
                    <a:pt x="7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50;p41">
              <a:extLst>
                <a:ext uri="{FF2B5EF4-FFF2-40B4-BE49-F238E27FC236}">
                  <a16:creationId xmlns="" xmlns:a16="http://schemas.microsoft.com/office/drawing/2014/main" id="{BE84F0B2-3CAB-4A86-8FBB-8FA92FDBBA47}"/>
                </a:ext>
              </a:extLst>
            </p:cNvPr>
            <p:cNvSpPr/>
            <p:nvPr/>
          </p:nvSpPr>
          <p:spPr>
            <a:xfrm flipH="1">
              <a:off x="7178770" y="4307337"/>
              <a:ext cx="534897" cy="124611"/>
            </a:xfrm>
            <a:custGeom>
              <a:avLst/>
              <a:gdLst/>
              <a:ahLst/>
              <a:cxnLst/>
              <a:rect l="l" t="t" r="r" b="b"/>
              <a:pathLst>
                <a:path w="19707" h="4591" extrusionOk="0">
                  <a:moveTo>
                    <a:pt x="8157" y="0"/>
                  </a:moveTo>
                  <a:cubicBezTo>
                    <a:pt x="5387" y="0"/>
                    <a:pt x="2522" y="893"/>
                    <a:pt x="81" y="3515"/>
                  </a:cubicBezTo>
                  <a:cubicBezTo>
                    <a:pt x="0" y="3623"/>
                    <a:pt x="0" y="3784"/>
                    <a:pt x="81" y="3891"/>
                  </a:cubicBezTo>
                  <a:cubicBezTo>
                    <a:pt x="135" y="3932"/>
                    <a:pt x="202" y="3952"/>
                    <a:pt x="269" y="3952"/>
                  </a:cubicBezTo>
                  <a:cubicBezTo>
                    <a:pt x="337" y="3952"/>
                    <a:pt x="404" y="3932"/>
                    <a:pt x="458" y="3891"/>
                  </a:cubicBezTo>
                  <a:cubicBezTo>
                    <a:pt x="2794" y="1384"/>
                    <a:pt x="5539" y="527"/>
                    <a:pt x="8199" y="527"/>
                  </a:cubicBezTo>
                  <a:cubicBezTo>
                    <a:pt x="13896" y="527"/>
                    <a:pt x="19203" y="4455"/>
                    <a:pt x="19276" y="4510"/>
                  </a:cubicBezTo>
                  <a:cubicBezTo>
                    <a:pt x="19357" y="4590"/>
                    <a:pt x="19384" y="4590"/>
                    <a:pt x="19438" y="4590"/>
                  </a:cubicBezTo>
                  <a:cubicBezTo>
                    <a:pt x="19545" y="4590"/>
                    <a:pt x="19626" y="4563"/>
                    <a:pt x="19626" y="4429"/>
                  </a:cubicBezTo>
                  <a:cubicBezTo>
                    <a:pt x="19706" y="4321"/>
                    <a:pt x="19680" y="4160"/>
                    <a:pt x="19572" y="4080"/>
                  </a:cubicBezTo>
                  <a:cubicBezTo>
                    <a:pt x="19517" y="4043"/>
                    <a:pt x="14050" y="0"/>
                    <a:pt x="81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51;p41">
              <a:extLst>
                <a:ext uri="{FF2B5EF4-FFF2-40B4-BE49-F238E27FC236}">
                  <a16:creationId xmlns="" xmlns:a16="http://schemas.microsoft.com/office/drawing/2014/main" id="{4AF690CC-CB24-4A6F-92C8-A463B422167D}"/>
                </a:ext>
              </a:extLst>
            </p:cNvPr>
            <p:cNvSpPr/>
            <p:nvPr/>
          </p:nvSpPr>
          <p:spPr>
            <a:xfrm flipH="1">
              <a:off x="5358892" y="1512311"/>
              <a:ext cx="789575" cy="929006"/>
            </a:xfrm>
            <a:custGeom>
              <a:avLst/>
              <a:gdLst/>
              <a:ahLst/>
              <a:cxnLst/>
              <a:rect l="l" t="t" r="r" b="b"/>
              <a:pathLst>
                <a:path w="29090" h="34227" extrusionOk="0">
                  <a:moveTo>
                    <a:pt x="16808" y="0"/>
                  </a:moveTo>
                  <a:cubicBezTo>
                    <a:pt x="16726" y="0"/>
                    <a:pt x="16644" y="1"/>
                    <a:pt x="16561" y="4"/>
                  </a:cubicBezTo>
                  <a:cubicBezTo>
                    <a:pt x="12421" y="138"/>
                    <a:pt x="9061" y="3176"/>
                    <a:pt x="8442" y="7155"/>
                  </a:cubicBezTo>
                  <a:cubicBezTo>
                    <a:pt x="7863" y="6827"/>
                    <a:pt x="7189" y="6641"/>
                    <a:pt x="6487" y="6641"/>
                  </a:cubicBezTo>
                  <a:cubicBezTo>
                    <a:pt x="6440" y="6641"/>
                    <a:pt x="6393" y="6642"/>
                    <a:pt x="6345" y="6644"/>
                  </a:cubicBezTo>
                  <a:cubicBezTo>
                    <a:pt x="4060" y="6725"/>
                    <a:pt x="2232" y="8633"/>
                    <a:pt x="2313" y="10919"/>
                  </a:cubicBezTo>
                  <a:cubicBezTo>
                    <a:pt x="2340" y="12048"/>
                    <a:pt x="2797" y="13069"/>
                    <a:pt x="3576" y="13795"/>
                  </a:cubicBezTo>
                  <a:cubicBezTo>
                    <a:pt x="1399" y="15381"/>
                    <a:pt x="1" y="17962"/>
                    <a:pt x="81" y="20892"/>
                  </a:cubicBezTo>
                  <a:cubicBezTo>
                    <a:pt x="81" y="21269"/>
                    <a:pt x="135" y="21672"/>
                    <a:pt x="189" y="22022"/>
                  </a:cubicBezTo>
                  <a:cubicBezTo>
                    <a:pt x="4356" y="24360"/>
                    <a:pt x="7528" y="28769"/>
                    <a:pt x="8630" y="34092"/>
                  </a:cubicBezTo>
                  <a:cubicBezTo>
                    <a:pt x="9061" y="34200"/>
                    <a:pt x="9491" y="34227"/>
                    <a:pt x="9948" y="34227"/>
                  </a:cubicBezTo>
                  <a:cubicBezTo>
                    <a:pt x="12797" y="34173"/>
                    <a:pt x="15056" y="31780"/>
                    <a:pt x="14975" y="28904"/>
                  </a:cubicBezTo>
                  <a:lnTo>
                    <a:pt x="14975" y="28904"/>
                  </a:lnTo>
                  <a:cubicBezTo>
                    <a:pt x="16482" y="30203"/>
                    <a:pt x="18416" y="30950"/>
                    <a:pt x="20534" y="30950"/>
                  </a:cubicBezTo>
                  <a:cubicBezTo>
                    <a:pt x="20608" y="30950"/>
                    <a:pt x="20681" y="30949"/>
                    <a:pt x="20755" y="30947"/>
                  </a:cubicBezTo>
                  <a:cubicBezTo>
                    <a:pt x="25433" y="30813"/>
                    <a:pt x="29089" y="26914"/>
                    <a:pt x="28955" y="22264"/>
                  </a:cubicBezTo>
                  <a:cubicBezTo>
                    <a:pt x="28820" y="18500"/>
                    <a:pt x="26239" y="15381"/>
                    <a:pt x="22771" y="14413"/>
                  </a:cubicBezTo>
                  <a:cubicBezTo>
                    <a:pt x="24358" y="12827"/>
                    <a:pt x="25299" y="10623"/>
                    <a:pt x="25218" y="8203"/>
                  </a:cubicBezTo>
                  <a:cubicBezTo>
                    <a:pt x="25086" y="3609"/>
                    <a:pt x="21323" y="0"/>
                    <a:pt x="16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52;p41">
              <a:extLst>
                <a:ext uri="{FF2B5EF4-FFF2-40B4-BE49-F238E27FC236}">
                  <a16:creationId xmlns="" xmlns:a16="http://schemas.microsoft.com/office/drawing/2014/main" id="{69F5A3C9-96FB-4131-998D-EA5A6198D3DC}"/>
                </a:ext>
              </a:extLst>
            </p:cNvPr>
            <p:cNvSpPr/>
            <p:nvPr/>
          </p:nvSpPr>
          <p:spPr>
            <a:xfrm flipH="1">
              <a:off x="5355988" y="1507941"/>
              <a:ext cx="796117" cy="939212"/>
            </a:xfrm>
            <a:custGeom>
              <a:avLst/>
              <a:gdLst/>
              <a:ahLst/>
              <a:cxnLst/>
              <a:rect l="l" t="t" r="r" b="b"/>
              <a:pathLst>
                <a:path w="29331" h="34603" extrusionOk="0">
                  <a:moveTo>
                    <a:pt x="16969" y="320"/>
                  </a:moveTo>
                  <a:cubicBezTo>
                    <a:pt x="19063" y="320"/>
                    <a:pt x="21043" y="1122"/>
                    <a:pt x="22583" y="2584"/>
                  </a:cubicBezTo>
                  <a:cubicBezTo>
                    <a:pt x="24196" y="4090"/>
                    <a:pt x="25083" y="6133"/>
                    <a:pt x="25164" y="8364"/>
                  </a:cubicBezTo>
                  <a:cubicBezTo>
                    <a:pt x="25217" y="10649"/>
                    <a:pt x="24357" y="12827"/>
                    <a:pt x="22744" y="14440"/>
                  </a:cubicBezTo>
                  <a:cubicBezTo>
                    <a:pt x="22717" y="14467"/>
                    <a:pt x="22717" y="14548"/>
                    <a:pt x="22717" y="14601"/>
                  </a:cubicBezTo>
                  <a:cubicBezTo>
                    <a:pt x="22744" y="14682"/>
                    <a:pt x="22771" y="14736"/>
                    <a:pt x="22852" y="14736"/>
                  </a:cubicBezTo>
                  <a:cubicBezTo>
                    <a:pt x="26347" y="15704"/>
                    <a:pt x="28793" y="18795"/>
                    <a:pt x="28901" y="22478"/>
                  </a:cubicBezTo>
                  <a:cubicBezTo>
                    <a:pt x="28954" y="24683"/>
                    <a:pt x="28148" y="26780"/>
                    <a:pt x="26642" y="28393"/>
                  </a:cubicBezTo>
                  <a:cubicBezTo>
                    <a:pt x="25137" y="29979"/>
                    <a:pt x="23067" y="30893"/>
                    <a:pt x="20862" y="30974"/>
                  </a:cubicBezTo>
                  <a:cubicBezTo>
                    <a:pt x="20790" y="30975"/>
                    <a:pt x="20717" y="30976"/>
                    <a:pt x="20645" y="30976"/>
                  </a:cubicBezTo>
                  <a:cubicBezTo>
                    <a:pt x="18630" y="30976"/>
                    <a:pt x="16748" y="30255"/>
                    <a:pt x="15217" y="28957"/>
                  </a:cubicBezTo>
                  <a:cubicBezTo>
                    <a:pt x="15202" y="28913"/>
                    <a:pt x="15171" y="28893"/>
                    <a:pt x="15137" y="28893"/>
                  </a:cubicBezTo>
                  <a:cubicBezTo>
                    <a:pt x="15109" y="28893"/>
                    <a:pt x="15079" y="28906"/>
                    <a:pt x="15055" y="28930"/>
                  </a:cubicBezTo>
                  <a:cubicBezTo>
                    <a:pt x="14975" y="28957"/>
                    <a:pt x="14948" y="29011"/>
                    <a:pt x="14948" y="29092"/>
                  </a:cubicBezTo>
                  <a:cubicBezTo>
                    <a:pt x="15002" y="31834"/>
                    <a:pt x="12824" y="34173"/>
                    <a:pt x="10082" y="34227"/>
                  </a:cubicBezTo>
                  <a:cubicBezTo>
                    <a:pt x="9678" y="34227"/>
                    <a:pt x="9302" y="34200"/>
                    <a:pt x="8899" y="34119"/>
                  </a:cubicBezTo>
                  <a:cubicBezTo>
                    <a:pt x="7797" y="28850"/>
                    <a:pt x="4732" y="24495"/>
                    <a:pt x="457" y="22102"/>
                  </a:cubicBezTo>
                  <a:cubicBezTo>
                    <a:pt x="404" y="21726"/>
                    <a:pt x="350" y="21403"/>
                    <a:pt x="350" y="21053"/>
                  </a:cubicBezTo>
                  <a:cubicBezTo>
                    <a:pt x="296" y="18311"/>
                    <a:pt x="1560" y="15704"/>
                    <a:pt x="3791" y="14091"/>
                  </a:cubicBezTo>
                  <a:cubicBezTo>
                    <a:pt x="3818" y="14064"/>
                    <a:pt x="3845" y="14010"/>
                    <a:pt x="3845" y="13956"/>
                  </a:cubicBezTo>
                  <a:cubicBezTo>
                    <a:pt x="3845" y="13902"/>
                    <a:pt x="3818" y="13875"/>
                    <a:pt x="3791" y="13822"/>
                  </a:cubicBezTo>
                  <a:cubicBezTo>
                    <a:pt x="3011" y="13123"/>
                    <a:pt x="2581" y="12128"/>
                    <a:pt x="2527" y="11080"/>
                  </a:cubicBezTo>
                  <a:cubicBezTo>
                    <a:pt x="2474" y="8902"/>
                    <a:pt x="4221" y="7047"/>
                    <a:pt x="6399" y="6966"/>
                  </a:cubicBezTo>
                  <a:cubicBezTo>
                    <a:pt x="7125" y="6966"/>
                    <a:pt x="7823" y="7154"/>
                    <a:pt x="8469" y="7477"/>
                  </a:cubicBezTo>
                  <a:cubicBezTo>
                    <a:pt x="8496" y="7491"/>
                    <a:pt x="8522" y="7497"/>
                    <a:pt x="8549" y="7497"/>
                  </a:cubicBezTo>
                  <a:cubicBezTo>
                    <a:pt x="8576" y="7497"/>
                    <a:pt x="8603" y="7491"/>
                    <a:pt x="8630" y="7477"/>
                  </a:cubicBezTo>
                  <a:cubicBezTo>
                    <a:pt x="8684" y="7450"/>
                    <a:pt x="8738" y="7423"/>
                    <a:pt x="8738" y="7343"/>
                  </a:cubicBezTo>
                  <a:cubicBezTo>
                    <a:pt x="9302" y="3364"/>
                    <a:pt x="12663" y="433"/>
                    <a:pt x="16668" y="326"/>
                  </a:cubicBezTo>
                  <a:cubicBezTo>
                    <a:pt x="16769" y="322"/>
                    <a:pt x="16869" y="320"/>
                    <a:pt x="16969" y="320"/>
                  </a:cubicBezTo>
                  <a:close/>
                  <a:moveTo>
                    <a:pt x="16903" y="1"/>
                  </a:moveTo>
                  <a:cubicBezTo>
                    <a:pt x="16834" y="1"/>
                    <a:pt x="16765" y="2"/>
                    <a:pt x="16695" y="3"/>
                  </a:cubicBezTo>
                  <a:cubicBezTo>
                    <a:pt x="12582" y="138"/>
                    <a:pt x="9168" y="3095"/>
                    <a:pt x="8469" y="7101"/>
                  </a:cubicBezTo>
                  <a:cubicBezTo>
                    <a:pt x="7870" y="6826"/>
                    <a:pt x="7248" y="6668"/>
                    <a:pt x="6603" y="6668"/>
                  </a:cubicBezTo>
                  <a:cubicBezTo>
                    <a:pt x="6553" y="6668"/>
                    <a:pt x="6503" y="6669"/>
                    <a:pt x="6452" y="6671"/>
                  </a:cubicBezTo>
                  <a:cubicBezTo>
                    <a:pt x="4060" y="6724"/>
                    <a:pt x="2178" y="8714"/>
                    <a:pt x="2232" y="11106"/>
                  </a:cubicBezTo>
                  <a:cubicBezTo>
                    <a:pt x="2285" y="12182"/>
                    <a:pt x="2716" y="13176"/>
                    <a:pt x="3441" y="13956"/>
                  </a:cubicBezTo>
                  <a:cubicBezTo>
                    <a:pt x="1237" y="15650"/>
                    <a:pt x="0" y="18284"/>
                    <a:pt x="54" y="21080"/>
                  </a:cubicBezTo>
                  <a:cubicBezTo>
                    <a:pt x="54" y="21457"/>
                    <a:pt x="81" y="21833"/>
                    <a:pt x="162" y="22236"/>
                  </a:cubicBezTo>
                  <a:cubicBezTo>
                    <a:pt x="162" y="22290"/>
                    <a:pt x="188" y="22344"/>
                    <a:pt x="215" y="22371"/>
                  </a:cubicBezTo>
                  <a:cubicBezTo>
                    <a:pt x="4463" y="24710"/>
                    <a:pt x="7528" y="29092"/>
                    <a:pt x="8603" y="34334"/>
                  </a:cubicBezTo>
                  <a:cubicBezTo>
                    <a:pt x="8630" y="34388"/>
                    <a:pt x="8657" y="34469"/>
                    <a:pt x="8738" y="34469"/>
                  </a:cubicBezTo>
                  <a:cubicBezTo>
                    <a:pt x="9141" y="34576"/>
                    <a:pt x="9544" y="34603"/>
                    <a:pt x="9947" y="34603"/>
                  </a:cubicBezTo>
                  <a:cubicBezTo>
                    <a:pt x="10001" y="34603"/>
                    <a:pt x="10028" y="34603"/>
                    <a:pt x="10082" y="34576"/>
                  </a:cubicBezTo>
                  <a:cubicBezTo>
                    <a:pt x="12931" y="34495"/>
                    <a:pt x="15190" y="32210"/>
                    <a:pt x="15270" y="29414"/>
                  </a:cubicBezTo>
                  <a:cubicBezTo>
                    <a:pt x="16771" y="30635"/>
                    <a:pt x="18657" y="31303"/>
                    <a:pt x="20564" y="31303"/>
                  </a:cubicBezTo>
                  <a:cubicBezTo>
                    <a:pt x="20672" y="31303"/>
                    <a:pt x="20781" y="31301"/>
                    <a:pt x="20889" y="31296"/>
                  </a:cubicBezTo>
                  <a:cubicBezTo>
                    <a:pt x="23174" y="31242"/>
                    <a:pt x="25325" y="30302"/>
                    <a:pt x="26911" y="28608"/>
                  </a:cubicBezTo>
                  <a:cubicBezTo>
                    <a:pt x="28497" y="26941"/>
                    <a:pt x="29331" y="24763"/>
                    <a:pt x="29250" y="22451"/>
                  </a:cubicBezTo>
                  <a:cubicBezTo>
                    <a:pt x="29116" y="18768"/>
                    <a:pt x="26750" y="15623"/>
                    <a:pt x="23201" y="14494"/>
                  </a:cubicBezTo>
                  <a:cubicBezTo>
                    <a:pt x="24760" y="12854"/>
                    <a:pt x="25594" y="10676"/>
                    <a:pt x="25540" y="8391"/>
                  </a:cubicBezTo>
                  <a:cubicBezTo>
                    <a:pt x="25459" y="6106"/>
                    <a:pt x="24518" y="3955"/>
                    <a:pt x="22852" y="2369"/>
                  </a:cubicBezTo>
                  <a:cubicBezTo>
                    <a:pt x="21209" y="831"/>
                    <a:pt x="19112" y="1"/>
                    <a:pt x="1690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53;p41">
              <a:extLst>
                <a:ext uri="{FF2B5EF4-FFF2-40B4-BE49-F238E27FC236}">
                  <a16:creationId xmlns="" xmlns:a16="http://schemas.microsoft.com/office/drawing/2014/main" id="{25C47342-8292-48A2-A840-2F2C51BD0119}"/>
                </a:ext>
              </a:extLst>
            </p:cNvPr>
            <p:cNvSpPr/>
            <p:nvPr/>
          </p:nvSpPr>
          <p:spPr>
            <a:xfrm flipH="1">
              <a:off x="5305639" y="1805722"/>
              <a:ext cx="128438" cy="126294"/>
            </a:xfrm>
            <a:custGeom>
              <a:avLst/>
              <a:gdLst/>
              <a:ahLst/>
              <a:cxnLst/>
              <a:rect l="l" t="t" r="r" b="b"/>
              <a:pathLst>
                <a:path w="4732" h="4653" extrusionOk="0">
                  <a:moveTo>
                    <a:pt x="2336" y="0"/>
                  </a:moveTo>
                  <a:cubicBezTo>
                    <a:pt x="2319" y="0"/>
                    <a:pt x="2302" y="1"/>
                    <a:pt x="2285" y="1"/>
                  </a:cubicBezTo>
                  <a:cubicBezTo>
                    <a:pt x="1022" y="28"/>
                    <a:pt x="0" y="1103"/>
                    <a:pt x="54" y="2394"/>
                  </a:cubicBezTo>
                  <a:cubicBezTo>
                    <a:pt x="80" y="3641"/>
                    <a:pt x="1129" y="4652"/>
                    <a:pt x="2397" y="4652"/>
                  </a:cubicBezTo>
                  <a:cubicBezTo>
                    <a:pt x="2413" y="4652"/>
                    <a:pt x="2430" y="4652"/>
                    <a:pt x="2447" y="4652"/>
                  </a:cubicBezTo>
                  <a:cubicBezTo>
                    <a:pt x="3710" y="4598"/>
                    <a:pt x="4732" y="3523"/>
                    <a:pt x="4678" y="2259"/>
                  </a:cubicBezTo>
                  <a:cubicBezTo>
                    <a:pt x="4651" y="986"/>
                    <a:pt x="3604" y="0"/>
                    <a:pt x="2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54;p41">
              <a:extLst>
                <a:ext uri="{FF2B5EF4-FFF2-40B4-BE49-F238E27FC236}">
                  <a16:creationId xmlns="" xmlns:a16="http://schemas.microsoft.com/office/drawing/2014/main" id="{BA897010-7580-450E-B528-26C80CF9C18F}"/>
                </a:ext>
              </a:extLst>
            </p:cNvPr>
            <p:cNvSpPr/>
            <p:nvPr/>
          </p:nvSpPr>
          <p:spPr>
            <a:xfrm flipH="1">
              <a:off x="5301269" y="1801297"/>
              <a:ext cx="137205" cy="135088"/>
            </a:xfrm>
            <a:custGeom>
              <a:avLst/>
              <a:gdLst/>
              <a:ahLst/>
              <a:cxnLst/>
              <a:rect l="l" t="t" r="r" b="b"/>
              <a:pathLst>
                <a:path w="5055" h="4977" extrusionOk="0">
                  <a:moveTo>
                    <a:pt x="2528" y="325"/>
                  </a:moveTo>
                  <a:cubicBezTo>
                    <a:pt x="3066" y="325"/>
                    <a:pt x="3603" y="567"/>
                    <a:pt x="4007" y="917"/>
                  </a:cubicBezTo>
                  <a:cubicBezTo>
                    <a:pt x="4410" y="1293"/>
                    <a:pt x="4679" y="1858"/>
                    <a:pt x="4679" y="2422"/>
                  </a:cubicBezTo>
                  <a:cubicBezTo>
                    <a:pt x="4705" y="2987"/>
                    <a:pt x="4517" y="3551"/>
                    <a:pt x="4114" y="3955"/>
                  </a:cubicBezTo>
                  <a:cubicBezTo>
                    <a:pt x="3711" y="4358"/>
                    <a:pt x="3173" y="4627"/>
                    <a:pt x="2609" y="4627"/>
                  </a:cubicBezTo>
                  <a:cubicBezTo>
                    <a:pt x="2548" y="4632"/>
                    <a:pt x="2489" y="4635"/>
                    <a:pt x="2429" y="4635"/>
                  </a:cubicBezTo>
                  <a:cubicBezTo>
                    <a:pt x="1904" y="4635"/>
                    <a:pt x="1412" y="4424"/>
                    <a:pt x="1049" y="4062"/>
                  </a:cubicBezTo>
                  <a:cubicBezTo>
                    <a:pt x="646" y="3659"/>
                    <a:pt x="377" y="3121"/>
                    <a:pt x="377" y="2557"/>
                  </a:cubicBezTo>
                  <a:cubicBezTo>
                    <a:pt x="350" y="1965"/>
                    <a:pt x="538" y="1401"/>
                    <a:pt x="942" y="997"/>
                  </a:cubicBezTo>
                  <a:cubicBezTo>
                    <a:pt x="1345" y="594"/>
                    <a:pt x="1883" y="325"/>
                    <a:pt x="2474" y="325"/>
                  </a:cubicBezTo>
                  <a:close/>
                  <a:moveTo>
                    <a:pt x="2566" y="1"/>
                  </a:moveTo>
                  <a:cubicBezTo>
                    <a:pt x="2536" y="1"/>
                    <a:pt x="2505" y="1"/>
                    <a:pt x="2474" y="3"/>
                  </a:cubicBezTo>
                  <a:cubicBezTo>
                    <a:pt x="1802" y="3"/>
                    <a:pt x="1184" y="298"/>
                    <a:pt x="727" y="782"/>
                  </a:cubicBezTo>
                  <a:cubicBezTo>
                    <a:pt x="270" y="1239"/>
                    <a:pt x="1" y="1885"/>
                    <a:pt x="55" y="2557"/>
                  </a:cubicBezTo>
                  <a:cubicBezTo>
                    <a:pt x="81" y="3901"/>
                    <a:pt x="1184" y="4976"/>
                    <a:pt x="2528" y="4976"/>
                  </a:cubicBezTo>
                  <a:lnTo>
                    <a:pt x="2609" y="4976"/>
                  </a:lnTo>
                  <a:cubicBezTo>
                    <a:pt x="3281" y="4976"/>
                    <a:pt x="3872" y="4680"/>
                    <a:pt x="4356" y="4197"/>
                  </a:cubicBezTo>
                  <a:cubicBezTo>
                    <a:pt x="4786" y="3740"/>
                    <a:pt x="5055" y="3094"/>
                    <a:pt x="5028" y="2422"/>
                  </a:cubicBezTo>
                  <a:cubicBezTo>
                    <a:pt x="5028" y="1750"/>
                    <a:pt x="4705" y="1132"/>
                    <a:pt x="4248" y="675"/>
                  </a:cubicBezTo>
                  <a:cubicBezTo>
                    <a:pt x="3787" y="264"/>
                    <a:pt x="3203" y="1"/>
                    <a:pt x="25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55;p41">
              <a:extLst>
                <a:ext uri="{FF2B5EF4-FFF2-40B4-BE49-F238E27FC236}">
                  <a16:creationId xmlns="" xmlns:a16="http://schemas.microsoft.com/office/drawing/2014/main" id="{05032BC3-55CD-4E1D-9030-4FEC733270CB}"/>
                </a:ext>
              </a:extLst>
            </p:cNvPr>
            <p:cNvSpPr/>
            <p:nvPr/>
          </p:nvSpPr>
          <p:spPr>
            <a:xfrm flipH="1">
              <a:off x="5653714" y="2208679"/>
              <a:ext cx="223301" cy="114433"/>
            </a:xfrm>
            <a:custGeom>
              <a:avLst/>
              <a:gdLst/>
              <a:ahLst/>
              <a:cxnLst/>
              <a:rect l="l" t="t" r="r" b="b"/>
              <a:pathLst>
                <a:path w="8227" h="4216" extrusionOk="0">
                  <a:moveTo>
                    <a:pt x="8026" y="0"/>
                  </a:moveTo>
                  <a:cubicBezTo>
                    <a:pt x="7971" y="0"/>
                    <a:pt x="7924" y="44"/>
                    <a:pt x="7904" y="102"/>
                  </a:cubicBezTo>
                  <a:cubicBezTo>
                    <a:pt x="7286" y="2307"/>
                    <a:pt x="5377" y="3786"/>
                    <a:pt x="3119" y="3839"/>
                  </a:cubicBezTo>
                  <a:cubicBezTo>
                    <a:pt x="3074" y="3841"/>
                    <a:pt x="3028" y="3841"/>
                    <a:pt x="2983" y="3841"/>
                  </a:cubicBezTo>
                  <a:cubicBezTo>
                    <a:pt x="2036" y="3841"/>
                    <a:pt x="1116" y="3573"/>
                    <a:pt x="269" y="3060"/>
                  </a:cubicBezTo>
                  <a:cubicBezTo>
                    <a:pt x="256" y="3053"/>
                    <a:pt x="237" y="3050"/>
                    <a:pt x="216" y="3050"/>
                  </a:cubicBezTo>
                  <a:cubicBezTo>
                    <a:pt x="153" y="3050"/>
                    <a:pt x="68" y="3080"/>
                    <a:pt x="27" y="3140"/>
                  </a:cubicBezTo>
                  <a:cubicBezTo>
                    <a:pt x="1" y="3194"/>
                    <a:pt x="27" y="3329"/>
                    <a:pt x="108" y="3382"/>
                  </a:cubicBezTo>
                  <a:cubicBezTo>
                    <a:pt x="941" y="3920"/>
                    <a:pt x="1963" y="4216"/>
                    <a:pt x="2985" y="4216"/>
                  </a:cubicBezTo>
                  <a:cubicBezTo>
                    <a:pt x="3065" y="4216"/>
                    <a:pt x="3119" y="4216"/>
                    <a:pt x="3119" y="4189"/>
                  </a:cubicBezTo>
                  <a:cubicBezTo>
                    <a:pt x="5512" y="4108"/>
                    <a:pt x="7555" y="2522"/>
                    <a:pt x="8200" y="210"/>
                  </a:cubicBezTo>
                  <a:cubicBezTo>
                    <a:pt x="8227" y="102"/>
                    <a:pt x="8200" y="49"/>
                    <a:pt x="8093" y="22"/>
                  </a:cubicBezTo>
                  <a:cubicBezTo>
                    <a:pt x="8070" y="7"/>
                    <a:pt x="8048" y="0"/>
                    <a:pt x="80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56;p41">
              <a:extLst>
                <a:ext uri="{FF2B5EF4-FFF2-40B4-BE49-F238E27FC236}">
                  <a16:creationId xmlns="" xmlns:a16="http://schemas.microsoft.com/office/drawing/2014/main" id="{97850787-BBE9-4D0A-9D71-D2AF35E81C39}"/>
                </a:ext>
              </a:extLst>
            </p:cNvPr>
            <p:cNvSpPr/>
            <p:nvPr/>
          </p:nvSpPr>
          <p:spPr>
            <a:xfrm flipH="1">
              <a:off x="5523077" y="1761914"/>
              <a:ext cx="50376" cy="237958"/>
            </a:xfrm>
            <a:custGeom>
              <a:avLst/>
              <a:gdLst/>
              <a:ahLst/>
              <a:cxnLst/>
              <a:rect l="l" t="t" r="r" b="b"/>
              <a:pathLst>
                <a:path w="1856" h="8767" extrusionOk="0">
                  <a:moveTo>
                    <a:pt x="194" y="1"/>
                  </a:moveTo>
                  <a:cubicBezTo>
                    <a:pt x="165" y="1"/>
                    <a:pt x="136" y="10"/>
                    <a:pt x="108" y="29"/>
                  </a:cubicBezTo>
                  <a:cubicBezTo>
                    <a:pt x="27" y="109"/>
                    <a:pt x="0" y="217"/>
                    <a:pt x="81" y="271"/>
                  </a:cubicBezTo>
                  <a:cubicBezTo>
                    <a:pt x="941" y="1454"/>
                    <a:pt x="1452" y="2825"/>
                    <a:pt x="1479" y="4276"/>
                  </a:cubicBezTo>
                  <a:cubicBezTo>
                    <a:pt x="1533" y="5782"/>
                    <a:pt x="1076" y="7261"/>
                    <a:pt x="188" y="8497"/>
                  </a:cubicBezTo>
                  <a:cubicBezTo>
                    <a:pt x="108" y="8578"/>
                    <a:pt x="135" y="8685"/>
                    <a:pt x="215" y="8739"/>
                  </a:cubicBezTo>
                  <a:cubicBezTo>
                    <a:pt x="242" y="8766"/>
                    <a:pt x="269" y="8766"/>
                    <a:pt x="323" y="8766"/>
                  </a:cubicBezTo>
                  <a:cubicBezTo>
                    <a:pt x="350" y="8766"/>
                    <a:pt x="404" y="8739"/>
                    <a:pt x="430" y="8659"/>
                  </a:cubicBezTo>
                  <a:cubicBezTo>
                    <a:pt x="1371" y="7395"/>
                    <a:pt x="1855" y="5863"/>
                    <a:pt x="1828" y="4250"/>
                  </a:cubicBezTo>
                  <a:cubicBezTo>
                    <a:pt x="1801" y="2717"/>
                    <a:pt x="1264" y="1292"/>
                    <a:pt x="350" y="83"/>
                  </a:cubicBezTo>
                  <a:cubicBezTo>
                    <a:pt x="298" y="31"/>
                    <a:pt x="246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57;p41">
              <a:extLst>
                <a:ext uri="{FF2B5EF4-FFF2-40B4-BE49-F238E27FC236}">
                  <a16:creationId xmlns="" xmlns:a16="http://schemas.microsoft.com/office/drawing/2014/main" id="{1076435E-FBAA-441A-9A73-EAD78E538707}"/>
                </a:ext>
              </a:extLst>
            </p:cNvPr>
            <p:cNvSpPr/>
            <p:nvPr/>
          </p:nvSpPr>
          <p:spPr>
            <a:xfrm flipH="1">
              <a:off x="5814235" y="1669738"/>
              <a:ext cx="121164" cy="251312"/>
            </a:xfrm>
            <a:custGeom>
              <a:avLst/>
              <a:gdLst/>
              <a:ahLst/>
              <a:cxnLst/>
              <a:rect l="l" t="t" r="r" b="b"/>
              <a:pathLst>
                <a:path w="4464" h="9259" extrusionOk="0">
                  <a:moveTo>
                    <a:pt x="896" y="1"/>
                  </a:moveTo>
                  <a:cubicBezTo>
                    <a:pt x="842" y="1"/>
                    <a:pt x="774" y="36"/>
                    <a:pt x="754" y="118"/>
                  </a:cubicBezTo>
                  <a:cubicBezTo>
                    <a:pt x="108" y="2161"/>
                    <a:pt x="1" y="3962"/>
                    <a:pt x="485" y="5522"/>
                  </a:cubicBezTo>
                  <a:cubicBezTo>
                    <a:pt x="1049" y="7431"/>
                    <a:pt x="2555" y="8909"/>
                    <a:pt x="4302" y="9259"/>
                  </a:cubicBezTo>
                  <a:cubicBezTo>
                    <a:pt x="4410" y="9259"/>
                    <a:pt x="4464" y="9178"/>
                    <a:pt x="4437" y="9151"/>
                  </a:cubicBezTo>
                  <a:cubicBezTo>
                    <a:pt x="4437" y="9044"/>
                    <a:pt x="4410" y="8990"/>
                    <a:pt x="4302" y="8936"/>
                  </a:cubicBezTo>
                  <a:cubicBezTo>
                    <a:pt x="2716" y="8640"/>
                    <a:pt x="1318" y="7242"/>
                    <a:pt x="780" y="5441"/>
                  </a:cubicBezTo>
                  <a:cubicBezTo>
                    <a:pt x="350" y="3936"/>
                    <a:pt x="431" y="2188"/>
                    <a:pt x="1049" y="199"/>
                  </a:cubicBezTo>
                  <a:cubicBezTo>
                    <a:pt x="1076" y="145"/>
                    <a:pt x="1049" y="37"/>
                    <a:pt x="942" y="11"/>
                  </a:cubicBezTo>
                  <a:cubicBezTo>
                    <a:pt x="929" y="4"/>
                    <a:pt x="913" y="1"/>
                    <a:pt x="89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58;p41">
              <a:extLst>
                <a:ext uri="{FF2B5EF4-FFF2-40B4-BE49-F238E27FC236}">
                  <a16:creationId xmlns="" xmlns:a16="http://schemas.microsoft.com/office/drawing/2014/main" id="{FD178A73-C528-40B6-BAE6-8DF34F040002}"/>
                </a:ext>
              </a:extLst>
            </p:cNvPr>
            <p:cNvSpPr/>
            <p:nvPr/>
          </p:nvSpPr>
          <p:spPr>
            <a:xfrm flipH="1">
              <a:off x="8055147" y="2415939"/>
              <a:ext cx="87589" cy="261084"/>
            </a:xfrm>
            <a:custGeom>
              <a:avLst/>
              <a:gdLst/>
              <a:ahLst/>
              <a:cxnLst/>
              <a:rect l="l" t="t" r="r" b="b"/>
              <a:pathLst>
                <a:path w="3227" h="9619" extrusionOk="0">
                  <a:moveTo>
                    <a:pt x="1034" y="1"/>
                  </a:moveTo>
                  <a:cubicBezTo>
                    <a:pt x="977" y="1"/>
                    <a:pt x="931" y="36"/>
                    <a:pt x="915" y="101"/>
                  </a:cubicBezTo>
                  <a:cubicBezTo>
                    <a:pt x="216" y="1661"/>
                    <a:pt x="1" y="3354"/>
                    <a:pt x="350" y="5048"/>
                  </a:cubicBezTo>
                  <a:cubicBezTo>
                    <a:pt x="700" y="6822"/>
                    <a:pt x="1614" y="8409"/>
                    <a:pt x="2958" y="9592"/>
                  </a:cubicBezTo>
                  <a:cubicBezTo>
                    <a:pt x="2985" y="9618"/>
                    <a:pt x="3039" y="9618"/>
                    <a:pt x="3065" y="9618"/>
                  </a:cubicBezTo>
                  <a:cubicBezTo>
                    <a:pt x="3092" y="9618"/>
                    <a:pt x="3173" y="9592"/>
                    <a:pt x="3173" y="9592"/>
                  </a:cubicBezTo>
                  <a:cubicBezTo>
                    <a:pt x="3227" y="9511"/>
                    <a:pt x="3227" y="9403"/>
                    <a:pt x="3173" y="9350"/>
                  </a:cubicBezTo>
                  <a:cubicBezTo>
                    <a:pt x="1883" y="8194"/>
                    <a:pt x="1022" y="6688"/>
                    <a:pt x="673" y="5021"/>
                  </a:cubicBezTo>
                  <a:cubicBezTo>
                    <a:pt x="350" y="3408"/>
                    <a:pt x="538" y="1741"/>
                    <a:pt x="1210" y="263"/>
                  </a:cubicBezTo>
                  <a:cubicBezTo>
                    <a:pt x="1291" y="182"/>
                    <a:pt x="1237" y="75"/>
                    <a:pt x="1157" y="48"/>
                  </a:cubicBezTo>
                  <a:cubicBezTo>
                    <a:pt x="1114" y="16"/>
                    <a:pt x="1072" y="1"/>
                    <a:pt x="1034" y="1"/>
                  </a:cubicBezTo>
                  <a:close/>
                </a:path>
              </a:pathLst>
            </a:custGeom>
            <a:solidFill>
              <a:srgbClr val="3F1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59;p41">
              <a:extLst>
                <a:ext uri="{FF2B5EF4-FFF2-40B4-BE49-F238E27FC236}">
                  <a16:creationId xmlns="" xmlns:a16="http://schemas.microsoft.com/office/drawing/2014/main" id="{ABCE4FAB-22FF-4EBE-B333-A8F7F755C9E1}"/>
                </a:ext>
              </a:extLst>
            </p:cNvPr>
            <p:cNvSpPr/>
            <p:nvPr/>
          </p:nvSpPr>
          <p:spPr>
            <a:xfrm flipH="1">
              <a:off x="7747948" y="2370340"/>
              <a:ext cx="84657" cy="168039"/>
            </a:xfrm>
            <a:custGeom>
              <a:avLst/>
              <a:gdLst/>
              <a:ahLst/>
              <a:cxnLst/>
              <a:rect l="l" t="t" r="r" b="b"/>
              <a:pathLst>
                <a:path w="3119" h="6191" extrusionOk="0">
                  <a:moveTo>
                    <a:pt x="2713" y="0"/>
                  </a:moveTo>
                  <a:cubicBezTo>
                    <a:pt x="2697" y="0"/>
                    <a:pt x="2680" y="3"/>
                    <a:pt x="2662" y="7"/>
                  </a:cubicBezTo>
                  <a:cubicBezTo>
                    <a:pt x="2554" y="34"/>
                    <a:pt x="2501" y="115"/>
                    <a:pt x="2527" y="195"/>
                  </a:cubicBezTo>
                  <a:cubicBezTo>
                    <a:pt x="2796" y="1324"/>
                    <a:pt x="2689" y="2454"/>
                    <a:pt x="2232" y="3502"/>
                  </a:cubicBezTo>
                  <a:cubicBezTo>
                    <a:pt x="1775" y="4470"/>
                    <a:pt x="1049" y="5303"/>
                    <a:pt x="108" y="5841"/>
                  </a:cubicBezTo>
                  <a:cubicBezTo>
                    <a:pt x="0" y="5922"/>
                    <a:pt x="0" y="6029"/>
                    <a:pt x="27" y="6083"/>
                  </a:cubicBezTo>
                  <a:cubicBezTo>
                    <a:pt x="54" y="6110"/>
                    <a:pt x="108" y="6164"/>
                    <a:pt x="162" y="6164"/>
                  </a:cubicBezTo>
                  <a:cubicBezTo>
                    <a:pt x="192" y="6164"/>
                    <a:pt x="214" y="6146"/>
                    <a:pt x="233" y="6146"/>
                  </a:cubicBezTo>
                  <a:cubicBezTo>
                    <a:pt x="246" y="6146"/>
                    <a:pt x="258" y="6156"/>
                    <a:pt x="269" y="6190"/>
                  </a:cubicBezTo>
                  <a:cubicBezTo>
                    <a:pt x="1291" y="5572"/>
                    <a:pt x="2044" y="4739"/>
                    <a:pt x="2527" y="3663"/>
                  </a:cubicBezTo>
                  <a:cubicBezTo>
                    <a:pt x="3038" y="2561"/>
                    <a:pt x="3119" y="1324"/>
                    <a:pt x="2850" y="142"/>
                  </a:cubicBezTo>
                  <a:cubicBezTo>
                    <a:pt x="2828" y="52"/>
                    <a:pt x="2787" y="0"/>
                    <a:pt x="2713" y="0"/>
                  </a:cubicBezTo>
                  <a:close/>
                </a:path>
              </a:pathLst>
            </a:custGeom>
            <a:solidFill>
              <a:srgbClr val="3F1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60;p41">
              <a:extLst>
                <a:ext uri="{FF2B5EF4-FFF2-40B4-BE49-F238E27FC236}">
                  <a16:creationId xmlns="" xmlns:a16="http://schemas.microsoft.com/office/drawing/2014/main" id="{7CFBD499-FEF9-45E7-B2E3-7104307B16AE}"/>
                </a:ext>
              </a:extLst>
            </p:cNvPr>
            <p:cNvSpPr/>
            <p:nvPr/>
          </p:nvSpPr>
          <p:spPr>
            <a:xfrm flipH="1">
              <a:off x="7497640" y="2135747"/>
              <a:ext cx="852329" cy="973113"/>
            </a:xfrm>
            <a:custGeom>
              <a:avLst/>
              <a:gdLst/>
              <a:ahLst/>
              <a:cxnLst/>
              <a:rect l="l" t="t" r="r" b="b"/>
              <a:pathLst>
                <a:path w="31402" h="35852" extrusionOk="0">
                  <a:moveTo>
                    <a:pt x="11200" y="0"/>
                  </a:moveTo>
                  <a:cubicBezTo>
                    <a:pt x="10813" y="0"/>
                    <a:pt x="10422" y="24"/>
                    <a:pt x="10028" y="74"/>
                  </a:cubicBezTo>
                  <a:cubicBezTo>
                    <a:pt x="4974" y="746"/>
                    <a:pt x="1425" y="5343"/>
                    <a:pt x="2098" y="10398"/>
                  </a:cubicBezTo>
                  <a:cubicBezTo>
                    <a:pt x="2420" y="13005"/>
                    <a:pt x="3845" y="15210"/>
                    <a:pt x="5834" y="16635"/>
                  </a:cubicBezTo>
                  <a:cubicBezTo>
                    <a:pt x="2259" y="18301"/>
                    <a:pt x="1" y="22119"/>
                    <a:pt x="511" y="26178"/>
                  </a:cubicBezTo>
                  <a:cubicBezTo>
                    <a:pt x="1129" y="30819"/>
                    <a:pt x="5055" y="34191"/>
                    <a:pt x="9606" y="34191"/>
                  </a:cubicBezTo>
                  <a:cubicBezTo>
                    <a:pt x="10011" y="34191"/>
                    <a:pt x="10422" y="34164"/>
                    <a:pt x="10835" y="34109"/>
                  </a:cubicBezTo>
                  <a:cubicBezTo>
                    <a:pt x="13201" y="33814"/>
                    <a:pt x="15271" y="32631"/>
                    <a:pt x="16669" y="30937"/>
                  </a:cubicBezTo>
                  <a:cubicBezTo>
                    <a:pt x="17040" y="33781"/>
                    <a:pt x="19458" y="35851"/>
                    <a:pt x="22249" y="35851"/>
                  </a:cubicBezTo>
                  <a:cubicBezTo>
                    <a:pt x="22492" y="35851"/>
                    <a:pt x="22739" y="35835"/>
                    <a:pt x="22986" y="35803"/>
                  </a:cubicBezTo>
                  <a:cubicBezTo>
                    <a:pt x="23497" y="35722"/>
                    <a:pt x="23954" y="35588"/>
                    <a:pt x="24411" y="35427"/>
                  </a:cubicBezTo>
                  <a:cubicBezTo>
                    <a:pt x="24680" y="29485"/>
                    <a:pt x="27288" y="24216"/>
                    <a:pt x="31401" y="20990"/>
                  </a:cubicBezTo>
                  <a:cubicBezTo>
                    <a:pt x="31401" y="20587"/>
                    <a:pt x="31401" y="20130"/>
                    <a:pt x="31321" y="19726"/>
                  </a:cubicBezTo>
                  <a:cubicBezTo>
                    <a:pt x="30917" y="16608"/>
                    <a:pt x="28982" y="14027"/>
                    <a:pt x="26347" y="12710"/>
                  </a:cubicBezTo>
                  <a:cubicBezTo>
                    <a:pt x="27019" y="11796"/>
                    <a:pt x="27395" y="10640"/>
                    <a:pt x="27234" y="9376"/>
                  </a:cubicBezTo>
                  <a:cubicBezTo>
                    <a:pt x="26913" y="7101"/>
                    <a:pt x="24998" y="5439"/>
                    <a:pt x="22747" y="5439"/>
                  </a:cubicBezTo>
                  <a:cubicBezTo>
                    <a:pt x="22551" y="5439"/>
                    <a:pt x="22353" y="5452"/>
                    <a:pt x="22153" y="5478"/>
                  </a:cubicBezTo>
                  <a:cubicBezTo>
                    <a:pt x="21347" y="5585"/>
                    <a:pt x="20567" y="5935"/>
                    <a:pt x="19975" y="6392"/>
                  </a:cubicBezTo>
                  <a:cubicBezTo>
                    <a:pt x="18750" y="2593"/>
                    <a:pt x="15200" y="0"/>
                    <a:pt x="11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61;p41">
              <a:extLst>
                <a:ext uri="{FF2B5EF4-FFF2-40B4-BE49-F238E27FC236}">
                  <a16:creationId xmlns="" xmlns:a16="http://schemas.microsoft.com/office/drawing/2014/main" id="{5CFEB1D5-4C3D-4030-9AD3-7951BD2B4AAA}"/>
                </a:ext>
              </a:extLst>
            </p:cNvPr>
            <p:cNvSpPr/>
            <p:nvPr/>
          </p:nvSpPr>
          <p:spPr>
            <a:xfrm flipH="1">
              <a:off x="7491804" y="2132002"/>
              <a:ext cx="861802" cy="980659"/>
            </a:xfrm>
            <a:custGeom>
              <a:avLst/>
              <a:gdLst/>
              <a:ahLst/>
              <a:cxnLst/>
              <a:rect l="l" t="t" r="r" b="b"/>
              <a:pathLst>
                <a:path w="31751" h="36130" extrusionOk="0">
                  <a:moveTo>
                    <a:pt x="11368" y="296"/>
                  </a:moveTo>
                  <a:cubicBezTo>
                    <a:pt x="15227" y="296"/>
                    <a:pt x="18749" y="2772"/>
                    <a:pt x="19921" y="6557"/>
                  </a:cubicBezTo>
                  <a:cubicBezTo>
                    <a:pt x="19921" y="6584"/>
                    <a:pt x="19975" y="6664"/>
                    <a:pt x="20029" y="6664"/>
                  </a:cubicBezTo>
                  <a:cubicBezTo>
                    <a:pt x="20109" y="6664"/>
                    <a:pt x="20163" y="6664"/>
                    <a:pt x="20217" y="6637"/>
                  </a:cubicBezTo>
                  <a:cubicBezTo>
                    <a:pt x="20808" y="6154"/>
                    <a:pt x="21561" y="5858"/>
                    <a:pt x="22314" y="5750"/>
                  </a:cubicBezTo>
                  <a:cubicBezTo>
                    <a:pt x="22499" y="5727"/>
                    <a:pt x="22683" y="5716"/>
                    <a:pt x="22865" y="5716"/>
                  </a:cubicBezTo>
                  <a:cubicBezTo>
                    <a:pt x="25040" y="5716"/>
                    <a:pt x="26961" y="7306"/>
                    <a:pt x="27234" y="9514"/>
                  </a:cubicBezTo>
                  <a:cubicBezTo>
                    <a:pt x="27395" y="10670"/>
                    <a:pt x="27099" y="11799"/>
                    <a:pt x="26400" y="12713"/>
                  </a:cubicBezTo>
                  <a:cubicBezTo>
                    <a:pt x="26347" y="12740"/>
                    <a:pt x="26347" y="12821"/>
                    <a:pt x="26347" y="12848"/>
                  </a:cubicBezTo>
                  <a:lnTo>
                    <a:pt x="26454" y="12955"/>
                  </a:lnTo>
                  <a:cubicBezTo>
                    <a:pt x="29116" y="14299"/>
                    <a:pt x="30917" y="16880"/>
                    <a:pt x="31320" y="19837"/>
                  </a:cubicBezTo>
                  <a:cubicBezTo>
                    <a:pt x="31374" y="20214"/>
                    <a:pt x="31401" y="20590"/>
                    <a:pt x="31401" y="20967"/>
                  </a:cubicBezTo>
                  <a:cubicBezTo>
                    <a:pt x="27261" y="24300"/>
                    <a:pt x="24707" y="29543"/>
                    <a:pt x="24411" y="35403"/>
                  </a:cubicBezTo>
                  <a:cubicBezTo>
                    <a:pt x="23954" y="35565"/>
                    <a:pt x="23577" y="35672"/>
                    <a:pt x="23120" y="35726"/>
                  </a:cubicBezTo>
                  <a:cubicBezTo>
                    <a:pt x="22854" y="35765"/>
                    <a:pt x="22589" y="35785"/>
                    <a:pt x="22326" y="35785"/>
                  </a:cubicBezTo>
                  <a:cubicBezTo>
                    <a:pt x="21155" y="35785"/>
                    <a:pt x="20032" y="35397"/>
                    <a:pt x="19088" y="34651"/>
                  </a:cubicBezTo>
                  <a:cubicBezTo>
                    <a:pt x="17959" y="33790"/>
                    <a:pt x="17206" y="32473"/>
                    <a:pt x="17018" y="31021"/>
                  </a:cubicBezTo>
                  <a:cubicBezTo>
                    <a:pt x="16991" y="30967"/>
                    <a:pt x="16937" y="30941"/>
                    <a:pt x="16883" y="30887"/>
                  </a:cubicBezTo>
                  <a:lnTo>
                    <a:pt x="16856" y="30887"/>
                  </a:lnTo>
                  <a:cubicBezTo>
                    <a:pt x="16792" y="30887"/>
                    <a:pt x="16762" y="30921"/>
                    <a:pt x="16739" y="30921"/>
                  </a:cubicBezTo>
                  <a:cubicBezTo>
                    <a:pt x="16733" y="30921"/>
                    <a:pt x="16727" y="30919"/>
                    <a:pt x="16722" y="30914"/>
                  </a:cubicBezTo>
                  <a:cubicBezTo>
                    <a:pt x="15217" y="32661"/>
                    <a:pt x="13200" y="33790"/>
                    <a:pt x="10969" y="34086"/>
                  </a:cubicBezTo>
                  <a:cubicBezTo>
                    <a:pt x="10559" y="34142"/>
                    <a:pt x="10152" y="34169"/>
                    <a:pt x="9749" y="34169"/>
                  </a:cubicBezTo>
                  <a:cubicBezTo>
                    <a:pt x="5296" y="34169"/>
                    <a:pt x="1428" y="30853"/>
                    <a:pt x="861" y="26316"/>
                  </a:cubicBezTo>
                  <a:cubicBezTo>
                    <a:pt x="350" y="22365"/>
                    <a:pt x="2420" y="18601"/>
                    <a:pt x="6049" y="16934"/>
                  </a:cubicBezTo>
                  <a:cubicBezTo>
                    <a:pt x="6130" y="16907"/>
                    <a:pt x="6157" y="16880"/>
                    <a:pt x="6157" y="16800"/>
                  </a:cubicBezTo>
                  <a:cubicBezTo>
                    <a:pt x="6157" y="16746"/>
                    <a:pt x="6130" y="16665"/>
                    <a:pt x="6103" y="16638"/>
                  </a:cubicBezTo>
                  <a:cubicBezTo>
                    <a:pt x="4033" y="15160"/>
                    <a:pt x="2769" y="12982"/>
                    <a:pt x="2420" y="10482"/>
                  </a:cubicBezTo>
                  <a:cubicBezTo>
                    <a:pt x="1748" y="5562"/>
                    <a:pt x="5243" y="1019"/>
                    <a:pt x="10189" y="373"/>
                  </a:cubicBezTo>
                  <a:cubicBezTo>
                    <a:pt x="10584" y="322"/>
                    <a:pt x="10978" y="296"/>
                    <a:pt x="11368" y="296"/>
                  </a:cubicBezTo>
                  <a:close/>
                  <a:moveTo>
                    <a:pt x="11396" y="1"/>
                  </a:moveTo>
                  <a:cubicBezTo>
                    <a:pt x="10997" y="1"/>
                    <a:pt x="10594" y="26"/>
                    <a:pt x="10189" y="78"/>
                  </a:cubicBezTo>
                  <a:cubicBezTo>
                    <a:pt x="5081" y="750"/>
                    <a:pt x="1452" y="5455"/>
                    <a:pt x="2124" y="10562"/>
                  </a:cubicBezTo>
                  <a:cubicBezTo>
                    <a:pt x="2447" y="13063"/>
                    <a:pt x="3710" y="15240"/>
                    <a:pt x="5673" y="16746"/>
                  </a:cubicBezTo>
                  <a:cubicBezTo>
                    <a:pt x="2097" y="18520"/>
                    <a:pt x="0" y="22365"/>
                    <a:pt x="538" y="26370"/>
                  </a:cubicBezTo>
                  <a:cubicBezTo>
                    <a:pt x="1156" y="31068"/>
                    <a:pt x="5186" y="34516"/>
                    <a:pt x="9803" y="34516"/>
                  </a:cubicBezTo>
                  <a:cubicBezTo>
                    <a:pt x="10206" y="34516"/>
                    <a:pt x="10613" y="34489"/>
                    <a:pt x="11023" y="34435"/>
                  </a:cubicBezTo>
                  <a:cubicBezTo>
                    <a:pt x="13254" y="34113"/>
                    <a:pt x="15270" y="33091"/>
                    <a:pt x="16749" y="31424"/>
                  </a:cubicBezTo>
                  <a:cubicBezTo>
                    <a:pt x="17018" y="32822"/>
                    <a:pt x="17744" y="34059"/>
                    <a:pt x="18900" y="34919"/>
                  </a:cubicBezTo>
                  <a:cubicBezTo>
                    <a:pt x="19894" y="35726"/>
                    <a:pt x="21131" y="36129"/>
                    <a:pt x="22421" y="36129"/>
                  </a:cubicBezTo>
                  <a:cubicBezTo>
                    <a:pt x="22663" y="36129"/>
                    <a:pt x="22932" y="36129"/>
                    <a:pt x="23201" y="36102"/>
                  </a:cubicBezTo>
                  <a:cubicBezTo>
                    <a:pt x="23685" y="36022"/>
                    <a:pt x="24169" y="35941"/>
                    <a:pt x="24626" y="35726"/>
                  </a:cubicBezTo>
                  <a:cubicBezTo>
                    <a:pt x="24707" y="35726"/>
                    <a:pt x="24733" y="35672"/>
                    <a:pt x="24733" y="35591"/>
                  </a:cubicBezTo>
                  <a:cubicBezTo>
                    <a:pt x="25002" y="29758"/>
                    <a:pt x="27556" y="24542"/>
                    <a:pt x="31696" y="21289"/>
                  </a:cubicBezTo>
                  <a:cubicBezTo>
                    <a:pt x="31723" y="21262"/>
                    <a:pt x="31750" y="21209"/>
                    <a:pt x="31750" y="21155"/>
                  </a:cubicBezTo>
                  <a:cubicBezTo>
                    <a:pt x="31750" y="20752"/>
                    <a:pt x="31750" y="20321"/>
                    <a:pt x="31696" y="19918"/>
                  </a:cubicBezTo>
                  <a:cubicBezTo>
                    <a:pt x="31293" y="16880"/>
                    <a:pt x="29465" y="14272"/>
                    <a:pt x="26777" y="12848"/>
                  </a:cubicBezTo>
                  <a:cubicBezTo>
                    <a:pt x="27449" y="11880"/>
                    <a:pt x="27771" y="10724"/>
                    <a:pt x="27583" y="9568"/>
                  </a:cubicBezTo>
                  <a:cubicBezTo>
                    <a:pt x="27286" y="7163"/>
                    <a:pt x="25228" y="5444"/>
                    <a:pt x="22906" y="5444"/>
                  </a:cubicBezTo>
                  <a:cubicBezTo>
                    <a:pt x="22711" y="5444"/>
                    <a:pt x="22513" y="5456"/>
                    <a:pt x="22314" y="5481"/>
                  </a:cubicBezTo>
                  <a:cubicBezTo>
                    <a:pt x="21588" y="5589"/>
                    <a:pt x="20835" y="5858"/>
                    <a:pt x="20244" y="6288"/>
                  </a:cubicBezTo>
                  <a:cubicBezTo>
                    <a:pt x="18925" y="2479"/>
                    <a:pt x="15345" y="1"/>
                    <a:pt x="1139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62;p41">
              <a:extLst>
                <a:ext uri="{FF2B5EF4-FFF2-40B4-BE49-F238E27FC236}">
                  <a16:creationId xmlns="" xmlns:a16="http://schemas.microsoft.com/office/drawing/2014/main" id="{D6C7B6C4-2180-4646-BC69-B1BDF0C60AF5}"/>
                </a:ext>
              </a:extLst>
            </p:cNvPr>
            <p:cNvSpPr/>
            <p:nvPr/>
          </p:nvSpPr>
          <p:spPr>
            <a:xfrm flipH="1">
              <a:off x="8311264" y="2438386"/>
              <a:ext cx="164212" cy="154549"/>
            </a:xfrm>
            <a:custGeom>
              <a:avLst/>
              <a:gdLst/>
              <a:ahLst/>
              <a:cxnLst/>
              <a:rect l="l" t="t" r="r" b="b"/>
              <a:pathLst>
                <a:path w="6050" h="5694" extrusionOk="0">
                  <a:moveTo>
                    <a:pt x="3051" y="0"/>
                  </a:moveTo>
                  <a:cubicBezTo>
                    <a:pt x="2923" y="0"/>
                    <a:pt x="2793" y="9"/>
                    <a:pt x="2662" y="27"/>
                  </a:cubicBezTo>
                  <a:cubicBezTo>
                    <a:pt x="1103" y="215"/>
                    <a:pt x="1" y="1667"/>
                    <a:pt x="189" y="3200"/>
                  </a:cubicBezTo>
                  <a:cubicBezTo>
                    <a:pt x="388" y="4642"/>
                    <a:pt x="1600" y="5694"/>
                    <a:pt x="3036" y="5694"/>
                  </a:cubicBezTo>
                  <a:cubicBezTo>
                    <a:pt x="3152" y="5694"/>
                    <a:pt x="3269" y="5687"/>
                    <a:pt x="3388" y="5673"/>
                  </a:cubicBezTo>
                  <a:cubicBezTo>
                    <a:pt x="4920" y="5458"/>
                    <a:pt x="6049" y="4060"/>
                    <a:pt x="5834" y="2474"/>
                  </a:cubicBezTo>
                  <a:cubicBezTo>
                    <a:pt x="5662" y="1045"/>
                    <a:pt x="4452" y="0"/>
                    <a:pt x="30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63;p41">
              <a:extLst>
                <a:ext uri="{FF2B5EF4-FFF2-40B4-BE49-F238E27FC236}">
                  <a16:creationId xmlns="" xmlns:a16="http://schemas.microsoft.com/office/drawing/2014/main" id="{AE44CA96-DAAE-4211-A762-9BEB88195BB3}"/>
                </a:ext>
              </a:extLst>
            </p:cNvPr>
            <p:cNvSpPr/>
            <p:nvPr/>
          </p:nvSpPr>
          <p:spPr>
            <a:xfrm flipH="1">
              <a:off x="8309798" y="2433446"/>
              <a:ext cx="167144" cy="163316"/>
            </a:xfrm>
            <a:custGeom>
              <a:avLst/>
              <a:gdLst/>
              <a:ahLst/>
              <a:cxnLst/>
              <a:rect l="l" t="t" r="r" b="b"/>
              <a:pathLst>
                <a:path w="6158" h="6017" extrusionOk="0">
                  <a:moveTo>
                    <a:pt x="3066" y="344"/>
                  </a:moveTo>
                  <a:cubicBezTo>
                    <a:pt x="4383" y="344"/>
                    <a:pt x="5539" y="1338"/>
                    <a:pt x="5727" y="2683"/>
                  </a:cubicBezTo>
                  <a:cubicBezTo>
                    <a:pt x="5835" y="3382"/>
                    <a:pt x="5620" y="4107"/>
                    <a:pt x="5189" y="4672"/>
                  </a:cubicBezTo>
                  <a:cubicBezTo>
                    <a:pt x="4759" y="5210"/>
                    <a:pt x="4114" y="5586"/>
                    <a:pt x="3415" y="5667"/>
                  </a:cubicBezTo>
                  <a:cubicBezTo>
                    <a:pt x="3287" y="5686"/>
                    <a:pt x="3158" y="5696"/>
                    <a:pt x="3029" y="5696"/>
                  </a:cubicBezTo>
                  <a:cubicBezTo>
                    <a:pt x="2455" y="5696"/>
                    <a:pt x="1887" y="5502"/>
                    <a:pt x="1426" y="5129"/>
                  </a:cubicBezTo>
                  <a:cubicBezTo>
                    <a:pt x="888" y="4699"/>
                    <a:pt x="512" y="4054"/>
                    <a:pt x="431" y="3355"/>
                  </a:cubicBezTo>
                  <a:cubicBezTo>
                    <a:pt x="323" y="2656"/>
                    <a:pt x="512" y="1930"/>
                    <a:pt x="969" y="1365"/>
                  </a:cubicBezTo>
                  <a:cubicBezTo>
                    <a:pt x="1399" y="828"/>
                    <a:pt x="2044" y="478"/>
                    <a:pt x="2743" y="371"/>
                  </a:cubicBezTo>
                  <a:cubicBezTo>
                    <a:pt x="2851" y="344"/>
                    <a:pt x="2985" y="344"/>
                    <a:pt x="3066" y="344"/>
                  </a:cubicBezTo>
                  <a:close/>
                  <a:moveTo>
                    <a:pt x="3073" y="1"/>
                  </a:moveTo>
                  <a:cubicBezTo>
                    <a:pt x="2955" y="1"/>
                    <a:pt x="2836" y="7"/>
                    <a:pt x="2716" y="21"/>
                  </a:cubicBezTo>
                  <a:cubicBezTo>
                    <a:pt x="1936" y="129"/>
                    <a:pt x="1211" y="532"/>
                    <a:pt x="727" y="1177"/>
                  </a:cubicBezTo>
                  <a:cubicBezTo>
                    <a:pt x="216" y="1822"/>
                    <a:pt x="1" y="2575"/>
                    <a:pt x="108" y="3382"/>
                  </a:cubicBezTo>
                  <a:cubicBezTo>
                    <a:pt x="216" y="4161"/>
                    <a:pt x="619" y="4860"/>
                    <a:pt x="1264" y="5371"/>
                  </a:cubicBezTo>
                  <a:cubicBezTo>
                    <a:pt x="1775" y="5801"/>
                    <a:pt x="2394" y="6016"/>
                    <a:pt x="3066" y="6016"/>
                  </a:cubicBezTo>
                  <a:cubicBezTo>
                    <a:pt x="3173" y="6016"/>
                    <a:pt x="3308" y="6016"/>
                    <a:pt x="3469" y="5962"/>
                  </a:cubicBezTo>
                  <a:cubicBezTo>
                    <a:pt x="4248" y="5882"/>
                    <a:pt x="4947" y="5478"/>
                    <a:pt x="5458" y="4833"/>
                  </a:cubicBezTo>
                  <a:cubicBezTo>
                    <a:pt x="5969" y="4188"/>
                    <a:pt x="6157" y="3435"/>
                    <a:pt x="6077" y="2602"/>
                  </a:cubicBezTo>
                  <a:cubicBezTo>
                    <a:pt x="5877" y="1082"/>
                    <a:pt x="4569" y="1"/>
                    <a:pt x="30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64;p41">
              <a:extLst>
                <a:ext uri="{FF2B5EF4-FFF2-40B4-BE49-F238E27FC236}">
                  <a16:creationId xmlns="" xmlns:a16="http://schemas.microsoft.com/office/drawing/2014/main" id="{288E55FE-7A91-44F5-9063-1B3D65B2DE70}"/>
                </a:ext>
              </a:extLst>
            </p:cNvPr>
            <p:cNvSpPr/>
            <p:nvPr/>
          </p:nvSpPr>
          <p:spPr>
            <a:xfrm flipH="1">
              <a:off x="7752318" y="2894570"/>
              <a:ext cx="254678" cy="99857"/>
            </a:xfrm>
            <a:custGeom>
              <a:avLst/>
              <a:gdLst/>
              <a:ahLst/>
              <a:cxnLst/>
              <a:rect l="l" t="t" r="r" b="b"/>
              <a:pathLst>
                <a:path w="9383" h="3679" extrusionOk="0">
                  <a:moveTo>
                    <a:pt x="190" y="0"/>
                  </a:moveTo>
                  <a:cubicBezTo>
                    <a:pt x="166" y="0"/>
                    <a:pt x="139" y="7"/>
                    <a:pt x="108" y="23"/>
                  </a:cubicBezTo>
                  <a:cubicBezTo>
                    <a:pt x="54" y="76"/>
                    <a:pt x="0" y="157"/>
                    <a:pt x="54" y="238"/>
                  </a:cubicBezTo>
                  <a:cubicBezTo>
                    <a:pt x="1022" y="2362"/>
                    <a:pt x="3092" y="3679"/>
                    <a:pt x="5377" y="3679"/>
                  </a:cubicBezTo>
                  <a:cubicBezTo>
                    <a:pt x="5646" y="3679"/>
                    <a:pt x="5915" y="3679"/>
                    <a:pt x="6183" y="3571"/>
                  </a:cubicBezTo>
                  <a:cubicBezTo>
                    <a:pt x="7339" y="3437"/>
                    <a:pt x="8442" y="2926"/>
                    <a:pt x="9302" y="2173"/>
                  </a:cubicBezTo>
                  <a:cubicBezTo>
                    <a:pt x="9383" y="2093"/>
                    <a:pt x="9383" y="1985"/>
                    <a:pt x="9302" y="1931"/>
                  </a:cubicBezTo>
                  <a:cubicBezTo>
                    <a:pt x="9275" y="1891"/>
                    <a:pt x="9235" y="1871"/>
                    <a:pt x="9194" y="1871"/>
                  </a:cubicBezTo>
                  <a:cubicBezTo>
                    <a:pt x="9154" y="1871"/>
                    <a:pt x="9114" y="1891"/>
                    <a:pt x="9087" y="1931"/>
                  </a:cubicBezTo>
                  <a:cubicBezTo>
                    <a:pt x="8227" y="2657"/>
                    <a:pt x="7232" y="3141"/>
                    <a:pt x="6130" y="3276"/>
                  </a:cubicBezTo>
                  <a:cubicBezTo>
                    <a:pt x="5882" y="3309"/>
                    <a:pt x="5636" y="3325"/>
                    <a:pt x="5391" y="3325"/>
                  </a:cubicBezTo>
                  <a:cubicBezTo>
                    <a:pt x="3241" y="3325"/>
                    <a:pt x="1243" y="2080"/>
                    <a:pt x="350" y="76"/>
                  </a:cubicBezTo>
                  <a:cubicBezTo>
                    <a:pt x="293" y="38"/>
                    <a:pt x="249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5;p41">
              <a:extLst>
                <a:ext uri="{FF2B5EF4-FFF2-40B4-BE49-F238E27FC236}">
                  <a16:creationId xmlns="" xmlns:a16="http://schemas.microsoft.com/office/drawing/2014/main" id="{F5EF0F58-A19C-4FC3-869F-C4BD59F84621}"/>
                </a:ext>
              </a:extLst>
            </p:cNvPr>
            <p:cNvSpPr/>
            <p:nvPr/>
          </p:nvSpPr>
          <p:spPr>
            <a:xfrm flipH="1">
              <a:off x="8132476" y="2430081"/>
              <a:ext cx="75185" cy="254977"/>
            </a:xfrm>
            <a:custGeom>
              <a:avLst/>
              <a:gdLst/>
              <a:ahLst/>
              <a:cxnLst/>
              <a:rect l="l" t="t" r="r" b="b"/>
              <a:pathLst>
                <a:path w="2770" h="9394" extrusionOk="0">
                  <a:moveTo>
                    <a:pt x="1238" y="1"/>
                  </a:moveTo>
                  <a:cubicBezTo>
                    <a:pt x="1161" y="1"/>
                    <a:pt x="1096" y="31"/>
                    <a:pt x="1075" y="91"/>
                  </a:cubicBezTo>
                  <a:cubicBezTo>
                    <a:pt x="323" y="1543"/>
                    <a:pt x="0" y="3183"/>
                    <a:pt x="215" y="4823"/>
                  </a:cubicBezTo>
                  <a:cubicBezTo>
                    <a:pt x="403" y="6543"/>
                    <a:pt x="1183" y="8130"/>
                    <a:pt x="2420" y="9366"/>
                  </a:cubicBezTo>
                  <a:cubicBezTo>
                    <a:pt x="2473" y="9393"/>
                    <a:pt x="2527" y="9393"/>
                    <a:pt x="2554" y="9393"/>
                  </a:cubicBezTo>
                  <a:cubicBezTo>
                    <a:pt x="2608" y="9393"/>
                    <a:pt x="2635" y="9393"/>
                    <a:pt x="2688" y="9366"/>
                  </a:cubicBezTo>
                  <a:cubicBezTo>
                    <a:pt x="2769" y="9286"/>
                    <a:pt x="2769" y="9205"/>
                    <a:pt x="2688" y="9124"/>
                  </a:cubicBezTo>
                  <a:cubicBezTo>
                    <a:pt x="1479" y="7941"/>
                    <a:pt x="753" y="6436"/>
                    <a:pt x="538" y="4796"/>
                  </a:cubicBezTo>
                  <a:cubicBezTo>
                    <a:pt x="350" y="3210"/>
                    <a:pt x="645" y="1624"/>
                    <a:pt x="1398" y="253"/>
                  </a:cubicBezTo>
                  <a:cubicBezTo>
                    <a:pt x="1425" y="145"/>
                    <a:pt x="1398" y="64"/>
                    <a:pt x="1317" y="11"/>
                  </a:cubicBezTo>
                  <a:cubicBezTo>
                    <a:pt x="1290" y="4"/>
                    <a:pt x="1264" y="1"/>
                    <a:pt x="12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6;p41">
              <a:extLst>
                <a:ext uri="{FF2B5EF4-FFF2-40B4-BE49-F238E27FC236}">
                  <a16:creationId xmlns="" xmlns:a16="http://schemas.microsoft.com/office/drawing/2014/main" id="{F73D94A7-65D9-4CBD-ADF9-9EF354EFEBD1}"/>
                </a:ext>
              </a:extLst>
            </p:cNvPr>
            <p:cNvSpPr/>
            <p:nvPr/>
          </p:nvSpPr>
          <p:spPr>
            <a:xfrm flipH="1">
              <a:off x="7779325" y="2271731"/>
              <a:ext cx="105829" cy="284888"/>
            </a:xfrm>
            <a:custGeom>
              <a:avLst/>
              <a:gdLst/>
              <a:ahLst/>
              <a:cxnLst/>
              <a:rect l="l" t="t" r="r" b="b"/>
              <a:pathLst>
                <a:path w="3899" h="10496" extrusionOk="0">
                  <a:moveTo>
                    <a:pt x="2270" y="0"/>
                  </a:moveTo>
                  <a:cubicBezTo>
                    <a:pt x="2248" y="0"/>
                    <a:pt x="2227" y="4"/>
                    <a:pt x="2205" y="11"/>
                  </a:cubicBezTo>
                  <a:cubicBezTo>
                    <a:pt x="2151" y="65"/>
                    <a:pt x="2098" y="172"/>
                    <a:pt x="2151" y="253"/>
                  </a:cubicBezTo>
                  <a:cubicBezTo>
                    <a:pt x="3146" y="2269"/>
                    <a:pt x="3523" y="4151"/>
                    <a:pt x="3307" y="5818"/>
                  </a:cubicBezTo>
                  <a:cubicBezTo>
                    <a:pt x="3039" y="7834"/>
                    <a:pt x="1775" y="9582"/>
                    <a:pt x="135" y="10200"/>
                  </a:cubicBezTo>
                  <a:cubicBezTo>
                    <a:pt x="28" y="10227"/>
                    <a:pt x="1" y="10280"/>
                    <a:pt x="28" y="10388"/>
                  </a:cubicBezTo>
                  <a:cubicBezTo>
                    <a:pt x="55" y="10469"/>
                    <a:pt x="135" y="10496"/>
                    <a:pt x="189" y="10496"/>
                  </a:cubicBezTo>
                  <a:lnTo>
                    <a:pt x="216" y="10496"/>
                  </a:lnTo>
                  <a:cubicBezTo>
                    <a:pt x="2044" y="9850"/>
                    <a:pt x="3388" y="8049"/>
                    <a:pt x="3657" y="5845"/>
                  </a:cubicBezTo>
                  <a:cubicBezTo>
                    <a:pt x="3899" y="4097"/>
                    <a:pt x="3496" y="2162"/>
                    <a:pt x="2447" y="65"/>
                  </a:cubicBezTo>
                  <a:cubicBezTo>
                    <a:pt x="2388" y="25"/>
                    <a:pt x="2329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7;p41">
              <a:extLst>
                <a:ext uri="{FF2B5EF4-FFF2-40B4-BE49-F238E27FC236}">
                  <a16:creationId xmlns="" xmlns:a16="http://schemas.microsoft.com/office/drawing/2014/main" id="{5F0599A0-E9C3-4035-B63E-FAD0A5C6AD97}"/>
                </a:ext>
              </a:extLst>
            </p:cNvPr>
            <p:cNvSpPr/>
            <p:nvPr/>
          </p:nvSpPr>
          <p:spPr>
            <a:xfrm flipH="1">
              <a:off x="7109448" y="1871026"/>
              <a:ext cx="772041" cy="973819"/>
            </a:xfrm>
            <a:custGeom>
              <a:avLst/>
              <a:gdLst/>
              <a:ahLst/>
              <a:cxnLst/>
              <a:rect l="l" t="t" r="r" b="b"/>
              <a:pathLst>
                <a:path w="28444" h="35878" extrusionOk="0">
                  <a:moveTo>
                    <a:pt x="5789" y="0"/>
                  </a:moveTo>
                  <a:cubicBezTo>
                    <a:pt x="3965" y="0"/>
                    <a:pt x="2035" y="203"/>
                    <a:pt x="0" y="660"/>
                  </a:cubicBezTo>
                  <a:cubicBezTo>
                    <a:pt x="0" y="660"/>
                    <a:pt x="11211" y="12327"/>
                    <a:pt x="7393" y="35878"/>
                  </a:cubicBezTo>
                  <a:lnTo>
                    <a:pt x="28443" y="13430"/>
                  </a:lnTo>
                  <a:cubicBezTo>
                    <a:pt x="28419" y="13430"/>
                    <a:pt x="20615" y="0"/>
                    <a:pt x="5789" y="0"/>
                  </a:cubicBezTo>
                  <a:close/>
                </a:path>
              </a:pathLst>
            </a:custGeom>
            <a:solidFill>
              <a:srgbClr val="FFD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68;p41">
              <a:extLst>
                <a:ext uri="{FF2B5EF4-FFF2-40B4-BE49-F238E27FC236}">
                  <a16:creationId xmlns="" xmlns:a16="http://schemas.microsoft.com/office/drawing/2014/main" id="{B3F00A94-3BF8-4155-930A-1E60A38AA4D9}"/>
                </a:ext>
              </a:extLst>
            </p:cNvPr>
            <p:cNvSpPr/>
            <p:nvPr/>
          </p:nvSpPr>
          <p:spPr>
            <a:xfrm flipH="1">
              <a:off x="7102147" y="1863725"/>
              <a:ext cx="787377" cy="987688"/>
            </a:xfrm>
            <a:custGeom>
              <a:avLst/>
              <a:gdLst/>
              <a:ahLst/>
              <a:cxnLst/>
              <a:rect l="l" t="t" r="r" b="b"/>
              <a:pathLst>
                <a:path w="29009" h="36389" extrusionOk="0">
                  <a:moveTo>
                    <a:pt x="5972" y="521"/>
                  </a:moveTo>
                  <a:cubicBezTo>
                    <a:pt x="12700" y="521"/>
                    <a:pt x="17886" y="3295"/>
                    <a:pt x="21319" y="5929"/>
                  </a:cubicBezTo>
                  <a:cubicBezTo>
                    <a:pt x="25486" y="9155"/>
                    <a:pt x="27906" y="12865"/>
                    <a:pt x="28417" y="13672"/>
                  </a:cubicBezTo>
                  <a:lnTo>
                    <a:pt x="8039" y="35367"/>
                  </a:lnTo>
                  <a:cubicBezTo>
                    <a:pt x="11130" y="14613"/>
                    <a:pt x="2474" y="3106"/>
                    <a:pt x="753" y="1063"/>
                  </a:cubicBezTo>
                  <a:cubicBezTo>
                    <a:pt x="2583" y="688"/>
                    <a:pt x="4324" y="521"/>
                    <a:pt x="5972" y="521"/>
                  </a:cubicBezTo>
                  <a:close/>
                  <a:moveTo>
                    <a:pt x="6048" y="1"/>
                  </a:moveTo>
                  <a:cubicBezTo>
                    <a:pt x="4222" y="1"/>
                    <a:pt x="2285" y="202"/>
                    <a:pt x="242" y="660"/>
                  </a:cubicBezTo>
                  <a:cubicBezTo>
                    <a:pt x="135" y="660"/>
                    <a:pt x="81" y="714"/>
                    <a:pt x="54" y="821"/>
                  </a:cubicBezTo>
                  <a:cubicBezTo>
                    <a:pt x="0" y="902"/>
                    <a:pt x="54" y="983"/>
                    <a:pt x="108" y="1063"/>
                  </a:cubicBezTo>
                  <a:cubicBezTo>
                    <a:pt x="242" y="1198"/>
                    <a:pt x="11211" y="12919"/>
                    <a:pt x="7447" y="36066"/>
                  </a:cubicBezTo>
                  <a:cubicBezTo>
                    <a:pt x="7394" y="36174"/>
                    <a:pt x="7474" y="36308"/>
                    <a:pt x="7582" y="36335"/>
                  </a:cubicBezTo>
                  <a:cubicBezTo>
                    <a:pt x="7609" y="36389"/>
                    <a:pt x="7635" y="36389"/>
                    <a:pt x="7689" y="36389"/>
                  </a:cubicBezTo>
                  <a:cubicBezTo>
                    <a:pt x="7743" y="36389"/>
                    <a:pt x="7824" y="36389"/>
                    <a:pt x="7851" y="36308"/>
                  </a:cubicBezTo>
                  <a:lnTo>
                    <a:pt x="28928" y="13860"/>
                  </a:lnTo>
                  <a:cubicBezTo>
                    <a:pt x="28981" y="13752"/>
                    <a:pt x="29008" y="13672"/>
                    <a:pt x="28955" y="13564"/>
                  </a:cubicBezTo>
                  <a:cubicBezTo>
                    <a:pt x="28955" y="13484"/>
                    <a:pt x="26427" y="9236"/>
                    <a:pt x="21669" y="5526"/>
                  </a:cubicBezTo>
                  <a:cubicBezTo>
                    <a:pt x="18188" y="2830"/>
                    <a:pt x="12897" y="1"/>
                    <a:pt x="60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69;p41">
              <a:extLst>
                <a:ext uri="{FF2B5EF4-FFF2-40B4-BE49-F238E27FC236}">
                  <a16:creationId xmlns="" xmlns:a16="http://schemas.microsoft.com/office/drawing/2014/main" id="{F4B67E60-94D4-44E7-9F72-EA6FAC821481}"/>
                </a:ext>
              </a:extLst>
            </p:cNvPr>
            <p:cNvSpPr/>
            <p:nvPr/>
          </p:nvSpPr>
          <p:spPr>
            <a:xfrm flipH="1">
              <a:off x="5676324" y="1287517"/>
              <a:ext cx="2116871" cy="2575986"/>
            </a:xfrm>
            <a:custGeom>
              <a:avLst/>
              <a:gdLst/>
              <a:ahLst/>
              <a:cxnLst/>
              <a:rect l="l" t="t" r="r" b="b"/>
              <a:pathLst>
                <a:path w="77991" h="94906" extrusionOk="0">
                  <a:moveTo>
                    <a:pt x="52237" y="0"/>
                  </a:moveTo>
                  <a:cubicBezTo>
                    <a:pt x="52027" y="0"/>
                    <a:pt x="51809" y="44"/>
                    <a:pt x="51591" y="140"/>
                  </a:cubicBezTo>
                  <a:cubicBezTo>
                    <a:pt x="43660" y="3796"/>
                    <a:pt x="35729" y="7398"/>
                    <a:pt x="28390" y="11942"/>
                  </a:cubicBezTo>
                  <a:cubicBezTo>
                    <a:pt x="20566" y="16781"/>
                    <a:pt x="12689" y="22991"/>
                    <a:pt x="8173" y="31164"/>
                  </a:cubicBezTo>
                  <a:cubicBezTo>
                    <a:pt x="3226" y="40062"/>
                    <a:pt x="0" y="49983"/>
                    <a:pt x="780" y="60252"/>
                  </a:cubicBezTo>
                  <a:cubicBezTo>
                    <a:pt x="2258" y="80362"/>
                    <a:pt x="19410" y="94906"/>
                    <a:pt x="39278" y="94906"/>
                  </a:cubicBezTo>
                  <a:cubicBezTo>
                    <a:pt x="59306" y="94906"/>
                    <a:pt x="77399" y="78533"/>
                    <a:pt x="77937" y="58209"/>
                  </a:cubicBezTo>
                  <a:cubicBezTo>
                    <a:pt x="77991" y="55333"/>
                    <a:pt x="77722" y="52429"/>
                    <a:pt x="77077" y="49633"/>
                  </a:cubicBezTo>
                  <a:cubicBezTo>
                    <a:pt x="76593" y="47482"/>
                    <a:pt x="75867" y="45412"/>
                    <a:pt x="75006" y="43369"/>
                  </a:cubicBezTo>
                  <a:cubicBezTo>
                    <a:pt x="73689" y="40224"/>
                    <a:pt x="72049" y="37240"/>
                    <a:pt x="70221" y="34390"/>
                  </a:cubicBezTo>
                  <a:cubicBezTo>
                    <a:pt x="67452" y="29954"/>
                    <a:pt x="63339" y="25706"/>
                    <a:pt x="61430" y="20840"/>
                  </a:cubicBezTo>
                  <a:cubicBezTo>
                    <a:pt x="61172" y="20195"/>
                    <a:pt x="60598" y="19884"/>
                    <a:pt x="60020" y="19884"/>
                  </a:cubicBezTo>
                  <a:cubicBezTo>
                    <a:pt x="59394" y="19884"/>
                    <a:pt x="58764" y="20249"/>
                    <a:pt x="58527" y="20948"/>
                  </a:cubicBezTo>
                  <a:cubicBezTo>
                    <a:pt x="57935" y="22830"/>
                    <a:pt x="57693" y="24765"/>
                    <a:pt x="57801" y="26728"/>
                  </a:cubicBezTo>
                  <a:cubicBezTo>
                    <a:pt x="57836" y="27706"/>
                    <a:pt x="57048" y="28355"/>
                    <a:pt x="56238" y="28355"/>
                  </a:cubicBezTo>
                  <a:cubicBezTo>
                    <a:pt x="55824" y="28355"/>
                    <a:pt x="55404" y="28185"/>
                    <a:pt x="55085" y="27803"/>
                  </a:cubicBezTo>
                  <a:cubicBezTo>
                    <a:pt x="53499" y="25841"/>
                    <a:pt x="52290" y="23663"/>
                    <a:pt x="51483" y="21351"/>
                  </a:cubicBezTo>
                  <a:cubicBezTo>
                    <a:pt x="49359" y="15060"/>
                    <a:pt x="50569" y="8286"/>
                    <a:pt x="53607" y="2264"/>
                  </a:cubicBezTo>
                  <a:cubicBezTo>
                    <a:pt x="54170" y="1160"/>
                    <a:pt x="53318" y="0"/>
                    <a:pt x="52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70;p41">
              <a:extLst>
                <a:ext uri="{FF2B5EF4-FFF2-40B4-BE49-F238E27FC236}">
                  <a16:creationId xmlns="" xmlns:a16="http://schemas.microsoft.com/office/drawing/2014/main" id="{A0B0BC23-D7CC-4617-982C-69C5DF19BEB7}"/>
                </a:ext>
              </a:extLst>
            </p:cNvPr>
            <p:cNvSpPr/>
            <p:nvPr/>
          </p:nvSpPr>
          <p:spPr>
            <a:xfrm flipH="1">
              <a:off x="5669755" y="1280243"/>
              <a:ext cx="2127103" cy="2590562"/>
            </a:xfrm>
            <a:custGeom>
              <a:avLst/>
              <a:gdLst/>
              <a:ahLst/>
              <a:cxnLst/>
              <a:rect l="l" t="t" r="r" b="b"/>
              <a:pathLst>
                <a:path w="78368" h="95443" extrusionOk="0">
                  <a:moveTo>
                    <a:pt x="52398" y="515"/>
                  </a:moveTo>
                  <a:cubicBezTo>
                    <a:pt x="52747" y="515"/>
                    <a:pt x="53097" y="677"/>
                    <a:pt x="53312" y="892"/>
                  </a:cubicBezTo>
                  <a:cubicBezTo>
                    <a:pt x="53661" y="1214"/>
                    <a:pt x="53849" y="1779"/>
                    <a:pt x="53554" y="2397"/>
                  </a:cubicBezTo>
                  <a:cubicBezTo>
                    <a:pt x="50220" y="9038"/>
                    <a:pt x="49467" y="15866"/>
                    <a:pt x="51403" y="21673"/>
                  </a:cubicBezTo>
                  <a:cubicBezTo>
                    <a:pt x="52209" y="24039"/>
                    <a:pt x="53419" y="26243"/>
                    <a:pt x="55032" y="28233"/>
                  </a:cubicBezTo>
                  <a:cubicBezTo>
                    <a:pt x="55373" y="28668"/>
                    <a:pt x="55872" y="28890"/>
                    <a:pt x="56392" y="28890"/>
                  </a:cubicBezTo>
                  <a:cubicBezTo>
                    <a:pt x="56611" y="28890"/>
                    <a:pt x="56833" y="28850"/>
                    <a:pt x="57049" y="28770"/>
                  </a:cubicBezTo>
                  <a:cubicBezTo>
                    <a:pt x="57801" y="28502"/>
                    <a:pt x="58231" y="27803"/>
                    <a:pt x="58205" y="26996"/>
                  </a:cubicBezTo>
                  <a:cubicBezTo>
                    <a:pt x="58097" y="25033"/>
                    <a:pt x="58366" y="23125"/>
                    <a:pt x="58930" y="21270"/>
                  </a:cubicBezTo>
                  <a:cubicBezTo>
                    <a:pt x="59146" y="20651"/>
                    <a:pt x="59683" y="20383"/>
                    <a:pt x="60113" y="20383"/>
                  </a:cubicBezTo>
                  <a:cubicBezTo>
                    <a:pt x="60543" y="20383"/>
                    <a:pt x="61108" y="20571"/>
                    <a:pt x="61350" y="21189"/>
                  </a:cubicBezTo>
                  <a:cubicBezTo>
                    <a:pt x="62587" y="24335"/>
                    <a:pt x="64764" y="27238"/>
                    <a:pt x="66834" y="30007"/>
                  </a:cubicBezTo>
                  <a:cubicBezTo>
                    <a:pt x="68017" y="31566"/>
                    <a:pt x="69173" y="33152"/>
                    <a:pt x="70195" y="34765"/>
                  </a:cubicBezTo>
                  <a:cubicBezTo>
                    <a:pt x="72211" y="38018"/>
                    <a:pt x="73797" y="40949"/>
                    <a:pt x="74926" y="43691"/>
                  </a:cubicBezTo>
                  <a:cubicBezTo>
                    <a:pt x="75840" y="45842"/>
                    <a:pt x="76513" y="47885"/>
                    <a:pt x="76996" y="49955"/>
                  </a:cubicBezTo>
                  <a:cubicBezTo>
                    <a:pt x="77615" y="52697"/>
                    <a:pt x="77884" y="55547"/>
                    <a:pt x="77830" y="58450"/>
                  </a:cubicBezTo>
                  <a:cubicBezTo>
                    <a:pt x="77292" y="78210"/>
                    <a:pt x="59710" y="94905"/>
                    <a:pt x="39440" y="94905"/>
                  </a:cubicBezTo>
                  <a:cubicBezTo>
                    <a:pt x="19088" y="94905"/>
                    <a:pt x="2608" y="80119"/>
                    <a:pt x="1210" y="60493"/>
                  </a:cubicBezTo>
                  <a:cubicBezTo>
                    <a:pt x="538" y="51299"/>
                    <a:pt x="2985" y="41540"/>
                    <a:pt x="8577" y="31539"/>
                  </a:cubicBezTo>
                  <a:cubicBezTo>
                    <a:pt x="12367" y="24711"/>
                    <a:pt x="18954" y="18447"/>
                    <a:pt x="28686" y="12398"/>
                  </a:cubicBezTo>
                  <a:cubicBezTo>
                    <a:pt x="35730" y="8070"/>
                    <a:pt x="43445" y="4521"/>
                    <a:pt x="50946" y="1053"/>
                  </a:cubicBezTo>
                  <a:lnTo>
                    <a:pt x="51860" y="650"/>
                  </a:lnTo>
                  <a:cubicBezTo>
                    <a:pt x="52021" y="542"/>
                    <a:pt x="52209" y="515"/>
                    <a:pt x="52398" y="515"/>
                  </a:cubicBezTo>
                  <a:close/>
                  <a:moveTo>
                    <a:pt x="52395" y="0"/>
                  </a:moveTo>
                  <a:cubicBezTo>
                    <a:pt x="52142" y="0"/>
                    <a:pt x="51887" y="54"/>
                    <a:pt x="51645" y="166"/>
                  </a:cubicBezTo>
                  <a:lnTo>
                    <a:pt x="50731" y="569"/>
                  </a:lnTo>
                  <a:cubicBezTo>
                    <a:pt x="43230" y="4037"/>
                    <a:pt x="35488" y="7586"/>
                    <a:pt x="28417" y="11968"/>
                  </a:cubicBezTo>
                  <a:cubicBezTo>
                    <a:pt x="18578" y="18044"/>
                    <a:pt x="11910" y="24361"/>
                    <a:pt x="8093" y="31297"/>
                  </a:cubicBezTo>
                  <a:cubicBezTo>
                    <a:pt x="2474" y="41406"/>
                    <a:pt x="1" y="51245"/>
                    <a:pt x="673" y="60547"/>
                  </a:cubicBezTo>
                  <a:cubicBezTo>
                    <a:pt x="1372" y="70252"/>
                    <a:pt x="5781" y="79151"/>
                    <a:pt x="13093" y="85603"/>
                  </a:cubicBezTo>
                  <a:cubicBezTo>
                    <a:pt x="20298" y="91948"/>
                    <a:pt x="29627" y="95443"/>
                    <a:pt x="39413" y="95443"/>
                  </a:cubicBezTo>
                  <a:cubicBezTo>
                    <a:pt x="59952" y="95443"/>
                    <a:pt x="77749" y="78533"/>
                    <a:pt x="78260" y="58531"/>
                  </a:cubicBezTo>
                  <a:cubicBezTo>
                    <a:pt x="78368" y="55627"/>
                    <a:pt x="78045" y="52697"/>
                    <a:pt x="77427" y="49901"/>
                  </a:cubicBezTo>
                  <a:cubicBezTo>
                    <a:pt x="76916" y="47777"/>
                    <a:pt x="76244" y="45734"/>
                    <a:pt x="75330" y="43557"/>
                  </a:cubicBezTo>
                  <a:cubicBezTo>
                    <a:pt x="74174" y="40761"/>
                    <a:pt x="72614" y="37830"/>
                    <a:pt x="70571" y="34550"/>
                  </a:cubicBezTo>
                  <a:cubicBezTo>
                    <a:pt x="69550" y="32937"/>
                    <a:pt x="68394" y="31324"/>
                    <a:pt x="67211" y="29765"/>
                  </a:cubicBezTo>
                  <a:cubicBezTo>
                    <a:pt x="65141" y="26996"/>
                    <a:pt x="63017" y="24119"/>
                    <a:pt x="61780" y="21028"/>
                  </a:cubicBezTo>
                  <a:cubicBezTo>
                    <a:pt x="61519" y="20349"/>
                    <a:pt x="60879" y="19924"/>
                    <a:pt x="60153" y="19924"/>
                  </a:cubicBezTo>
                  <a:cubicBezTo>
                    <a:pt x="60131" y="19924"/>
                    <a:pt x="60109" y="19925"/>
                    <a:pt x="60086" y="19926"/>
                  </a:cubicBezTo>
                  <a:cubicBezTo>
                    <a:pt x="59307" y="19952"/>
                    <a:pt x="58662" y="20436"/>
                    <a:pt x="58420" y="21162"/>
                  </a:cubicBezTo>
                  <a:cubicBezTo>
                    <a:pt x="57828" y="23098"/>
                    <a:pt x="57586" y="25060"/>
                    <a:pt x="57694" y="27050"/>
                  </a:cubicBezTo>
                  <a:cubicBezTo>
                    <a:pt x="57721" y="27722"/>
                    <a:pt x="57264" y="28152"/>
                    <a:pt x="56860" y="28340"/>
                  </a:cubicBezTo>
                  <a:cubicBezTo>
                    <a:pt x="56726" y="28385"/>
                    <a:pt x="56568" y="28415"/>
                    <a:pt x="56400" y="28415"/>
                  </a:cubicBezTo>
                  <a:cubicBezTo>
                    <a:pt x="56066" y="28415"/>
                    <a:pt x="55695" y="28295"/>
                    <a:pt x="55409" y="27937"/>
                  </a:cubicBezTo>
                  <a:cubicBezTo>
                    <a:pt x="53822" y="25974"/>
                    <a:pt x="52640" y="23824"/>
                    <a:pt x="51887" y="21539"/>
                  </a:cubicBezTo>
                  <a:cubicBezTo>
                    <a:pt x="49951" y="15866"/>
                    <a:pt x="50731" y="9145"/>
                    <a:pt x="53984" y="2612"/>
                  </a:cubicBezTo>
                  <a:cubicBezTo>
                    <a:pt x="54360" y="1913"/>
                    <a:pt x="54226" y="1107"/>
                    <a:pt x="53688" y="542"/>
                  </a:cubicBezTo>
                  <a:cubicBezTo>
                    <a:pt x="53337" y="191"/>
                    <a:pt x="52871" y="0"/>
                    <a:pt x="523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71;p41">
              <a:extLst>
                <a:ext uri="{FF2B5EF4-FFF2-40B4-BE49-F238E27FC236}">
                  <a16:creationId xmlns="" xmlns:a16="http://schemas.microsoft.com/office/drawing/2014/main" id="{961A0ABC-2662-425B-A3BA-DF525BC01270}"/>
                </a:ext>
              </a:extLst>
            </p:cNvPr>
            <p:cNvSpPr/>
            <p:nvPr/>
          </p:nvSpPr>
          <p:spPr>
            <a:xfrm flipH="1">
              <a:off x="5806934" y="1999573"/>
              <a:ext cx="1877555" cy="1704386"/>
            </a:xfrm>
            <a:custGeom>
              <a:avLst/>
              <a:gdLst/>
              <a:ahLst/>
              <a:cxnLst/>
              <a:rect l="l" t="t" r="r" b="b"/>
              <a:pathLst>
                <a:path w="69174" h="62794" extrusionOk="0">
                  <a:moveTo>
                    <a:pt x="34565" y="1"/>
                  </a:moveTo>
                  <a:cubicBezTo>
                    <a:pt x="20359" y="1"/>
                    <a:pt x="7478" y="9672"/>
                    <a:pt x="4033" y="24071"/>
                  </a:cubicBezTo>
                  <a:cubicBezTo>
                    <a:pt x="1" y="40927"/>
                    <a:pt x="10405" y="57864"/>
                    <a:pt x="27261" y="61924"/>
                  </a:cubicBezTo>
                  <a:cubicBezTo>
                    <a:pt x="29722" y="62512"/>
                    <a:pt x="32185" y="62793"/>
                    <a:pt x="34609" y="62793"/>
                  </a:cubicBezTo>
                  <a:cubicBezTo>
                    <a:pt x="48815" y="62793"/>
                    <a:pt x="61696" y="53122"/>
                    <a:pt x="65141" y="38723"/>
                  </a:cubicBezTo>
                  <a:cubicBezTo>
                    <a:pt x="69173" y="21867"/>
                    <a:pt x="58769" y="4903"/>
                    <a:pt x="41913" y="870"/>
                  </a:cubicBezTo>
                  <a:cubicBezTo>
                    <a:pt x="39452" y="283"/>
                    <a:pt x="36989" y="1"/>
                    <a:pt x="345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72;p41">
              <a:extLst>
                <a:ext uri="{FF2B5EF4-FFF2-40B4-BE49-F238E27FC236}">
                  <a16:creationId xmlns="" xmlns:a16="http://schemas.microsoft.com/office/drawing/2014/main" id="{C2B2EF7C-78CA-4E76-B290-B9B8DB607D04}"/>
                </a:ext>
              </a:extLst>
            </p:cNvPr>
            <p:cNvSpPr/>
            <p:nvPr/>
          </p:nvSpPr>
          <p:spPr>
            <a:xfrm flipH="1">
              <a:off x="5799632" y="1992923"/>
              <a:ext cx="1892131" cy="1717360"/>
            </a:xfrm>
            <a:custGeom>
              <a:avLst/>
              <a:gdLst/>
              <a:ahLst/>
              <a:cxnLst/>
              <a:rect l="l" t="t" r="r" b="b"/>
              <a:pathLst>
                <a:path w="69711" h="63272" extrusionOk="0">
                  <a:moveTo>
                    <a:pt x="34861" y="504"/>
                  </a:moveTo>
                  <a:cubicBezTo>
                    <a:pt x="37251" y="504"/>
                    <a:pt x="39677" y="781"/>
                    <a:pt x="42100" y="1357"/>
                  </a:cubicBezTo>
                  <a:cubicBezTo>
                    <a:pt x="58795" y="5363"/>
                    <a:pt x="69146" y="22192"/>
                    <a:pt x="65140" y="38914"/>
                  </a:cubicBezTo>
                  <a:cubicBezTo>
                    <a:pt x="63204" y="47006"/>
                    <a:pt x="58231" y="53862"/>
                    <a:pt x="51133" y="58190"/>
                  </a:cubicBezTo>
                  <a:cubicBezTo>
                    <a:pt x="46171" y="61235"/>
                    <a:pt x="40591" y="62808"/>
                    <a:pt x="34916" y="62808"/>
                  </a:cubicBezTo>
                  <a:cubicBezTo>
                    <a:pt x="32475" y="62808"/>
                    <a:pt x="30017" y="62517"/>
                    <a:pt x="27583" y="61927"/>
                  </a:cubicBezTo>
                  <a:cubicBezTo>
                    <a:pt x="10888" y="57921"/>
                    <a:pt x="511" y="41092"/>
                    <a:pt x="4517" y="24397"/>
                  </a:cubicBezTo>
                  <a:cubicBezTo>
                    <a:pt x="7942" y="10121"/>
                    <a:pt x="20763" y="504"/>
                    <a:pt x="34861" y="504"/>
                  </a:cubicBezTo>
                  <a:close/>
                  <a:moveTo>
                    <a:pt x="34846" y="0"/>
                  </a:moveTo>
                  <a:cubicBezTo>
                    <a:pt x="20520" y="0"/>
                    <a:pt x="7529" y="9766"/>
                    <a:pt x="4059" y="24262"/>
                  </a:cubicBezTo>
                  <a:cubicBezTo>
                    <a:pt x="0" y="41226"/>
                    <a:pt x="10512" y="58324"/>
                    <a:pt x="27475" y="62411"/>
                  </a:cubicBezTo>
                  <a:cubicBezTo>
                    <a:pt x="29922" y="62975"/>
                    <a:pt x="32422" y="63271"/>
                    <a:pt x="34895" y="63271"/>
                  </a:cubicBezTo>
                  <a:cubicBezTo>
                    <a:pt x="40675" y="63271"/>
                    <a:pt x="46348" y="61685"/>
                    <a:pt x="51429" y="58593"/>
                  </a:cubicBezTo>
                  <a:cubicBezTo>
                    <a:pt x="58634" y="54184"/>
                    <a:pt x="63661" y="47248"/>
                    <a:pt x="65651" y="38995"/>
                  </a:cubicBezTo>
                  <a:cubicBezTo>
                    <a:pt x="69710" y="22031"/>
                    <a:pt x="59199" y="4933"/>
                    <a:pt x="42235" y="873"/>
                  </a:cubicBezTo>
                  <a:cubicBezTo>
                    <a:pt x="39760" y="283"/>
                    <a:pt x="37284" y="0"/>
                    <a:pt x="348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73;p41">
              <a:extLst>
                <a:ext uri="{FF2B5EF4-FFF2-40B4-BE49-F238E27FC236}">
                  <a16:creationId xmlns="" xmlns:a16="http://schemas.microsoft.com/office/drawing/2014/main" id="{4EAEF9C9-0FC1-4920-AC36-E1908711A9FA}"/>
                </a:ext>
              </a:extLst>
            </p:cNvPr>
            <p:cNvSpPr/>
            <p:nvPr/>
          </p:nvSpPr>
          <p:spPr>
            <a:xfrm flipH="1">
              <a:off x="6527893" y="2562075"/>
              <a:ext cx="5863" cy="4397"/>
            </a:xfrm>
            <a:custGeom>
              <a:avLst/>
              <a:gdLst/>
              <a:ahLst/>
              <a:cxnLst/>
              <a:rect l="l" t="t" r="r" b="b"/>
              <a:pathLst>
                <a:path w="216" h="162" extrusionOk="0">
                  <a:moveTo>
                    <a:pt x="92" y="0"/>
                  </a:moveTo>
                  <a:cubicBezTo>
                    <a:pt x="75" y="0"/>
                    <a:pt x="55" y="14"/>
                    <a:pt x="28" y="41"/>
                  </a:cubicBezTo>
                  <a:cubicBezTo>
                    <a:pt x="1" y="94"/>
                    <a:pt x="1" y="94"/>
                    <a:pt x="28" y="121"/>
                  </a:cubicBezTo>
                  <a:cubicBezTo>
                    <a:pt x="55" y="148"/>
                    <a:pt x="75" y="161"/>
                    <a:pt x="92" y="161"/>
                  </a:cubicBezTo>
                  <a:cubicBezTo>
                    <a:pt x="108" y="161"/>
                    <a:pt x="122" y="148"/>
                    <a:pt x="135" y="121"/>
                  </a:cubicBezTo>
                  <a:cubicBezTo>
                    <a:pt x="216" y="94"/>
                    <a:pt x="216" y="94"/>
                    <a:pt x="135" y="41"/>
                  </a:cubicBezTo>
                  <a:cubicBezTo>
                    <a:pt x="122" y="14"/>
                    <a:pt x="108" y="0"/>
                    <a:pt x="92" y="0"/>
                  </a:cubicBezTo>
                  <a:close/>
                </a:path>
              </a:pathLst>
            </a:custGeom>
            <a:solidFill>
              <a:srgbClr val="679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74;p41">
              <a:extLst>
                <a:ext uri="{FF2B5EF4-FFF2-40B4-BE49-F238E27FC236}">
                  <a16:creationId xmlns="" xmlns:a16="http://schemas.microsoft.com/office/drawing/2014/main" id="{717DA717-6F03-4967-8CA8-A3CCDEFB3F10}"/>
                </a:ext>
              </a:extLst>
            </p:cNvPr>
            <p:cNvSpPr/>
            <p:nvPr/>
          </p:nvSpPr>
          <p:spPr>
            <a:xfrm flipH="1">
              <a:off x="6414057" y="2504777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extrusionOk="0">
                  <a:moveTo>
                    <a:pt x="3926" y="1"/>
                  </a:moveTo>
                  <a:cubicBezTo>
                    <a:pt x="1775" y="1"/>
                    <a:pt x="1" y="1963"/>
                    <a:pt x="1" y="4437"/>
                  </a:cubicBezTo>
                  <a:cubicBezTo>
                    <a:pt x="1" y="6883"/>
                    <a:pt x="1775" y="8873"/>
                    <a:pt x="3926" y="8873"/>
                  </a:cubicBezTo>
                  <a:cubicBezTo>
                    <a:pt x="6104" y="8873"/>
                    <a:pt x="7878" y="6883"/>
                    <a:pt x="7878" y="4437"/>
                  </a:cubicBezTo>
                  <a:cubicBezTo>
                    <a:pt x="7878" y="1963"/>
                    <a:pt x="6104" y="1"/>
                    <a:pt x="39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75;p41">
              <a:extLst>
                <a:ext uri="{FF2B5EF4-FFF2-40B4-BE49-F238E27FC236}">
                  <a16:creationId xmlns="" xmlns:a16="http://schemas.microsoft.com/office/drawing/2014/main" id="{134D1D9A-C3DF-49CB-BF0A-A63D95DC323B}"/>
                </a:ext>
              </a:extLst>
            </p:cNvPr>
            <p:cNvSpPr/>
            <p:nvPr/>
          </p:nvSpPr>
          <p:spPr>
            <a:xfrm flipH="1">
              <a:off x="6373913" y="2538352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extrusionOk="0">
                  <a:moveTo>
                    <a:pt x="3952" y="0"/>
                  </a:moveTo>
                  <a:cubicBezTo>
                    <a:pt x="1775" y="0"/>
                    <a:pt x="0" y="1990"/>
                    <a:pt x="0" y="4436"/>
                  </a:cubicBezTo>
                  <a:cubicBezTo>
                    <a:pt x="0" y="6883"/>
                    <a:pt x="1775" y="8872"/>
                    <a:pt x="3952" y="8872"/>
                  </a:cubicBezTo>
                  <a:cubicBezTo>
                    <a:pt x="6103" y="8872"/>
                    <a:pt x="7878" y="6883"/>
                    <a:pt x="7878" y="4436"/>
                  </a:cubicBezTo>
                  <a:cubicBezTo>
                    <a:pt x="7878" y="1990"/>
                    <a:pt x="6103" y="0"/>
                    <a:pt x="3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76;p41">
              <a:extLst>
                <a:ext uri="{FF2B5EF4-FFF2-40B4-BE49-F238E27FC236}">
                  <a16:creationId xmlns="" xmlns:a16="http://schemas.microsoft.com/office/drawing/2014/main" id="{EB1E417F-6C59-4E04-B683-AA1FFF16C7A3}"/>
                </a:ext>
              </a:extLst>
            </p:cNvPr>
            <p:cNvSpPr/>
            <p:nvPr/>
          </p:nvSpPr>
          <p:spPr>
            <a:xfrm flipH="1">
              <a:off x="6519126" y="2508441"/>
              <a:ext cx="87589" cy="97062"/>
            </a:xfrm>
            <a:custGeom>
              <a:avLst/>
              <a:gdLst/>
              <a:ahLst/>
              <a:cxnLst/>
              <a:rect l="l" t="t" r="r" b="b"/>
              <a:pathLst>
                <a:path w="3227" h="3576" extrusionOk="0">
                  <a:moveTo>
                    <a:pt x="2178" y="0"/>
                  </a:moveTo>
                  <a:lnTo>
                    <a:pt x="1" y="3576"/>
                  </a:lnTo>
                  <a:lnTo>
                    <a:pt x="3227" y="3576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77;p41">
              <a:extLst>
                <a:ext uri="{FF2B5EF4-FFF2-40B4-BE49-F238E27FC236}">
                  <a16:creationId xmlns="" xmlns:a16="http://schemas.microsoft.com/office/drawing/2014/main" id="{FDE43C94-7F15-43EC-A362-A9989541F80B}"/>
                </a:ext>
              </a:extLst>
            </p:cNvPr>
            <p:cNvSpPr/>
            <p:nvPr/>
          </p:nvSpPr>
          <p:spPr>
            <a:xfrm flipH="1">
              <a:off x="6414057" y="2504777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fill="none" extrusionOk="0">
                  <a:moveTo>
                    <a:pt x="7878" y="4437"/>
                  </a:moveTo>
                  <a:cubicBezTo>
                    <a:pt x="7878" y="6883"/>
                    <a:pt x="6104" y="8873"/>
                    <a:pt x="3926" y="8873"/>
                  </a:cubicBezTo>
                  <a:cubicBezTo>
                    <a:pt x="1775" y="8873"/>
                    <a:pt x="1" y="6883"/>
                    <a:pt x="1" y="4437"/>
                  </a:cubicBezTo>
                  <a:cubicBezTo>
                    <a:pt x="1" y="1963"/>
                    <a:pt x="1775" y="1"/>
                    <a:pt x="3926" y="1"/>
                  </a:cubicBezTo>
                  <a:cubicBezTo>
                    <a:pt x="6104" y="1"/>
                    <a:pt x="7878" y="1963"/>
                    <a:pt x="7878" y="4437"/>
                  </a:cubicBezTo>
                  <a:close/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78;p41">
              <a:extLst>
                <a:ext uri="{FF2B5EF4-FFF2-40B4-BE49-F238E27FC236}">
                  <a16:creationId xmlns="" xmlns:a16="http://schemas.microsoft.com/office/drawing/2014/main" id="{27D0DFB8-F8FE-4ABF-9F52-4B61227C80D2}"/>
                </a:ext>
              </a:extLst>
            </p:cNvPr>
            <p:cNvSpPr/>
            <p:nvPr/>
          </p:nvSpPr>
          <p:spPr>
            <a:xfrm flipH="1">
              <a:off x="6828523" y="2504777"/>
              <a:ext cx="213096" cy="240835"/>
            </a:xfrm>
            <a:custGeom>
              <a:avLst/>
              <a:gdLst/>
              <a:ahLst/>
              <a:cxnLst/>
              <a:rect l="l" t="t" r="r" b="b"/>
              <a:pathLst>
                <a:path w="7851" h="8873" extrusionOk="0">
                  <a:moveTo>
                    <a:pt x="3926" y="1"/>
                  </a:moveTo>
                  <a:cubicBezTo>
                    <a:pt x="1748" y="1"/>
                    <a:pt x="1" y="1963"/>
                    <a:pt x="1" y="4437"/>
                  </a:cubicBezTo>
                  <a:cubicBezTo>
                    <a:pt x="1" y="6883"/>
                    <a:pt x="1748" y="8873"/>
                    <a:pt x="3926" y="8873"/>
                  </a:cubicBezTo>
                  <a:cubicBezTo>
                    <a:pt x="6103" y="8873"/>
                    <a:pt x="7851" y="6883"/>
                    <a:pt x="7851" y="4437"/>
                  </a:cubicBezTo>
                  <a:cubicBezTo>
                    <a:pt x="7851" y="1963"/>
                    <a:pt x="6103" y="1"/>
                    <a:pt x="39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79;p41">
              <a:extLst>
                <a:ext uri="{FF2B5EF4-FFF2-40B4-BE49-F238E27FC236}">
                  <a16:creationId xmlns="" xmlns:a16="http://schemas.microsoft.com/office/drawing/2014/main" id="{EF3E5115-FF52-4981-8D15-2D82F1691F82}"/>
                </a:ext>
              </a:extLst>
            </p:cNvPr>
            <p:cNvSpPr/>
            <p:nvPr/>
          </p:nvSpPr>
          <p:spPr>
            <a:xfrm flipH="1">
              <a:off x="6789112" y="2542722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extrusionOk="0">
                  <a:moveTo>
                    <a:pt x="3952" y="1"/>
                  </a:moveTo>
                  <a:cubicBezTo>
                    <a:pt x="1775" y="1"/>
                    <a:pt x="1" y="1990"/>
                    <a:pt x="1" y="4437"/>
                  </a:cubicBezTo>
                  <a:cubicBezTo>
                    <a:pt x="1" y="6883"/>
                    <a:pt x="1775" y="8872"/>
                    <a:pt x="3952" y="8872"/>
                  </a:cubicBezTo>
                  <a:cubicBezTo>
                    <a:pt x="6130" y="8872"/>
                    <a:pt x="7878" y="6883"/>
                    <a:pt x="7878" y="4437"/>
                  </a:cubicBezTo>
                  <a:cubicBezTo>
                    <a:pt x="7878" y="1990"/>
                    <a:pt x="6130" y="1"/>
                    <a:pt x="3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480;p41">
              <a:extLst>
                <a:ext uri="{FF2B5EF4-FFF2-40B4-BE49-F238E27FC236}">
                  <a16:creationId xmlns="" xmlns:a16="http://schemas.microsoft.com/office/drawing/2014/main" id="{029F8755-F7D2-46CC-9712-2C0175D3F855}"/>
                </a:ext>
              </a:extLst>
            </p:cNvPr>
            <p:cNvSpPr/>
            <p:nvPr/>
          </p:nvSpPr>
          <p:spPr>
            <a:xfrm flipH="1">
              <a:off x="6924825" y="2520112"/>
              <a:ext cx="87589" cy="94157"/>
            </a:xfrm>
            <a:custGeom>
              <a:avLst/>
              <a:gdLst/>
              <a:ahLst/>
              <a:cxnLst/>
              <a:rect l="l" t="t" r="r" b="b"/>
              <a:pathLst>
                <a:path w="3227" h="3469" extrusionOk="0">
                  <a:moveTo>
                    <a:pt x="1667" y="0"/>
                  </a:moveTo>
                  <a:lnTo>
                    <a:pt x="0" y="3468"/>
                  </a:lnTo>
                  <a:lnTo>
                    <a:pt x="3226" y="3468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481;p41">
              <a:extLst>
                <a:ext uri="{FF2B5EF4-FFF2-40B4-BE49-F238E27FC236}">
                  <a16:creationId xmlns="" xmlns:a16="http://schemas.microsoft.com/office/drawing/2014/main" id="{05B116AC-20F8-4705-AF59-AB4EDBF0FFCD}"/>
                </a:ext>
              </a:extLst>
            </p:cNvPr>
            <p:cNvSpPr/>
            <p:nvPr/>
          </p:nvSpPr>
          <p:spPr>
            <a:xfrm flipH="1">
              <a:off x="6828523" y="2504777"/>
              <a:ext cx="213096" cy="240835"/>
            </a:xfrm>
            <a:custGeom>
              <a:avLst/>
              <a:gdLst/>
              <a:ahLst/>
              <a:cxnLst/>
              <a:rect l="l" t="t" r="r" b="b"/>
              <a:pathLst>
                <a:path w="7851" h="8873" fill="none" extrusionOk="0">
                  <a:moveTo>
                    <a:pt x="1" y="4437"/>
                  </a:moveTo>
                  <a:cubicBezTo>
                    <a:pt x="1" y="6883"/>
                    <a:pt x="1748" y="8873"/>
                    <a:pt x="3926" y="8873"/>
                  </a:cubicBezTo>
                  <a:cubicBezTo>
                    <a:pt x="6103" y="8873"/>
                    <a:pt x="7851" y="6883"/>
                    <a:pt x="7851" y="4437"/>
                  </a:cubicBezTo>
                  <a:cubicBezTo>
                    <a:pt x="7851" y="1963"/>
                    <a:pt x="6103" y="1"/>
                    <a:pt x="3926" y="1"/>
                  </a:cubicBezTo>
                  <a:cubicBezTo>
                    <a:pt x="1748" y="1"/>
                    <a:pt x="1" y="1963"/>
                    <a:pt x="1" y="4437"/>
                  </a:cubicBezTo>
                  <a:close/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82;p41">
              <a:extLst>
                <a:ext uri="{FF2B5EF4-FFF2-40B4-BE49-F238E27FC236}">
                  <a16:creationId xmlns="" xmlns:a16="http://schemas.microsoft.com/office/drawing/2014/main" id="{3EBF25CF-2287-42F4-973C-DA18DF9F34BA}"/>
                </a:ext>
              </a:extLst>
            </p:cNvPr>
            <p:cNvSpPr/>
            <p:nvPr/>
          </p:nvSpPr>
          <p:spPr>
            <a:xfrm flipH="1">
              <a:off x="6888345" y="2413279"/>
              <a:ext cx="100726" cy="47744"/>
            </a:xfrm>
            <a:custGeom>
              <a:avLst/>
              <a:gdLst/>
              <a:ahLst/>
              <a:cxnLst/>
              <a:rect l="l" t="t" r="r" b="b"/>
              <a:pathLst>
                <a:path w="3711" h="1759" extrusionOk="0">
                  <a:moveTo>
                    <a:pt x="3352" y="1"/>
                  </a:moveTo>
                  <a:cubicBezTo>
                    <a:pt x="3243" y="1"/>
                    <a:pt x="3130" y="49"/>
                    <a:pt x="3065" y="146"/>
                  </a:cubicBezTo>
                  <a:cubicBezTo>
                    <a:pt x="2463" y="899"/>
                    <a:pt x="1759" y="1070"/>
                    <a:pt x="1243" y="1070"/>
                  </a:cubicBezTo>
                  <a:cubicBezTo>
                    <a:pt x="837" y="1070"/>
                    <a:pt x="547" y="964"/>
                    <a:pt x="511" y="952"/>
                  </a:cubicBezTo>
                  <a:cubicBezTo>
                    <a:pt x="473" y="933"/>
                    <a:pt x="433" y="925"/>
                    <a:pt x="392" y="925"/>
                  </a:cubicBezTo>
                  <a:cubicBezTo>
                    <a:pt x="258" y="925"/>
                    <a:pt x="122" y="1017"/>
                    <a:pt x="81" y="1140"/>
                  </a:cubicBezTo>
                  <a:cubicBezTo>
                    <a:pt x="0" y="1302"/>
                    <a:pt x="108" y="1517"/>
                    <a:pt x="269" y="1571"/>
                  </a:cubicBezTo>
                  <a:cubicBezTo>
                    <a:pt x="511" y="1678"/>
                    <a:pt x="861" y="1759"/>
                    <a:pt x="1264" y="1759"/>
                  </a:cubicBezTo>
                  <a:cubicBezTo>
                    <a:pt x="1990" y="1759"/>
                    <a:pt x="2904" y="1490"/>
                    <a:pt x="3603" y="549"/>
                  </a:cubicBezTo>
                  <a:cubicBezTo>
                    <a:pt x="3710" y="415"/>
                    <a:pt x="3683" y="173"/>
                    <a:pt x="3549" y="65"/>
                  </a:cubicBezTo>
                  <a:cubicBezTo>
                    <a:pt x="3495" y="22"/>
                    <a:pt x="3424" y="1"/>
                    <a:pt x="33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83;p41">
              <a:extLst>
                <a:ext uri="{FF2B5EF4-FFF2-40B4-BE49-F238E27FC236}">
                  <a16:creationId xmlns="" xmlns:a16="http://schemas.microsoft.com/office/drawing/2014/main" id="{D11703D9-1824-450C-8D09-40774D384AF6}"/>
                </a:ext>
              </a:extLst>
            </p:cNvPr>
            <p:cNvSpPr/>
            <p:nvPr/>
          </p:nvSpPr>
          <p:spPr>
            <a:xfrm flipH="1">
              <a:off x="6470975" y="2411569"/>
              <a:ext cx="102164" cy="38515"/>
            </a:xfrm>
            <a:custGeom>
              <a:avLst/>
              <a:gdLst/>
              <a:ahLst/>
              <a:cxnLst/>
              <a:rect l="l" t="t" r="r" b="b"/>
              <a:pathLst>
                <a:path w="3764" h="1419" extrusionOk="0">
                  <a:moveTo>
                    <a:pt x="377" y="0"/>
                  </a:moveTo>
                  <a:cubicBezTo>
                    <a:pt x="289" y="0"/>
                    <a:pt x="202" y="34"/>
                    <a:pt x="135" y="101"/>
                  </a:cubicBezTo>
                  <a:cubicBezTo>
                    <a:pt x="0" y="236"/>
                    <a:pt x="0" y="424"/>
                    <a:pt x="135" y="558"/>
                  </a:cubicBezTo>
                  <a:cubicBezTo>
                    <a:pt x="484" y="935"/>
                    <a:pt x="1210" y="1419"/>
                    <a:pt x="2151" y="1419"/>
                  </a:cubicBezTo>
                  <a:cubicBezTo>
                    <a:pt x="2608" y="1419"/>
                    <a:pt x="3092" y="1311"/>
                    <a:pt x="3576" y="1015"/>
                  </a:cubicBezTo>
                  <a:cubicBezTo>
                    <a:pt x="3710" y="935"/>
                    <a:pt x="3764" y="746"/>
                    <a:pt x="3710" y="558"/>
                  </a:cubicBezTo>
                  <a:cubicBezTo>
                    <a:pt x="3650" y="459"/>
                    <a:pt x="3531" y="403"/>
                    <a:pt x="3397" y="403"/>
                  </a:cubicBezTo>
                  <a:cubicBezTo>
                    <a:pt x="3350" y="403"/>
                    <a:pt x="3302" y="410"/>
                    <a:pt x="3253" y="424"/>
                  </a:cubicBezTo>
                  <a:cubicBezTo>
                    <a:pt x="2847" y="631"/>
                    <a:pt x="2473" y="707"/>
                    <a:pt x="2142" y="707"/>
                  </a:cubicBezTo>
                  <a:cubicBezTo>
                    <a:pt x="1224" y="707"/>
                    <a:pt x="638" y="121"/>
                    <a:pt x="619" y="101"/>
                  </a:cubicBezTo>
                  <a:cubicBezTo>
                    <a:pt x="551" y="34"/>
                    <a:pt x="464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84;p41">
              <a:extLst>
                <a:ext uri="{FF2B5EF4-FFF2-40B4-BE49-F238E27FC236}">
                  <a16:creationId xmlns="" xmlns:a16="http://schemas.microsoft.com/office/drawing/2014/main" id="{825E9B91-D065-4672-8CB9-7CD5E463F854}"/>
                </a:ext>
              </a:extLst>
            </p:cNvPr>
            <p:cNvSpPr/>
            <p:nvPr/>
          </p:nvSpPr>
          <p:spPr>
            <a:xfrm flipH="1">
              <a:off x="6668708" y="2700338"/>
              <a:ext cx="126267" cy="69349"/>
            </a:xfrm>
            <a:custGeom>
              <a:avLst/>
              <a:gdLst/>
              <a:ahLst/>
              <a:cxnLst/>
              <a:rect l="l" t="t" r="r" b="b"/>
              <a:pathLst>
                <a:path w="4652" h="2555" extrusionOk="0">
                  <a:moveTo>
                    <a:pt x="2286" y="1"/>
                  </a:moveTo>
                  <a:cubicBezTo>
                    <a:pt x="1049" y="1"/>
                    <a:pt x="0" y="1022"/>
                    <a:pt x="0" y="2286"/>
                  </a:cubicBezTo>
                  <a:cubicBezTo>
                    <a:pt x="0" y="2474"/>
                    <a:pt x="162" y="2555"/>
                    <a:pt x="269" y="2555"/>
                  </a:cubicBezTo>
                  <a:cubicBezTo>
                    <a:pt x="457" y="2555"/>
                    <a:pt x="538" y="2420"/>
                    <a:pt x="538" y="2286"/>
                  </a:cubicBezTo>
                  <a:cubicBezTo>
                    <a:pt x="538" y="1318"/>
                    <a:pt x="1372" y="511"/>
                    <a:pt x="2339" y="511"/>
                  </a:cubicBezTo>
                  <a:cubicBezTo>
                    <a:pt x="3307" y="511"/>
                    <a:pt x="4114" y="1318"/>
                    <a:pt x="4114" y="2286"/>
                  </a:cubicBezTo>
                  <a:cubicBezTo>
                    <a:pt x="4114" y="2474"/>
                    <a:pt x="4248" y="2555"/>
                    <a:pt x="4383" y="2555"/>
                  </a:cubicBezTo>
                  <a:cubicBezTo>
                    <a:pt x="4517" y="2555"/>
                    <a:pt x="4651" y="2420"/>
                    <a:pt x="4571" y="2286"/>
                  </a:cubicBezTo>
                  <a:cubicBezTo>
                    <a:pt x="4571" y="1049"/>
                    <a:pt x="3549" y="1"/>
                    <a:pt x="22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85;p41">
              <a:extLst>
                <a:ext uri="{FF2B5EF4-FFF2-40B4-BE49-F238E27FC236}">
                  <a16:creationId xmlns="" xmlns:a16="http://schemas.microsoft.com/office/drawing/2014/main" id="{B23836C2-4BA3-4933-94DD-F26B926F1468}"/>
                </a:ext>
              </a:extLst>
            </p:cNvPr>
            <p:cNvSpPr/>
            <p:nvPr/>
          </p:nvSpPr>
          <p:spPr>
            <a:xfrm flipH="1">
              <a:off x="6373913" y="2771859"/>
              <a:ext cx="188288" cy="65685"/>
            </a:xfrm>
            <a:custGeom>
              <a:avLst/>
              <a:gdLst/>
              <a:ahLst/>
              <a:cxnLst/>
              <a:rect l="l" t="t" r="r" b="b"/>
              <a:pathLst>
                <a:path w="6937" h="2420" extrusionOk="0">
                  <a:moveTo>
                    <a:pt x="3468" y="0"/>
                  </a:moveTo>
                  <a:cubicBezTo>
                    <a:pt x="1560" y="0"/>
                    <a:pt x="0" y="538"/>
                    <a:pt x="0" y="1210"/>
                  </a:cubicBezTo>
                  <a:cubicBezTo>
                    <a:pt x="0" y="1882"/>
                    <a:pt x="1560" y="2420"/>
                    <a:pt x="3468" y="2420"/>
                  </a:cubicBezTo>
                  <a:cubicBezTo>
                    <a:pt x="5377" y="2420"/>
                    <a:pt x="6937" y="1882"/>
                    <a:pt x="6937" y="1210"/>
                  </a:cubicBezTo>
                  <a:cubicBezTo>
                    <a:pt x="6937" y="538"/>
                    <a:pt x="5377" y="0"/>
                    <a:pt x="3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86;p41">
              <a:extLst>
                <a:ext uri="{FF2B5EF4-FFF2-40B4-BE49-F238E27FC236}">
                  <a16:creationId xmlns="" xmlns:a16="http://schemas.microsoft.com/office/drawing/2014/main" id="{82FF729E-2075-4A16-940D-D849AC6A2B31}"/>
                </a:ext>
              </a:extLst>
            </p:cNvPr>
            <p:cNvSpPr/>
            <p:nvPr/>
          </p:nvSpPr>
          <p:spPr>
            <a:xfrm flipH="1">
              <a:off x="6366612" y="2765290"/>
              <a:ext cx="202890" cy="78822"/>
            </a:xfrm>
            <a:custGeom>
              <a:avLst/>
              <a:gdLst/>
              <a:ahLst/>
              <a:cxnLst/>
              <a:rect l="l" t="t" r="r" b="b"/>
              <a:pathLst>
                <a:path w="7475" h="2904" extrusionOk="0">
                  <a:moveTo>
                    <a:pt x="3737" y="484"/>
                  </a:moveTo>
                  <a:cubicBezTo>
                    <a:pt x="5673" y="484"/>
                    <a:pt x="6964" y="1049"/>
                    <a:pt x="6964" y="1425"/>
                  </a:cubicBezTo>
                  <a:cubicBezTo>
                    <a:pt x="6964" y="1775"/>
                    <a:pt x="5700" y="2366"/>
                    <a:pt x="3737" y="2366"/>
                  </a:cubicBezTo>
                  <a:cubicBezTo>
                    <a:pt x="1748" y="2366"/>
                    <a:pt x="511" y="1775"/>
                    <a:pt x="511" y="1425"/>
                  </a:cubicBezTo>
                  <a:cubicBezTo>
                    <a:pt x="511" y="1049"/>
                    <a:pt x="1802" y="484"/>
                    <a:pt x="3737" y="484"/>
                  </a:cubicBezTo>
                  <a:close/>
                  <a:moveTo>
                    <a:pt x="3737" y="0"/>
                  </a:moveTo>
                  <a:cubicBezTo>
                    <a:pt x="1882" y="0"/>
                    <a:pt x="1" y="511"/>
                    <a:pt x="1" y="1452"/>
                  </a:cubicBezTo>
                  <a:cubicBezTo>
                    <a:pt x="1" y="2393"/>
                    <a:pt x="1882" y="2904"/>
                    <a:pt x="3737" y="2904"/>
                  </a:cubicBezTo>
                  <a:cubicBezTo>
                    <a:pt x="5592" y="2904"/>
                    <a:pt x="7447" y="2393"/>
                    <a:pt x="7474" y="1452"/>
                  </a:cubicBezTo>
                  <a:cubicBezTo>
                    <a:pt x="7474" y="511"/>
                    <a:pt x="5592" y="0"/>
                    <a:pt x="37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87;p41">
              <a:extLst>
                <a:ext uri="{FF2B5EF4-FFF2-40B4-BE49-F238E27FC236}">
                  <a16:creationId xmlns="" xmlns:a16="http://schemas.microsoft.com/office/drawing/2014/main" id="{1234C648-0436-422D-A394-A7F4F3525CF2}"/>
                </a:ext>
              </a:extLst>
            </p:cNvPr>
            <p:cNvSpPr/>
            <p:nvPr/>
          </p:nvSpPr>
          <p:spPr>
            <a:xfrm flipH="1">
              <a:off x="6909516" y="2771859"/>
              <a:ext cx="187555" cy="65685"/>
            </a:xfrm>
            <a:custGeom>
              <a:avLst/>
              <a:gdLst/>
              <a:ahLst/>
              <a:cxnLst/>
              <a:rect l="l" t="t" r="r" b="b"/>
              <a:pathLst>
                <a:path w="6910" h="2420" extrusionOk="0">
                  <a:moveTo>
                    <a:pt x="3442" y="0"/>
                  </a:moveTo>
                  <a:cubicBezTo>
                    <a:pt x="1533" y="0"/>
                    <a:pt x="0" y="538"/>
                    <a:pt x="0" y="1210"/>
                  </a:cubicBezTo>
                  <a:cubicBezTo>
                    <a:pt x="0" y="1882"/>
                    <a:pt x="1533" y="2420"/>
                    <a:pt x="3442" y="2420"/>
                  </a:cubicBezTo>
                  <a:cubicBezTo>
                    <a:pt x="5377" y="2420"/>
                    <a:pt x="6910" y="1882"/>
                    <a:pt x="6910" y="1210"/>
                  </a:cubicBezTo>
                  <a:cubicBezTo>
                    <a:pt x="6910" y="538"/>
                    <a:pt x="5377" y="0"/>
                    <a:pt x="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488;p41">
              <a:extLst>
                <a:ext uri="{FF2B5EF4-FFF2-40B4-BE49-F238E27FC236}">
                  <a16:creationId xmlns="" xmlns:a16="http://schemas.microsoft.com/office/drawing/2014/main" id="{1DBC6258-AE5D-43AD-98A4-808791D0977C}"/>
                </a:ext>
              </a:extLst>
            </p:cNvPr>
            <p:cNvSpPr/>
            <p:nvPr/>
          </p:nvSpPr>
          <p:spPr>
            <a:xfrm flipH="1">
              <a:off x="6902215" y="2765290"/>
              <a:ext cx="202157" cy="78822"/>
            </a:xfrm>
            <a:custGeom>
              <a:avLst/>
              <a:gdLst/>
              <a:ahLst/>
              <a:cxnLst/>
              <a:rect l="l" t="t" r="r" b="b"/>
              <a:pathLst>
                <a:path w="7448" h="2904" extrusionOk="0">
                  <a:moveTo>
                    <a:pt x="3711" y="484"/>
                  </a:moveTo>
                  <a:cubicBezTo>
                    <a:pt x="5673" y="484"/>
                    <a:pt x="6937" y="1049"/>
                    <a:pt x="6937" y="1425"/>
                  </a:cubicBezTo>
                  <a:cubicBezTo>
                    <a:pt x="6937" y="1775"/>
                    <a:pt x="5673" y="2366"/>
                    <a:pt x="3711" y="2366"/>
                  </a:cubicBezTo>
                  <a:cubicBezTo>
                    <a:pt x="1748" y="2366"/>
                    <a:pt x="485" y="1775"/>
                    <a:pt x="485" y="1425"/>
                  </a:cubicBezTo>
                  <a:cubicBezTo>
                    <a:pt x="485" y="1049"/>
                    <a:pt x="1775" y="484"/>
                    <a:pt x="3711" y="484"/>
                  </a:cubicBezTo>
                  <a:close/>
                  <a:moveTo>
                    <a:pt x="3711" y="0"/>
                  </a:moveTo>
                  <a:cubicBezTo>
                    <a:pt x="1883" y="0"/>
                    <a:pt x="1" y="511"/>
                    <a:pt x="1" y="1452"/>
                  </a:cubicBezTo>
                  <a:cubicBezTo>
                    <a:pt x="1" y="2393"/>
                    <a:pt x="1883" y="2904"/>
                    <a:pt x="3711" y="2904"/>
                  </a:cubicBezTo>
                  <a:cubicBezTo>
                    <a:pt x="5566" y="2904"/>
                    <a:pt x="7421" y="2393"/>
                    <a:pt x="7447" y="1452"/>
                  </a:cubicBezTo>
                  <a:cubicBezTo>
                    <a:pt x="7447" y="511"/>
                    <a:pt x="5566" y="0"/>
                    <a:pt x="37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89;p41">
              <a:extLst>
                <a:ext uri="{FF2B5EF4-FFF2-40B4-BE49-F238E27FC236}">
                  <a16:creationId xmlns="" xmlns:a16="http://schemas.microsoft.com/office/drawing/2014/main" id="{629C32B7-30E7-46BF-A95B-038E144D15AE}"/>
                </a:ext>
              </a:extLst>
            </p:cNvPr>
            <p:cNvSpPr/>
            <p:nvPr/>
          </p:nvSpPr>
          <p:spPr>
            <a:xfrm flipH="1">
              <a:off x="6819756" y="2665352"/>
              <a:ext cx="248137" cy="56185"/>
            </a:xfrm>
            <a:custGeom>
              <a:avLst/>
              <a:gdLst/>
              <a:ahLst/>
              <a:cxnLst/>
              <a:rect l="l" t="t" r="r" b="b"/>
              <a:pathLst>
                <a:path w="9142" h="2070" extrusionOk="0">
                  <a:moveTo>
                    <a:pt x="4194" y="1"/>
                  </a:moveTo>
                  <a:cubicBezTo>
                    <a:pt x="2105" y="1"/>
                    <a:pt x="325" y="587"/>
                    <a:pt x="189" y="618"/>
                  </a:cubicBezTo>
                  <a:cubicBezTo>
                    <a:pt x="55" y="671"/>
                    <a:pt x="1" y="806"/>
                    <a:pt x="28" y="940"/>
                  </a:cubicBezTo>
                  <a:cubicBezTo>
                    <a:pt x="50" y="1052"/>
                    <a:pt x="147" y="1108"/>
                    <a:pt x="257" y="1108"/>
                  </a:cubicBezTo>
                  <a:cubicBezTo>
                    <a:pt x="279" y="1108"/>
                    <a:pt x="301" y="1106"/>
                    <a:pt x="323" y="1102"/>
                  </a:cubicBezTo>
                  <a:cubicBezTo>
                    <a:pt x="369" y="1102"/>
                    <a:pt x="2112" y="527"/>
                    <a:pt x="4146" y="527"/>
                  </a:cubicBezTo>
                  <a:cubicBezTo>
                    <a:pt x="5687" y="527"/>
                    <a:pt x="7394" y="857"/>
                    <a:pt x="8657" y="2016"/>
                  </a:cubicBezTo>
                  <a:cubicBezTo>
                    <a:pt x="8684" y="2042"/>
                    <a:pt x="8765" y="2069"/>
                    <a:pt x="8819" y="2069"/>
                  </a:cubicBezTo>
                  <a:cubicBezTo>
                    <a:pt x="8899" y="2069"/>
                    <a:pt x="8953" y="2069"/>
                    <a:pt x="9034" y="2016"/>
                  </a:cubicBezTo>
                  <a:cubicBezTo>
                    <a:pt x="9141" y="1908"/>
                    <a:pt x="9141" y="1747"/>
                    <a:pt x="9034" y="1639"/>
                  </a:cubicBezTo>
                  <a:cubicBezTo>
                    <a:pt x="7662" y="362"/>
                    <a:pt x="5833" y="1"/>
                    <a:pt x="419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490;p41">
              <a:extLst>
                <a:ext uri="{FF2B5EF4-FFF2-40B4-BE49-F238E27FC236}">
                  <a16:creationId xmlns="" xmlns:a16="http://schemas.microsoft.com/office/drawing/2014/main" id="{0A05D929-9B59-4363-92C8-8C5106D0C2AF}"/>
                </a:ext>
              </a:extLst>
            </p:cNvPr>
            <p:cNvSpPr/>
            <p:nvPr/>
          </p:nvSpPr>
          <p:spPr>
            <a:xfrm flipH="1">
              <a:off x="6391420" y="2665677"/>
              <a:ext cx="250308" cy="49291"/>
            </a:xfrm>
            <a:custGeom>
              <a:avLst/>
              <a:gdLst/>
              <a:ahLst/>
              <a:cxnLst/>
              <a:rect l="l" t="t" r="r" b="b"/>
              <a:pathLst>
                <a:path w="9222" h="1816" extrusionOk="0">
                  <a:moveTo>
                    <a:pt x="4467" y="0"/>
                  </a:moveTo>
                  <a:cubicBezTo>
                    <a:pt x="3000" y="0"/>
                    <a:pt x="1426" y="321"/>
                    <a:pt x="161" y="1358"/>
                  </a:cubicBezTo>
                  <a:cubicBezTo>
                    <a:pt x="54" y="1439"/>
                    <a:pt x="0" y="1627"/>
                    <a:pt x="108" y="1735"/>
                  </a:cubicBezTo>
                  <a:cubicBezTo>
                    <a:pt x="188" y="1788"/>
                    <a:pt x="242" y="1815"/>
                    <a:pt x="323" y="1815"/>
                  </a:cubicBezTo>
                  <a:cubicBezTo>
                    <a:pt x="350" y="1815"/>
                    <a:pt x="430" y="1788"/>
                    <a:pt x="457" y="1735"/>
                  </a:cubicBezTo>
                  <a:cubicBezTo>
                    <a:pt x="1605" y="790"/>
                    <a:pt x="3067" y="494"/>
                    <a:pt x="4446" y="494"/>
                  </a:cubicBezTo>
                  <a:cubicBezTo>
                    <a:pt x="6719" y="494"/>
                    <a:pt x="8768" y="1298"/>
                    <a:pt x="8818" y="1331"/>
                  </a:cubicBezTo>
                  <a:cubicBezTo>
                    <a:pt x="8853" y="1345"/>
                    <a:pt x="8887" y="1352"/>
                    <a:pt x="8921" y="1352"/>
                  </a:cubicBezTo>
                  <a:cubicBezTo>
                    <a:pt x="9017" y="1352"/>
                    <a:pt x="9101" y="1297"/>
                    <a:pt x="9141" y="1197"/>
                  </a:cubicBezTo>
                  <a:cubicBezTo>
                    <a:pt x="9221" y="1063"/>
                    <a:pt x="9141" y="928"/>
                    <a:pt x="9006" y="848"/>
                  </a:cubicBezTo>
                  <a:cubicBezTo>
                    <a:pt x="8874" y="815"/>
                    <a:pt x="6804" y="0"/>
                    <a:pt x="44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491;p41">
              <a:extLst>
                <a:ext uri="{FF2B5EF4-FFF2-40B4-BE49-F238E27FC236}">
                  <a16:creationId xmlns="" xmlns:a16="http://schemas.microsoft.com/office/drawing/2014/main" id="{86E15849-CD9F-4C26-B701-49CCE2EBF252}"/>
                </a:ext>
              </a:extLst>
            </p:cNvPr>
            <p:cNvSpPr/>
            <p:nvPr/>
          </p:nvSpPr>
          <p:spPr>
            <a:xfrm flipH="1">
              <a:off x="6136769" y="2213891"/>
              <a:ext cx="278753" cy="249412"/>
            </a:xfrm>
            <a:custGeom>
              <a:avLst/>
              <a:gdLst/>
              <a:ahLst/>
              <a:cxnLst/>
              <a:rect l="l" t="t" r="r" b="b"/>
              <a:pathLst>
                <a:path w="10270" h="9189" extrusionOk="0">
                  <a:moveTo>
                    <a:pt x="3571" y="1"/>
                  </a:moveTo>
                  <a:cubicBezTo>
                    <a:pt x="3081" y="1"/>
                    <a:pt x="2591" y="82"/>
                    <a:pt x="2124" y="260"/>
                  </a:cubicBezTo>
                  <a:cubicBezTo>
                    <a:pt x="672" y="851"/>
                    <a:pt x="81" y="2169"/>
                    <a:pt x="54" y="3620"/>
                  </a:cubicBezTo>
                  <a:cubicBezTo>
                    <a:pt x="0" y="5341"/>
                    <a:pt x="834" y="7169"/>
                    <a:pt x="1990" y="8164"/>
                  </a:cubicBezTo>
                  <a:cubicBezTo>
                    <a:pt x="2802" y="8821"/>
                    <a:pt x="3849" y="9189"/>
                    <a:pt x="4885" y="9189"/>
                  </a:cubicBezTo>
                  <a:cubicBezTo>
                    <a:pt x="5460" y="9189"/>
                    <a:pt x="6032" y="9076"/>
                    <a:pt x="6560" y="8836"/>
                  </a:cubicBezTo>
                  <a:cubicBezTo>
                    <a:pt x="10270" y="7115"/>
                    <a:pt x="8630" y="1873"/>
                    <a:pt x="5592" y="448"/>
                  </a:cubicBezTo>
                  <a:cubicBezTo>
                    <a:pt x="4961" y="164"/>
                    <a:pt x="4266" y="1"/>
                    <a:pt x="3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492;p41">
              <a:extLst>
                <a:ext uri="{FF2B5EF4-FFF2-40B4-BE49-F238E27FC236}">
                  <a16:creationId xmlns="" xmlns:a16="http://schemas.microsoft.com/office/drawing/2014/main" id="{519FE819-2B64-4593-8D31-E622CE49EAB5}"/>
                </a:ext>
              </a:extLst>
            </p:cNvPr>
            <p:cNvSpPr/>
            <p:nvPr/>
          </p:nvSpPr>
          <p:spPr>
            <a:xfrm flipH="1">
              <a:off x="6172516" y="2205911"/>
              <a:ext cx="250308" cy="263879"/>
            </a:xfrm>
            <a:custGeom>
              <a:avLst/>
              <a:gdLst/>
              <a:ahLst/>
              <a:cxnLst/>
              <a:rect l="l" t="t" r="r" b="b"/>
              <a:pathLst>
                <a:path w="9222" h="9722" extrusionOk="0">
                  <a:moveTo>
                    <a:pt x="3857" y="519"/>
                  </a:moveTo>
                  <a:cubicBezTo>
                    <a:pt x="4492" y="519"/>
                    <a:pt x="5154" y="662"/>
                    <a:pt x="5807" y="957"/>
                  </a:cubicBezTo>
                  <a:cubicBezTo>
                    <a:pt x="7474" y="1764"/>
                    <a:pt x="8764" y="3807"/>
                    <a:pt x="8764" y="5769"/>
                  </a:cubicBezTo>
                  <a:cubicBezTo>
                    <a:pt x="8764" y="7167"/>
                    <a:pt x="8039" y="8270"/>
                    <a:pt x="6775" y="8888"/>
                  </a:cubicBezTo>
                  <a:cubicBezTo>
                    <a:pt x="6285" y="9123"/>
                    <a:pt x="5745" y="9237"/>
                    <a:pt x="5196" y="9237"/>
                  </a:cubicBezTo>
                  <a:cubicBezTo>
                    <a:pt x="4240" y="9237"/>
                    <a:pt x="3259" y="8892"/>
                    <a:pt x="2474" y="8243"/>
                  </a:cubicBezTo>
                  <a:cubicBezTo>
                    <a:pt x="1318" y="7329"/>
                    <a:pt x="565" y="5554"/>
                    <a:pt x="592" y="3914"/>
                  </a:cubicBezTo>
                  <a:lnTo>
                    <a:pt x="323" y="3914"/>
                  </a:lnTo>
                  <a:lnTo>
                    <a:pt x="619" y="3888"/>
                  </a:lnTo>
                  <a:cubicBezTo>
                    <a:pt x="619" y="3000"/>
                    <a:pt x="887" y="1414"/>
                    <a:pt x="2527" y="742"/>
                  </a:cubicBezTo>
                  <a:cubicBezTo>
                    <a:pt x="2947" y="595"/>
                    <a:pt x="3395" y="519"/>
                    <a:pt x="3857" y="519"/>
                  </a:cubicBezTo>
                  <a:close/>
                  <a:moveTo>
                    <a:pt x="3868" y="1"/>
                  </a:moveTo>
                  <a:cubicBezTo>
                    <a:pt x="3318" y="1"/>
                    <a:pt x="2781" y="96"/>
                    <a:pt x="2285" y="285"/>
                  </a:cubicBezTo>
                  <a:cubicBezTo>
                    <a:pt x="861" y="877"/>
                    <a:pt x="81" y="2167"/>
                    <a:pt x="54" y="3888"/>
                  </a:cubicBezTo>
                  <a:cubicBezTo>
                    <a:pt x="0" y="5662"/>
                    <a:pt x="861" y="7598"/>
                    <a:pt x="2097" y="8619"/>
                  </a:cubicBezTo>
                  <a:cubicBezTo>
                    <a:pt x="2958" y="9345"/>
                    <a:pt x="4087" y="9721"/>
                    <a:pt x="5162" y="9721"/>
                  </a:cubicBezTo>
                  <a:cubicBezTo>
                    <a:pt x="5807" y="9721"/>
                    <a:pt x="6399" y="9614"/>
                    <a:pt x="6936" y="9318"/>
                  </a:cubicBezTo>
                  <a:cubicBezTo>
                    <a:pt x="8388" y="8619"/>
                    <a:pt x="9195" y="7329"/>
                    <a:pt x="9195" y="5716"/>
                  </a:cubicBezTo>
                  <a:cubicBezTo>
                    <a:pt x="9221" y="3619"/>
                    <a:pt x="7797" y="1360"/>
                    <a:pt x="5969" y="473"/>
                  </a:cubicBezTo>
                  <a:cubicBezTo>
                    <a:pt x="5290" y="157"/>
                    <a:pt x="4569" y="1"/>
                    <a:pt x="38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93;p41">
              <a:extLst>
                <a:ext uri="{FF2B5EF4-FFF2-40B4-BE49-F238E27FC236}">
                  <a16:creationId xmlns="" xmlns:a16="http://schemas.microsoft.com/office/drawing/2014/main" id="{0EF4E946-4EAC-495B-8619-F5ED6E50A5E9}"/>
                </a:ext>
              </a:extLst>
            </p:cNvPr>
            <p:cNvSpPr/>
            <p:nvPr/>
          </p:nvSpPr>
          <p:spPr>
            <a:xfrm flipH="1">
              <a:off x="6826813" y="2940360"/>
              <a:ext cx="228676" cy="188206"/>
            </a:xfrm>
            <a:custGeom>
              <a:avLst/>
              <a:gdLst/>
              <a:ahLst/>
              <a:cxnLst/>
              <a:rect l="l" t="t" r="r" b="b"/>
              <a:pathLst>
                <a:path w="8425" h="6934" extrusionOk="0">
                  <a:moveTo>
                    <a:pt x="3336" y="1"/>
                  </a:moveTo>
                  <a:cubicBezTo>
                    <a:pt x="2489" y="1"/>
                    <a:pt x="1609" y="246"/>
                    <a:pt x="996" y="782"/>
                  </a:cubicBezTo>
                  <a:cubicBezTo>
                    <a:pt x="243" y="1454"/>
                    <a:pt x="1" y="2422"/>
                    <a:pt x="108" y="3309"/>
                  </a:cubicBezTo>
                  <a:cubicBezTo>
                    <a:pt x="108" y="3363"/>
                    <a:pt x="135" y="3417"/>
                    <a:pt x="135" y="3497"/>
                  </a:cubicBezTo>
                  <a:cubicBezTo>
                    <a:pt x="404" y="5057"/>
                    <a:pt x="1641" y="6428"/>
                    <a:pt x="3442" y="6831"/>
                  </a:cubicBezTo>
                  <a:cubicBezTo>
                    <a:pt x="3742" y="6901"/>
                    <a:pt x="4054" y="6934"/>
                    <a:pt x="4367" y="6934"/>
                  </a:cubicBezTo>
                  <a:cubicBezTo>
                    <a:pt x="6354" y="6934"/>
                    <a:pt x="8424" y="5601"/>
                    <a:pt x="8308" y="3766"/>
                  </a:cubicBezTo>
                  <a:cubicBezTo>
                    <a:pt x="8174" y="1777"/>
                    <a:pt x="5727" y="56"/>
                    <a:pt x="3469" y="3"/>
                  </a:cubicBezTo>
                  <a:cubicBezTo>
                    <a:pt x="3425" y="1"/>
                    <a:pt x="3380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494;p41">
              <a:extLst>
                <a:ext uri="{FF2B5EF4-FFF2-40B4-BE49-F238E27FC236}">
                  <a16:creationId xmlns="" xmlns:a16="http://schemas.microsoft.com/office/drawing/2014/main" id="{25EDCAA4-1F81-4F3D-B291-90A458F7CC4A}"/>
                </a:ext>
              </a:extLst>
            </p:cNvPr>
            <p:cNvSpPr/>
            <p:nvPr/>
          </p:nvSpPr>
          <p:spPr>
            <a:xfrm flipH="1">
              <a:off x="6822687" y="2935121"/>
              <a:ext cx="240808" cy="200882"/>
            </a:xfrm>
            <a:custGeom>
              <a:avLst/>
              <a:gdLst/>
              <a:ahLst/>
              <a:cxnLst/>
              <a:rect l="l" t="t" r="r" b="b"/>
              <a:pathLst>
                <a:path w="8872" h="7401" extrusionOk="0">
                  <a:moveTo>
                    <a:pt x="3592" y="489"/>
                  </a:moveTo>
                  <a:cubicBezTo>
                    <a:pt x="3631" y="489"/>
                    <a:pt x="3671" y="490"/>
                    <a:pt x="3710" y="491"/>
                  </a:cubicBezTo>
                  <a:cubicBezTo>
                    <a:pt x="5780" y="572"/>
                    <a:pt x="8227" y="2158"/>
                    <a:pt x="8334" y="4040"/>
                  </a:cubicBezTo>
                  <a:cubicBezTo>
                    <a:pt x="8361" y="4900"/>
                    <a:pt x="7850" y="5545"/>
                    <a:pt x="7420" y="5922"/>
                  </a:cubicBezTo>
                  <a:cubicBezTo>
                    <a:pt x="6696" y="6563"/>
                    <a:pt x="5655" y="6902"/>
                    <a:pt x="4650" y="6902"/>
                  </a:cubicBezTo>
                  <a:cubicBezTo>
                    <a:pt x="4348" y="6902"/>
                    <a:pt x="4049" y="6871"/>
                    <a:pt x="3764" y="6809"/>
                  </a:cubicBezTo>
                  <a:cubicBezTo>
                    <a:pt x="2178" y="6486"/>
                    <a:pt x="941" y="5196"/>
                    <a:pt x="672" y="3690"/>
                  </a:cubicBezTo>
                  <a:cubicBezTo>
                    <a:pt x="645" y="3610"/>
                    <a:pt x="645" y="3556"/>
                    <a:pt x="645" y="3502"/>
                  </a:cubicBezTo>
                  <a:cubicBezTo>
                    <a:pt x="538" y="2561"/>
                    <a:pt x="834" y="1701"/>
                    <a:pt x="1425" y="1217"/>
                  </a:cubicBezTo>
                  <a:cubicBezTo>
                    <a:pt x="1989" y="755"/>
                    <a:pt x="2774" y="489"/>
                    <a:pt x="3592" y="489"/>
                  </a:cubicBezTo>
                  <a:close/>
                  <a:moveTo>
                    <a:pt x="3483" y="1"/>
                  </a:moveTo>
                  <a:cubicBezTo>
                    <a:pt x="2556" y="1"/>
                    <a:pt x="1694" y="272"/>
                    <a:pt x="1102" y="814"/>
                  </a:cubicBezTo>
                  <a:cubicBezTo>
                    <a:pt x="350" y="1486"/>
                    <a:pt x="0" y="2454"/>
                    <a:pt x="135" y="3556"/>
                  </a:cubicBezTo>
                  <a:cubicBezTo>
                    <a:pt x="135" y="3637"/>
                    <a:pt x="161" y="3690"/>
                    <a:pt x="161" y="3771"/>
                  </a:cubicBezTo>
                  <a:cubicBezTo>
                    <a:pt x="457" y="5465"/>
                    <a:pt x="1855" y="6890"/>
                    <a:pt x="3629" y="7293"/>
                  </a:cubicBezTo>
                  <a:cubicBezTo>
                    <a:pt x="3952" y="7347"/>
                    <a:pt x="4275" y="7400"/>
                    <a:pt x="4597" y="7400"/>
                  </a:cubicBezTo>
                  <a:cubicBezTo>
                    <a:pt x="5753" y="7400"/>
                    <a:pt x="6909" y="6970"/>
                    <a:pt x="7716" y="6271"/>
                  </a:cubicBezTo>
                  <a:cubicBezTo>
                    <a:pt x="8469" y="5680"/>
                    <a:pt x="8872" y="4846"/>
                    <a:pt x="8791" y="3986"/>
                  </a:cubicBezTo>
                  <a:cubicBezTo>
                    <a:pt x="8657" y="1809"/>
                    <a:pt x="6022" y="61"/>
                    <a:pt x="3737" y="7"/>
                  </a:cubicBezTo>
                  <a:cubicBezTo>
                    <a:pt x="3652" y="3"/>
                    <a:pt x="3567" y="1"/>
                    <a:pt x="34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495;p41">
              <a:extLst>
                <a:ext uri="{FF2B5EF4-FFF2-40B4-BE49-F238E27FC236}">
                  <a16:creationId xmlns="" xmlns:a16="http://schemas.microsoft.com/office/drawing/2014/main" id="{CF9EF3D0-268F-4B6B-ACAE-C4F64571E4D3}"/>
                </a:ext>
              </a:extLst>
            </p:cNvPr>
            <p:cNvSpPr/>
            <p:nvPr/>
          </p:nvSpPr>
          <p:spPr>
            <a:xfrm flipH="1">
              <a:off x="5880626" y="2612777"/>
              <a:ext cx="782274" cy="1086541"/>
            </a:xfrm>
            <a:custGeom>
              <a:avLst/>
              <a:gdLst/>
              <a:ahLst/>
              <a:cxnLst/>
              <a:rect l="l" t="t" r="r" b="b"/>
              <a:pathLst>
                <a:path w="28821" h="40031" extrusionOk="0">
                  <a:moveTo>
                    <a:pt x="25218" y="1"/>
                  </a:moveTo>
                  <a:cubicBezTo>
                    <a:pt x="24653" y="1"/>
                    <a:pt x="24089" y="54"/>
                    <a:pt x="23551" y="108"/>
                  </a:cubicBezTo>
                  <a:cubicBezTo>
                    <a:pt x="21373" y="404"/>
                    <a:pt x="19249" y="1291"/>
                    <a:pt x="17529" y="2662"/>
                  </a:cubicBezTo>
                  <a:cubicBezTo>
                    <a:pt x="14276" y="5324"/>
                    <a:pt x="12555" y="9760"/>
                    <a:pt x="13227" y="13927"/>
                  </a:cubicBezTo>
                  <a:cubicBezTo>
                    <a:pt x="13523" y="15835"/>
                    <a:pt x="14303" y="17717"/>
                    <a:pt x="14276" y="19680"/>
                  </a:cubicBezTo>
                  <a:cubicBezTo>
                    <a:pt x="14249" y="21777"/>
                    <a:pt x="13174" y="23874"/>
                    <a:pt x="11453" y="25110"/>
                  </a:cubicBezTo>
                  <a:cubicBezTo>
                    <a:pt x="9625" y="26454"/>
                    <a:pt x="7286" y="26831"/>
                    <a:pt x="5297" y="27879"/>
                  </a:cubicBezTo>
                  <a:cubicBezTo>
                    <a:pt x="4598" y="28229"/>
                    <a:pt x="3952" y="28713"/>
                    <a:pt x="3388" y="29250"/>
                  </a:cubicBezTo>
                  <a:cubicBezTo>
                    <a:pt x="1694" y="30783"/>
                    <a:pt x="592" y="32880"/>
                    <a:pt x="189" y="35138"/>
                  </a:cubicBezTo>
                  <a:cubicBezTo>
                    <a:pt x="0" y="36267"/>
                    <a:pt x="135" y="37316"/>
                    <a:pt x="162" y="38445"/>
                  </a:cubicBezTo>
                  <a:cubicBezTo>
                    <a:pt x="162" y="38982"/>
                    <a:pt x="269" y="39520"/>
                    <a:pt x="404" y="40031"/>
                  </a:cubicBezTo>
                  <a:cubicBezTo>
                    <a:pt x="13200" y="38633"/>
                    <a:pt x="24357" y="29385"/>
                    <a:pt x="27503" y="16131"/>
                  </a:cubicBezTo>
                  <a:cubicBezTo>
                    <a:pt x="28820" y="10700"/>
                    <a:pt x="28632" y="5216"/>
                    <a:pt x="27153" y="162"/>
                  </a:cubicBezTo>
                  <a:cubicBezTo>
                    <a:pt x="27046" y="162"/>
                    <a:pt x="26938" y="135"/>
                    <a:pt x="26831" y="135"/>
                  </a:cubicBezTo>
                  <a:cubicBezTo>
                    <a:pt x="26293" y="54"/>
                    <a:pt x="25755" y="1"/>
                    <a:pt x="25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496;p41">
              <a:extLst>
                <a:ext uri="{FF2B5EF4-FFF2-40B4-BE49-F238E27FC236}">
                  <a16:creationId xmlns="" xmlns:a16="http://schemas.microsoft.com/office/drawing/2014/main" id="{96379034-B38F-49CA-9F60-263F9E44F50A}"/>
                </a:ext>
              </a:extLst>
            </p:cNvPr>
            <p:cNvSpPr/>
            <p:nvPr/>
          </p:nvSpPr>
          <p:spPr>
            <a:xfrm flipH="1">
              <a:off x="5877721" y="2606073"/>
              <a:ext cx="791014" cy="1099814"/>
            </a:xfrm>
            <a:custGeom>
              <a:avLst/>
              <a:gdLst/>
              <a:ahLst/>
              <a:cxnLst/>
              <a:rect l="l" t="t" r="r" b="b"/>
              <a:pathLst>
                <a:path w="29143" h="40520" extrusionOk="0">
                  <a:moveTo>
                    <a:pt x="25433" y="490"/>
                  </a:moveTo>
                  <a:cubicBezTo>
                    <a:pt x="25970" y="490"/>
                    <a:pt x="26508" y="516"/>
                    <a:pt x="27019" y="570"/>
                  </a:cubicBezTo>
                  <a:cubicBezTo>
                    <a:pt x="27099" y="597"/>
                    <a:pt x="27126" y="597"/>
                    <a:pt x="27153" y="597"/>
                  </a:cubicBezTo>
                  <a:cubicBezTo>
                    <a:pt x="28605" y="5705"/>
                    <a:pt x="28686" y="11109"/>
                    <a:pt x="27449" y="16297"/>
                  </a:cubicBezTo>
                  <a:cubicBezTo>
                    <a:pt x="24438" y="28960"/>
                    <a:pt x="13711" y="38423"/>
                    <a:pt x="780" y="39955"/>
                  </a:cubicBezTo>
                  <a:cubicBezTo>
                    <a:pt x="672" y="39498"/>
                    <a:pt x="592" y="39068"/>
                    <a:pt x="592" y="38638"/>
                  </a:cubicBezTo>
                  <a:cubicBezTo>
                    <a:pt x="592" y="38369"/>
                    <a:pt x="565" y="38073"/>
                    <a:pt x="565" y="37805"/>
                  </a:cubicBezTo>
                  <a:cubicBezTo>
                    <a:pt x="538" y="36998"/>
                    <a:pt x="511" y="36218"/>
                    <a:pt x="646" y="35385"/>
                  </a:cubicBezTo>
                  <a:cubicBezTo>
                    <a:pt x="995" y="33180"/>
                    <a:pt x="2124" y="31137"/>
                    <a:pt x="3737" y="29659"/>
                  </a:cubicBezTo>
                  <a:cubicBezTo>
                    <a:pt x="4302" y="29121"/>
                    <a:pt x="4947" y="28691"/>
                    <a:pt x="5619" y="28314"/>
                  </a:cubicBezTo>
                  <a:cubicBezTo>
                    <a:pt x="6426" y="27884"/>
                    <a:pt x="7313" y="27535"/>
                    <a:pt x="8173" y="27239"/>
                  </a:cubicBezTo>
                  <a:cubicBezTo>
                    <a:pt x="9410" y="26809"/>
                    <a:pt x="10673" y="26325"/>
                    <a:pt x="11802" y="25519"/>
                  </a:cubicBezTo>
                  <a:cubicBezTo>
                    <a:pt x="13550" y="24201"/>
                    <a:pt x="14679" y="22077"/>
                    <a:pt x="14706" y="19873"/>
                  </a:cubicBezTo>
                  <a:cubicBezTo>
                    <a:pt x="14760" y="18636"/>
                    <a:pt x="14437" y="17400"/>
                    <a:pt x="14141" y="16190"/>
                  </a:cubicBezTo>
                  <a:cubicBezTo>
                    <a:pt x="13953" y="15518"/>
                    <a:pt x="13792" y="14819"/>
                    <a:pt x="13684" y="14093"/>
                  </a:cubicBezTo>
                  <a:cubicBezTo>
                    <a:pt x="13039" y="10007"/>
                    <a:pt x="14679" y="5705"/>
                    <a:pt x="17905" y="3070"/>
                  </a:cubicBezTo>
                  <a:cubicBezTo>
                    <a:pt x="19572" y="1780"/>
                    <a:pt x="21615" y="893"/>
                    <a:pt x="23793" y="597"/>
                  </a:cubicBezTo>
                  <a:cubicBezTo>
                    <a:pt x="24330" y="516"/>
                    <a:pt x="24895" y="490"/>
                    <a:pt x="25433" y="490"/>
                  </a:cubicBezTo>
                  <a:close/>
                  <a:moveTo>
                    <a:pt x="25174" y="0"/>
                  </a:moveTo>
                  <a:cubicBezTo>
                    <a:pt x="24686" y="0"/>
                    <a:pt x="24196" y="67"/>
                    <a:pt x="23685" y="113"/>
                  </a:cubicBezTo>
                  <a:cubicBezTo>
                    <a:pt x="21400" y="463"/>
                    <a:pt x="19303" y="1323"/>
                    <a:pt x="17583" y="2748"/>
                  </a:cubicBezTo>
                  <a:cubicBezTo>
                    <a:pt x="14222" y="5463"/>
                    <a:pt x="12501" y="9980"/>
                    <a:pt x="13174" y="14227"/>
                  </a:cubicBezTo>
                  <a:cubicBezTo>
                    <a:pt x="13308" y="14953"/>
                    <a:pt x="13469" y="15652"/>
                    <a:pt x="13657" y="16351"/>
                  </a:cubicBezTo>
                  <a:cubicBezTo>
                    <a:pt x="13953" y="17507"/>
                    <a:pt x="14249" y="18717"/>
                    <a:pt x="14222" y="19927"/>
                  </a:cubicBezTo>
                  <a:cubicBezTo>
                    <a:pt x="14168" y="21943"/>
                    <a:pt x="13147" y="23959"/>
                    <a:pt x="11480" y="25169"/>
                  </a:cubicBezTo>
                  <a:cubicBezTo>
                    <a:pt x="10458" y="25895"/>
                    <a:pt x="9275" y="26325"/>
                    <a:pt x="7985" y="26809"/>
                  </a:cubicBezTo>
                  <a:cubicBezTo>
                    <a:pt x="7125" y="27105"/>
                    <a:pt x="6211" y="27454"/>
                    <a:pt x="5377" y="27884"/>
                  </a:cubicBezTo>
                  <a:cubicBezTo>
                    <a:pt x="4678" y="28234"/>
                    <a:pt x="4006" y="28718"/>
                    <a:pt x="3388" y="29282"/>
                  </a:cubicBezTo>
                  <a:cubicBezTo>
                    <a:pt x="1694" y="30868"/>
                    <a:pt x="538" y="32992"/>
                    <a:pt x="135" y="35304"/>
                  </a:cubicBezTo>
                  <a:cubicBezTo>
                    <a:pt x="0" y="36218"/>
                    <a:pt x="27" y="37052"/>
                    <a:pt x="81" y="37858"/>
                  </a:cubicBezTo>
                  <a:cubicBezTo>
                    <a:pt x="81" y="38127"/>
                    <a:pt x="108" y="38423"/>
                    <a:pt x="108" y="38692"/>
                  </a:cubicBezTo>
                  <a:cubicBezTo>
                    <a:pt x="108" y="39229"/>
                    <a:pt x="215" y="39767"/>
                    <a:pt x="350" y="40305"/>
                  </a:cubicBezTo>
                  <a:cubicBezTo>
                    <a:pt x="377" y="40439"/>
                    <a:pt x="484" y="40520"/>
                    <a:pt x="565" y="40520"/>
                  </a:cubicBezTo>
                  <a:cubicBezTo>
                    <a:pt x="13846" y="39068"/>
                    <a:pt x="24841" y="29390"/>
                    <a:pt x="27906" y="16459"/>
                  </a:cubicBezTo>
                  <a:cubicBezTo>
                    <a:pt x="29143" y="11136"/>
                    <a:pt x="29035" y="5571"/>
                    <a:pt x="27530" y="355"/>
                  </a:cubicBezTo>
                  <a:cubicBezTo>
                    <a:pt x="27503" y="275"/>
                    <a:pt x="27422" y="194"/>
                    <a:pt x="27315" y="194"/>
                  </a:cubicBezTo>
                  <a:lnTo>
                    <a:pt x="27234" y="140"/>
                  </a:lnTo>
                  <a:cubicBezTo>
                    <a:pt x="27180" y="140"/>
                    <a:pt x="27126" y="113"/>
                    <a:pt x="27046" y="113"/>
                  </a:cubicBezTo>
                  <a:cubicBezTo>
                    <a:pt x="26508" y="59"/>
                    <a:pt x="25943" y="6"/>
                    <a:pt x="25406" y="6"/>
                  </a:cubicBezTo>
                  <a:cubicBezTo>
                    <a:pt x="25329" y="2"/>
                    <a:pt x="25251" y="0"/>
                    <a:pt x="251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497;p41">
              <a:extLst>
                <a:ext uri="{FF2B5EF4-FFF2-40B4-BE49-F238E27FC236}">
                  <a16:creationId xmlns="" xmlns:a16="http://schemas.microsoft.com/office/drawing/2014/main" id="{F00A1094-DCB4-4094-A17E-D542CFDB2C27}"/>
                </a:ext>
              </a:extLst>
            </p:cNvPr>
            <p:cNvSpPr/>
            <p:nvPr/>
          </p:nvSpPr>
          <p:spPr>
            <a:xfrm flipH="1">
              <a:off x="6485550" y="2000225"/>
              <a:ext cx="712219" cy="339444"/>
            </a:xfrm>
            <a:custGeom>
              <a:avLst/>
              <a:gdLst/>
              <a:ahLst/>
              <a:cxnLst/>
              <a:rect l="l" t="t" r="r" b="b"/>
              <a:pathLst>
                <a:path w="26240" h="12506" extrusionOk="0">
                  <a:moveTo>
                    <a:pt x="16601" y="0"/>
                  </a:moveTo>
                  <a:cubicBezTo>
                    <a:pt x="10630" y="0"/>
                    <a:pt x="4894" y="1713"/>
                    <a:pt x="0" y="4771"/>
                  </a:cubicBezTo>
                  <a:cubicBezTo>
                    <a:pt x="108" y="4960"/>
                    <a:pt x="189" y="5175"/>
                    <a:pt x="269" y="5390"/>
                  </a:cubicBezTo>
                  <a:cubicBezTo>
                    <a:pt x="1076" y="7460"/>
                    <a:pt x="1425" y="9933"/>
                    <a:pt x="3173" y="11358"/>
                  </a:cubicBezTo>
                  <a:cubicBezTo>
                    <a:pt x="4259" y="12259"/>
                    <a:pt x="5723" y="12505"/>
                    <a:pt x="7171" y="12505"/>
                  </a:cubicBezTo>
                  <a:cubicBezTo>
                    <a:pt x="7407" y="12505"/>
                    <a:pt x="7643" y="12498"/>
                    <a:pt x="7877" y="12487"/>
                  </a:cubicBezTo>
                  <a:cubicBezTo>
                    <a:pt x="9948" y="12406"/>
                    <a:pt x="12313" y="11681"/>
                    <a:pt x="13147" y="9772"/>
                  </a:cubicBezTo>
                  <a:cubicBezTo>
                    <a:pt x="13711" y="8455"/>
                    <a:pt x="13442" y="6922"/>
                    <a:pt x="13980" y="5605"/>
                  </a:cubicBezTo>
                  <a:cubicBezTo>
                    <a:pt x="14034" y="5417"/>
                    <a:pt x="14195" y="5202"/>
                    <a:pt x="14357" y="5067"/>
                  </a:cubicBezTo>
                  <a:cubicBezTo>
                    <a:pt x="14545" y="4906"/>
                    <a:pt x="14787" y="4825"/>
                    <a:pt x="15029" y="4798"/>
                  </a:cubicBezTo>
                  <a:cubicBezTo>
                    <a:pt x="15231" y="4765"/>
                    <a:pt x="15434" y="4749"/>
                    <a:pt x="15635" y="4749"/>
                  </a:cubicBezTo>
                  <a:cubicBezTo>
                    <a:pt x="17039" y="4749"/>
                    <a:pt x="18414" y="5501"/>
                    <a:pt x="19706" y="6089"/>
                  </a:cubicBezTo>
                  <a:cubicBezTo>
                    <a:pt x="20622" y="6513"/>
                    <a:pt x="21687" y="6883"/>
                    <a:pt x="22707" y="6883"/>
                  </a:cubicBezTo>
                  <a:cubicBezTo>
                    <a:pt x="23304" y="6883"/>
                    <a:pt x="23885" y="6756"/>
                    <a:pt x="24411" y="6438"/>
                  </a:cubicBezTo>
                  <a:cubicBezTo>
                    <a:pt x="26051" y="5470"/>
                    <a:pt x="26239" y="3132"/>
                    <a:pt x="25567" y="1303"/>
                  </a:cubicBezTo>
                  <a:cubicBezTo>
                    <a:pt x="25029" y="1142"/>
                    <a:pt x="24492" y="1008"/>
                    <a:pt x="23954" y="873"/>
                  </a:cubicBezTo>
                  <a:cubicBezTo>
                    <a:pt x="21492" y="283"/>
                    <a:pt x="19027" y="0"/>
                    <a:pt x="16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498;p41">
              <a:extLst>
                <a:ext uri="{FF2B5EF4-FFF2-40B4-BE49-F238E27FC236}">
                  <a16:creationId xmlns="" xmlns:a16="http://schemas.microsoft.com/office/drawing/2014/main" id="{602BF7F6-3C63-46D2-82B4-78CDA69470AF}"/>
                </a:ext>
              </a:extLst>
            </p:cNvPr>
            <p:cNvSpPr/>
            <p:nvPr/>
          </p:nvSpPr>
          <p:spPr>
            <a:xfrm flipH="1">
              <a:off x="6478249" y="1991919"/>
              <a:ext cx="727555" cy="354535"/>
            </a:xfrm>
            <a:custGeom>
              <a:avLst/>
              <a:gdLst/>
              <a:ahLst/>
              <a:cxnLst/>
              <a:rect l="l" t="t" r="r" b="b"/>
              <a:pathLst>
                <a:path w="26805" h="13062" extrusionOk="0">
                  <a:moveTo>
                    <a:pt x="16899" y="530"/>
                  </a:moveTo>
                  <a:cubicBezTo>
                    <a:pt x="19329" y="530"/>
                    <a:pt x="21776" y="815"/>
                    <a:pt x="24196" y="1394"/>
                  </a:cubicBezTo>
                  <a:cubicBezTo>
                    <a:pt x="24653" y="1529"/>
                    <a:pt x="25164" y="1663"/>
                    <a:pt x="25675" y="1798"/>
                  </a:cubicBezTo>
                  <a:cubicBezTo>
                    <a:pt x="26240" y="3518"/>
                    <a:pt x="26078" y="5642"/>
                    <a:pt x="24573" y="6556"/>
                  </a:cubicBezTo>
                  <a:cubicBezTo>
                    <a:pt x="24128" y="6812"/>
                    <a:pt x="23618" y="6939"/>
                    <a:pt x="23035" y="6939"/>
                  </a:cubicBezTo>
                  <a:cubicBezTo>
                    <a:pt x="22209" y="6939"/>
                    <a:pt x="21234" y="6684"/>
                    <a:pt x="20083" y="6180"/>
                  </a:cubicBezTo>
                  <a:cubicBezTo>
                    <a:pt x="19949" y="6072"/>
                    <a:pt x="19787" y="6018"/>
                    <a:pt x="19626" y="5938"/>
                  </a:cubicBezTo>
                  <a:cubicBezTo>
                    <a:pt x="18434" y="5400"/>
                    <a:pt x="17180" y="4821"/>
                    <a:pt x="15883" y="4821"/>
                  </a:cubicBezTo>
                  <a:cubicBezTo>
                    <a:pt x="15689" y="4821"/>
                    <a:pt x="15494" y="4834"/>
                    <a:pt x="15298" y="4862"/>
                  </a:cubicBezTo>
                  <a:cubicBezTo>
                    <a:pt x="15083" y="4889"/>
                    <a:pt x="14760" y="4970"/>
                    <a:pt x="14518" y="5185"/>
                  </a:cubicBezTo>
                  <a:cubicBezTo>
                    <a:pt x="14276" y="5346"/>
                    <a:pt x="14142" y="5615"/>
                    <a:pt x="14088" y="5803"/>
                  </a:cubicBezTo>
                  <a:cubicBezTo>
                    <a:pt x="13819" y="6529"/>
                    <a:pt x="13738" y="7228"/>
                    <a:pt x="13685" y="7927"/>
                  </a:cubicBezTo>
                  <a:cubicBezTo>
                    <a:pt x="13577" y="8680"/>
                    <a:pt x="13497" y="9352"/>
                    <a:pt x="13228" y="9970"/>
                  </a:cubicBezTo>
                  <a:cubicBezTo>
                    <a:pt x="12260" y="12094"/>
                    <a:pt x="9383" y="12471"/>
                    <a:pt x="8173" y="12524"/>
                  </a:cubicBezTo>
                  <a:cubicBezTo>
                    <a:pt x="7925" y="12538"/>
                    <a:pt x="7685" y="12544"/>
                    <a:pt x="7453" y="12544"/>
                  </a:cubicBezTo>
                  <a:cubicBezTo>
                    <a:pt x="5800" y="12544"/>
                    <a:pt x="4549" y="12203"/>
                    <a:pt x="3630" y="11449"/>
                  </a:cubicBezTo>
                  <a:cubicBezTo>
                    <a:pt x="2393" y="10481"/>
                    <a:pt x="1883" y="8895"/>
                    <a:pt x="1372" y="7282"/>
                  </a:cubicBezTo>
                  <a:cubicBezTo>
                    <a:pt x="1211" y="6717"/>
                    <a:pt x="995" y="6099"/>
                    <a:pt x="807" y="5561"/>
                  </a:cubicBezTo>
                  <a:cubicBezTo>
                    <a:pt x="780" y="5427"/>
                    <a:pt x="700" y="5266"/>
                    <a:pt x="646" y="5131"/>
                  </a:cubicBezTo>
                  <a:cubicBezTo>
                    <a:pt x="5602" y="2098"/>
                    <a:pt x="11204" y="530"/>
                    <a:pt x="16899" y="530"/>
                  </a:cubicBezTo>
                  <a:close/>
                  <a:moveTo>
                    <a:pt x="16869" y="0"/>
                  </a:moveTo>
                  <a:cubicBezTo>
                    <a:pt x="11016" y="0"/>
                    <a:pt x="5264" y="1634"/>
                    <a:pt x="162" y="4809"/>
                  </a:cubicBezTo>
                  <a:cubicBezTo>
                    <a:pt x="55" y="4862"/>
                    <a:pt x="1" y="5024"/>
                    <a:pt x="55" y="5131"/>
                  </a:cubicBezTo>
                  <a:cubicBezTo>
                    <a:pt x="162" y="5346"/>
                    <a:pt x="270" y="5534"/>
                    <a:pt x="323" y="5750"/>
                  </a:cubicBezTo>
                  <a:cubicBezTo>
                    <a:pt x="538" y="6287"/>
                    <a:pt x="727" y="6852"/>
                    <a:pt x="915" y="7416"/>
                  </a:cubicBezTo>
                  <a:cubicBezTo>
                    <a:pt x="1452" y="9083"/>
                    <a:pt x="1936" y="10750"/>
                    <a:pt x="3334" y="11852"/>
                  </a:cubicBezTo>
                  <a:cubicBezTo>
                    <a:pt x="4329" y="12659"/>
                    <a:pt x="5700" y="13062"/>
                    <a:pt x="7501" y="13062"/>
                  </a:cubicBezTo>
                  <a:cubicBezTo>
                    <a:pt x="7716" y="13062"/>
                    <a:pt x="7958" y="13062"/>
                    <a:pt x="8227" y="12981"/>
                  </a:cubicBezTo>
                  <a:cubicBezTo>
                    <a:pt x="9545" y="12901"/>
                    <a:pt x="12663" y="12497"/>
                    <a:pt x="13738" y="10105"/>
                  </a:cubicBezTo>
                  <a:cubicBezTo>
                    <a:pt x="14061" y="9406"/>
                    <a:pt x="14142" y="8626"/>
                    <a:pt x="14196" y="7900"/>
                  </a:cubicBezTo>
                  <a:cubicBezTo>
                    <a:pt x="14276" y="7228"/>
                    <a:pt x="14330" y="6556"/>
                    <a:pt x="14572" y="5938"/>
                  </a:cubicBezTo>
                  <a:cubicBezTo>
                    <a:pt x="14653" y="5750"/>
                    <a:pt x="14733" y="5615"/>
                    <a:pt x="14841" y="5508"/>
                  </a:cubicBezTo>
                  <a:cubicBezTo>
                    <a:pt x="14948" y="5400"/>
                    <a:pt x="15110" y="5346"/>
                    <a:pt x="15378" y="5319"/>
                  </a:cubicBezTo>
                  <a:cubicBezTo>
                    <a:pt x="15559" y="5290"/>
                    <a:pt x="15741" y="5277"/>
                    <a:pt x="15924" y="5277"/>
                  </a:cubicBezTo>
                  <a:cubicBezTo>
                    <a:pt x="17097" y="5277"/>
                    <a:pt x="18294" y="5829"/>
                    <a:pt x="19411" y="6341"/>
                  </a:cubicBezTo>
                  <a:cubicBezTo>
                    <a:pt x="19545" y="6449"/>
                    <a:pt x="19707" y="6529"/>
                    <a:pt x="19895" y="6583"/>
                  </a:cubicBezTo>
                  <a:cubicBezTo>
                    <a:pt x="21111" y="7122"/>
                    <a:pt x="22150" y="7396"/>
                    <a:pt x="23044" y="7396"/>
                  </a:cubicBezTo>
                  <a:cubicBezTo>
                    <a:pt x="23711" y="7396"/>
                    <a:pt x="24297" y="7243"/>
                    <a:pt x="24815" y="6932"/>
                  </a:cubicBezTo>
                  <a:cubicBezTo>
                    <a:pt x="26616" y="5884"/>
                    <a:pt x="26804" y="3384"/>
                    <a:pt x="26105" y="1475"/>
                  </a:cubicBezTo>
                  <a:cubicBezTo>
                    <a:pt x="26078" y="1367"/>
                    <a:pt x="25998" y="1341"/>
                    <a:pt x="25944" y="1314"/>
                  </a:cubicBezTo>
                  <a:cubicBezTo>
                    <a:pt x="25406" y="1152"/>
                    <a:pt x="24842" y="1018"/>
                    <a:pt x="24304" y="884"/>
                  </a:cubicBezTo>
                  <a:cubicBezTo>
                    <a:pt x="21835" y="292"/>
                    <a:pt x="19343" y="0"/>
                    <a:pt x="168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499;p41">
              <a:extLst>
                <a:ext uri="{FF2B5EF4-FFF2-40B4-BE49-F238E27FC236}">
                  <a16:creationId xmlns="" xmlns:a16="http://schemas.microsoft.com/office/drawing/2014/main" id="{04533E43-0EEE-407B-8F83-753557484BEA}"/>
                </a:ext>
              </a:extLst>
            </p:cNvPr>
            <p:cNvSpPr/>
            <p:nvPr/>
          </p:nvSpPr>
          <p:spPr>
            <a:xfrm flipH="1">
              <a:off x="6841660" y="2346427"/>
              <a:ext cx="842829" cy="1323713"/>
            </a:xfrm>
            <a:custGeom>
              <a:avLst/>
              <a:gdLst/>
              <a:ahLst/>
              <a:cxnLst/>
              <a:rect l="l" t="t" r="r" b="b"/>
              <a:pathLst>
                <a:path w="31052" h="48769" extrusionOk="0">
                  <a:moveTo>
                    <a:pt x="9168" y="1"/>
                  </a:moveTo>
                  <a:cubicBezTo>
                    <a:pt x="6749" y="3281"/>
                    <a:pt x="4921" y="7098"/>
                    <a:pt x="3926" y="11292"/>
                  </a:cubicBezTo>
                  <a:cubicBezTo>
                    <a:pt x="1" y="27665"/>
                    <a:pt x="9706" y="44091"/>
                    <a:pt x="25729" y="48768"/>
                  </a:cubicBezTo>
                  <a:cubicBezTo>
                    <a:pt x="26885" y="48069"/>
                    <a:pt x="27826" y="47236"/>
                    <a:pt x="28632" y="46241"/>
                  </a:cubicBezTo>
                  <a:cubicBezTo>
                    <a:pt x="30165" y="44333"/>
                    <a:pt x="31052" y="41779"/>
                    <a:pt x="30675" y="39252"/>
                  </a:cubicBezTo>
                  <a:cubicBezTo>
                    <a:pt x="30111" y="35353"/>
                    <a:pt x="26643" y="32315"/>
                    <a:pt x="22933" y="31186"/>
                  </a:cubicBezTo>
                  <a:cubicBezTo>
                    <a:pt x="21293" y="30676"/>
                    <a:pt x="19626" y="30514"/>
                    <a:pt x="17959" y="30003"/>
                  </a:cubicBezTo>
                  <a:cubicBezTo>
                    <a:pt x="16319" y="29520"/>
                    <a:pt x="14706" y="28606"/>
                    <a:pt x="13792" y="27100"/>
                  </a:cubicBezTo>
                  <a:cubicBezTo>
                    <a:pt x="12905" y="25595"/>
                    <a:pt x="12986" y="23363"/>
                    <a:pt x="14330" y="22395"/>
                  </a:cubicBezTo>
                  <a:cubicBezTo>
                    <a:pt x="15352" y="21643"/>
                    <a:pt x="16857" y="21723"/>
                    <a:pt x="17664" y="20755"/>
                  </a:cubicBezTo>
                  <a:cubicBezTo>
                    <a:pt x="18282" y="20030"/>
                    <a:pt x="18309" y="18954"/>
                    <a:pt x="17906" y="18094"/>
                  </a:cubicBezTo>
                  <a:cubicBezTo>
                    <a:pt x="17502" y="17207"/>
                    <a:pt x="16696" y="16615"/>
                    <a:pt x="15809" y="16293"/>
                  </a:cubicBezTo>
                  <a:cubicBezTo>
                    <a:pt x="15218" y="16096"/>
                    <a:pt x="14613" y="16044"/>
                    <a:pt x="14002" y="16044"/>
                  </a:cubicBezTo>
                  <a:cubicBezTo>
                    <a:pt x="13309" y="16044"/>
                    <a:pt x="12607" y="16111"/>
                    <a:pt x="11911" y="16111"/>
                  </a:cubicBezTo>
                  <a:cubicBezTo>
                    <a:pt x="11794" y="16111"/>
                    <a:pt x="11677" y="16109"/>
                    <a:pt x="11561" y="16104"/>
                  </a:cubicBezTo>
                  <a:cubicBezTo>
                    <a:pt x="10916" y="16078"/>
                    <a:pt x="10163" y="15889"/>
                    <a:pt x="9948" y="15298"/>
                  </a:cubicBezTo>
                  <a:cubicBezTo>
                    <a:pt x="9733" y="14733"/>
                    <a:pt x="10136" y="14115"/>
                    <a:pt x="10647" y="13873"/>
                  </a:cubicBezTo>
                  <a:cubicBezTo>
                    <a:pt x="11131" y="13658"/>
                    <a:pt x="11749" y="13658"/>
                    <a:pt x="12287" y="13550"/>
                  </a:cubicBezTo>
                  <a:cubicBezTo>
                    <a:pt x="15352" y="13013"/>
                    <a:pt x="17126" y="9276"/>
                    <a:pt x="16266" y="6131"/>
                  </a:cubicBezTo>
                  <a:cubicBezTo>
                    <a:pt x="15378" y="2958"/>
                    <a:pt x="12448" y="673"/>
                    <a:pt x="9356" y="55"/>
                  </a:cubicBezTo>
                  <a:cubicBezTo>
                    <a:pt x="9303" y="55"/>
                    <a:pt x="9222" y="1"/>
                    <a:pt x="9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00;p41">
              <a:extLst>
                <a:ext uri="{FF2B5EF4-FFF2-40B4-BE49-F238E27FC236}">
                  <a16:creationId xmlns="" xmlns:a16="http://schemas.microsoft.com/office/drawing/2014/main" id="{D009BB3E-B1C6-4705-BD75-FB8FFDD5DF81}"/>
                </a:ext>
              </a:extLst>
            </p:cNvPr>
            <p:cNvSpPr/>
            <p:nvPr/>
          </p:nvSpPr>
          <p:spPr>
            <a:xfrm flipH="1">
              <a:off x="6837263" y="2341325"/>
              <a:ext cx="852329" cy="1336117"/>
            </a:xfrm>
            <a:custGeom>
              <a:avLst/>
              <a:gdLst/>
              <a:ahLst/>
              <a:cxnLst/>
              <a:rect l="l" t="t" r="r" b="b"/>
              <a:pathLst>
                <a:path w="31402" h="49226" extrusionOk="0">
                  <a:moveTo>
                    <a:pt x="9544" y="458"/>
                  </a:moveTo>
                  <a:cubicBezTo>
                    <a:pt x="12771" y="1130"/>
                    <a:pt x="15459" y="3496"/>
                    <a:pt x="16265" y="6345"/>
                  </a:cubicBezTo>
                  <a:cubicBezTo>
                    <a:pt x="16696" y="7985"/>
                    <a:pt x="16454" y="9840"/>
                    <a:pt x="15513" y="11319"/>
                  </a:cubicBezTo>
                  <a:cubicBezTo>
                    <a:pt x="14760" y="12502"/>
                    <a:pt x="13685" y="13281"/>
                    <a:pt x="12475" y="13470"/>
                  </a:cubicBezTo>
                  <a:cubicBezTo>
                    <a:pt x="12314" y="13497"/>
                    <a:pt x="12179" y="13497"/>
                    <a:pt x="11991" y="13550"/>
                  </a:cubicBezTo>
                  <a:cubicBezTo>
                    <a:pt x="11615" y="13604"/>
                    <a:pt x="11158" y="13631"/>
                    <a:pt x="10754" y="13846"/>
                  </a:cubicBezTo>
                  <a:cubicBezTo>
                    <a:pt x="10163" y="14142"/>
                    <a:pt x="9679" y="14841"/>
                    <a:pt x="9921" y="15567"/>
                  </a:cubicBezTo>
                  <a:cubicBezTo>
                    <a:pt x="10136" y="16158"/>
                    <a:pt x="10808" y="16534"/>
                    <a:pt x="11749" y="16561"/>
                  </a:cubicBezTo>
                  <a:cubicBezTo>
                    <a:pt x="12179" y="16561"/>
                    <a:pt x="12636" y="16561"/>
                    <a:pt x="13093" y="16534"/>
                  </a:cubicBezTo>
                  <a:cubicBezTo>
                    <a:pt x="13474" y="16504"/>
                    <a:pt x="13843" y="16481"/>
                    <a:pt x="14205" y="16481"/>
                  </a:cubicBezTo>
                  <a:cubicBezTo>
                    <a:pt x="14788" y="16481"/>
                    <a:pt x="15352" y="16540"/>
                    <a:pt x="15916" y="16723"/>
                  </a:cubicBezTo>
                  <a:cubicBezTo>
                    <a:pt x="16776" y="16991"/>
                    <a:pt x="17529" y="17637"/>
                    <a:pt x="17852" y="18389"/>
                  </a:cubicBezTo>
                  <a:cubicBezTo>
                    <a:pt x="18228" y="19196"/>
                    <a:pt x="18147" y="20191"/>
                    <a:pt x="17663" y="20755"/>
                  </a:cubicBezTo>
                  <a:cubicBezTo>
                    <a:pt x="17260" y="21239"/>
                    <a:pt x="16615" y="21481"/>
                    <a:pt x="15943" y="21669"/>
                  </a:cubicBezTo>
                  <a:cubicBezTo>
                    <a:pt x="15405" y="21831"/>
                    <a:pt x="14841" y="22046"/>
                    <a:pt x="14357" y="22368"/>
                  </a:cubicBezTo>
                  <a:cubicBezTo>
                    <a:pt x="12851" y="23497"/>
                    <a:pt x="12824" y="25863"/>
                    <a:pt x="13765" y="27422"/>
                  </a:cubicBezTo>
                  <a:cubicBezTo>
                    <a:pt x="14760" y="29143"/>
                    <a:pt x="16642" y="30003"/>
                    <a:pt x="18067" y="30433"/>
                  </a:cubicBezTo>
                  <a:cubicBezTo>
                    <a:pt x="18927" y="30702"/>
                    <a:pt x="19814" y="30890"/>
                    <a:pt x="20648" y="31052"/>
                  </a:cubicBezTo>
                  <a:cubicBezTo>
                    <a:pt x="21427" y="31213"/>
                    <a:pt x="22261" y="31374"/>
                    <a:pt x="23040" y="31616"/>
                  </a:cubicBezTo>
                  <a:cubicBezTo>
                    <a:pt x="26347" y="32638"/>
                    <a:pt x="29976" y="35461"/>
                    <a:pt x="30595" y="39493"/>
                  </a:cubicBezTo>
                  <a:cubicBezTo>
                    <a:pt x="30917" y="41805"/>
                    <a:pt x="30218" y="44279"/>
                    <a:pt x="28605" y="46268"/>
                  </a:cubicBezTo>
                  <a:cubicBezTo>
                    <a:pt x="27906" y="47155"/>
                    <a:pt x="26992" y="47962"/>
                    <a:pt x="25944" y="48661"/>
                  </a:cubicBezTo>
                  <a:cubicBezTo>
                    <a:pt x="10028" y="43956"/>
                    <a:pt x="592" y="27691"/>
                    <a:pt x="4437" y="11534"/>
                  </a:cubicBezTo>
                  <a:cubicBezTo>
                    <a:pt x="5431" y="7501"/>
                    <a:pt x="7125" y="3791"/>
                    <a:pt x="9544" y="458"/>
                  </a:cubicBezTo>
                  <a:close/>
                  <a:moveTo>
                    <a:pt x="9464" y="1"/>
                  </a:moveTo>
                  <a:cubicBezTo>
                    <a:pt x="9383" y="1"/>
                    <a:pt x="9276" y="28"/>
                    <a:pt x="9222" y="81"/>
                  </a:cubicBezTo>
                  <a:cubicBezTo>
                    <a:pt x="6695" y="3496"/>
                    <a:pt x="4947" y="7313"/>
                    <a:pt x="3953" y="11453"/>
                  </a:cubicBezTo>
                  <a:cubicBezTo>
                    <a:pt x="1" y="27879"/>
                    <a:pt x="9652" y="44494"/>
                    <a:pt x="25917" y="49198"/>
                  </a:cubicBezTo>
                  <a:lnTo>
                    <a:pt x="25997" y="49198"/>
                  </a:lnTo>
                  <a:cubicBezTo>
                    <a:pt x="26051" y="49198"/>
                    <a:pt x="26078" y="49198"/>
                    <a:pt x="26078" y="49225"/>
                  </a:cubicBezTo>
                  <a:cubicBezTo>
                    <a:pt x="27234" y="48473"/>
                    <a:pt x="28175" y="47612"/>
                    <a:pt x="28928" y="46671"/>
                  </a:cubicBezTo>
                  <a:cubicBezTo>
                    <a:pt x="30622" y="44548"/>
                    <a:pt x="31401" y="41940"/>
                    <a:pt x="31025" y="39466"/>
                  </a:cubicBezTo>
                  <a:cubicBezTo>
                    <a:pt x="30380" y="35219"/>
                    <a:pt x="26616" y="32262"/>
                    <a:pt x="23121" y="31213"/>
                  </a:cubicBezTo>
                  <a:cubicBezTo>
                    <a:pt x="22314" y="30971"/>
                    <a:pt x="21481" y="30810"/>
                    <a:pt x="20674" y="30649"/>
                  </a:cubicBezTo>
                  <a:cubicBezTo>
                    <a:pt x="19841" y="30460"/>
                    <a:pt x="18981" y="30299"/>
                    <a:pt x="18147" y="30030"/>
                  </a:cubicBezTo>
                  <a:cubicBezTo>
                    <a:pt x="16830" y="29627"/>
                    <a:pt x="15056" y="28794"/>
                    <a:pt x="14115" y="27207"/>
                  </a:cubicBezTo>
                  <a:cubicBezTo>
                    <a:pt x="13308" y="25863"/>
                    <a:pt x="13308" y="23793"/>
                    <a:pt x="14599" y="22852"/>
                  </a:cubicBezTo>
                  <a:cubicBezTo>
                    <a:pt x="15029" y="22530"/>
                    <a:pt x="15486" y="22368"/>
                    <a:pt x="16024" y="22207"/>
                  </a:cubicBezTo>
                  <a:cubicBezTo>
                    <a:pt x="16749" y="21965"/>
                    <a:pt x="17475" y="21723"/>
                    <a:pt x="17986" y="21132"/>
                  </a:cubicBezTo>
                  <a:cubicBezTo>
                    <a:pt x="18578" y="20379"/>
                    <a:pt x="18712" y="19169"/>
                    <a:pt x="18255" y="18201"/>
                  </a:cubicBezTo>
                  <a:cubicBezTo>
                    <a:pt x="17825" y="17341"/>
                    <a:pt x="17018" y="16615"/>
                    <a:pt x="15997" y="16292"/>
                  </a:cubicBezTo>
                  <a:cubicBezTo>
                    <a:pt x="15389" y="16073"/>
                    <a:pt x="14749" y="16023"/>
                    <a:pt x="14117" y="16023"/>
                  </a:cubicBezTo>
                  <a:cubicBezTo>
                    <a:pt x="13743" y="16023"/>
                    <a:pt x="13372" y="16041"/>
                    <a:pt x="13013" y="16051"/>
                  </a:cubicBezTo>
                  <a:cubicBezTo>
                    <a:pt x="12582" y="16077"/>
                    <a:pt x="12125" y="16077"/>
                    <a:pt x="11695" y="16077"/>
                  </a:cubicBezTo>
                  <a:cubicBezTo>
                    <a:pt x="11319" y="16077"/>
                    <a:pt x="10512" y="16024"/>
                    <a:pt x="10324" y="15459"/>
                  </a:cubicBezTo>
                  <a:cubicBezTo>
                    <a:pt x="10190" y="15002"/>
                    <a:pt x="10512" y="14545"/>
                    <a:pt x="10916" y="14330"/>
                  </a:cubicBezTo>
                  <a:cubicBezTo>
                    <a:pt x="11265" y="14196"/>
                    <a:pt x="11641" y="14142"/>
                    <a:pt x="12045" y="14115"/>
                  </a:cubicBezTo>
                  <a:cubicBezTo>
                    <a:pt x="12206" y="14061"/>
                    <a:pt x="12367" y="14061"/>
                    <a:pt x="12529" y="14034"/>
                  </a:cubicBezTo>
                  <a:cubicBezTo>
                    <a:pt x="13873" y="13792"/>
                    <a:pt x="15083" y="12959"/>
                    <a:pt x="15889" y="11642"/>
                  </a:cubicBezTo>
                  <a:cubicBezTo>
                    <a:pt x="16884" y="10082"/>
                    <a:pt x="17180" y="8066"/>
                    <a:pt x="16696" y="6265"/>
                  </a:cubicBezTo>
                  <a:cubicBezTo>
                    <a:pt x="15862" y="3227"/>
                    <a:pt x="13013" y="700"/>
                    <a:pt x="9625" y="28"/>
                  </a:cubicBezTo>
                  <a:cubicBezTo>
                    <a:pt x="9571" y="1"/>
                    <a:pt x="9544" y="1"/>
                    <a:pt x="95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01;p41">
              <a:extLst>
                <a:ext uri="{FF2B5EF4-FFF2-40B4-BE49-F238E27FC236}">
                  <a16:creationId xmlns="" xmlns:a16="http://schemas.microsoft.com/office/drawing/2014/main" id="{40A86B58-A7FA-41BD-B79B-AE0DA2B19A33}"/>
                </a:ext>
              </a:extLst>
            </p:cNvPr>
            <p:cNvSpPr/>
            <p:nvPr/>
          </p:nvSpPr>
          <p:spPr>
            <a:xfrm flipH="1">
              <a:off x="5665386" y="3581085"/>
              <a:ext cx="164212" cy="270746"/>
            </a:xfrm>
            <a:custGeom>
              <a:avLst/>
              <a:gdLst/>
              <a:ahLst/>
              <a:cxnLst/>
              <a:rect l="l" t="t" r="r" b="b"/>
              <a:pathLst>
                <a:path w="6050" h="9975" extrusionOk="0">
                  <a:moveTo>
                    <a:pt x="3039" y="1"/>
                  </a:moveTo>
                  <a:cubicBezTo>
                    <a:pt x="3039" y="1"/>
                    <a:pt x="1" y="5270"/>
                    <a:pt x="1" y="6937"/>
                  </a:cubicBezTo>
                  <a:cubicBezTo>
                    <a:pt x="1" y="8630"/>
                    <a:pt x="1345" y="9975"/>
                    <a:pt x="3039" y="9975"/>
                  </a:cubicBezTo>
                  <a:cubicBezTo>
                    <a:pt x="4706" y="9975"/>
                    <a:pt x="6050" y="8630"/>
                    <a:pt x="6050" y="6937"/>
                  </a:cubicBezTo>
                  <a:cubicBezTo>
                    <a:pt x="6050" y="5270"/>
                    <a:pt x="3039" y="1"/>
                    <a:pt x="3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02;p41">
              <a:extLst>
                <a:ext uri="{FF2B5EF4-FFF2-40B4-BE49-F238E27FC236}">
                  <a16:creationId xmlns="" xmlns:a16="http://schemas.microsoft.com/office/drawing/2014/main" id="{BDD33D02-D6B5-4D4A-8A6E-1750907A18EA}"/>
                </a:ext>
              </a:extLst>
            </p:cNvPr>
            <p:cNvSpPr/>
            <p:nvPr/>
          </p:nvSpPr>
          <p:spPr>
            <a:xfrm flipH="1">
              <a:off x="5658817" y="3572698"/>
              <a:ext cx="178788" cy="285702"/>
            </a:xfrm>
            <a:custGeom>
              <a:avLst/>
              <a:gdLst/>
              <a:ahLst/>
              <a:cxnLst/>
              <a:rect l="l" t="t" r="r" b="b"/>
              <a:pathLst>
                <a:path w="6587" h="10526" extrusionOk="0">
                  <a:moveTo>
                    <a:pt x="3280" y="794"/>
                  </a:moveTo>
                  <a:cubicBezTo>
                    <a:pt x="4006" y="2057"/>
                    <a:pt x="6076" y="5901"/>
                    <a:pt x="6076" y="7246"/>
                  </a:cubicBezTo>
                  <a:cubicBezTo>
                    <a:pt x="6076" y="8805"/>
                    <a:pt x="4839" y="10042"/>
                    <a:pt x="3280" y="10042"/>
                  </a:cubicBezTo>
                  <a:cubicBezTo>
                    <a:pt x="1748" y="10042"/>
                    <a:pt x="511" y="8805"/>
                    <a:pt x="511" y="7246"/>
                  </a:cubicBezTo>
                  <a:cubicBezTo>
                    <a:pt x="511" y="5901"/>
                    <a:pt x="2581" y="2030"/>
                    <a:pt x="3280" y="794"/>
                  </a:cubicBezTo>
                  <a:close/>
                  <a:moveTo>
                    <a:pt x="3270" y="0"/>
                  </a:moveTo>
                  <a:cubicBezTo>
                    <a:pt x="3186" y="0"/>
                    <a:pt x="3105" y="41"/>
                    <a:pt x="3065" y="121"/>
                  </a:cubicBezTo>
                  <a:cubicBezTo>
                    <a:pt x="2931" y="363"/>
                    <a:pt x="0" y="5498"/>
                    <a:pt x="0" y="7219"/>
                  </a:cubicBezTo>
                  <a:cubicBezTo>
                    <a:pt x="0" y="9047"/>
                    <a:pt x="1479" y="10526"/>
                    <a:pt x="3280" y="10526"/>
                  </a:cubicBezTo>
                  <a:cubicBezTo>
                    <a:pt x="5108" y="10526"/>
                    <a:pt x="6587" y="9074"/>
                    <a:pt x="6560" y="7219"/>
                  </a:cubicBezTo>
                  <a:cubicBezTo>
                    <a:pt x="6560" y="5498"/>
                    <a:pt x="3630" y="337"/>
                    <a:pt x="3495" y="121"/>
                  </a:cubicBezTo>
                  <a:cubicBezTo>
                    <a:pt x="3441" y="41"/>
                    <a:pt x="3354" y="0"/>
                    <a:pt x="32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03;p41">
              <a:extLst>
                <a:ext uri="{FF2B5EF4-FFF2-40B4-BE49-F238E27FC236}">
                  <a16:creationId xmlns="" xmlns:a16="http://schemas.microsoft.com/office/drawing/2014/main" id="{93C74F33-C061-40AA-9205-2B218839A8FE}"/>
                </a:ext>
              </a:extLst>
            </p:cNvPr>
            <p:cNvSpPr/>
            <p:nvPr/>
          </p:nvSpPr>
          <p:spPr>
            <a:xfrm flipH="1">
              <a:off x="5814968" y="4229058"/>
              <a:ext cx="56945" cy="94157"/>
            </a:xfrm>
            <a:custGeom>
              <a:avLst/>
              <a:gdLst/>
              <a:ahLst/>
              <a:cxnLst/>
              <a:rect l="l" t="t" r="r" b="b"/>
              <a:pathLst>
                <a:path w="2098" h="3469" extrusionOk="0">
                  <a:moveTo>
                    <a:pt x="1049" y="1"/>
                  </a:moveTo>
                  <a:cubicBezTo>
                    <a:pt x="1049" y="1"/>
                    <a:pt x="1" y="1856"/>
                    <a:pt x="1" y="2420"/>
                  </a:cubicBezTo>
                  <a:cubicBezTo>
                    <a:pt x="1" y="3012"/>
                    <a:pt x="485" y="3469"/>
                    <a:pt x="1049" y="3469"/>
                  </a:cubicBezTo>
                  <a:cubicBezTo>
                    <a:pt x="1641" y="3469"/>
                    <a:pt x="2098" y="3012"/>
                    <a:pt x="2098" y="2420"/>
                  </a:cubicBezTo>
                  <a:cubicBezTo>
                    <a:pt x="2098" y="1856"/>
                    <a:pt x="1049" y="1"/>
                    <a:pt x="1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04;p41">
              <a:extLst>
                <a:ext uri="{FF2B5EF4-FFF2-40B4-BE49-F238E27FC236}">
                  <a16:creationId xmlns="" xmlns:a16="http://schemas.microsoft.com/office/drawing/2014/main" id="{6C547FD3-5B6B-46C3-9A37-75A196E140D8}"/>
                </a:ext>
              </a:extLst>
            </p:cNvPr>
            <p:cNvSpPr/>
            <p:nvPr/>
          </p:nvSpPr>
          <p:spPr>
            <a:xfrm flipH="1">
              <a:off x="5807666" y="4223223"/>
              <a:ext cx="70815" cy="107294"/>
            </a:xfrm>
            <a:custGeom>
              <a:avLst/>
              <a:gdLst/>
              <a:ahLst/>
              <a:cxnLst/>
              <a:rect l="l" t="t" r="r" b="b"/>
              <a:pathLst>
                <a:path w="2609" h="3953" extrusionOk="0">
                  <a:moveTo>
                    <a:pt x="1291" y="753"/>
                  </a:moveTo>
                  <a:cubicBezTo>
                    <a:pt x="1668" y="1425"/>
                    <a:pt x="2071" y="2339"/>
                    <a:pt x="2098" y="2635"/>
                  </a:cubicBezTo>
                  <a:cubicBezTo>
                    <a:pt x="2098" y="3092"/>
                    <a:pt x="1748" y="3442"/>
                    <a:pt x="1291" y="3442"/>
                  </a:cubicBezTo>
                  <a:cubicBezTo>
                    <a:pt x="861" y="3442"/>
                    <a:pt x="485" y="3092"/>
                    <a:pt x="485" y="2635"/>
                  </a:cubicBezTo>
                  <a:cubicBezTo>
                    <a:pt x="485" y="2339"/>
                    <a:pt x="942" y="1425"/>
                    <a:pt x="1291" y="753"/>
                  </a:cubicBezTo>
                  <a:close/>
                  <a:moveTo>
                    <a:pt x="1291" y="1"/>
                  </a:moveTo>
                  <a:cubicBezTo>
                    <a:pt x="1211" y="1"/>
                    <a:pt x="1103" y="54"/>
                    <a:pt x="1076" y="135"/>
                  </a:cubicBezTo>
                  <a:cubicBezTo>
                    <a:pt x="888" y="431"/>
                    <a:pt x="1" y="2044"/>
                    <a:pt x="1" y="2635"/>
                  </a:cubicBezTo>
                  <a:cubicBezTo>
                    <a:pt x="1" y="3388"/>
                    <a:pt x="592" y="3952"/>
                    <a:pt x="1291" y="3952"/>
                  </a:cubicBezTo>
                  <a:cubicBezTo>
                    <a:pt x="2017" y="3952"/>
                    <a:pt x="2582" y="3361"/>
                    <a:pt x="2608" y="2635"/>
                  </a:cubicBezTo>
                  <a:cubicBezTo>
                    <a:pt x="2608" y="2044"/>
                    <a:pt x="1694" y="431"/>
                    <a:pt x="1533" y="135"/>
                  </a:cubicBezTo>
                  <a:cubicBezTo>
                    <a:pt x="1479" y="27"/>
                    <a:pt x="1399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05;p41">
              <a:extLst>
                <a:ext uri="{FF2B5EF4-FFF2-40B4-BE49-F238E27FC236}">
                  <a16:creationId xmlns="" xmlns:a16="http://schemas.microsoft.com/office/drawing/2014/main" id="{98634D56-8344-4325-A119-3A2A05860EDE}"/>
                </a:ext>
              </a:extLst>
            </p:cNvPr>
            <p:cNvSpPr/>
            <p:nvPr/>
          </p:nvSpPr>
          <p:spPr>
            <a:xfrm flipH="1">
              <a:off x="6151345" y="4462565"/>
              <a:ext cx="113130" cy="187555"/>
            </a:xfrm>
            <a:custGeom>
              <a:avLst/>
              <a:gdLst/>
              <a:ahLst/>
              <a:cxnLst/>
              <a:rect l="l" t="t" r="r" b="b"/>
              <a:pathLst>
                <a:path w="4168" h="6910" extrusionOk="0">
                  <a:moveTo>
                    <a:pt x="2070" y="0"/>
                  </a:moveTo>
                  <a:cubicBezTo>
                    <a:pt x="2070" y="0"/>
                    <a:pt x="0" y="3684"/>
                    <a:pt x="0" y="4813"/>
                  </a:cubicBezTo>
                  <a:cubicBezTo>
                    <a:pt x="0" y="5942"/>
                    <a:pt x="941" y="6910"/>
                    <a:pt x="2070" y="6910"/>
                  </a:cubicBezTo>
                  <a:cubicBezTo>
                    <a:pt x="3226" y="6910"/>
                    <a:pt x="4167" y="5942"/>
                    <a:pt x="4167" y="4813"/>
                  </a:cubicBezTo>
                  <a:cubicBezTo>
                    <a:pt x="4167" y="3684"/>
                    <a:pt x="2070" y="0"/>
                    <a:pt x="20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06;p41">
              <a:extLst>
                <a:ext uri="{FF2B5EF4-FFF2-40B4-BE49-F238E27FC236}">
                  <a16:creationId xmlns="" xmlns:a16="http://schemas.microsoft.com/office/drawing/2014/main" id="{C92F135C-B486-4690-84D1-946B18BA0A84}"/>
                </a:ext>
              </a:extLst>
            </p:cNvPr>
            <p:cNvSpPr/>
            <p:nvPr/>
          </p:nvSpPr>
          <p:spPr>
            <a:xfrm flipH="1">
              <a:off x="6144776" y="4455644"/>
              <a:ext cx="127000" cy="201777"/>
            </a:xfrm>
            <a:custGeom>
              <a:avLst/>
              <a:gdLst/>
              <a:ahLst/>
              <a:cxnLst/>
              <a:rect l="l" t="t" r="r" b="b"/>
              <a:pathLst>
                <a:path w="4679" h="7434" extrusionOk="0">
                  <a:moveTo>
                    <a:pt x="2339" y="766"/>
                  </a:moveTo>
                  <a:cubicBezTo>
                    <a:pt x="2984" y="1976"/>
                    <a:pt x="4167" y="4261"/>
                    <a:pt x="4194" y="5068"/>
                  </a:cubicBezTo>
                  <a:cubicBezTo>
                    <a:pt x="4194" y="6089"/>
                    <a:pt x="3361" y="6923"/>
                    <a:pt x="2339" y="6923"/>
                  </a:cubicBezTo>
                  <a:cubicBezTo>
                    <a:pt x="1344" y="6923"/>
                    <a:pt x="511" y="6089"/>
                    <a:pt x="511" y="5068"/>
                  </a:cubicBezTo>
                  <a:cubicBezTo>
                    <a:pt x="511" y="4261"/>
                    <a:pt x="1667" y="1976"/>
                    <a:pt x="2339" y="766"/>
                  </a:cubicBezTo>
                  <a:close/>
                  <a:moveTo>
                    <a:pt x="2329" y="0"/>
                  </a:moveTo>
                  <a:cubicBezTo>
                    <a:pt x="2245" y="0"/>
                    <a:pt x="2164" y="40"/>
                    <a:pt x="2124" y="121"/>
                  </a:cubicBezTo>
                  <a:cubicBezTo>
                    <a:pt x="1909" y="497"/>
                    <a:pt x="0" y="3885"/>
                    <a:pt x="0" y="5068"/>
                  </a:cubicBezTo>
                  <a:cubicBezTo>
                    <a:pt x="0" y="6385"/>
                    <a:pt x="1049" y="7433"/>
                    <a:pt x="2339" y="7433"/>
                  </a:cubicBezTo>
                  <a:cubicBezTo>
                    <a:pt x="3630" y="7433"/>
                    <a:pt x="4678" y="6385"/>
                    <a:pt x="4678" y="5068"/>
                  </a:cubicBezTo>
                  <a:cubicBezTo>
                    <a:pt x="4678" y="3858"/>
                    <a:pt x="2742" y="497"/>
                    <a:pt x="2554" y="121"/>
                  </a:cubicBezTo>
                  <a:cubicBezTo>
                    <a:pt x="2500" y="40"/>
                    <a:pt x="2413" y="0"/>
                    <a:pt x="23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07;p41">
              <a:extLst>
                <a:ext uri="{FF2B5EF4-FFF2-40B4-BE49-F238E27FC236}">
                  <a16:creationId xmlns="" xmlns:a16="http://schemas.microsoft.com/office/drawing/2014/main" id="{C8F587BB-9F32-490F-9D63-B00CC41A3E06}"/>
                </a:ext>
              </a:extLst>
            </p:cNvPr>
            <p:cNvSpPr/>
            <p:nvPr/>
          </p:nvSpPr>
          <p:spPr>
            <a:xfrm flipH="1">
              <a:off x="5355255" y="2454482"/>
              <a:ext cx="240103" cy="205903"/>
            </a:xfrm>
            <a:custGeom>
              <a:avLst/>
              <a:gdLst/>
              <a:ahLst/>
              <a:cxnLst/>
              <a:rect l="l" t="t" r="r" b="b"/>
              <a:pathLst>
                <a:path w="8846" h="7586" extrusionOk="0">
                  <a:moveTo>
                    <a:pt x="5181" y="1"/>
                  </a:moveTo>
                  <a:cubicBezTo>
                    <a:pt x="3557" y="1"/>
                    <a:pt x="2116" y="1141"/>
                    <a:pt x="1829" y="2795"/>
                  </a:cubicBezTo>
                  <a:cubicBezTo>
                    <a:pt x="1748" y="3198"/>
                    <a:pt x="1748" y="3547"/>
                    <a:pt x="1829" y="3924"/>
                  </a:cubicBezTo>
                  <a:cubicBezTo>
                    <a:pt x="1022" y="4031"/>
                    <a:pt x="377" y="4596"/>
                    <a:pt x="216" y="5402"/>
                  </a:cubicBezTo>
                  <a:cubicBezTo>
                    <a:pt x="1" y="6424"/>
                    <a:pt x="673" y="7365"/>
                    <a:pt x="1694" y="7553"/>
                  </a:cubicBezTo>
                  <a:cubicBezTo>
                    <a:pt x="1807" y="7575"/>
                    <a:pt x="1919" y="7585"/>
                    <a:pt x="2030" y="7585"/>
                  </a:cubicBezTo>
                  <a:cubicBezTo>
                    <a:pt x="2744" y="7585"/>
                    <a:pt x="3408" y="7152"/>
                    <a:pt x="3711" y="6478"/>
                  </a:cubicBezTo>
                  <a:cubicBezTo>
                    <a:pt x="3980" y="6612"/>
                    <a:pt x="4248" y="6693"/>
                    <a:pt x="4544" y="6747"/>
                  </a:cubicBezTo>
                  <a:cubicBezTo>
                    <a:pt x="4759" y="6787"/>
                    <a:pt x="4973" y="6807"/>
                    <a:pt x="5184" y="6807"/>
                  </a:cubicBezTo>
                  <a:cubicBezTo>
                    <a:pt x="6792" y="6807"/>
                    <a:pt x="8214" y="5671"/>
                    <a:pt x="8523" y="4031"/>
                  </a:cubicBezTo>
                  <a:cubicBezTo>
                    <a:pt x="8846" y="2176"/>
                    <a:pt x="7636" y="402"/>
                    <a:pt x="5781" y="53"/>
                  </a:cubicBezTo>
                  <a:cubicBezTo>
                    <a:pt x="5579" y="18"/>
                    <a:pt x="5379" y="1"/>
                    <a:pt x="5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08;p41">
              <a:extLst>
                <a:ext uri="{FF2B5EF4-FFF2-40B4-BE49-F238E27FC236}">
                  <a16:creationId xmlns="" xmlns:a16="http://schemas.microsoft.com/office/drawing/2014/main" id="{DC4349D3-F855-43D1-BCC3-AE78DF4B1080}"/>
                </a:ext>
              </a:extLst>
            </p:cNvPr>
            <p:cNvSpPr/>
            <p:nvPr/>
          </p:nvSpPr>
          <p:spPr>
            <a:xfrm flipH="1">
              <a:off x="5355988" y="2450003"/>
              <a:ext cx="243740" cy="213883"/>
            </a:xfrm>
            <a:custGeom>
              <a:avLst/>
              <a:gdLst/>
              <a:ahLst/>
              <a:cxnLst/>
              <a:rect l="l" t="t" r="r" b="b"/>
              <a:pathLst>
                <a:path w="8980" h="7880" extrusionOk="0">
                  <a:moveTo>
                    <a:pt x="5257" y="338"/>
                  </a:moveTo>
                  <a:cubicBezTo>
                    <a:pt x="5466" y="338"/>
                    <a:pt x="5677" y="360"/>
                    <a:pt x="5888" y="406"/>
                  </a:cubicBezTo>
                  <a:cubicBezTo>
                    <a:pt x="6721" y="540"/>
                    <a:pt x="7447" y="1024"/>
                    <a:pt x="7958" y="1750"/>
                  </a:cubicBezTo>
                  <a:cubicBezTo>
                    <a:pt x="8442" y="2449"/>
                    <a:pt x="8630" y="3309"/>
                    <a:pt x="8469" y="4170"/>
                  </a:cubicBezTo>
                  <a:cubicBezTo>
                    <a:pt x="8334" y="5003"/>
                    <a:pt x="7824" y="5729"/>
                    <a:pt x="7125" y="6240"/>
                  </a:cubicBezTo>
                  <a:cubicBezTo>
                    <a:pt x="6582" y="6595"/>
                    <a:pt x="5925" y="6804"/>
                    <a:pt x="5268" y="6804"/>
                  </a:cubicBezTo>
                  <a:cubicBezTo>
                    <a:pt x="5080" y="6804"/>
                    <a:pt x="4891" y="6786"/>
                    <a:pt x="4705" y="6750"/>
                  </a:cubicBezTo>
                  <a:cubicBezTo>
                    <a:pt x="4463" y="6670"/>
                    <a:pt x="4194" y="6616"/>
                    <a:pt x="3925" y="6482"/>
                  </a:cubicBezTo>
                  <a:lnTo>
                    <a:pt x="3791" y="6482"/>
                  </a:lnTo>
                  <a:lnTo>
                    <a:pt x="3684" y="6562"/>
                  </a:lnTo>
                  <a:cubicBezTo>
                    <a:pt x="3426" y="7195"/>
                    <a:pt x="2841" y="7583"/>
                    <a:pt x="2179" y="7583"/>
                  </a:cubicBezTo>
                  <a:cubicBezTo>
                    <a:pt x="2081" y="7583"/>
                    <a:pt x="1982" y="7574"/>
                    <a:pt x="1882" y="7557"/>
                  </a:cubicBezTo>
                  <a:cubicBezTo>
                    <a:pt x="1452" y="7449"/>
                    <a:pt x="1049" y="7207"/>
                    <a:pt x="807" y="6858"/>
                  </a:cubicBezTo>
                  <a:cubicBezTo>
                    <a:pt x="538" y="6482"/>
                    <a:pt x="484" y="6051"/>
                    <a:pt x="538" y="5594"/>
                  </a:cubicBezTo>
                  <a:cubicBezTo>
                    <a:pt x="673" y="4895"/>
                    <a:pt x="1237" y="4358"/>
                    <a:pt x="1990" y="4304"/>
                  </a:cubicBezTo>
                  <a:cubicBezTo>
                    <a:pt x="2017" y="4304"/>
                    <a:pt x="2044" y="4250"/>
                    <a:pt x="2070" y="4223"/>
                  </a:cubicBezTo>
                  <a:cubicBezTo>
                    <a:pt x="2124" y="4196"/>
                    <a:pt x="2124" y="4116"/>
                    <a:pt x="2124" y="4089"/>
                  </a:cubicBezTo>
                  <a:cubicBezTo>
                    <a:pt x="2044" y="3712"/>
                    <a:pt x="2044" y="3336"/>
                    <a:pt x="2124" y="2987"/>
                  </a:cubicBezTo>
                  <a:cubicBezTo>
                    <a:pt x="2259" y="2153"/>
                    <a:pt x="2743" y="1400"/>
                    <a:pt x="3468" y="890"/>
                  </a:cubicBezTo>
                  <a:cubicBezTo>
                    <a:pt x="3996" y="545"/>
                    <a:pt x="4615" y="338"/>
                    <a:pt x="5257" y="338"/>
                  </a:cubicBezTo>
                  <a:close/>
                  <a:moveTo>
                    <a:pt x="5289" y="0"/>
                  </a:moveTo>
                  <a:cubicBezTo>
                    <a:pt x="4564" y="0"/>
                    <a:pt x="3853" y="207"/>
                    <a:pt x="3253" y="621"/>
                  </a:cubicBezTo>
                  <a:cubicBezTo>
                    <a:pt x="2501" y="1159"/>
                    <a:pt x="1963" y="1965"/>
                    <a:pt x="1775" y="2906"/>
                  </a:cubicBezTo>
                  <a:cubicBezTo>
                    <a:pt x="1721" y="3255"/>
                    <a:pt x="1721" y="3578"/>
                    <a:pt x="1748" y="3954"/>
                  </a:cubicBezTo>
                  <a:cubicBezTo>
                    <a:pt x="941" y="4116"/>
                    <a:pt x="323" y="4734"/>
                    <a:pt x="216" y="5541"/>
                  </a:cubicBezTo>
                  <a:cubicBezTo>
                    <a:pt x="0" y="6616"/>
                    <a:pt x="753" y="7664"/>
                    <a:pt x="1829" y="7853"/>
                  </a:cubicBezTo>
                  <a:cubicBezTo>
                    <a:pt x="1963" y="7880"/>
                    <a:pt x="2044" y="7880"/>
                    <a:pt x="2178" y="7880"/>
                  </a:cubicBezTo>
                  <a:cubicBezTo>
                    <a:pt x="2931" y="7880"/>
                    <a:pt x="3576" y="7530"/>
                    <a:pt x="3925" y="6885"/>
                  </a:cubicBezTo>
                  <a:cubicBezTo>
                    <a:pt x="4167" y="6992"/>
                    <a:pt x="4409" y="7046"/>
                    <a:pt x="4651" y="7073"/>
                  </a:cubicBezTo>
                  <a:cubicBezTo>
                    <a:pt x="4876" y="7118"/>
                    <a:pt x="5103" y="7140"/>
                    <a:pt x="5328" y="7140"/>
                  </a:cubicBezTo>
                  <a:cubicBezTo>
                    <a:pt x="6044" y="7140"/>
                    <a:pt x="6746" y="6918"/>
                    <a:pt x="7340" y="6508"/>
                  </a:cubicBezTo>
                  <a:cubicBezTo>
                    <a:pt x="8093" y="5971"/>
                    <a:pt x="8630" y="5164"/>
                    <a:pt x="8818" y="4223"/>
                  </a:cubicBezTo>
                  <a:cubicBezTo>
                    <a:pt x="8980" y="3282"/>
                    <a:pt x="8765" y="2315"/>
                    <a:pt x="8227" y="1535"/>
                  </a:cubicBezTo>
                  <a:cubicBezTo>
                    <a:pt x="7689" y="755"/>
                    <a:pt x="6883" y="218"/>
                    <a:pt x="5942" y="56"/>
                  </a:cubicBezTo>
                  <a:cubicBezTo>
                    <a:pt x="5725" y="19"/>
                    <a:pt x="5506" y="0"/>
                    <a:pt x="528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09;p41">
              <a:extLst>
                <a:ext uri="{FF2B5EF4-FFF2-40B4-BE49-F238E27FC236}">
                  <a16:creationId xmlns="" xmlns:a16="http://schemas.microsoft.com/office/drawing/2014/main" id="{A3A6F7C0-671C-4811-A0A2-4B60F5C11322}"/>
                </a:ext>
              </a:extLst>
            </p:cNvPr>
            <p:cNvSpPr/>
            <p:nvPr/>
          </p:nvSpPr>
          <p:spPr>
            <a:xfrm flipH="1">
              <a:off x="7408640" y="3110027"/>
              <a:ext cx="449507" cy="326877"/>
            </a:xfrm>
            <a:custGeom>
              <a:avLst/>
              <a:gdLst/>
              <a:ahLst/>
              <a:cxnLst/>
              <a:rect l="l" t="t" r="r" b="b"/>
              <a:pathLst>
                <a:path w="16561" h="12043" extrusionOk="0">
                  <a:moveTo>
                    <a:pt x="6754" y="1"/>
                  </a:moveTo>
                  <a:cubicBezTo>
                    <a:pt x="6121" y="1"/>
                    <a:pt x="5476" y="101"/>
                    <a:pt x="4840" y="311"/>
                  </a:cubicBezTo>
                  <a:cubicBezTo>
                    <a:pt x="1667" y="1360"/>
                    <a:pt x="0" y="4747"/>
                    <a:pt x="1049" y="7892"/>
                  </a:cubicBezTo>
                  <a:cubicBezTo>
                    <a:pt x="1868" y="10434"/>
                    <a:pt x="4223" y="12010"/>
                    <a:pt x="6744" y="12010"/>
                  </a:cubicBezTo>
                  <a:cubicBezTo>
                    <a:pt x="7370" y="12010"/>
                    <a:pt x="8005" y="11913"/>
                    <a:pt x="8630" y="11710"/>
                  </a:cubicBezTo>
                  <a:cubicBezTo>
                    <a:pt x="9302" y="11468"/>
                    <a:pt x="9921" y="11172"/>
                    <a:pt x="10431" y="10715"/>
                  </a:cubicBezTo>
                  <a:cubicBezTo>
                    <a:pt x="10994" y="11559"/>
                    <a:pt x="11946" y="12042"/>
                    <a:pt x="12953" y="12042"/>
                  </a:cubicBezTo>
                  <a:cubicBezTo>
                    <a:pt x="13293" y="12042"/>
                    <a:pt x="13640" y="11987"/>
                    <a:pt x="13980" y="11871"/>
                  </a:cubicBezTo>
                  <a:cubicBezTo>
                    <a:pt x="15674" y="11307"/>
                    <a:pt x="16561" y="9479"/>
                    <a:pt x="16023" y="7812"/>
                  </a:cubicBezTo>
                  <a:cubicBezTo>
                    <a:pt x="15597" y="6457"/>
                    <a:pt x="14327" y="5594"/>
                    <a:pt x="13002" y="5594"/>
                  </a:cubicBezTo>
                  <a:cubicBezTo>
                    <a:pt x="12907" y="5594"/>
                    <a:pt x="12812" y="5598"/>
                    <a:pt x="12717" y="5607"/>
                  </a:cubicBezTo>
                  <a:cubicBezTo>
                    <a:pt x="12663" y="5123"/>
                    <a:pt x="12582" y="4613"/>
                    <a:pt x="12448" y="4102"/>
                  </a:cubicBezTo>
                  <a:cubicBezTo>
                    <a:pt x="11610" y="1588"/>
                    <a:pt x="9277" y="1"/>
                    <a:pt x="6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10;p41">
              <a:extLst>
                <a:ext uri="{FF2B5EF4-FFF2-40B4-BE49-F238E27FC236}">
                  <a16:creationId xmlns="" xmlns:a16="http://schemas.microsoft.com/office/drawing/2014/main" id="{0CE13D43-B5D0-434D-830E-25864A47DC4F}"/>
                </a:ext>
              </a:extLst>
            </p:cNvPr>
            <p:cNvSpPr/>
            <p:nvPr/>
          </p:nvSpPr>
          <p:spPr>
            <a:xfrm flipH="1">
              <a:off x="7412277" y="3104409"/>
              <a:ext cx="452438" cy="336594"/>
            </a:xfrm>
            <a:custGeom>
              <a:avLst/>
              <a:gdLst/>
              <a:ahLst/>
              <a:cxnLst/>
              <a:rect l="l" t="t" r="r" b="b"/>
              <a:pathLst>
                <a:path w="16669" h="12401" extrusionOk="0">
                  <a:moveTo>
                    <a:pt x="6952" y="423"/>
                  </a:moveTo>
                  <a:cubicBezTo>
                    <a:pt x="7847" y="423"/>
                    <a:pt x="8733" y="626"/>
                    <a:pt x="9544" y="1056"/>
                  </a:cubicBezTo>
                  <a:cubicBezTo>
                    <a:pt x="10969" y="1755"/>
                    <a:pt x="11964" y="2965"/>
                    <a:pt x="12475" y="4443"/>
                  </a:cubicBezTo>
                  <a:cubicBezTo>
                    <a:pt x="12609" y="4873"/>
                    <a:pt x="12717" y="5384"/>
                    <a:pt x="12744" y="5895"/>
                  </a:cubicBezTo>
                  <a:cubicBezTo>
                    <a:pt x="12744" y="5922"/>
                    <a:pt x="12770" y="5949"/>
                    <a:pt x="12824" y="6003"/>
                  </a:cubicBezTo>
                  <a:cubicBezTo>
                    <a:pt x="12851" y="6029"/>
                    <a:pt x="12905" y="6029"/>
                    <a:pt x="12959" y="6029"/>
                  </a:cubicBezTo>
                  <a:cubicBezTo>
                    <a:pt x="13055" y="6020"/>
                    <a:pt x="13151" y="6016"/>
                    <a:pt x="13246" y="6016"/>
                  </a:cubicBezTo>
                  <a:cubicBezTo>
                    <a:pt x="14534" y="6016"/>
                    <a:pt x="15703" y="6848"/>
                    <a:pt x="16104" y="8099"/>
                  </a:cubicBezTo>
                  <a:cubicBezTo>
                    <a:pt x="16373" y="8879"/>
                    <a:pt x="16319" y="9686"/>
                    <a:pt x="15943" y="10438"/>
                  </a:cubicBezTo>
                  <a:cubicBezTo>
                    <a:pt x="15566" y="11137"/>
                    <a:pt x="14921" y="11675"/>
                    <a:pt x="14168" y="11944"/>
                  </a:cubicBezTo>
                  <a:cubicBezTo>
                    <a:pt x="13842" y="12055"/>
                    <a:pt x="13508" y="12109"/>
                    <a:pt x="13180" y="12109"/>
                  </a:cubicBezTo>
                  <a:cubicBezTo>
                    <a:pt x="12236" y="12109"/>
                    <a:pt x="11332" y="11666"/>
                    <a:pt x="10754" y="10869"/>
                  </a:cubicBezTo>
                  <a:cubicBezTo>
                    <a:pt x="10727" y="10842"/>
                    <a:pt x="10700" y="10788"/>
                    <a:pt x="10620" y="10788"/>
                  </a:cubicBezTo>
                  <a:cubicBezTo>
                    <a:pt x="10593" y="10788"/>
                    <a:pt x="10566" y="10788"/>
                    <a:pt x="10485" y="10815"/>
                  </a:cubicBezTo>
                  <a:cubicBezTo>
                    <a:pt x="9948" y="11272"/>
                    <a:pt x="9383" y="11568"/>
                    <a:pt x="8738" y="11756"/>
                  </a:cubicBezTo>
                  <a:cubicBezTo>
                    <a:pt x="8126" y="11961"/>
                    <a:pt x="7504" y="12059"/>
                    <a:pt x="6891" y="12059"/>
                  </a:cubicBezTo>
                  <a:cubicBezTo>
                    <a:pt x="4462" y="12059"/>
                    <a:pt x="2193" y="10520"/>
                    <a:pt x="1398" y="8073"/>
                  </a:cubicBezTo>
                  <a:cubicBezTo>
                    <a:pt x="915" y="6594"/>
                    <a:pt x="1022" y="5035"/>
                    <a:pt x="1721" y="3637"/>
                  </a:cubicBezTo>
                  <a:cubicBezTo>
                    <a:pt x="2420" y="2212"/>
                    <a:pt x="3630" y="1217"/>
                    <a:pt x="5108" y="706"/>
                  </a:cubicBezTo>
                  <a:cubicBezTo>
                    <a:pt x="5712" y="520"/>
                    <a:pt x="6334" y="423"/>
                    <a:pt x="6952" y="423"/>
                  </a:cubicBezTo>
                  <a:close/>
                  <a:moveTo>
                    <a:pt x="6991" y="0"/>
                  </a:moveTo>
                  <a:cubicBezTo>
                    <a:pt x="6332" y="0"/>
                    <a:pt x="5671" y="104"/>
                    <a:pt x="5028" y="303"/>
                  </a:cubicBezTo>
                  <a:cubicBezTo>
                    <a:pt x="1802" y="1378"/>
                    <a:pt x="0" y="4873"/>
                    <a:pt x="1076" y="8099"/>
                  </a:cubicBezTo>
                  <a:cubicBezTo>
                    <a:pt x="1940" y="10691"/>
                    <a:pt x="4365" y="12363"/>
                    <a:pt x="6958" y="12363"/>
                  </a:cubicBezTo>
                  <a:cubicBezTo>
                    <a:pt x="7593" y="12363"/>
                    <a:pt x="8238" y="12263"/>
                    <a:pt x="8872" y="12051"/>
                  </a:cubicBezTo>
                  <a:cubicBezTo>
                    <a:pt x="9491" y="11836"/>
                    <a:pt x="10055" y="11568"/>
                    <a:pt x="10593" y="11164"/>
                  </a:cubicBezTo>
                  <a:cubicBezTo>
                    <a:pt x="11265" y="11971"/>
                    <a:pt x="12206" y="12401"/>
                    <a:pt x="13227" y="12401"/>
                  </a:cubicBezTo>
                  <a:cubicBezTo>
                    <a:pt x="13550" y="12401"/>
                    <a:pt x="13926" y="12374"/>
                    <a:pt x="14249" y="12186"/>
                  </a:cubicBezTo>
                  <a:cubicBezTo>
                    <a:pt x="15109" y="11917"/>
                    <a:pt x="15808" y="11299"/>
                    <a:pt x="16212" y="10492"/>
                  </a:cubicBezTo>
                  <a:cubicBezTo>
                    <a:pt x="16615" y="9686"/>
                    <a:pt x="16669" y="8772"/>
                    <a:pt x="16400" y="7911"/>
                  </a:cubicBezTo>
                  <a:cubicBezTo>
                    <a:pt x="15961" y="6517"/>
                    <a:pt x="14704" y="5594"/>
                    <a:pt x="13272" y="5594"/>
                  </a:cubicBezTo>
                  <a:cubicBezTo>
                    <a:pt x="13213" y="5594"/>
                    <a:pt x="13153" y="5596"/>
                    <a:pt x="13093" y="5599"/>
                  </a:cubicBezTo>
                  <a:cubicBezTo>
                    <a:pt x="13039" y="5115"/>
                    <a:pt x="12959" y="4658"/>
                    <a:pt x="12824" y="4201"/>
                  </a:cubicBezTo>
                  <a:cubicBezTo>
                    <a:pt x="12286" y="2669"/>
                    <a:pt x="11211" y="1378"/>
                    <a:pt x="9733" y="653"/>
                  </a:cubicBezTo>
                  <a:cubicBezTo>
                    <a:pt x="8864" y="210"/>
                    <a:pt x="7930" y="0"/>
                    <a:pt x="699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11;p41">
              <a:extLst>
                <a:ext uri="{FF2B5EF4-FFF2-40B4-BE49-F238E27FC236}">
                  <a16:creationId xmlns="" xmlns:a16="http://schemas.microsoft.com/office/drawing/2014/main" id="{B04BE596-22CC-4375-92D0-BA7BD6DDAE51}"/>
                </a:ext>
              </a:extLst>
            </p:cNvPr>
            <p:cNvSpPr/>
            <p:nvPr/>
          </p:nvSpPr>
          <p:spPr>
            <a:xfrm flipH="1">
              <a:off x="5623776" y="2999367"/>
              <a:ext cx="454637" cy="325656"/>
            </a:xfrm>
            <a:custGeom>
              <a:avLst/>
              <a:gdLst/>
              <a:ahLst/>
              <a:cxnLst/>
              <a:rect l="l" t="t" r="r" b="b"/>
              <a:pathLst>
                <a:path w="16750" h="11998" extrusionOk="0">
                  <a:moveTo>
                    <a:pt x="9936" y="1"/>
                  </a:moveTo>
                  <a:cubicBezTo>
                    <a:pt x="7631" y="1"/>
                    <a:pt x="5437" y="1336"/>
                    <a:pt x="4463" y="3582"/>
                  </a:cubicBezTo>
                  <a:cubicBezTo>
                    <a:pt x="4194" y="4227"/>
                    <a:pt x="4033" y="4899"/>
                    <a:pt x="3952" y="5571"/>
                  </a:cubicBezTo>
                  <a:cubicBezTo>
                    <a:pt x="3843" y="5560"/>
                    <a:pt x="3733" y="5555"/>
                    <a:pt x="3624" y="5555"/>
                  </a:cubicBezTo>
                  <a:cubicBezTo>
                    <a:pt x="2394" y="5555"/>
                    <a:pt x="1218" y="6243"/>
                    <a:pt x="700" y="7453"/>
                  </a:cubicBezTo>
                  <a:cubicBezTo>
                    <a:pt x="1" y="9066"/>
                    <a:pt x="726" y="10975"/>
                    <a:pt x="2339" y="11674"/>
                  </a:cubicBezTo>
                  <a:cubicBezTo>
                    <a:pt x="2764" y="11862"/>
                    <a:pt x="3206" y="11950"/>
                    <a:pt x="3640" y="11950"/>
                  </a:cubicBezTo>
                  <a:cubicBezTo>
                    <a:pt x="4636" y="11950"/>
                    <a:pt x="5593" y="11484"/>
                    <a:pt x="6211" y="10679"/>
                  </a:cubicBezTo>
                  <a:cubicBezTo>
                    <a:pt x="6614" y="10975"/>
                    <a:pt x="7044" y="11244"/>
                    <a:pt x="7528" y="11486"/>
                  </a:cubicBezTo>
                  <a:cubicBezTo>
                    <a:pt x="8308" y="11834"/>
                    <a:pt x="9125" y="11998"/>
                    <a:pt x="9931" y="11998"/>
                  </a:cubicBezTo>
                  <a:cubicBezTo>
                    <a:pt x="12237" y="11998"/>
                    <a:pt x="14449" y="10652"/>
                    <a:pt x="15405" y="8421"/>
                  </a:cubicBezTo>
                  <a:cubicBezTo>
                    <a:pt x="16749" y="5383"/>
                    <a:pt x="15378" y="1834"/>
                    <a:pt x="12367" y="517"/>
                  </a:cubicBezTo>
                  <a:cubicBezTo>
                    <a:pt x="11575" y="167"/>
                    <a:pt x="10749" y="1"/>
                    <a:pt x="9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12;p41">
              <a:extLst>
                <a:ext uri="{FF2B5EF4-FFF2-40B4-BE49-F238E27FC236}">
                  <a16:creationId xmlns="" xmlns:a16="http://schemas.microsoft.com/office/drawing/2014/main" id="{EF8509B2-00E1-40FA-B067-70FCB3E6CE60}"/>
                </a:ext>
              </a:extLst>
            </p:cNvPr>
            <p:cNvSpPr/>
            <p:nvPr/>
          </p:nvSpPr>
          <p:spPr>
            <a:xfrm flipH="1">
              <a:off x="5617940" y="2994373"/>
              <a:ext cx="456835" cy="335726"/>
            </a:xfrm>
            <a:custGeom>
              <a:avLst/>
              <a:gdLst/>
              <a:ahLst/>
              <a:cxnLst/>
              <a:rect l="l" t="t" r="r" b="b"/>
              <a:pathLst>
                <a:path w="16831" h="12369" extrusionOk="0">
                  <a:moveTo>
                    <a:pt x="9815" y="327"/>
                  </a:moveTo>
                  <a:cubicBezTo>
                    <a:pt x="10617" y="327"/>
                    <a:pt x="11415" y="495"/>
                    <a:pt x="12153" y="835"/>
                  </a:cubicBezTo>
                  <a:cubicBezTo>
                    <a:pt x="15110" y="2153"/>
                    <a:pt x="16454" y="5567"/>
                    <a:pt x="15164" y="8524"/>
                  </a:cubicBezTo>
                  <a:cubicBezTo>
                    <a:pt x="14186" y="10719"/>
                    <a:pt x="12038" y="12025"/>
                    <a:pt x="9787" y="12025"/>
                  </a:cubicBezTo>
                  <a:cubicBezTo>
                    <a:pt x="9005" y="12025"/>
                    <a:pt x="8210" y="11868"/>
                    <a:pt x="7448" y="11535"/>
                  </a:cubicBezTo>
                  <a:cubicBezTo>
                    <a:pt x="7018" y="11320"/>
                    <a:pt x="6588" y="11051"/>
                    <a:pt x="6184" y="10756"/>
                  </a:cubicBezTo>
                  <a:cubicBezTo>
                    <a:pt x="6157" y="10729"/>
                    <a:pt x="6104" y="10729"/>
                    <a:pt x="6077" y="10729"/>
                  </a:cubicBezTo>
                  <a:cubicBezTo>
                    <a:pt x="6023" y="10729"/>
                    <a:pt x="5942" y="10756"/>
                    <a:pt x="5915" y="10756"/>
                  </a:cubicBezTo>
                  <a:cubicBezTo>
                    <a:pt x="5336" y="11522"/>
                    <a:pt x="4418" y="11951"/>
                    <a:pt x="3479" y="11951"/>
                  </a:cubicBezTo>
                  <a:cubicBezTo>
                    <a:pt x="3068" y="11951"/>
                    <a:pt x="2652" y="11868"/>
                    <a:pt x="2259" y="11696"/>
                  </a:cubicBezTo>
                  <a:cubicBezTo>
                    <a:pt x="1506" y="11347"/>
                    <a:pt x="942" y="10782"/>
                    <a:pt x="646" y="10003"/>
                  </a:cubicBezTo>
                  <a:cubicBezTo>
                    <a:pt x="377" y="9277"/>
                    <a:pt x="377" y="8443"/>
                    <a:pt x="700" y="7691"/>
                  </a:cubicBezTo>
                  <a:cubicBezTo>
                    <a:pt x="1195" y="6577"/>
                    <a:pt x="2282" y="5874"/>
                    <a:pt x="3479" y="5874"/>
                  </a:cubicBezTo>
                  <a:cubicBezTo>
                    <a:pt x="3583" y="5874"/>
                    <a:pt x="3687" y="5879"/>
                    <a:pt x="3792" y="5890"/>
                  </a:cubicBezTo>
                  <a:cubicBezTo>
                    <a:pt x="3872" y="5890"/>
                    <a:pt x="3899" y="5890"/>
                    <a:pt x="3926" y="5836"/>
                  </a:cubicBezTo>
                  <a:cubicBezTo>
                    <a:pt x="3953" y="5836"/>
                    <a:pt x="4007" y="5782"/>
                    <a:pt x="4007" y="5755"/>
                  </a:cubicBezTo>
                  <a:cubicBezTo>
                    <a:pt x="4034" y="5083"/>
                    <a:pt x="4195" y="4438"/>
                    <a:pt x="4464" y="3819"/>
                  </a:cubicBezTo>
                  <a:cubicBezTo>
                    <a:pt x="5109" y="2395"/>
                    <a:pt x="6238" y="1319"/>
                    <a:pt x="7690" y="728"/>
                  </a:cubicBezTo>
                  <a:cubicBezTo>
                    <a:pt x="8375" y="461"/>
                    <a:pt x="9097" y="327"/>
                    <a:pt x="9815" y="327"/>
                  </a:cubicBezTo>
                  <a:close/>
                  <a:moveTo>
                    <a:pt x="9816" y="0"/>
                  </a:moveTo>
                  <a:cubicBezTo>
                    <a:pt x="9068" y="0"/>
                    <a:pt x="8313" y="142"/>
                    <a:pt x="7582" y="432"/>
                  </a:cubicBezTo>
                  <a:cubicBezTo>
                    <a:pt x="6050" y="1024"/>
                    <a:pt x="4840" y="2180"/>
                    <a:pt x="4168" y="3685"/>
                  </a:cubicBezTo>
                  <a:cubicBezTo>
                    <a:pt x="3899" y="4250"/>
                    <a:pt x="3711" y="4895"/>
                    <a:pt x="3657" y="5540"/>
                  </a:cubicBezTo>
                  <a:cubicBezTo>
                    <a:pt x="3594" y="5536"/>
                    <a:pt x="3531" y="5534"/>
                    <a:pt x="3469" y="5534"/>
                  </a:cubicBezTo>
                  <a:cubicBezTo>
                    <a:pt x="2167" y="5534"/>
                    <a:pt x="943" y="6325"/>
                    <a:pt x="404" y="7556"/>
                  </a:cubicBezTo>
                  <a:cubicBezTo>
                    <a:pt x="28" y="8390"/>
                    <a:pt x="1" y="9304"/>
                    <a:pt x="324" y="10137"/>
                  </a:cubicBezTo>
                  <a:cubicBezTo>
                    <a:pt x="646" y="10971"/>
                    <a:pt x="1264" y="11643"/>
                    <a:pt x="2125" y="12019"/>
                  </a:cubicBezTo>
                  <a:cubicBezTo>
                    <a:pt x="2575" y="12227"/>
                    <a:pt x="3046" y="12326"/>
                    <a:pt x="3508" y="12326"/>
                  </a:cubicBezTo>
                  <a:cubicBezTo>
                    <a:pt x="4481" y="12326"/>
                    <a:pt x="5421" y="11888"/>
                    <a:pt x="6077" y="11105"/>
                  </a:cubicBezTo>
                  <a:cubicBezTo>
                    <a:pt x="6480" y="11374"/>
                    <a:pt x="6883" y="11643"/>
                    <a:pt x="7287" y="11831"/>
                  </a:cubicBezTo>
                  <a:cubicBezTo>
                    <a:pt x="8093" y="12180"/>
                    <a:pt x="8926" y="12369"/>
                    <a:pt x="9787" y="12369"/>
                  </a:cubicBezTo>
                  <a:cubicBezTo>
                    <a:pt x="12153" y="12369"/>
                    <a:pt x="14411" y="10997"/>
                    <a:pt x="15459" y="8659"/>
                  </a:cubicBezTo>
                  <a:cubicBezTo>
                    <a:pt x="16830" y="5540"/>
                    <a:pt x="15432" y="1911"/>
                    <a:pt x="12287" y="540"/>
                  </a:cubicBezTo>
                  <a:cubicBezTo>
                    <a:pt x="11501" y="183"/>
                    <a:pt x="10663" y="0"/>
                    <a:pt x="981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13;p41">
              <a:extLst>
                <a:ext uri="{FF2B5EF4-FFF2-40B4-BE49-F238E27FC236}">
                  <a16:creationId xmlns="" xmlns:a16="http://schemas.microsoft.com/office/drawing/2014/main" id="{1707C77C-2780-4790-9FB9-BA1B34C6AF0A}"/>
                </a:ext>
              </a:extLst>
            </p:cNvPr>
            <p:cNvSpPr/>
            <p:nvPr/>
          </p:nvSpPr>
          <p:spPr>
            <a:xfrm flipH="1">
              <a:off x="6012701" y="2998797"/>
              <a:ext cx="86150" cy="86123"/>
            </a:xfrm>
            <a:custGeom>
              <a:avLst/>
              <a:gdLst/>
              <a:ahLst/>
              <a:cxnLst/>
              <a:rect l="l" t="t" r="r" b="b"/>
              <a:pathLst>
                <a:path w="3174" h="3173" extrusionOk="0">
                  <a:moveTo>
                    <a:pt x="1587" y="0"/>
                  </a:moveTo>
                  <a:cubicBezTo>
                    <a:pt x="727" y="0"/>
                    <a:pt x="1" y="699"/>
                    <a:pt x="1" y="1586"/>
                  </a:cubicBezTo>
                  <a:cubicBezTo>
                    <a:pt x="1" y="2447"/>
                    <a:pt x="727" y="3173"/>
                    <a:pt x="1587" y="3173"/>
                  </a:cubicBezTo>
                  <a:cubicBezTo>
                    <a:pt x="2474" y="3173"/>
                    <a:pt x="3173" y="2447"/>
                    <a:pt x="3173" y="1586"/>
                  </a:cubicBezTo>
                  <a:cubicBezTo>
                    <a:pt x="3173" y="699"/>
                    <a:pt x="2474" y="0"/>
                    <a:pt x="1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14;p41">
              <a:extLst>
                <a:ext uri="{FF2B5EF4-FFF2-40B4-BE49-F238E27FC236}">
                  <a16:creationId xmlns="" xmlns:a16="http://schemas.microsoft.com/office/drawing/2014/main" id="{B7AB8910-F92A-4FB9-9664-A1975FB59503}"/>
                </a:ext>
              </a:extLst>
            </p:cNvPr>
            <p:cNvSpPr/>
            <p:nvPr/>
          </p:nvSpPr>
          <p:spPr>
            <a:xfrm flipH="1">
              <a:off x="6008331" y="2994400"/>
              <a:ext cx="94890" cy="94890"/>
            </a:xfrm>
            <a:custGeom>
              <a:avLst/>
              <a:gdLst/>
              <a:ahLst/>
              <a:cxnLst/>
              <a:rect l="l" t="t" r="r" b="b"/>
              <a:pathLst>
                <a:path w="3496" h="3496" extrusionOk="0">
                  <a:moveTo>
                    <a:pt x="1748" y="324"/>
                  </a:moveTo>
                  <a:cubicBezTo>
                    <a:pt x="2528" y="324"/>
                    <a:pt x="3173" y="969"/>
                    <a:pt x="3173" y="1748"/>
                  </a:cubicBezTo>
                  <a:cubicBezTo>
                    <a:pt x="3173" y="2528"/>
                    <a:pt x="2528" y="3146"/>
                    <a:pt x="1748" y="3146"/>
                  </a:cubicBezTo>
                  <a:cubicBezTo>
                    <a:pt x="968" y="3146"/>
                    <a:pt x="350" y="2528"/>
                    <a:pt x="350" y="1748"/>
                  </a:cubicBezTo>
                  <a:cubicBezTo>
                    <a:pt x="350" y="969"/>
                    <a:pt x="968" y="324"/>
                    <a:pt x="1748" y="324"/>
                  </a:cubicBezTo>
                  <a:close/>
                  <a:moveTo>
                    <a:pt x="1748" y="1"/>
                  </a:moveTo>
                  <a:cubicBezTo>
                    <a:pt x="780" y="1"/>
                    <a:pt x="0" y="781"/>
                    <a:pt x="0" y="1748"/>
                  </a:cubicBezTo>
                  <a:cubicBezTo>
                    <a:pt x="0" y="2716"/>
                    <a:pt x="780" y="3496"/>
                    <a:pt x="1748" y="3496"/>
                  </a:cubicBezTo>
                  <a:cubicBezTo>
                    <a:pt x="2689" y="3496"/>
                    <a:pt x="3495" y="2716"/>
                    <a:pt x="3495" y="1748"/>
                  </a:cubicBezTo>
                  <a:cubicBezTo>
                    <a:pt x="3495" y="781"/>
                    <a:pt x="2716" y="1"/>
                    <a:pt x="1748" y="1"/>
                  </a:cubicBezTo>
                  <a:close/>
                </a:path>
              </a:pathLst>
            </a:custGeom>
            <a:solidFill>
              <a:srgbClr val="502A1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15;p41">
              <a:extLst>
                <a:ext uri="{FF2B5EF4-FFF2-40B4-BE49-F238E27FC236}">
                  <a16:creationId xmlns="" xmlns:a16="http://schemas.microsoft.com/office/drawing/2014/main" id="{B3220251-7F73-4CAE-9408-75BEB1875F00}"/>
                </a:ext>
              </a:extLst>
            </p:cNvPr>
            <p:cNvSpPr/>
            <p:nvPr/>
          </p:nvSpPr>
          <p:spPr>
            <a:xfrm flipH="1">
              <a:off x="6111961" y="2345722"/>
              <a:ext cx="155445" cy="248110"/>
            </a:xfrm>
            <a:custGeom>
              <a:avLst/>
              <a:gdLst/>
              <a:ahLst/>
              <a:cxnLst/>
              <a:rect l="l" t="t" r="r" b="b"/>
              <a:pathLst>
                <a:path w="5727" h="9141" extrusionOk="0">
                  <a:moveTo>
                    <a:pt x="2850" y="0"/>
                  </a:moveTo>
                  <a:cubicBezTo>
                    <a:pt x="2850" y="0"/>
                    <a:pt x="1" y="4705"/>
                    <a:pt x="1" y="6291"/>
                  </a:cubicBezTo>
                  <a:cubicBezTo>
                    <a:pt x="1" y="7850"/>
                    <a:pt x="1291" y="9141"/>
                    <a:pt x="2850" y="9141"/>
                  </a:cubicBezTo>
                  <a:cubicBezTo>
                    <a:pt x="4436" y="9141"/>
                    <a:pt x="5727" y="7850"/>
                    <a:pt x="5727" y="6291"/>
                  </a:cubicBezTo>
                  <a:cubicBezTo>
                    <a:pt x="5727" y="4705"/>
                    <a:pt x="2850" y="0"/>
                    <a:pt x="2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516;p41">
              <a:extLst>
                <a:ext uri="{FF2B5EF4-FFF2-40B4-BE49-F238E27FC236}">
                  <a16:creationId xmlns="" xmlns:a16="http://schemas.microsoft.com/office/drawing/2014/main" id="{F943144D-EB2E-43D1-BE50-FE2CBB5F8526}"/>
                </a:ext>
              </a:extLst>
            </p:cNvPr>
            <p:cNvSpPr/>
            <p:nvPr/>
          </p:nvSpPr>
          <p:spPr>
            <a:xfrm flipH="1">
              <a:off x="6104660" y="2339316"/>
              <a:ext cx="170048" cy="261817"/>
            </a:xfrm>
            <a:custGeom>
              <a:avLst/>
              <a:gdLst/>
              <a:ahLst/>
              <a:cxnLst/>
              <a:rect l="l" t="t" r="r" b="b"/>
              <a:pathLst>
                <a:path w="6265" h="9646" extrusionOk="0">
                  <a:moveTo>
                    <a:pt x="3119" y="747"/>
                  </a:moveTo>
                  <a:cubicBezTo>
                    <a:pt x="4033" y="2252"/>
                    <a:pt x="5754" y="5371"/>
                    <a:pt x="5754" y="6554"/>
                  </a:cubicBezTo>
                  <a:cubicBezTo>
                    <a:pt x="5754" y="8006"/>
                    <a:pt x="4571" y="9188"/>
                    <a:pt x="3119" y="9188"/>
                  </a:cubicBezTo>
                  <a:cubicBezTo>
                    <a:pt x="1694" y="9188"/>
                    <a:pt x="512" y="8006"/>
                    <a:pt x="512" y="6554"/>
                  </a:cubicBezTo>
                  <a:cubicBezTo>
                    <a:pt x="512" y="5425"/>
                    <a:pt x="2259" y="2252"/>
                    <a:pt x="3119" y="747"/>
                  </a:cubicBezTo>
                  <a:close/>
                  <a:moveTo>
                    <a:pt x="3109" y="1"/>
                  </a:moveTo>
                  <a:cubicBezTo>
                    <a:pt x="3025" y="1"/>
                    <a:pt x="2945" y="34"/>
                    <a:pt x="2904" y="102"/>
                  </a:cubicBezTo>
                  <a:cubicBezTo>
                    <a:pt x="2797" y="317"/>
                    <a:pt x="1" y="4887"/>
                    <a:pt x="1" y="6527"/>
                  </a:cubicBezTo>
                  <a:cubicBezTo>
                    <a:pt x="1" y="8248"/>
                    <a:pt x="1426" y="9645"/>
                    <a:pt x="3119" y="9645"/>
                  </a:cubicBezTo>
                  <a:cubicBezTo>
                    <a:pt x="4840" y="9645"/>
                    <a:pt x="6265" y="8248"/>
                    <a:pt x="6211" y="6527"/>
                  </a:cubicBezTo>
                  <a:cubicBezTo>
                    <a:pt x="6211" y="4887"/>
                    <a:pt x="3469" y="317"/>
                    <a:pt x="3334" y="102"/>
                  </a:cubicBezTo>
                  <a:cubicBezTo>
                    <a:pt x="3281" y="34"/>
                    <a:pt x="3193" y="1"/>
                    <a:pt x="3109" y="1"/>
                  </a:cubicBezTo>
                  <a:close/>
                </a:path>
              </a:pathLst>
            </a:custGeom>
            <a:solidFill>
              <a:srgbClr val="3F170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517;p41">
              <a:extLst>
                <a:ext uri="{FF2B5EF4-FFF2-40B4-BE49-F238E27FC236}">
                  <a16:creationId xmlns="" xmlns:a16="http://schemas.microsoft.com/office/drawing/2014/main" id="{62B06CFE-3354-4824-A0BC-4EB42D0D5A68}"/>
                </a:ext>
              </a:extLst>
            </p:cNvPr>
            <p:cNvSpPr/>
            <p:nvPr/>
          </p:nvSpPr>
          <p:spPr>
            <a:xfrm flipH="1">
              <a:off x="6130201" y="2491531"/>
              <a:ext cx="67151" cy="82595"/>
            </a:xfrm>
            <a:custGeom>
              <a:avLst/>
              <a:gdLst/>
              <a:ahLst/>
              <a:cxnLst/>
              <a:rect l="l" t="t" r="r" b="b"/>
              <a:pathLst>
                <a:path w="2474" h="3043" extrusionOk="0">
                  <a:moveTo>
                    <a:pt x="2059" y="1"/>
                  </a:moveTo>
                  <a:cubicBezTo>
                    <a:pt x="2045" y="1"/>
                    <a:pt x="2031" y="2"/>
                    <a:pt x="2017" y="5"/>
                  </a:cubicBezTo>
                  <a:cubicBezTo>
                    <a:pt x="1882" y="32"/>
                    <a:pt x="1802" y="166"/>
                    <a:pt x="1829" y="301"/>
                  </a:cubicBezTo>
                  <a:cubicBezTo>
                    <a:pt x="1936" y="838"/>
                    <a:pt x="1855" y="1295"/>
                    <a:pt x="1613" y="1645"/>
                  </a:cubicBezTo>
                  <a:cubicBezTo>
                    <a:pt x="1183" y="2317"/>
                    <a:pt x="242" y="2532"/>
                    <a:pt x="242" y="2532"/>
                  </a:cubicBezTo>
                  <a:cubicBezTo>
                    <a:pt x="108" y="2559"/>
                    <a:pt x="0" y="2693"/>
                    <a:pt x="54" y="2828"/>
                  </a:cubicBezTo>
                  <a:cubicBezTo>
                    <a:pt x="54" y="2962"/>
                    <a:pt x="135" y="3043"/>
                    <a:pt x="269" y="3043"/>
                  </a:cubicBezTo>
                  <a:cubicBezTo>
                    <a:pt x="323" y="3043"/>
                    <a:pt x="323" y="3043"/>
                    <a:pt x="377" y="2989"/>
                  </a:cubicBezTo>
                  <a:cubicBezTo>
                    <a:pt x="404" y="2989"/>
                    <a:pt x="1479" y="2774"/>
                    <a:pt x="2071" y="1914"/>
                  </a:cubicBezTo>
                  <a:cubicBezTo>
                    <a:pt x="2393" y="1457"/>
                    <a:pt x="2474" y="892"/>
                    <a:pt x="2339" y="220"/>
                  </a:cubicBezTo>
                  <a:cubicBezTo>
                    <a:pt x="2291" y="100"/>
                    <a:pt x="2178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29744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" grpId="0" animBg="1"/>
      <p:bldP spid="999" grpId="0"/>
      <p:bldP spid="1002" grpId="0"/>
      <p:bldP spid="1001" grpId="0" animBg="1"/>
      <p:bldP spid="1003" grpId="0" animBg="1"/>
      <p:bldP spid="10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62"/>
          <p:cNvSpPr/>
          <p:nvPr/>
        </p:nvSpPr>
        <p:spPr>
          <a:xfrm>
            <a:off x="2696075" y="321761"/>
            <a:ext cx="3997449" cy="525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62"/>
          <p:cNvSpPr txBox="1">
            <a:spLocks noGrp="1"/>
          </p:cNvSpPr>
          <p:nvPr>
            <p:ph type="title"/>
          </p:nvPr>
        </p:nvSpPr>
        <p:spPr>
          <a:xfrm>
            <a:off x="2823676" y="279416"/>
            <a:ext cx="372596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71" name="Google Shape;1471;p62"/>
          <p:cNvGrpSpPr/>
          <p:nvPr/>
        </p:nvGrpSpPr>
        <p:grpSpPr>
          <a:xfrm>
            <a:off x="-1100676" y="1110146"/>
            <a:ext cx="5456533" cy="3643900"/>
            <a:chOff x="1843738" y="1499612"/>
            <a:chExt cx="5456533" cy="3643900"/>
          </a:xfrm>
        </p:grpSpPr>
        <p:sp>
          <p:nvSpPr>
            <p:cNvPr id="1472" name="Google Shape;1472;p62"/>
            <p:cNvSpPr/>
            <p:nvPr/>
          </p:nvSpPr>
          <p:spPr>
            <a:xfrm>
              <a:off x="2737728" y="2948182"/>
              <a:ext cx="784357" cy="486628"/>
            </a:xfrm>
            <a:custGeom>
              <a:avLst/>
              <a:gdLst/>
              <a:ahLst/>
              <a:cxnLst/>
              <a:rect l="l" t="t" r="r" b="b"/>
              <a:pathLst>
                <a:path w="19337" h="11997" extrusionOk="0">
                  <a:moveTo>
                    <a:pt x="10545" y="1"/>
                  </a:moveTo>
                  <a:cubicBezTo>
                    <a:pt x="9947" y="1"/>
                    <a:pt x="9369" y="216"/>
                    <a:pt x="9026" y="697"/>
                  </a:cubicBezTo>
                  <a:cubicBezTo>
                    <a:pt x="8561" y="1340"/>
                    <a:pt x="8645" y="2221"/>
                    <a:pt x="8776" y="3007"/>
                  </a:cubicBezTo>
                  <a:cubicBezTo>
                    <a:pt x="7026" y="1816"/>
                    <a:pt x="4823" y="1054"/>
                    <a:pt x="2715" y="816"/>
                  </a:cubicBezTo>
                  <a:cubicBezTo>
                    <a:pt x="2529" y="796"/>
                    <a:pt x="2336" y="781"/>
                    <a:pt x="2145" y="781"/>
                  </a:cubicBezTo>
                  <a:cubicBezTo>
                    <a:pt x="1662" y="781"/>
                    <a:pt x="1187" y="873"/>
                    <a:pt x="846" y="1197"/>
                  </a:cubicBezTo>
                  <a:cubicBezTo>
                    <a:pt x="179" y="1840"/>
                    <a:pt x="453" y="2995"/>
                    <a:pt x="1001" y="3745"/>
                  </a:cubicBezTo>
                  <a:cubicBezTo>
                    <a:pt x="1549" y="4507"/>
                    <a:pt x="2323" y="5126"/>
                    <a:pt x="2632" y="5995"/>
                  </a:cubicBezTo>
                  <a:cubicBezTo>
                    <a:pt x="2491" y="5823"/>
                    <a:pt x="2270" y="5753"/>
                    <a:pt x="2018" y="5753"/>
                  </a:cubicBezTo>
                  <a:cubicBezTo>
                    <a:pt x="1504" y="5753"/>
                    <a:pt x="865" y="6048"/>
                    <a:pt x="537" y="6376"/>
                  </a:cubicBezTo>
                  <a:cubicBezTo>
                    <a:pt x="48" y="6853"/>
                    <a:pt x="1" y="7686"/>
                    <a:pt x="370" y="8269"/>
                  </a:cubicBezTo>
                  <a:cubicBezTo>
                    <a:pt x="738" y="8833"/>
                    <a:pt x="1372" y="9152"/>
                    <a:pt x="2047" y="9152"/>
                  </a:cubicBezTo>
                  <a:cubicBezTo>
                    <a:pt x="2072" y="9152"/>
                    <a:pt x="2096" y="9151"/>
                    <a:pt x="2120" y="9150"/>
                  </a:cubicBezTo>
                  <a:lnTo>
                    <a:pt x="2120" y="9150"/>
                  </a:lnTo>
                  <a:lnTo>
                    <a:pt x="882" y="11996"/>
                  </a:lnTo>
                  <a:cubicBezTo>
                    <a:pt x="5692" y="6722"/>
                    <a:pt x="12240" y="3364"/>
                    <a:pt x="19337" y="2554"/>
                  </a:cubicBezTo>
                  <a:cubicBezTo>
                    <a:pt x="18528" y="2411"/>
                    <a:pt x="17713" y="2338"/>
                    <a:pt x="16899" y="2338"/>
                  </a:cubicBezTo>
                  <a:cubicBezTo>
                    <a:pt x="15890" y="2338"/>
                    <a:pt x="14884" y="2449"/>
                    <a:pt x="13895" y="2673"/>
                  </a:cubicBezTo>
                  <a:cubicBezTo>
                    <a:pt x="13336" y="1804"/>
                    <a:pt x="12705" y="828"/>
                    <a:pt x="11812" y="328"/>
                  </a:cubicBezTo>
                  <a:cubicBezTo>
                    <a:pt x="11434" y="116"/>
                    <a:pt x="10984" y="1"/>
                    <a:pt x="10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2"/>
            <p:cNvSpPr/>
            <p:nvPr/>
          </p:nvSpPr>
          <p:spPr>
            <a:xfrm>
              <a:off x="3601771" y="3650536"/>
              <a:ext cx="475230" cy="294240"/>
            </a:xfrm>
            <a:custGeom>
              <a:avLst/>
              <a:gdLst/>
              <a:ahLst/>
              <a:cxnLst/>
              <a:rect l="l" t="t" r="r" b="b"/>
              <a:pathLst>
                <a:path w="11716" h="7254" extrusionOk="0">
                  <a:moveTo>
                    <a:pt x="6404" y="0"/>
                  </a:moveTo>
                  <a:cubicBezTo>
                    <a:pt x="6041" y="0"/>
                    <a:pt x="5691" y="130"/>
                    <a:pt x="5477" y="420"/>
                  </a:cubicBezTo>
                  <a:cubicBezTo>
                    <a:pt x="5191" y="813"/>
                    <a:pt x="5251" y="1349"/>
                    <a:pt x="5334" y="1825"/>
                  </a:cubicBezTo>
                  <a:cubicBezTo>
                    <a:pt x="4227" y="1098"/>
                    <a:pt x="2965" y="634"/>
                    <a:pt x="1655" y="491"/>
                  </a:cubicBezTo>
                  <a:cubicBezTo>
                    <a:pt x="1539" y="477"/>
                    <a:pt x="1420" y="467"/>
                    <a:pt x="1301" y="467"/>
                  </a:cubicBezTo>
                  <a:cubicBezTo>
                    <a:pt x="1016" y="467"/>
                    <a:pt x="738" y="524"/>
                    <a:pt x="536" y="717"/>
                  </a:cubicBezTo>
                  <a:cubicBezTo>
                    <a:pt x="119" y="1110"/>
                    <a:pt x="286" y="1813"/>
                    <a:pt x="619" y="2265"/>
                  </a:cubicBezTo>
                  <a:cubicBezTo>
                    <a:pt x="953" y="2730"/>
                    <a:pt x="1417" y="3099"/>
                    <a:pt x="1607" y="3623"/>
                  </a:cubicBezTo>
                  <a:cubicBezTo>
                    <a:pt x="1522" y="3522"/>
                    <a:pt x="1390" y="3481"/>
                    <a:pt x="1239" y="3481"/>
                  </a:cubicBezTo>
                  <a:cubicBezTo>
                    <a:pt x="925" y="3481"/>
                    <a:pt x="534" y="3660"/>
                    <a:pt x="334" y="3861"/>
                  </a:cubicBezTo>
                  <a:cubicBezTo>
                    <a:pt x="48" y="4170"/>
                    <a:pt x="0" y="4647"/>
                    <a:pt x="226" y="5004"/>
                  </a:cubicBezTo>
                  <a:cubicBezTo>
                    <a:pt x="452" y="5331"/>
                    <a:pt x="827" y="5529"/>
                    <a:pt x="1220" y="5529"/>
                  </a:cubicBezTo>
                  <a:cubicBezTo>
                    <a:pt x="1242" y="5529"/>
                    <a:pt x="1264" y="5529"/>
                    <a:pt x="1286" y="5528"/>
                  </a:cubicBezTo>
                  <a:lnTo>
                    <a:pt x="1286" y="5528"/>
                  </a:lnTo>
                  <a:lnTo>
                    <a:pt x="548" y="7254"/>
                  </a:lnTo>
                  <a:cubicBezTo>
                    <a:pt x="3453" y="4063"/>
                    <a:pt x="7430" y="2039"/>
                    <a:pt x="11716" y="1539"/>
                  </a:cubicBezTo>
                  <a:cubicBezTo>
                    <a:pt x="11229" y="1454"/>
                    <a:pt x="10738" y="1412"/>
                    <a:pt x="10246" y="1412"/>
                  </a:cubicBezTo>
                  <a:cubicBezTo>
                    <a:pt x="9633" y="1412"/>
                    <a:pt x="9020" y="1478"/>
                    <a:pt x="8418" y="1610"/>
                  </a:cubicBezTo>
                  <a:cubicBezTo>
                    <a:pt x="8084" y="1087"/>
                    <a:pt x="7703" y="503"/>
                    <a:pt x="7168" y="194"/>
                  </a:cubicBezTo>
                  <a:cubicBezTo>
                    <a:pt x="6937" y="68"/>
                    <a:pt x="6667" y="0"/>
                    <a:pt x="6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2"/>
            <p:cNvSpPr/>
            <p:nvPr/>
          </p:nvSpPr>
          <p:spPr>
            <a:xfrm>
              <a:off x="5373257" y="2851601"/>
              <a:ext cx="784803" cy="486588"/>
            </a:xfrm>
            <a:custGeom>
              <a:avLst/>
              <a:gdLst/>
              <a:ahLst/>
              <a:cxnLst/>
              <a:rect l="l" t="t" r="r" b="b"/>
              <a:pathLst>
                <a:path w="19348" h="11996" extrusionOk="0">
                  <a:moveTo>
                    <a:pt x="8791" y="1"/>
                  </a:moveTo>
                  <a:cubicBezTo>
                    <a:pt x="8353" y="1"/>
                    <a:pt x="7903" y="116"/>
                    <a:pt x="7525" y="328"/>
                  </a:cubicBezTo>
                  <a:cubicBezTo>
                    <a:pt x="6644" y="840"/>
                    <a:pt x="6001" y="1816"/>
                    <a:pt x="5441" y="2673"/>
                  </a:cubicBezTo>
                  <a:cubicBezTo>
                    <a:pt x="4450" y="2455"/>
                    <a:pt x="3440" y="2347"/>
                    <a:pt x="2428" y="2347"/>
                  </a:cubicBezTo>
                  <a:cubicBezTo>
                    <a:pt x="1618" y="2347"/>
                    <a:pt x="805" y="2416"/>
                    <a:pt x="0" y="2554"/>
                  </a:cubicBezTo>
                  <a:cubicBezTo>
                    <a:pt x="7096" y="3376"/>
                    <a:pt x="13645" y="6721"/>
                    <a:pt x="18455" y="11996"/>
                  </a:cubicBezTo>
                  <a:lnTo>
                    <a:pt x="17217" y="9150"/>
                  </a:lnTo>
                  <a:lnTo>
                    <a:pt x="17217" y="9150"/>
                  </a:lnTo>
                  <a:cubicBezTo>
                    <a:pt x="17251" y="9152"/>
                    <a:pt x="17285" y="9153"/>
                    <a:pt x="17319" y="9153"/>
                  </a:cubicBezTo>
                  <a:cubicBezTo>
                    <a:pt x="17984" y="9153"/>
                    <a:pt x="18605" y="8825"/>
                    <a:pt x="18979" y="8281"/>
                  </a:cubicBezTo>
                  <a:cubicBezTo>
                    <a:pt x="19348" y="7698"/>
                    <a:pt x="19300" y="6864"/>
                    <a:pt x="18812" y="6376"/>
                  </a:cubicBezTo>
                  <a:cubicBezTo>
                    <a:pt x="18483" y="6055"/>
                    <a:pt x="17839" y="5755"/>
                    <a:pt x="17320" y="5755"/>
                  </a:cubicBezTo>
                  <a:cubicBezTo>
                    <a:pt x="17069" y="5755"/>
                    <a:pt x="16848" y="5825"/>
                    <a:pt x="16705" y="5995"/>
                  </a:cubicBezTo>
                  <a:cubicBezTo>
                    <a:pt x="17026" y="5126"/>
                    <a:pt x="17800" y="4507"/>
                    <a:pt x="18348" y="3757"/>
                  </a:cubicBezTo>
                  <a:cubicBezTo>
                    <a:pt x="18895" y="2995"/>
                    <a:pt x="19157" y="1840"/>
                    <a:pt x="18491" y="1197"/>
                  </a:cubicBezTo>
                  <a:cubicBezTo>
                    <a:pt x="18150" y="873"/>
                    <a:pt x="17675" y="781"/>
                    <a:pt x="17192" y="781"/>
                  </a:cubicBezTo>
                  <a:cubicBezTo>
                    <a:pt x="17001" y="781"/>
                    <a:pt x="16808" y="796"/>
                    <a:pt x="16621" y="816"/>
                  </a:cubicBezTo>
                  <a:cubicBezTo>
                    <a:pt x="14526" y="1066"/>
                    <a:pt x="12311" y="1816"/>
                    <a:pt x="10561" y="3007"/>
                  </a:cubicBezTo>
                  <a:cubicBezTo>
                    <a:pt x="10704" y="2221"/>
                    <a:pt x="10787" y="1340"/>
                    <a:pt x="10311" y="697"/>
                  </a:cubicBezTo>
                  <a:cubicBezTo>
                    <a:pt x="9968" y="216"/>
                    <a:pt x="9390" y="1"/>
                    <a:pt x="87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2"/>
            <p:cNvSpPr/>
            <p:nvPr/>
          </p:nvSpPr>
          <p:spPr>
            <a:xfrm>
              <a:off x="5308053" y="1908364"/>
              <a:ext cx="773243" cy="537615"/>
            </a:xfrm>
            <a:custGeom>
              <a:avLst/>
              <a:gdLst/>
              <a:ahLst/>
              <a:cxnLst/>
              <a:rect l="l" t="t" r="r" b="b"/>
              <a:pathLst>
                <a:path w="19063" h="13254" extrusionOk="0">
                  <a:moveTo>
                    <a:pt x="8704" y="0"/>
                  </a:moveTo>
                  <a:cubicBezTo>
                    <a:pt x="8378" y="0"/>
                    <a:pt x="8049" y="61"/>
                    <a:pt x="7752" y="180"/>
                  </a:cubicBezTo>
                  <a:cubicBezTo>
                    <a:pt x="6799" y="561"/>
                    <a:pt x="6025" y="1430"/>
                    <a:pt x="5371" y="2204"/>
                  </a:cubicBezTo>
                  <a:cubicBezTo>
                    <a:pt x="3793" y="1617"/>
                    <a:pt x="2135" y="1327"/>
                    <a:pt x="471" y="1327"/>
                  </a:cubicBezTo>
                  <a:cubicBezTo>
                    <a:pt x="314" y="1327"/>
                    <a:pt x="158" y="1330"/>
                    <a:pt x="1" y="1335"/>
                  </a:cubicBezTo>
                  <a:cubicBezTo>
                    <a:pt x="6907" y="3133"/>
                    <a:pt x="12931" y="7360"/>
                    <a:pt x="16967" y="13253"/>
                  </a:cubicBezTo>
                  <a:lnTo>
                    <a:pt x="16134" y="10253"/>
                  </a:lnTo>
                  <a:lnTo>
                    <a:pt x="16134" y="10253"/>
                  </a:lnTo>
                  <a:cubicBezTo>
                    <a:pt x="16260" y="10277"/>
                    <a:pt x="16388" y="10289"/>
                    <a:pt x="16515" y="10289"/>
                  </a:cubicBezTo>
                  <a:cubicBezTo>
                    <a:pt x="17070" y="10289"/>
                    <a:pt x="17613" y="10060"/>
                    <a:pt x="17991" y="9634"/>
                  </a:cubicBezTo>
                  <a:cubicBezTo>
                    <a:pt x="18420" y="9110"/>
                    <a:pt x="18491" y="8276"/>
                    <a:pt x="18075" y="7729"/>
                  </a:cubicBezTo>
                  <a:cubicBezTo>
                    <a:pt x="17764" y="7321"/>
                    <a:pt x="17071" y="6893"/>
                    <a:pt x="16531" y="6893"/>
                  </a:cubicBezTo>
                  <a:cubicBezTo>
                    <a:pt x="16345" y="6893"/>
                    <a:pt x="16178" y="6943"/>
                    <a:pt x="16051" y="7062"/>
                  </a:cubicBezTo>
                  <a:cubicBezTo>
                    <a:pt x="16479" y="6240"/>
                    <a:pt x="17336" y="5740"/>
                    <a:pt x="17979" y="5062"/>
                  </a:cubicBezTo>
                  <a:cubicBezTo>
                    <a:pt x="18634" y="4395"/>
                    <a:pt x="19063" y="3288"/>
                    <a:pt x="18479" y="2561"/>
                  </a:cubicBezTo>
                  <a:cubicBezTo>
                    <a:pt x="18075" y="2037"/>
                    <a:pt x="17348" y="1942"/>
                    <a:pt x="16693" y="1918"/>
                  </a:cubicBezTo>
                  <a:cubicBezTo>
                    <a:pt x="16590" y="1916"/>
                    <a:pt x="16486" y="1915"/>
                    <a:pt x="16382" y="1915"/>
                  </a:cubicBezTo>
                  <a:cubicBezTo>
                    <a:pt x="14351" y="1915"/>
                    <a:pt x="12184" y="2357"/>
                    <a:pt x="10383" y="3252"/>
                  </a:cubicBezTo>
                  <a:cubicBezTo>
                    <a:pt x="10621" y="2490"/>
                    <a:pt x="10824" y="1633"/>
                    <a:pt x="10455" y="918"/>
                  </a:cubicBezTo>
                  <a:cubicBezTo>
                    <a:pt x="10127" y="296"/>
                    <a:pt x="9422" y="0"/>
                    <a:pt x="8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2"/>
            <p:cNvSpPr/>
            <p:nvPr/>
          </p:nvSpPr>
          <p:spPr>
            <a:xfrm rot="-728793">
              <a:off x="2719394" y="1606183"/>
              <a:ext cx="1074598" cy="579201"/>
            </a:xfrm>
            <a:custGeom>
              <a:avLst/>
              <a:gdLst/>
              <a:ahLst/>
              <a:cxnLst/>
              <a:rect l="l" t="t" r="r" b="b"/>
              <a:pathLst>
                <a:path w="26492" h="14279" extrusionOk="0">
                  <a:moveTo>
                    <a:pt x="3952" y="0"/>
                  </a:moveTo>
                  <a:cubicBezTo>
                    <a:pt x="3582" y="0"/>
                    <a:pt x="3224" y="77"/>
                    <a:pt x="2906" y="277"/>
                  </a:cubicBezTo>
                  <a:cubicBezTo>
                    <a:pt x="1858" y="932"/>
                    <a:pt x="1894" y="2503"/>
                    <a:pt x="2394" y="3623"/>
                  </a:cubicBezTo>
                  <a:cubicBezTo>
                    <a:pt x="2894" y="4754"/>
                    <a:pt x="3727" y="5766"/>
                    <a:pt x="3906" y="6980"/>
                  </a:cubicBezTo>
                  <a:cubicBezTo>
                    <a:pt x="3703" y="6603"/>
                    <a:pt x="3229" y="6455"/>
                    <a:pt x="2705" y="6455"/>
                  </a:cubicBezTo>
                  <a:cubicBezTo>
                    <a:pt x="2121" y="6455"/>
                    <a:pt x="1474" y="6639"/>
                    <a:pt x="1072" y="6897"/>
                  </a:cubicBezTo>
                  <a:cubicBezTo>
                    <a:pt x="310" y="7397"/>
                    <a:pt x="24" y="8468"/>
                    <a:pt x="334" y="9314"/>
                  </a:cubicBezTo>
                  <a:cubicBezTo>
                    <a:pt x="655" y="10171"/>
                    <a:pt x="1489" y="10778"/>
                    <a:pt x="2382" y="10933"/>
                  </a:cubicBezTo>
                  <a:lnTo>
                    <a:pt x="0" y="14279"/>
                  </a:lnTo>
                  <a:cubicBezTo>
                    <a:pt x="6677" y="9478"/>
                    <a:pt x="14672" y="6917"/>
                    <a:pt x="22845" y="6917"/>
                  </a:cubicBezTo>
                  <a:cubicBezTo>
                    <a:pt x="24058" y="6917"/>
                    <a:pt x="25275" y="6973"/>
                    <a:pt x="26492" y="7087"/>
                  </a:cubicBezTo>
                  <a:cubicBezTo>
                    <a:pt x="24327" y="6244"/>
                    <a:pt x="22030" y="5739"/>
                    <a:pt x="19718" y="5739"/>
                  </a:cubicBezTo>
                  <a:cubicBezTo>
                    <a:pt x="19615" y="5739"/>
                    <a:pt x="19511" y="5740"/>
                    <a:pt x="19408" y="5742"/>
                  </a:cubicBezTo>
                  <a:cubicBezTo>
                    <a:pt x="18919" y="4480"/>
                    <a:pt x="18360" y="3039"/>
                    <a:pt x="17348" y="2146"/>
                  </a:cubicBezTo>
                  <a:cubicBezTo>
                    <a:pt x="16756" y="1623"/>
                    <a:pt x="15945" y="1303"/>
                    <a:pt x="15171" y="1303"/>
                  </a:cubicBezTo>
                  <a:cubicBezTo>
                    <a:pt x="14606" y="1303"/>
                    <a:pt x="14060" y="1474"/>
                    <a:pt x="13633" y="1860"/>
                  </a:cubicBezTo>
                  <a:cubicBezTo>
                    <a:pt x="12847" y="2563"/>
                    <a:pt x="12716" y="3730"/>
                    <a:pt x="12681" y="4789"/>
                  </a:cubicBezTo>
                  <a:cubicBezTo>
                    <a:pt x="10740" y="2765"/>
                    <a:pt x="8085" y="1182"/>
                    <a:pt x="5418" y="289"/>
                  </a:cubicBezTo>
                  <a:cubicBezTo>
                    <a:pt x="4950" y="133"/>
                    <a:pt x="4441" y="0"/>
                    <a:pt x="39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2"/>
            <p:cNvSpPr/>
            <p:nvPr/>
          </p:nvSpPr>
          <p:spPr>
            <a:xfrm>
              <a:off x="3380091" y="3892010"/>
              <a:ext cx="234735" cy="537656"/>
            </a:xfrm>
            <a:custGeom>
              <a:avLst/>
              <a:gdLst/>
              <a:ahLst/>
              <a:cxnLst/>
              <a:rect l="l" t="t" r="r" b="b"/>
              <a:pathLst>
                <a:path w="5787" h="13255" extrusionOk="0">
                  <a:moveTo>
                    <a:pt x="3692" y="1"/>
                  </a:moveTo>
                  <a:cubicBezTo>
                    <a:pt x="3551" y="1"/>
                    <a:pt x="3410" y="103"/>
                    <a:pt x="3298" y="206"/>
                  </a:cubicBezTo>
                  <a:cubicBezTo>
                    <a:pt x="2108" y="1277"/>
                    <a:pt x="988" y="2527"/>
                    <a:pt x="500" y="4051"/>
                  </a:cubicBezTo>
                  <a:cubicBezTo>
                    <a:pt x="0" y="5575"/>
                    <a:pt x="250" y="7433"/>
                    <a:pt x="1453" y="8504"/>
                  </a:cubicBezTo>
                  <a:cubicBezTo>
                    <a:pt x="1286" y="8409"/>
                    <a:pt x="1107" y="8349"/>
                    <a:pt x="929" y="8338"/>
                  </a:cubicBezTo>
                  <a:cubicBezTo>
                    <a:pt x="920" y="8337"/>
                    <a:pt x="912" y="8337"/>
                    <a:pt x="904" y="8337"/>
                  </a:cubicBezTo>
                  <a:cubicBezTo>
                    <a:pt x="747" y="8337"/>
                    <a:pt x="605" y="8441"/>
                    <a:pt x="560" y="8600"/>
                  </a:cubicBezTo>
                  <a:cubicBezTo>
                    <a:pt x="512" y="8838"/>
                    <a:pt x="786" y="9004"/>
                    <a:pt x="1024" y="9040"/>
                  </a:cubicBezTo>
                  <a:cubicBezTo>
                    <a:pt x="1250" y="9064"/>
                    <a:pt x="1524" y="9052"/>
                    <a:pt x="1703" y="9207"/>
                  </a:cubicBezTo>
                  <a:cubicBezTo>
                    <a:pt x="3096" y="10433"/>
                    <a:pt x="4227" y="12255"/>
                    <a:pt x="5787" y="13255"/>
                  </a:cubicBezTo>
                  <a:cubicBezTo>
                    <a:pt x="4608" y="12124"/>
                    <a:pt x="3774" y="10731"/>
                    <a:pt x="3001" y="9278"/>
                  </a:cubicBezTo>
                  <a:cubicBezTo>
                    <a:pt x="3191" y="9100"/>
                    <a:pt x="3465" y="9052"/>
                    <a:pt x="3715" y="8981"/>
                  </a:cubicBezTo>
                  <a:cubicBezTo>
                    <a:pt x="3965" y="8921"/>
                    <a:pt x="4239" y="8766"/>
                    <a:pt x="4286" y="8504"/>
                  </a:cubicBezTo>
                  <a:cubicBezTo>
                    <a:pt x="4334" y="8207"/>
                    <a:pt x="4013" y="7945"/>
                    <a:pt x="3715" y="7945"/>
                  </a:cubicBezTo>
                  <a:cubicBezTo>
                    <a:pt x="3632" y="7941"/>
                    <a:pt x="3543" y="7938"/>
                    <a:pt x="3451" y="7938"/>
                  </a:cubicBezTo>
                  <a:cubicBezTo>
                    <a:pt x="3401" y="7938"/>
                    <a:pt x="3350" y="7939"/>
                    <a:pt x="3299" y="7942"/>
                  </a:cubicBezTo>
                  <a:lnTo>
                    <a:pt x="3299" y="7942"/>
                  </a:lnTo>
                  <a:cubicBezTo>
                    <a:pt x="3571" y="7859"/>
                    <a:pt x="3825" y="7744"/>
                    <a:pt x="4024" y="7552"/>
                  </a:cubicBezTo>
                  <a:cubicBezTo>
                    <a:pt x="4370" y="7230"/>
                    <a:pt x="4477" y="6599"/>
                    <a:pt x="4108" y="6302"/>
                  </a:cubicBezTo>
                  <a:cubicBezTo>
                    <a:pt x="3967" y="6188"/>
                    <a:pt x="3802" y="6144"/>
                    <a:pt x="3627" y="6144"/>
                  </a:cubicBezTo>
                  <a:cubicBezTo>
                    <a:pt x="3344" y="6144"/>
                    <a:pt x="3035" y="6260"/>
                    <a:pt x="2762" y="6385"/>
                  </a:cubicBezTo>
                  <a:cubicBezTo>
                    <a:pt x="2881" y="5992"/>
                    <a:pt x="3262" y="5754"/>
                    <a:pt x="3572" y="5480"/>
                  </a:cubicBezTo>
                  <a:cubicBezTo>
                    <a:pt x="3882" y="5206"/>
                    <a:pt x="4144" y="4766"/>
                    <a:pt x="3941" y="4409"/>
                  </a:cubicBezTo>
                  <a:cubicBezTo>
                    <a:pt x="3816" y="4197"/>
                    <a:pt x="3574" y="4094"/>
                    <a:pt x="3328" y="4094"/>
                  </a:cubicBezTo>
                  <a:cubicBezTo>
                    <a:pt x="3270" y="4094"/>
                    <a:pt x="3212" y="4099"/>
                    <a:pt x="3155" y="4111"/>
                  </a:cubicBezTo>
                  <a:cubicBezTo>
                    <a:pt x="2870" y="4194"/>
                    <a:pt x="2608" y="4325"/>
                    <a:pt x="2381" y="4516"/>
                  </a:cubicBezTo>
                  <a:lnTo>
                    <a:pt x="3894" y="706"/>
                  </a:lnTo>
                  <a:cubicBezTo>
                    <a:pt x="3977" y="468"/>
                    <a:pt x="4036" y="122"/>
                    <a:pt x="3810" y="27"/>
                  </a:cubicBezTo>
                  <a:cubicBezTo>
                    <a:pt x="3771" y="9"/>
                    <a:pt x="3732" y="1"/>
                    <a:pt x="3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2"/>
            <p:cNvSpPr/>
            <p:nvPr/>
          </p:nvSpPr>
          <p:spPr>
            <a:xfrm>
              <a:off x="2967642" y="4346441"/>
              <a:ext cx="139616" cy="319389"/>
            </a:xfrm>
            <a:custGeom>
              <a:avLst/>
              <a:gdLst/>
              <a:ahLst/>
              <a:cxnLst/>
              <a:rect l="l" t="t" r="r" b="b"/>
              <a:pathLst>
                <a:path w="3442" h="7874" extrusionOk="0">
                  <a:moveTo>
                    <a:pt x="2191" y="1"/>
                  </a:moveTo>
                  <a:cubicBezTo>
                    <a:pt x="2109" y="1"/>
                    <a:pt x="2030" y="58"/>
                    <a:pt x="1965" y="123"/>
                  </a:cubicBezTo>
                  <a:cubicBezTo>
                    <a:pt x="1250" y="754"/>
                    <a:pt x="596" y="1504"/>
                    <a:pt x="298" y="2409"/>
                  </a:cubicBezTo>
                  <a:cubicBezTo>
                    <a:pt x="0" y="3314"/>
                    <a:pt x="143" y="4421"/>
                    <a:pt x="869" y="5052"/>
                  </a:cubicBezTo>
                  <a:cubicBezTo>
                    <a:pt x="774" y="4993"/>
                    <a:pt x="667" y="4957"/>
                    <a:pt x="560" y="4957"/>
                  </a:cubicBezTo>
                  <a:cubicBezTo>
                    <a:pt x="551" y="4956"/>
                    <a:pt x="542" y="4955"/>
                    <a:pt x="533" y="4955"/>
                  </a:cubicBezTo>
                  <a:cubicBezTo>
                    <a:pt x="437" y="4955"/>
                    <a:pt x="355" y="5014"/>
                    <a:pt x="334" y="5112"/>
                  </a:cubicBezTo>
                  <a:cubicBezTo>
                    <a:pt x="310" y="5243"/>
                    <a:pt x="465" y="5350"/>
                    <a:pt x="607" y="5362"/>
                  </a:cubicBezTo>
                  <a:cubicBezTo>
                    <a:pt x="750" y="5386"/>
                    <a:pt x="905" y="5374"/>
                    <a:pt x="1012" y="5469"/>
                  </a:cubicBezTo>
                  <a:cubicBezTo>
                    <a:pt x="1834" y="6195"/>
                    <a:pt x="2512" y="7279"/>
                    <a:pt x="3441" y="7874"/>
                  </a:cubicBezTo>
                  <a:cubicBezTo>
                    <a:pt x="2739" y="7207"/>
                    <a:pt x="2251" y="6374"/>
                    <a:pt x="1786" y="5517"/>
                  </a:cubicBezTo>
                  <a:cubicBezTo>
                    <a:pt x="1917" y="5421"/>
                    <a:pt x="2060" y="5362"/>
                    <a:pt x="2215" y="5338"/>
                  </a:cubicBezTo>
                  <a:cubicBezTo>
                    <a:pt x="2370" y="5290"/>
                    <a:pt x="2524" y="5207"/>
                    <a:pt x="2548" y="5052"/>
                  </a:cubicBezTo>
                  <a:cubicBezTo>
                    <a:pt x="2584" y="4874"/>
                    <a:pt x="2393" y="4719"/>
                    <a:pt x="2215" y="4719"/>
                  </a:cubicBezTo>
                  <a:cubicBezTo>
                    <a:pt x="2161" y="4709"/>
                    <a:pt x="2106" y="4705"/>
                    <a:pt x="2053" y="4705"/>
                  </a:cubicBezTo>
                  <a:cubicBezTo>
                    <a:pt x="2031" y="4705"/>
                    <a:pt x="2010" y="4706"/>
                    <a:pt x="1988" y="4707"/>
                  </a:cubicBezTo>
                  <a:lnTo>
                    <a:pt x="1988" y="4707"/>
                  </a:lnTo>
                  <a:cubicBezTo>
                    <a:pt x="2140" y="4658"/>
                    <a:pt x="2284" y="4588"/>
                    <a:pt x="2405" y="4481"/>
                  </a:cubicBezTo>
                  <a:cubicBezTo>
                    <a:pt x="2608" y="4290"/>
                    <a:pt x="2667" y="3921"/>
                    <a:pt x="2441" y="3743"/>
                  </a:cubicBezTo>
                  <a:cubicBezTo>
                    <a:pt x="2360" y="3670"/>
                    <a:pt x="2263" y="3642"/>
                    <a:pt x="2160" y="3642"/>
                  </a:cubicBezTo>
                  <a:cubicBezTo>
                    <a:pt x="1993" y="3642"/>
                    <a:pt x="1810" y="3716"/>
                    <a:pt x="1655" y="3790"/>
                  </a:cubicBezTo>
                  <a:cubicBezTo>
                    <a:pt x="1727" y="3552"/>
                    <a:pt x="1953" y="3409"/>
                    <a:pt x="2131" y="3254"/>
                  </a:cubicBezTo>
                  <a:cubicBezTo>
                    <a:pt x="2310" y="3088"/>
                    <a:pt x="2465" y="2826"/>
                    <a:pt x="2346" y="2611"/>
                  </a:cubicBezTo>
                  <a:cubicBezTo>
                    <a:pt x="2272" y="2491"/>
                    <a:pt x="2141" y="2429"/>
                    <a:pt x="2003" y="2429"/>
                  </a:cubicBezTo>
                  <a:cubicBezTo>
                    <a:pt x="1962" y="2429"/>
                    <a:pt x="1922" y="2434"/>
                    <a:pt x="1881" y="2445"/>
                  </a:cubicBezTo>
                  <a:cubicBezTo>
                    <a:pt x="1715" y="2492"/>
                    <a:pt x="1560" y="2564"/>
                    <a:pt x="1417" y="2683"/>
                  </a:cubicBezTo>
                  <a:lnTo>
                    <a:pt x="2310" y="421"/>
                  </a:lnTo>
                  <a:cubicBezTo>
                    <a:pt x="2370" y="278"/>
                    <a:pt x="2405" y="75"/>
                    <a:pt x="2262" y="16"/>
                  </a:cubicBezTo>
                  <a:cubicBezTo>
                    <a:pt x="2239" y="5"/>
                    <a:pt x="2215" y="1"/>
                    <a:pt x="2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2"/>
            <p:cNvSpPr/>
            <p:nvPr/>
          </p:nvSpPr>
          <p:spPr>
            <a:xfrm>
              <a:off x="5734516" y="4028222"/>
              <a:ext cx="291725" cy="654030"/>
            </a:xfrm>
            <a:custGeom>
              <a:avLst/>
              <a:gdLst/>
              <a:ahLst/>
              <a:cxnLst/>
              <a:rect l="l" t="t" r="r" b="b"/>
              <a:pathLst>
                <a:path w="7192" h="16124" extrusionOk="0">
                  <a:moveTo>
                    <a:pt x="477" y="0"/>
                  </a:moveTo>
                  <a:cubicBezTo>
                    <a:pt x="385" y="0"/>
                    <a:pt x="298" y="24"/>
                    <a:pt x="226" y="86"/>
                  </a:cubicBezTo>
                  <a:cubicBezTo>
                    <a:pt x="0" y="289"/>
                    <a:pt x="191" y="658"/>
                    <a:pt x="381" y="908"/>
                  </a:cubicBezTo>
                  <a:cubicBezTo>
                    <a:pt x="1417" y="2194"/>
                    <a:pt x="2465" y="3479"/>
                    <a:pt x="3501" y="4777"/>
                  </a:cubicBezTo>
                  <a:cubicBezTo>
                    <a:pt x="3180" y="4656"/>
                    <a:pt x="2850" y="4585"/>
                    <a:pt x="2518" y="4585"/>
                  </a:cubicBezTo>
                  <a:cubicBezTo>
                    <a:pt x="2492" y="4585"/>
                    <a:pt x="2467" y="4586"/>
                    <a:pt x="2441" y="4587"/>
                  </a:cubicBezTo>
                  <a:cubicBezTo>
                    <a:pt x="2084" y="4622"/>
                    <a:pt x="1715" y="4849"/>
                    <a:pt x="1643" y="5194"/>
                  </a:cubicBezTo>
                  <a:cubicBezTo>
                    <a:pt x="1536" y="5682"/>
                    <a:pt x="2000" y="6099"/>
                    <a:pt x="2453" y="6313"/>
                  </a:cubicBezTo>
                  <a:cubicBezTo>
                    <a:pt x="2905" y="6515"/>
                    <a:pt x="3429" y="6658"/>
                    <a:pt x="3703" y="7075"/>
                  </a:cubicBezTo>
                  <a:cubicBezTo>
                    <a:pt x="3531" y="7049"/>
                    <a:pt x="3345" y="7031"/>
                    <a:pt x="3162" y="7031"/>
                  </a:cubicBezTo>
                  <a:cubicBezTo>
                    <a:pt x="2748" y="7031"/>
                    <a:pt x="2346" y="7126"/>
                    <a:pt x="2131" y="7456"/>
                  </a:cubicBezTo>
                  <a:cubicBezTo>
                    <a:pt x="1822" y="7932"/>
                    <a:pt x="2155" y="8623"/>
                    <a:pt x="2667" y="8873"/>
                  </a:cubicBezTo>
                  <a:cubicBezTo>
                    <a:pt x="2966" y="9019"/>
                    <a:pt x="3297" y="9063"/>
                    <a:pt x="3632" y="9063"/>
                  </a:cubicBezTo>
                  <a:cubicBezTo>
                    <a:pt x="3634" y="9063"/>
                    <a:pt x="3636" y="9063"/>
                    <a:pt x="3638" y="9063"/>
                  </a:cubicBezTo>
                  <a:lnTo>
                    <a:pt x="3638" y="9063"/>
                  </a:lnTo>
                  <a:cubicBezTo>
                    <a:pt x="3476" y="9105"/>
                    <a:pt x="3318" y="9158"/>
                    <a:pt x="3179" y="9206"/>
                  </a:cubicBezTo>
                  <a:cubicBezTo>
                    <a:pt x="2822" y="9325"/>
                    <a:pt x="2548" y="9742"/>
                    <a:pt x="2715" y="10075"/>
                  </a:cubicBezTo>
                  <a:cubicBezTo>
                    <a:pt x="2849" y="10333"/>
                    <a:pt x="3183" y="10422"/>
                    <a:pt x="3479" y="10422"/>
                  </a:cubicBezTo>
                  <a:cubicBezTo>
                    <a:pt x="3499" y="10422"/>
                    <a:pt x="3518" y="10421"/>
                    <a:pt x="3536" y="10421"/>
                  </a:cubicBezTo>
                  <a:cubicBezTo>
                    <a:pt x="3676" y="10421"/>
                    <a:pt x="3818" y="10409"/>
                    <a:pt x="3957" y="10409"/>
                  </a:cubicBezTo>
                  <a:cubicBezTo>
                    <a:pt x="4139" y="10409"/>
                    <a:pt x="4315" y="10428"/>
                    <a:pt x="4477" y="10516"/>
                  </a:cubicBezTo>
                  <a:cubicBezTo>
                    <a:pt x="4084" y="12457"/>
                    <a:pt x="3632" y="14374"/>
                    <a:pt x="2655" y="16124"/>
                  </a:cubicBezTo>
                  <a:cubicBezTo>
                    <a:pt x="4108" y="14409"/>
                    <a:pt x="4775" y="11897"/>
                    <a:pt x="5953" y="9980"/>
                  </a:cubicBezTo>
                  <a:cubicBezTo>
                    <a:pt x="6108" y="9730"/>
                    <a:pt x="6418" y="9659"/>
                    <a:pt x="6680" y="9528"/>
                  </a:cubicBezTo>
                  <a:cubicBezTo>
                    <a:pt x="6941" y="9409"/>
                    <a:pt x="7192" y="9123"/>
                    <a:pt x="7061" y="8861"/>
                  </a:cubicBezTo>
                  <a:cubicBezTo>
                    <a:pt x="6975" y="8733"/>
                    <a:pt x="6840" y="8660"/>
                    <a:pt x="6696" y="8660"/>
                  </a:cubicBezTo>
                  <a:cubicBezTo>
                    <a:pt x="6640" y="8660"/>
                    <a:pt x="6582" y="8671"/>
                    <a:pt x="6525" y="8694"/>
                  </a:cubicBezTo>
                  <a:cubicBezTo>
                    <a:pt x="6322" y="8778"/>
                    <a:pt x="6144" y="8909"/>
                    <a:pt x="5989" y="9063"/>
                  </a:cubicBezTo>
                  <a:cubicBezTo>
                    <a:pt x="7001" y="7397"/>
                    <a:pt x="6632" y="5158"/>
                    <a:pt x="5501" y="3575"/>
                  </a:cubicBezTo>
                  <a:cubicBezTo>
                    <a:pt x="4382" y="1979"/>
                    <a:pt x="2643" y="931"/>
                    <a:pt x="881" y="110"/>
                  </a:cubicBezTo>
                  <a:cubicBezTo>
                    <a:pt x="760" y="53"/>
                    <a:pt x="613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2"/>
            <p:cNvSpPr/>
            <p:nvPr/>
          </p:nvSpPr>
          <p:spPr>
            <a:xfrm>
              <a:off x="6381194" y="4409509"/>
              <a:ext cx="173405" cy="388589"/>
            </a:xfrm>
            <a:custGeom>
              <a:avLst/>
              <a:gdLst/>
              <a:ahLst/>
              <a:cxnLst/>
              <a:rect l="l" t="t" r="r" b="b"/>
              <a:pathLst>
                <a:path w="4275" h="9580" extrusionOk="0">
                  <a:moveTo>
                    <a:pt x="288" y="1"/>
                  </a:moveTo>
                  <a:cubicBezTo>
                    <a:pt x="233" y="1"/>
                    <a:pt x="182" y="16"/>
                    <a:pt x="143" y="55"/>
                  </a:cubicBezTo>
                  <a:cubicBezTo>
                    <a:pt x="0" y="174"/>
                    <a:pt x="119" y="388"/>
                    <a:pt x="226" y="531"/>
                  </a:cubicBezTo>
                  <a:lnTo>
                    <a:pt x="2084" y="2841"/>
                  </a:lnTo>
                  <a:cubicBezTo>
                    <a:pt x="1881" y="2758"/>
                    <a:pt x="1667" y="2722"/>
                    <a:pt x="1453" y="2722"/>
                  </a:cubicBezTo>
                  <a:cubicBezTo>
                    <a:pt x="1238" y="2734"/>
                    <a:pt x="1048" y="2877"/>
                    <a:pt x="976" y="3091"/>
                  </a:cubicBezTo>
                  <a:cubicBezTo>
                    <a:pt x="917" y="3377"/>
                    <a:pt x="1191" y="3639"/>
                    <a:pt x="1465" y="3746"/>
                  </a:cubicBezTo>
                  <a:cubicBezTo>
                    <a:pt x="1727" y="3865"/>
                    <a:pt x="2036" y="3948"/>
                    <a:pt x="2203" y="4198"/>
                  </a:cubicBezTo>
                  <a:cubicBezTo>
                    <a:pt x="2095" y="4183"/>
                    <a:pt x="1982" y="4172"/>
                    <a:pt x="1871" y="4172"/>
                  </a:cubicBezTo>
                  <a:cubicBezTo>
                    <a:pt x="1626" y="4172"/>
                    <a:pt x="1393" y="4228"/>
                    <a:pt x="1262" y="4424"/>
                  </a:cubicBezTo>
                  <a:cubicBezTo>
                    <a:pt x="1084" y="4710"/>
                    <a:pt x="1286" y="5115"/>
                    <a:pt x="1584" y="5270"/>
                  </a:cubicBezTo>
                  <a:cubicBezTo>
                    <a:pt x="1766" y="5354"/>
                    <a:pt x="1966" y="5380"/>
                    <a:pt x="2167" y="5380"/>
                  </a:cubicBezTo>
                  <a:cubicBezTo>
                    <a:pt x="2169" y="5380"/>
                    <a:pt x="2171" y="5380"/>
                    <a:pt x="2173" y="5380"/>
                  </a:cubicBezTo>
                  <a:lnTo>
                    <a:pt x="2173" y="5380"/>
                  </a:lnTo>
                  <a:cubicBezTo>
                    <a:pt x="2074" y="5405"/>
                    <a:pt x="1977" y="5436"/>
                    <a:pt x="1893" y="5460"/>
                  </a:cubicBezTo>
                  <a:cubicBezTo>
                    <a:pt x="1679" y="5532"/>
                    <a:pt x="1512" y="5782"/>
                    <a:pt x="1619" y="5984"/>
                  </a:cubicBezTo>
                  <a:cubicBezTo>
                    <a:pt x="1703" y="6151"/>
                    <a:pt x="1917" y="6187"/>
                    <a:pt x="2108" y="6187"/>
                  </a:cubicBezTo>
                  <a:cubicBezTo>
                    <a:pt x="2189" y="6187"/>
                    <a:pt x="2271" y="6180"/>
                    <a:pt x="2351" y="6180"/>
                  </a:cubicBezTo>
                  <a:cubicBezTo>
                    <a:pt x="2457" y="6180"/>
                    <a:pt x="2560" y="6192"/>
                    <a:pt x="2655" y="6246"/>
                  </a:cubicBezTo>
                  <a:cubicBezTo>
                    <a:pt x="2429" y="7401"/>
                    <a:pt x="2155" y="8544"/>
                    <a:pt x="1584" y="9580"/>
                  </a:cubicBezTo>
                  <a:cubicBezTo>
                    <a:pt x="2453" y="8556"/>
                    <a:pt x="2846" y="7068"/>
                    <a:pt x="3548" y="5925"/>
                  </a:cubicBezTo>
                  <a:cubicBezTo>
                    <a:pt x="3632" y="5782"/>
                    <a:pt x="3822" y="5746"/>
                    <a:pt x="3977" y="5675"/>
                  </a:cubicBezTo>
                  <a:cubicBezTo>
                    <a:pt x="4132" y="5603"/>
                    <a:pt x="4274" y="5425"/>
                    <a:pt x="4203" y="5270"/>
                  </a:cubicBezTo>
                  <a:cubicBezTo>
                    <a:pt x="4151" y="5200"/>
                    <a:pt x="4067" y="5156"/>
                    <a:pt x="3978" y="5156"/>
                  </a:cubicBezTo>
                  <a:cubicBezTo>
                    <a:pt x="3946" y="5156"/>
                    <a:pt x="3913" y="5162"/>
                    <a:pt x="3882" y="5175"/>
                  </a:cubicBezTo>
                  <a:cubicBezTo>
                    <a:pt x="3762" y="5222"/>
                    <a:pt x="3655" y="5294"/>
                    <a:pt x="3560" y="5389"/>
                  </a:cubicBezTo>
                  <a:cubicBezTo>
                    <a:pt x="4167" y="4401"/>
                    <a:pt x="3941" y="3067"/>
                    <a:pt x="3274" y="2115"/>
                  </a:cubicBezTo>
                  <a:cubicBezTo>
                    <a:pt x="2608" y="1174"/>
                    <a:pt x="1584" y="555"/>
                    <a:pt x="524" y="67"/>
                  </a:cubicBezTo>
                  <a:cubicBezTo>
                    <a:pt x="454" y="32"/>
                    <a:pt x="367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2"/>
            <p:cNvSpPr/>
            <p:nvPr/>
          </p:nvSpPr>
          <p:spPr>
            <a:xfrm>
              <a:off x="2876334" y="3498586"/>
              <a:ext cx="477705" cy="1098149"/>
            </a:xfrm>
            <a:custGeom>
              <a:avLst/>
              <a:gdLst/>
              <a:ahLst/>
              <a:cxnLst/>
              <a:rect l="l" t="t" r="r" b="b"/>
              <a:pathLst>
                <a:path w="11777" h="27073" extrusionOk="0">
                  <a:moveTo>
                    <a:pt x="10672" y="0"/>
                  </a:moveTo>
                  <a:cubicBezTo>
                    <a:pt x="10320" y="0"/>
                    <a:pt x="9933" y="168"/>
                    <a:pt x="9609" y="344"/>
                  </a:cubicBezTo>
                  <a:cubicBezTo>
                    <a:pt x="7419" y="1499"/>
                    <a:pt x="5359" y="2868"/>
                    <a:pt x="3430" y="4416"/>
                  </a:cubicBezTo>
                  <a:cubicBezTo>
                    <a:pt x="2323" y="5297"/>
                    <a:pt x="1227" y="6285"/>
                    <a:pt x="680" y="7607"/>
                  </a:cubicBezTo>
                  <a:cubicBezTo>
                    <a:pt x="132" y="8916"/>
                    <a:pt x="275" y="10619"/>
                    <a:pt x="1382" y="11512"/>
                  </a:cubicBezTo>
                  <a:cubicBezTo>
                    <a:pt x="1" y="12822"/>
                    <a:pt x="60" y="15131"/>
                    <a:pt x="989" y="16798"/>
                  </a:cubicBezTo>
                  <a:cubicBezTo>
                    <a:pt x="1382" y="17501"/>
                    <a:pt x="7407" y="25418"/>
                    <a:pt x="8835" y="26954"/>
                  </a:cubicBezTo>
                  <a:cubicBezTo>
                    <a:pt x="8913" y="27037"/>
                    <a:pt x="9001" y="27072"/>
                    <a:pt x="9087" y="27072"/>
                  </a:cubicBezTo>
                  <a:cubicBezTo>
                    <a:pt x="9371" y="27072"/>
                    <a:pt x="9630" y="26693"/>
                    <a:pt x="9383" y="26419"/>
                  </a:cubicBezTo>
                  <a:cubicBezTo>
                    <a:pt x="8002" y="24859"/>
                    <a:pt x="6728" y="23216"/>
                    <a:pt x="5394" y="21632"/>
                  </a:cubicBezTo>
                  <a:cubicBezTo>
                    <a:pt x="5656" y="21430"/>
                    <a:pt x="6002" y="21156"/>
                    <a:pt x="6383" y="20846"/>
                  </a:cubicBezTo>
                  <a:cubicBezTo>
                    <a:pt x="7478" y="19953"/>
                    <a:pt x="8859" y="18739"/>
                    <a:pt x="9133" y="18096"/>
                  </a:cubicBezTo>
                  <a:cubicBezTo>
                    <a:pt x="9466" y="17298"/>
                    <a:pt x="9157" y="15560"/>
                    <a:pt x="8502" y="14989"/>
                  </a:cubicBezTo>
                  <a:cubicBezTo>
                    <a:pt x="8423" y="14902"/>
                    <a:pt x="8308" y="14857"/>
                    <a:pt x="8191" y="14857"/>
                  </a:cubicBezTo>
                  <a:cubicBezTo>
                    <a:pt x="8131" y="14857"/>
                    <a:pt x="8070" y="14869"/>
                    <a:pt x="8014" y="14893"/>
                  </a:cubicBezTo>
                  <a:cubicBezTo>
                    <a:pt x="8181" y="14655"/>
                    <a:pt x="8312" y="14393"/>
                    <a:pt x="8466" y="14131"/>
                  </a:cubicBezTo>
                  <a:cubicBezTo>
                    <a:pt x="8883" y="13417"/>
                    <a:pt x="9228" y="12655"/>
                    <a:pt x="9478" y="11857"/>
                  </a:cubicBezTo>
                  <a:cubicBezTo>
                    <a:pt x="9764" y="11036"/>
                    <a:pt x="9645" y="10000"/>
                    <a:pt x="8966" y="9464"/>
                  </a:cubicBezTo>
                  <a:cubicBezTo>
                    <a:pt x="8718" y="9288"/>
                    <a:pt x="8426" y="9201"/>
                    <a:pt x="8136" y="9201"/>
                  </a:cubicBezTo>
                  <a:cubicBezTo>
                    <a:pt x="7800" y="9201"/>
                    <a:pt x="7466" y="9317"/>
                    <a:pt x="7204" y="9547"/>
                  </a:cubicBezTo>
                  <a:cubicBezTo>
                    <a:pt x="8514" y="7083"/>
                    <a:pt x="9836" y="4618"/>
                    <a:pt x="11145" y="2142"/>
                  </a:cubicBezTo>
                  <a:cubicBezTo>
                    <a:pt x="11490" y="1511"/>
                    <a:pt x="11776" y="594"/>
                    <a:pt x="11193" y="153"/>
                  </a:cubicBezTo>
                  <a:cubicBezTo>
                    <a:pt x="11121" y="106"/>
                    <a:pt x="11050" y="70"/>
                    <a:pt x="10967" y="46"/>
                  </a:cubicBezTo>
                  <a:cubicBezTo>
                    <a:pt x="10873" y="14"/>
                    <a:pt x="10774" y="0"/>
                    <a:pt x="10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2"/>
            <p:cNvSpPr/>
            <p:nvPr/>
          </p:nvSpPr>
          <p:spPr>
            <a:xfrm>
              <a:off x="2969549" y="3500452"/>
              <a:ext cx="384492" cy="843741"/>
            </a:xfrm>
            <a:custGeom>
              <a:avLst/>
              <a:gdLst/>
              <a:ahLst/>
              <a:cxnLst/>
              <a:rect l="l" t="t" r="r" b="b"/>
              <a:pathLst>
                <a:path w="9479" h="20801" extrusionOk="0">
                  <a:moveTo>
                    <a:pt x="8669" y="0"/>
                  </a:moveTo>
                  <a:cubicBezTo>
                    <a:pt x="5954" y="1239"/>
                    <a:pt x="3525" y="3001"/>
                    <a:pt x="1501" y="5179"/>
                  </a:cubicBezTo>
                  <a:cubicBezTo>
                    <a:pt x="989" y="5739"/>
                    <a:pt x="501" y="6334"/>
                    <a:pt x="251" y="7049"/>
                  </a:cubicBezTo>
                  <a:cubicBezTo>
                    <a:pt x="1" y="7751"/>
                    <a:pt x="37" y="8608"/>
                    <a:pt x="513" y="9192"/>
                  </a:cubicBezTo>
                  <a:cubicBezTo>
                    <a:pt x="801" y="9536"/>
                    <a:pt x="1255" y="9736"/>
                    <a:pt x="1692" y="9736"/>
                  </a:cubicBezTo>
                  <a:cubicBezTo>
                    <a:pt x="1995" y="9736"/>
                    <a:pt x="2289" y="9640"/>
                    <a:pt x="2513" y="9430"/>
                  </a:cubicBezTo>
                  <a:lnTo>
                    <a:pt x="2513" y="9430"/>
                  </a:lnTo>
                  <a:cubicBezTo>
                    <a:pt x="2144" y="10097"/>
                    <a:pt x="1596" y="10740"/>
                    <a:pt x="1144" y="11359"/>
                  </a:cubicBezTo>
                  <a:cubicBezTo>
                    <a:pt x="680" y="11978"/>
                    <a:pt x="406" y="12859"/>
                    <a:pt x="834" y="13502"/>
                  </a:cubicBezTo>
                  <a:cubicBezTo>
                    <a:pt x="1122" y="13934"/>
                    <a:pt x="1628" y="14109"/>
                    <a:pt x="2158" y="14109"/>
                  </a:cubicBezTo>
                  <a:cubicBezTo>
                    <a:pt x="2506" y="14109"/>
                    <a:pt x="2864" y="14034"/>
                    <a:pt x="3180" y="13907"/>
                  </a:cubicBezTo>
                  <a:cubicBezTo>
                    <a:pt x="3966" y="13573"/>
                    <a:pt x="4644" y="12990"/>
                    <a:pt x="5466" y="12716"/>
                  </a:cubicBezTo>
                  <a:lnTo>
                    <a:pt x="5466" y="12716"/>
                  </a:lnTo>
                  <a:cubicBezTo>
                    <a:pt x="4239" y="13573"/>
                    <a:pt x="3049" y="14621"/>
                    <a:pt x="2525" y="16014"/>
                  </a:cubicBezTo>
                  <a:cubicBezTo>
                    <a:pt x="2346" y="16514"/>
                    <a:pt x="2251" y="17110"/>
                    <a:pt x="2525" y="17574"/>
                  </a:cubicBezTo>
                  <a:cubicBezTo>
                    <a:pt x="2702" y="17854"/>
                    <a:pt x="3011" y="18017"/>
                    <a:pt x="3332" y="18017"/>
                  </a:cubicBezTo>
                  <a:cubicBezTo>
                    <a:pt x="3420" y="18017"/>
                    <a:pt x="3509" y="18004"/>
                    <a:pt x="3597" y="17979"/>
                  </a:cubicBezTo>
                  <a:lnTo>
                    <a:pt x="3597" y="17979"/>
                  </a:lnTo>
                  <a:cubicBezTo>
                    <a:pt x="3061" y="18479"/>
                    <a:pt x="2977" y="19431"/>
                    <a:pt x="3370" y="20086"/>
                  </a:cubicBezTo>
                  <a:cubicBezTo>
                    <a:pt x="3549" y="20372"/>
                    <a:pt x="3787" y="20622"/>
                    <a:pt x="4085" y="20800"/>
                  </a:cubicBezTo>
                  <a:cubicBezTo>
                    <a:pt x="5180" y="19907"/>
                    <a:pt x="6561" y="18693"/>
                    <a:pt x="6835" y="18050"/>
                  </a:cubicBezTo>
                  <a:cubicBezTo>
                    <a:pt x="7168" y="17252"/>
                    <a:pt x="6859" y="15514"/>
                    <a:pt x="6204" y="14943"/>
                  </a:cubicBezTo>
                  <a:cubicBezTo>
                    <a:pt x="6125" y="14856"/>
                    <a:pt x="6010" y="14811"/>
                    <a:pt x="5893" y="14811"/>
                  </a:cubicBezTo>
                  <a:cubicBezTo>
                    <a:pt x="5833" y="14811"/>
                    <a:pt x="5772" y="14823"/>
                    <a:pt x="5716" y="14847"/>
                  </a:cubicBezTo>
                  <a:cubicBezTo>
                    <a:pt x="5883" y="14609"/>
                    <a:pt x="6014" y="14347"/>
                    <a:pt x="6168" y="14085"/>
                  </a:cubicBezTo>
                  <a:cubicBezTo>
                    <a:pt x="6585" y="13371"/>
                    <a:pt x="6930" y="12609"/>
                    <a:pt x="7180" y="11811"/>
                  </a:cubicBezTo>
                  <a:cubicBezTo>
                    <a:pt x="7466" y="10990"/>
                    <a:pt x="7347" y="9954"/>
                    <a:pt x="6668" y="9418"/>
                  </a:cubicBezTo>
                  <a:cubicBezTo>
                    <a:pt x="6420" y="9242"/>
                    <a:pt x="6128" y="9155"/>
                    <a:pt x="5838" y="9155"/>
                  </a:cubicBezTo>
                  <a:cubicBezTo>
                    <a:pt x="5502" y="9155"/>
                    <a:pt x="5168" y="9271"/>
                    <a:pt x="4906" y="9501"/>
                  </a:cubicBezTo>
                  <a:cubicBezTo>
                    <a:pt x="6216" y="7037"/>
                    <a:pt x="7538" y="4572"/>
                    <a:pt x="8847" y="2096"/>
                  </a:cubicBezTo>
                  <a:cubicBezTo>
                    <a:pt x="9192" y="1465"/>
                    <a:pt x="9478" y="548"/>
                    <a:pt x="8883" y="119"/>
                  </a:cubicBezTo>
                  <a:cubicBezTo>
                    <a:pt x="8823" y="72"/>
                    <a:pt x="8740" y="24"/>
                    <a:pt x="8669" y="0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2"/>
            <p:cNvSpPr/>
            <p:nvPr/>
          </p:nvSpPr>
          <p:spPr>
            <a:xfrm>
              <a:off x="3293610" y="3769914"/>
              <a:ext cx="81693" cy="90373"/>
            </a:xfrm>
            <a:custGeom>
              <a:avLst/>
              <a:gdLst/>
              <a:ahLst/>
              <a:cxnLst/>
              <a:rect l="l" t="t" r="r" b="b"/>
              <a:pathLst>
                <a:path w="2014" h="2228" extrusionOk="0">
                  <a:moveTo>
                    <a:pt x="1965" y="1"/>
                  </a:moveTo>
                  <a:cubicBezTo>
                    <a:pt x="942" y="311"/>
                    <a:pt x="191" y="1180"/>
                    <a:pt x="1" y="2227"/>
                  </a:cubicBezTo>
                  <a:cubicBezTo>
                    <a:pt x="1156" y="2192"/>
                    <a:pt x="2013" y="1156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2"/>
            <p:cNvSpPr/>
            <p:nvPr/>
          </p:nvSpPr>
          <p:spPr>
            <a:xfrm>
              <a:off x="3110101" y="3419772"/>
              <a:ext cx="68145" cy="114508"/>
            </a:xfrm>
            <a:custGeom>
              <a:avLst/>
              <a:gdLst/>
              <a:ahLst/>
              <a:cxnLst/>
              <a:rect l="l" t="t" r="r" b="b"/>
              <a:pathLst>
                <a:path w="1680" h="2823" extrusionOk="0">
                  <a:moveTo>
                    <a:pt x="1179" y="1"/>
                  </a:moveTo>
                  <a:lnTo>
                    <a:pt x="1179" y="1"/>
                  </a:lnTo>
                  <a:cubicBezTo>
                    <a:pt x="358" y="691"/>
                    <a:pt x="1" y="1787"/>
                    <a:pt x="239" y="2823"/>
                  </a:cubicBezTo>
                  <a:cubicBezTo>
                    <a:pt x="1298" y="2335"/>
                    <a:pt x="1679" y="1049"/>
                    <a:pt x="1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2"/>
            <p:cNvSpPr/>
            <p:nvPr/>
          </p:nvSpPr>
          <p:spPr>
            <a:xfrm>
              <a:off x="5981304" y="3555091"/>
              <a:ext cx="477664" cy="1098392"/>
            </a:xfrm>
            <a:custGeom>
              <a:avLst/>
              <a:gdLst/>
              <a:ahLst/>
              <a:cxnLst/>
              <a:rect l="l" t="t" r="r" b="b"/>
              <a:pathLst>
                <a:path w="11776" h="27079" extrusionOk="0">
                  <a:moveTo>
                    <a:pt x="1104" y="0"/>
                  </a:moveTo>
                  <a:cubicBezTo>
                    <a:pt x="1002" y="0"/>
                    <a:pt x="903" y="14"/>
                    <a:pt x="810" y="46"/>
                  </a:cubicBezTo>
                  <a:cubicBezTo>
                    <a:pt x="727" y="82"/>
                    <a:pt x="655" y="118"/>
                    <a:pt x="584" y="165"/>
                  </a:cubicBezTo>
                  <a:cubicBezTo>
                    <a:pt x="0" y="594"/>
                    <a:pt x="286" y="1511"/>
                    <a:pt x="631" y="2154"/>
                  </a:cubicBezTo>
                  <a:cubicBezTo>
                    <a:pt x="1941" y="4618"/>
                    <a:pt x="3263" y="7083"/>
                    <a:pt x="4584" y="9547"/>
                  </a:cubicBezTo>
                  <a:cubicBezTo>
                    <a:pt x="4316" y="9317"/>
                    <a:pt x="3982" y="9201"/>
                    <a:pt x="3646" y="9201"/>
                  </a:cubicBezTo>
                  <a:cubicBezTo>
                    <a:pt x="3356" y="9201"/>
                    <a:pt x="3064" y="9288"/>
                    <a:pt x="2810" y="9464"/>
                  </a:cubicBezTo>
                  <a:cubicBezTo>
                    <a:pt x="2131" y="10000"/>
                    <a:pt x="2012" y="11036"/>
                    <a:pt x="2298" y="11869"/>
                  </a:cubicBezTo>
                  <a:cubicBezTo>
                    <a:pt x="2548" y="12655"/>
                    <a:pt x="2893" y="13417"/>
                    <a:pt x="3310" y="14131"/>
                  </a:cubicBezTo>
                  <a:cubicBezTo>
                    <a:pt x="3465" y="14393"/>
                    <a:pt x="3596" y="14655"/>
                    <a:pt x="3763" y="14905"/>
                  </a:cubicBezTo>
                  <a:cubicBezTo>
                    <a:pt x="3706" y="14877"/>
                    <a:pt x="3645" y="14864"/>
                    <a:pt x="3585" y="14864"/>
                  </a:cubicBezTo>
                  <a:cubicBezTo>
                    <a:pt x="3468" y="14864"/>
                    <a:pt x="3353" y="14914"/>
                    <a:pt x="3274" y="15001"/>
                  </a:cubicBezTo>
                  <a:cubicBezTo>
                    <a:pt x="2620" y="15560"/>
                    <a:pt x="2310" y="17298"/>
                    <a:pt x="2643" y="18108"/>
                  </a:cubicBezTo>
                  <a:cubicBezTo>
                    <a:pt x="2917" y="18739"/>
                    <a:pt x="4298" y="19954"/>
                    <a:pt x="5394" y="20846"/>
                  </a:cubicBezTo>
                  <a:cubicBezTo>
                    <a:pt x="5775" y="21168"/>
                    <a:pt x="6120" y="21442"/>
                    <a:pt x="6382" y="21632"/>
                  </a:cubicBezTo>
                  <a:cubicBezTo>
                    <a:pt x="5048" y="23216"/>
                    <a:pt x="3775" y="24859"/>
                    <a:pt x="2393" y="26419"/>
                  </a:cubicBezTo>
                  <a:cubicBezTo>
                    <a:pt x="2148" y="26700"/>
                    <a:pt x="2402" y="27079"/>
                    <a:pt x="2684" y="27079"/>
                  </a:cubicBezTo>
                  <a:cubicBezTo>
                    <a:pt x="2771" y="27079"/>
                    <a:pt x="2862" y="27042"/>
                    <a:pt x="2941" y="26954"/>
                  </a:cubicBezTo>
                  <a:cubicBezTo>
                    <a:pt x="4370" y="25418"/>
                    <a:pt x="10382" y="17501"/>
                    <a:pt x="10787" y="16798"/>
                  </a:cubicBezTo>
                  <a:cubicBezTo>
                    <a:pt x="11716" y="15143"/>
                    <a:pt x="11776" y="12834"/>
                    <a:pt x="10394" y="11512"/>
                  </a:cubicBezTo>
                  <a:cubicBezTo>
                    <a:pt x="11502" y="10619"/>
                    <a:pt x="11645" y="8916"/>
                    <a:pt x="11097" y="7607"/>
                  </a:cubicBezTo>
                  <a:cubicBezTo>
                    <a:pt x="10549" y="6297"/>
                    <a:pt x="9466" y="5297"/>
                    <a:pt x="8347" y="4416"/>
                  </a:cubicBezTo>
                  <a:cubicBezTo>
                    <a:pt x="6418" y="2868"/>
                    <a:pt x="4346" y="1511"/>
                    <a:pt x="2167" y="344"/>
                  </a:cubicBezTo>
                  <a:cubicBezTo>
                    <a:pt x="1844" y="168"/>
                    <a:pt x="1456" y="0"/>
                    <a:pt x="1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2"/>
            <p:cNvSpPr/>
            <p:nvPr/>
          </p:nvSpPr>
          <p:spPr>
            <a:xfrm>
              <a:off x="5981304" y="3556957"/>
              <a:ext cx="384451" cy="843741"/>
            </a:xfrm>
            <a:custGeom>
              <a:avLst/>
              <a:gdLst/>
              <a:ahLst/>
              <a:cxnLst/>
              <a:rect l="l" t="t" r="r" b="b"/>
              <a:pathLst>
                <a:path w="9478" h="20801" extrusionOk="0">
                  <a:moveTo>
                    <a:pt x="810" y="0"/>
                  </a:moveTo>
                  <a:cubicBezTo>
                    <a:pt x="738" y="36"/>
                    <a:pt x="655" y="72"/>
                    <a:pt x="596" y="119"/>
                  </a:cubicBezTo>
                  <a:cubicBezTo>
                    <a:pt x="0" y="548"/>
                    <a:pt x="286" y="1465"/>
                    <a:pt x="631" y="2108"/>
                  </a:cubicBezTo>
                  <a:cubicBezTo>
                    <a:pt x="1941" y="4572"/>
                    <a:pt x="3263" y="7037"/>
                    <a:pt x="4584" y="9501"/>
                  </a:cubicBezTo>
                  <a:cubicBezTo>
                    <a:pt x="4316" y="9271"/>
                    <a:pt x="3982" y="9155"/>
                    <a:pt x="3646" y="9155"/>
                  </a:cubicBezTo>
                  <a:cubicBezTo>
                    <a:pt x="3356" y="9155"/>
                    <a:pt x="3064" y="9242"/>
                    <a:pt x="2810" y="9418"/>
                  </a:cubicBezTo>
                  <a:cubicBezTo>
                    <a:pt x="2131" y="9954"/>
                    <a:pt x="2012" y="10990"/>
                    <a:pt x="2298" y="11823"/>
                  </a:cubicBezTo>
                  <a:cubicBezTo>
                    <a:pt x="2548" y="12609"/>
                    <a:pt x="2893" y="13371"/>
                    <a:pt x="3310" y="14085"/>
                  </a:cubicBezTo>
                  <a:cubicBezTo>
                    <a:pt x="3465" y="14347"/>
                    <a:pt x="3596" y="14609"/>
                    <a:pt x="3763" y="14859"/>
                  </a:cubicBezTo>
                  <a:cubicBezTo>
                    <a:pt x="3706" y="14831"/>
                    <a:pt x="3645" y="14818"/>
                    <a:pt x="3585" y="14818"/>
                  </a:cubicBezTo>
                  <a:cubicBezTo>
                    <a:pt x="3468" y="14818"/>
                    <a:pt x="3353" y="14868"/>
                    <a:pt x="3274" y="14955"/>
                  </a:cubicBezTo>
                  <a:cubicBezTo>
                    <a:pt x="2620" y="15514"/>
                    <a:pt x="2310" y="17252"/>
                    <a:pt x="2643" y="18062"/>
                  </a:cubicBezTo>
                  <a:cubicBezTo>
                    <a:pt x="2917" y="18693"/>
                    <a:pt x="4298" y="19908"/>
                    <a:pt x="5394" y="20800"/>
                  </a:cubicBezTo>
                  <a:cubicBezTo>
                    <a:pt x="5691" y="20622"/>
                    <a:pt x="5930" y="20372"/>
                    <a:pt x="6108" y="20086"/>
                  </a:cubicBezTo>
                  <a:cubicBezTo>
                    <a:pt x="6501" y="19431"/>
                    <a:pt x="6418" y="18491"/>
                    <a:pt x="5882" y="17979"/>
                  </a:cubicBezTo>
                  <a:lnTo>
                    <a:pt x="5882" y="17979"/>
                  </a:lnTo>
                  <a:cubicBezTo>
                    <a:pt x="5969" y="18004"/>
                    <a:pt x="6059" y="18017"/>
                    <a:pt x="6147" y="18017"/>
                  </a:cubicBezTo>
                  <a:cubicBezTo>
                    <a:pt x="6467" y="18017"/>
                    <a:pt x="6776" y="17854"/>
                    <a:pt x="6953" y="17574"/>
                  </a:cubicBezTo>
                  <a:cubicBezTo>
                    <a:pt x="7227" y="17110"/>
                    <a:pt x="7132" y="16526"/>
                    <a:pt x="6953" y="16026"/>
                  </a:cubicBezTo>
                  <a:cubicBezTo>
                    <a:pt x="6430" y="14621"/>
                    <a:pt x="5239" y="13585"/>
                    <a:pt x="4013" y="12728"/>
                  </a:cubicBezTo>
                  <a:lnTo>
                    <a:pt x="4013" y="12728"/>
                  </a:lnTo>
                  <a:cubicBezTo>
                    <a:pt x="4834" y="12990"/>
                    <a:pt x="5501" y="13573"/>
                    <a:pt x="6311" y="13907"/>
                  </a:cubicBezTo>
                  <a:cubicBezTo>
                    <a:pt x="6625" y="14038"/>
                    <a:pt x="6980" y="14114"/>
                    <a:pt x="7324" y="14114"/>
                  </a:cubicBezTo>
                  <a:cubicBezTo>
                    <a:pt x="7853" y="14114"/>
                    <a:pt x="8356" y="13935"/>
                    <a:pt x="8644" y="13502"/>
                  </a:cubicBezTo>
                  <a:cubicBezTo>
                    <a:pt x="9073" y="12859"/>
                    <a:pt x="8799" y="11978"/>
                    <a:pt x="8335" y="11359"/>
                  </a:cubicBezTo>
                  <a:cubicBezTo>
                    <a:pt x="7882" y="10740"/>
                    <a:pt x="7334" y="10097"/>
                    <a:pt x="6953" y="9430"/>
                  </a:cubicBezTo>
                  <a:lnTo>
                    <a:pt x="6953" y="9430"/>
                  </a:lnTo>
                  <a:cubicBezTo>
                    <a:pt x="7178" y="9640"/>
                    <a:pt x="7474" y="9736"/>
                    <a:pt x="7779" y="9736"/>
                  </a:cubicBezTo>
                  <a:cubicBezTo>
                    <a:pt x="8219" y="9736"/>
                    <a:pt x="8677" y="9536"/>
                    <a:pt x="8966" y="9192"/>
                  </a:cubicBezTo>
                  <a:cubicBezTo>
                    <a:pt x="9442" y="8608"/>
                    <a:pt x="9478" y="7763"/>
                    <a:pt x="9228" y="7049"/>
                  </a:cubicBezTo>
                  <a:cubicBezTo>
                    <a:pt x="8978" y="6334"/>
                    <a:pt x="8477" y="5739"/>
                    <a:pt x="7977" y="5191"/>
                  </a:cubicBezTo>
                  <a:cubicBezTo>
                    <a:pt x="5953" y="3001"/>
                    <a:pt x="3524" y="1239"/>
                    <a:pt x="810" y="0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2"/>
            <p:cNvSpPr/>
            <p:nvPr/>
          </p:nvSpPr>
          <p:spPr>
            <a:xfrm>
              <a:off x="5960048" y="3826419"/>
              <a:ext cx="81652" cy="90373"/>
            </a:xfrm>
            <a:custGeom>
              <a:avLst/>
              <a:gdLst/>
              <a:ahLst/>
              <a:cxnLst/>
              <a:rect l="l" t="t" r="r" b="b"/>
              <a:pathLst>
                <a:path w="2013" h="2228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1156"/>
                    <a:pt x="858" y="2192"/>
                    <a:pt x="2013" y="2227"/>
                  </a:cubicBezTo>
                  <a:cubicBezTo>
                    <a:pt x="1834" y="1180"/>
                    <a:pt x="1072" y="311"/>
                    <a:pt x="48" y="1"/>
                  </a:cubicBezTo>
                  <a:close/>
                </a:path>
              </a:pathLst>
            </a:custGeom>
            <a:solidFill>
              <a:srgbClr val="8FB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2"/>
            <p:cNvSpPr/>
            <p:nvPr/>
          </p:nvSpPr>
          <p:spPr>
            <a:xfrm>
              <a:off x="6157592" y="3476276"/>
              <a:ext cx="67618" cy="114508"/>
            </a:xfrm>
            <a:custGeom>
              <a:avLst/>
              <a:gdLst/>
              <a:ahLst/>
              <a:cxnLst/>
              <a:rect l="l" t="t" r="r" b="b"/>
              <a:pathLst>
                <a:path w="1667" h="2823" extrusionOk="0">
                  <a:moveTo>
                    <a:pt x="488" y="1"/>
                  </a:moveTo>
                  <a:cubicBezTo>
                    <a:pt x="0" y="1049"/>
                    <a:pt x="381" y="2335"/>
                    <a:pt x="1429" y="2823"/>
                  </a:cubicBezTo>
                  <a:cubicBezTo>
                    <a:pt x="1667" y="1787"/>
                    <a:pt x="1310" y="692"/>
                    <a:pt x="488" y="1"/>
                  </a:cubicBezTo>
                  <a:close/>
                </a:path>
              </a:pathLst>
            </a:custGeom>
            <a:solidFill>
              <a:srgbClr val="8FB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62"/>
            <p:cNvSpPr/>
            <p:nvPr/>
          </p:nvSpPr>
          <p:spPr>
            <a:xfrm>
              <a:off x="2603950" y="4118475"/>
              <a:ext cx="276799" cy="636466"/>
            </a:xfrm>
            <a:custGeom>
              <a:avLst/>
              <a:gdLst/>
              <a:ahLst/>
              <a:cxnLst/>
              <a:rect l="l" t="t" r="r" b="b"/>
              <a:pathLst>
                <a:path w="6824" h="15691" extrusionOk="0">
                  <a:moveTo>
                    <a:pt x="6167" y="0"/>
                  </a:moveTo>
                  <a:cubicBezTo>
                    <a:pt x="5962" y="0"/>
                    <a:pt x="5741" y="94"/>
                    <a:pt x="5549" y="195"/>
                  </a:cubicBezTo>
                  <a:cubicBezTo>
                    <a:pt x="4287" y="873"/>
                    <a:pt x="3096" y="1659"/>
                    <a:pt x="1977" y="2552"/>
                  </a:cubicBezTo>
                  <a:cubicBezTo>
                    <a:pt x="1334" y="3064"/>
                    <a:pt x="703" y="3648"/>
                    <a:pt x="382" y="4410"/>
                  </a:cubicBezTo>
                  <a:cubicBezTo>
                    <a:pt x="72" y="5172"/>
                    <a:pt x="156" y="6148"/>
                    <a:pt x="799" y="6672"/>
                  </a:cubicBezTo>
                  <a:cubicBezTo>
                    <a:pt x="1" y="7434"/>
                    <a:pt x="25" y="8767"/>
                    <a:pt x="572" y="9732"/>
                  </a:cubicBezTo>
                  <a:cubicBezTo>
                    <a:pt x="799" y="10148"/>
                    <a:pt x="4287" y="14732"/>
                    <a:pt x="5121" y="15625"/>
                  </a:cubicBezTo>
                  <a:cubicBezTo>
                    <a:pt x="5164" y="15671"/>
                    <a:pt x="5214" y="15691"/>
                    <a:pt x="5262" y="15691"/>
                  </a:cubicBezTo>
                  <a:cubicBezTo>
                    <a:pt x="5426" y="15691"/>
                    <a:pt x="5577" y="15469"/>
                    <a:pt x="5430" y="15304"/>
                  </a:cubicBezTo>
                  <a:cubicBezTo>
                    <a:pt x="4632" y="14411"/>
                    <a:pt x="3894" y="13446"/>
                    <a:pt x="3120" y="12541"/>
                  </a:cubicBezTo>
                  <a:cubicBezTo>
                    <a:pt x="3275" y="12422"/>
                    <a:pt x="3477" y="12268"/>
                    <a:pt x="3692" y="12089"/>
                  </a:cubicBezTo>
                  <a:cubicBezTo>
                    <a:pt x="4335" y="11565"/>
                    <a:pt x="5132" y="10863"/>
                    <a:pt x="5287" y="10494"/>
                  </a:cubicBezTo>
                  <a:cubicBezTo>
                    <a:pt x="5478" y="10041"/>
                    <a:pt x="5299" y="9029"/>
                    <a:pt x="4918" y="8696"/>
                  </a:cubicBezTo>
                  <a:cubicBezTo>
                    <a:pt x="4869" y="8646"/>
                    <a:pt x="4802" y="8620"/>
                    <a:pt x="4735" y="8620"/>
                  </a:cubicBezTo>
                  <a:cubicBezTo>
                    <a:pt x="4704" y="8620"/>
                    <a:pt x="4674" y="8625"/>
                    <a:pt x="4644" y="8636"/>
                  </a:cubicBezTo>
                  <a:cubicBezTo>
                    <a:pt x="4728" y="8493"/>
                    <a:pt x="4811" y="8339"/>
                    <a:pt x="4894" y="8196"/>
                  </a:cubicBezTo>
                  <a:cubicBezTo>
                    <a:pt x="5144" y="7779"/>
                    <a:pt x="5347" y="7338"/>
                    <a:pt x="5490" y="6886"/>
                  </a:cubicBezTo>
                  <a:cubicBezTo>
                    <a:pt x="5656" y="6410"/>
                    <a:pt x="5585" y="5803"/>
                    <a:pt x="5192" y="5493"/>
                  </a:cubicBezTo>
                  <a:cubicBezTo>
                    <a:pt x="5049" y="5388"/>
                    <a:pt x="4880" y="5337"/>
                    <a:pt x="4712" y="5337"/>
                  </a:cubicBezTo>
                  <a:cubicBezTo>
                    <a:pt x="4516" y="5337"/>
                    <a:pt x="4322" y="5406"/>
                    <a:pt x="4168" y="5541"/>
                  </a:cubicBezTo>
                  <a:cubicBezTo>
                    <a:pt x="4930" y="4112"/>
                    <a:pt x="5692" y="2683"/>
                    <a:pt x="6454" y="1254"/>
                  </a:cubicBezTo>
                  <a:cubicBezTo>
                    <a:pt x="6656" y="885"/>
                    <a:pt x="6823" y="350"/>
                    <a:pt x="6466" y="99"/>
                  </a:cubicBezTo>
                  <a:cubicBezTo>
                    <a:pt x="6430" y="64"/>
                    <a:pt x="6394" y="40"/>
                    <a:pt x="6347" y="28"/>
                  </a:cubicBezTo>
                  <a:cubicBezTo>
                    <a:pt x="6289" y="9"/>
                    <a:pt x="6229" y="0"/>
                    <a:pt x="6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2"/>
            <p:cNvSpPr/>
            <p:nvPr/>
          </p:nvSpPr>
          <p:spPr>
            <a:xfrm>
              <a:off x="2658062" y="4120057"/>
              <a:ext cx="222688" cy="488819"/>
            </a:xfrm>
            <a:custGeom>
              <a:avLst/>
              <a:gdLst/>
              <a:ahLst/>
              <a:cxnLst/>
              <a:rect l="l" t="t" r="r" b="b"/>
              <a:pathLst>
                <a:path w="5490" h="12051" extrusionOk="0">
                  <a:moveTo>
                    <a:pt x="5025" y="1"/>
                  </a:moveTo>
                  <a:cubicBezTo>
                    <a:pt x="3453" y="715"/>
                    <a:pt x="2036" y="1739"/>
                    <a:pt x="869" y="3001"/>
                  </a:cubicBezTo>
                  <a:cubicBezTo>
                    <a:pt x="560" y="3311"/>
                    <a:pt x="310" y="3680"/>
                    <a:pt x="143" y="4085"/>
                  </a:cubicBezTo>
                  <a:cubicBezTo>
                    <a:pt x="0" y="4502"/>
                    <a:pt x="12" y="4990"/>
                    <a:pt x="298" y="5323"/>
                  </a:cubicBezTo>
                  <a:cubicBezTo>
                    <a:pt x="460" y="5527"/>
                    <a:pt x="721" y="5644"/>
                    <a:pt x="974" y="5644"/>
                  </a:cubicBezTo>
                  <a:cubicBezTo>
                    <a:pt x="1150" y="5644"/>
                    <a:pt x="1321" y="5588"/>
                    <a:pt x="1453" y="5466"/>
                  </a:cubicBezTo>
                  <a:lnTo>
                    <a:pt x="1453" y="5466"/>
                  </a:lnTo>
                  <a:cubicBezTo>
                    <a:pt x="1203" y="5847"/>
                    <a:pt x="941" y="6228"/>
                    <a:pt x="655" y="6585"/>
                  </a:cubicBezTo>
                  <a:cubicBezTo>
                    <a:pt x="393" y="6942"/>
                    <a:pt x="227" y="7454"/>
                    <a:pt x="477" y="7823"/>
                  </a:cubicBezTo>
                  <a:cubicBezTo>
                    <a:pt x="643" y="8076"/>
                    <a:pt x="936" y="8180"/>
                    <a:pt x="1245" y="8180"/>
                  </a:cubicBezTo>
                  <a:cubicBezTo>
                    <a:pt x="1445" y="8180"/>
                    <a:pt x="1651" y="8136"/>
                    <a:pt x="1834" y="8061"/>
                  </a:cubicBezTo>
                  <a:cubicBezTo>
                    <a:pt x="2286" y="7859"/>
                    <a:pt x="2679" y="7526"/>
                    <a:pt x="3155" y="7371"/>
                  </a:cubicBezTo>
                  <a:lnTo>
                    <a:pt x="3155" y="7371"/>
                  </a:lnTo>
                  <a:cubicBezTo>
                    <a:pt x="2453" y="7871"/>
                    <a:pt x="1762" y="8478"/>
                    <a:pt x="1453" y="9288"/>
                  </a:cubicBezTo>
                  <a:cubicBezTo>
                    <a:pt x="1346" y="9574"/>
                    <a:pt x="1298" y="9907"/>
                    <a:pt x="1453" y="10181"/>
                  </a:cubicBezTo>
                  <a:cubicBezTo>
                    <a:pt x="1558" y="10343"/>
                    <a:pt x="1747" y="10436"/>
                    <a:pt x="1941" y="10436"/>
                  </a:cubicBezTo>
                  <a:cubicBezTo>
                    <a:pt x="1989" y="10436"/>
                    <a:pt x="2037" y="10431"/>
                    <a:pt x="2084" y="10419"/>
                  </a:cubicBezTo>
                  <a:lnTo>
                    <a:pt x="2084" y="10419"/>
                  </a:lnTo>
                  <a:cubicBezTo>
                    <a:pt x="1762" y="10740"/>
                    <a:pt x="1715" y="11240"/>
                    <a:pt x="1941" y="11633"/>
                  </a:cubicBezTo>
                  <a:cubicBezTo>
                    <a:pt x="2048" y="11800"/>
                    <a:pt x="2191" y="11943"/>
                    <a:pt x="2358" y="12050"/>
                  </a:cubicBezTo>
                  <a:cubicBezTo>
                    <a:pt x="3001" y="11526"/>
                    <a:pt x="3798" y="10824"/>
                    <a:pt x="3953" y="10455"/>
                  </a:cubicBezTo>
                  <a:cubicBezTo>
                    <a:pt x="4144" y="10002"/>
                    <a:pt x="3965" y="8990"/>
                    <a:pt x="3584" y="8657"/>
                  </a:cubicBezTo>
                  <a:cubicBezTo>
                    <a:pt x="3535" y="8607"/>
                    <a:pt x="3468" y="8581"/>
                    <a:pt x="3401" y="8581"/>
                  </a:cubicBezTo>
                  <a:cubicBezTo>
                    <a:pt x="3370" y="8581"/>
                    <a:pt x="3340" y="8586"/>
                    <a:pt x="3310" y="8597"/>
                  </a:cubicBezTo>
                  <a:cubicBezTo>
                    <a:pt x="3394" y="8454"/>
                    <a:pt x="3477" y="8300"/>
                    <a:pt x="3560" y="8157"/>
                  </a:cubicBezTo>
                  <a:cubicBezTo>
                    <a:pt x="3810" y="7740"/>
                    <a:pt x="4013" y="7299"/>
                    <a:pt x="4156" y="6847"/>
                  </a:cubicBezTo>
                  <a:cubicBezTo>
                    <a:pt x="4322" y="6371"/>
                    <a:pt x="4251" y="5764"/>
                    <a:pt x="3858" y="5454"/>
                  </a:cubicBezTo>
                  <a:cubicBezTo>
                    <a:pt x="3715" y="5349"/>
                    <a:pt x="3546" y="5298"/>
                    <a:pt x="3378" y="5298"/>
                  </a:cubicBezTo>
                  <a:cubicBezTo>
                    <a:pt x="3182" y="5298"/>
                    <a:pt x="2988" y="5367"/>
                    <a:pt x="2834" y="5502"/>
                  </a:cubicBezTo>
                  <a:cubicBezTo>
                    <a:pt x="3596" y="4073"/>
                    <a:pt x="4358" y="2644"/>
                    <a:pt x="5120" y="1215"/>
                  </a:cubicBezTo>
                  <a:cubicBezTo>
                    <a:pt x="5322" y="846"/>
                    <a:pt x="5489" y="311"/>
                    <a:pt x="5144" y="72"/>
                  </a:cubicBezTo>
                  <a:cubicBezTo>
                    <a:pt x="5108" y="37"/>
                    <a:pt x="5060" y="13"/>
                    <a:pt x="5025" y="1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2"/>
            <p:cNvSpPr/>
            <p:nvPr/>
          </p:nvSpPr>
          <p:spPr>
            <a:xfrm>
              <a:off x="2715054" y="4029763"/>
              <a:ext cx="44456" cy="75365"/>
            </a:xfrm>
            <a:custGeom>
              <a:avLst/>
              <a:gdLst/>
              <a:ahLst/>
              <a:cxnLst/>
              <a:rect l="l" t="t" r="r" b="b"/>
              <a:pathLst>
                <a:path w="1096" h="1858" extrusionOk="0">
                  <a:moveTo>
                    <a:pt x="774" y="0"/>
                  </a:moveTo>
                  <a:cubicBezTo>
                    <a:pt x="238" y="453"/>
                    <a:pt x="0" y="1167"/>
                    <a:pt x="155" y="1858"/>
                  </a:cubicBezTo>
                  <a:cubicBezTo>
                    <a:pt x="846" y="1536"/>
                    <a:pt x="1096" y="691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2"/>
            <p:cNvSpPr/>
            <p:nvPr/>
          </p:nvSpPr>
          <p:spPr>
            <a:xfrm>
              <a:off x="2881201" y="4261502"/>
              <a:ext cx="72445" cy="37074"/>
            </a:xfrm>
            <a:custGeom>
              <a:avLst/>
              <a:gdLst/>
              <a:ahLst/>
              <a:cxnLst/>
              <a:rect l="l" t="t" r="r" b="b"/>
              <a:pathLst>
                <a:path w="1786" h="914" extrusionOk="0">
                  <a:moveTo>
                    <a:pt x="1563" y="1"/>
                  </a:moveTo>
                  <a:cubicBezTo>
                    <a:pt x="950" y="1"/>
                    <a:pt x="361" y="302"/>
                    <a:pt x="0" y="812"/>
                  </a:cubicBezTo>
                  <a:cubicBezTo>
                    <a:pt x="164" y="881"/>
                    <a:pt x="333" y="914"/>
                    <a:pt x="499" y="914"/>
                  </a:cubicBezTo>
                  <a:cubicBezTo>
                    <a:pt x="1047" y="914"/>
                    <a:pt x="1567" y="562"/>
                    <a:pt x="1786" y="14"/>
                  </a:cubicBezTo>
                  <a:cubicBezTo>
                    <a:pt x="1711" y="5"/>
                    <a:pt x="1637" y="1"/>
                    <a:pt x="1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62"/>
            <p:cNvSpPr/>
            <p:nvPr/>
          </p:nvSpPr>
          <p:spPr>
            <a:xfrm>
              <a:off x="2879254" y="4487642"/>
              <a:ext cx="50744" cy="18537"/>
            </a:xfrm>
            <a:custGeom>
              <a:avLst/>
              <a:gdLst/>
              <a:ahLst/>
              <a:cxnLst/>
              <a:rect l="l" t="t" r="r" b="b"/>
              <a:pathLst>
                <a:path w="1251" h="457" extrusionOk="0">
                  <a:moveTo>
                    <a:pt x="487" y="0"/>
                  </a:moveTo>
                  <a:cubicBezTo>
                    <a:pt x="323" y="0"/>
                    <a:pt x="157" y="35"/>
                    <a:pt x="0" y="107"/>
                  </a:cubicBezTo>
                  <a:cubicBezTo>
                    <a:pt x="175" y="337"/>
                    <a:pt x="439" y="457"/>
                    <a:pt x="707" y="457"/>
                  </a:cubicBezTo>
                  <a:cubicBezTo>
                    <a:pt x="896" y="457"/>
                    <a:pt x="1088" y="397"/>
                    <a:pt x="1251" y="273"/>
                  </a:cubicBezTo>
                  <a:cubicBezTo>
                    <a:pt x="1028" y="95"/>
                    <a:pt x="759" y="0"/>
                    <a:pt x="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2"/>
            <p:cNvSpPr/>
            <p:nvPr/>
          </p:nvSpPr>
          <p:spPr>
            <a:xfrm>
              <a:off x="3715267" y="3954153"/>
              <a:ext cx="198026" cy="456369"/>
            </a:xfrm>
            <a:custGeom>
              <a:avLst/>
              <a:gdLst/>
              <a:ahLst/>
              <a:cxnLst/>
              <a:rect l="l" t="t" r="r" b="b"/>
              <a:pathLst>
                <a:path w="4882" h="11251" extrusionOk="0">
                  <a:moveTo>
                    <a:pt x="4429" y="1"/>
                  </a:moveTo>
                  <a:cubicBezTo>
                    <a:pt x="4280" y="1"/>
                    <a:pt x="4119" y="75"/>
                    <a:pt x="3989" y="150"/>
                  </a:cubicBezTo>
                  <a:cubicBezTo>
                    <a:pt x="3072" y="626"/>
                    <a:pt x="2215" y="1198"/>
                    <a:pt x="1417" y="1841"/>
                  </a:cubicBezTo>
                  <a:cubicBezTo>
                    <a:pt x="953" y="2210"/>
                    <a:pt x="500" y="2615"/>
                    <a:pt x="274" y="3162"/>
                  </a:cubicBezTo>
                  <a:cubicBezTo>
                    <a:pt x="48" y="3710"/>
                    <a:pt x="119" y="4412"/>
                    <a:pt x="572" y="4782"/>
                  </a:cubicBezTo>
                  <a:cubicBezTo>
                    <a:pt x="0" y="5329"/>
                    <a:pt x="24" y="6294"/>
                    <a:pt x="405" y="6984"/>
                  </a:cubicBezTo>
                  <a:cubicBezTo>
                    <a:pt x="572" y="7270"/>
                    <a:pt x="3072" y="10556"/>
                    <a:pt x="3667" y="11199"/>
                  </a:cubicBezTo>
                  <a:cubicBezTo>
                    <a:pt x="3701" y="11236"/>
                    <a:pt x="3739" y="11251"/>
                    <a:pt x="3775" y="11251"/>
                  </a:cubicBezTo>
                  <a:cubicBezTo>
                    <a:pt x="3892" y="11251"/>
                    <a:pt x="3993" y="11091"/>
                    <a:pt x="3893" y="10973"/>
                  </a:cubicBezTo>
                  <a:cubicBezTo>
                    <a:pt x="3322" y="10330"/>
                    <a:pt x="2798" y="9651"/>
                    <a:pt x="2238" y="8984"/>
                  </a:cubicBezTo>
                  <a:cubicBezTo>
                    <a:pt x="2346" y="8901"/>
                    <a:pt x="2489" y="8794"/>
                    <a:pt x="2643" y="8663"/>
                  </a:cubicBezTo>
                  <a:cubicBezTo>
                    <a:pt x="3108" y="8294"/>
                    <a:pt x="3679" y="7794"/>
                    <a:pt x="3786" y="7520"/>
                  </a:cubicBezTo>
                  <a:cubicBezTo>
                    <a:pt x="3929" y="7187"/>
                    <a:pt x="3798" y="6472"/>
                    <a:pt x="3536" y="6234"/>
                  </a:cubicBezTo>
                  <a:cubicBezTo>
                    <a:pt x="3499" y="6197"/>
                    <a:pt x="3453" y="6178"/>
                    <a:pt x="3405" y="6178"/>
                  </a:cubicBezTo>
                  <a:cubicBezTo>
                    <a:pt x="3377" y="6178"/>
                    <a:pt x="3349" y="6185"/>
                    <a:pt x="3322" y="6198"/>
                  </a:cubicBezTo>
                  <a:cubicBezTo>
                    <a:pt x="3393" y="6091"/>
                    <a:pt x="3453" y="5984"/>
                    <a:pt x="3512" y="5877"/>
                  </a:cubicBezTo>
                  <a:cubicBezTo>
                    <a:pt x="3691" y="5579"/>
                    <a:pt x="3834" y="5258"/>
                    <a:pt x="3929" y="4936"/>
                  </a:cubicBezTo>
                  <a:cubicBezTo>
                    <a:pt x="4048" y="4591"/>
                    <a:pt x="4001" y="4162"/>
                    <a:pt x="3715" y="3936"/>
                  </a:cubicBezTo>
                  <a:cubicBezTo>
                    <a:pt x="3610" y="3864"/>
                    <a:pt x="3489" y="3828"/>
                    <a:pt x="3370" y="3828"/>
                  </a:cubicBezTo>
                  <a:cubicBezTo>
                    <a:pt x="3233" y="3828"/>
                    <a:pt x="3097" y="3876"/>
                    <a:pt x="2989" y="3972"/>
                  </a:cubicBezTo>
                  <a:lnTo>
                    <a:pt x="4620" y="900"/>
                  </a:lnTo>
                  <a:cubicBezTo>
                    <a:pt x="4763" y="626"/>
                    <a:pt x="4882" y="245"/>
                    <a:pt x="4644" y="67"/>
                  </a:cubicBezTo>
                  <a:cubicBezTo>
                    <a:pt x="4608" y="55"/>
                    <a:pt x="4584" y="31"/>
                    <a:pt x="4548" y="19"/>
                  </a:cubicBezTo>
                  <a:cubicBezTo>
                    <a:pt x="4510" y="6"/>
                    <a:pt x="4470" y="1"/>
                    <a:pt x="4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2"/>
            <p:cNvSpPr/>
            <p:nvPr/>
          </p:nvSpPr>
          <p:spPr>
            <a:xfrm>
              <a:off x="3753397" y="3954924"/>
              <a:ext cx="159897" cy="350622"/>
            </a:xfrm>
            <a:custGeom>
              <a:avLst/>
              <a:gdLst/>
              <a:ahLst/>
              <a:cxnLst/>
              <a:rect l="l" t="t" r="r" b="b"/>
              <a:pathLst>
                <a:path w="3942" h="8644" extrusionOk="0">
                  <a:moveTo>
                    <a:pt x="3620" y="0"/>
                  </a:moveTo>
                  <a:cubicBezTo>
                    <a:pt x="2489" y="512"/>
                    <a:pt x="1477" y="1250"/>
                    <a:pt x="644" y="2155"/>
                  </a:cubicBezTo>
                  <a:cubicBezTo>
                    <a:pt x="417" y="2369"/>
                    <a:pt x="239" y="2643"/>
                    <a:pt x="120" y="2929"/>
                  </a:cubicBezTo>
                  <a:cubicBezTo>
                    <a:pt x="1" y="3227"/>
                    <a:pt x="36" y="3560"/>
                    <a:pt x="227" y="3822"/>
                  </a:cubicBezTo>
                  <a:cubicBezTo>
                    <a:pt x="345" y="3967"/>
                    <a:pt x="531" y="4048"/>
                    <a:pt x="711" y="4048"/>
                  </a:cubicBezTo>
                  <a:cubicBezTo>
                    <a:pt x="840" y="4048"/>
                    <a:pt x="966" y="4007"/>
                    <a:pt x="1060" y="3917"/>
                  </a:cubicBezTo>
                  <a:lnTo>
                    <a:pt x="1060" y="3917"/>
                  </a:lnTo>
                  <a:cubicBezTo>
                    <a:pt x="882" y="4203"/>
                    <a:pt x="691" y="4465"/>
                    <a:pt x="489" y="4715"/>
                  </a:cubicBezTo>
                  <a:cubicBezTo>
                    <a:pt x="298" y="4977"/>
                    <a:pt x="179" y="5346"/>
                    <a:pt x="358" y="5608"/>
                  </a:cubicBezTo>
                  <a:cubicBezTo>
                    <a:pt x="480" y="5788"/>
                    <a:pt x="690" y="5863"/>
                    <a:pt x="910" y="5863"/>
                  </a:cubicBezTo>
                  <a:cubicBezTo>
                    <a:pt x="1054" y="5863"/>
                    <a:pt x="1202" y="5831"/>
                    <a:pt x="1334" y="5775"/>
                  </a:cubicBezTo>
                  <a:cubicBezTo>
                    <a:pt x="1656" y="5644"/>
                    <a:pt x="1941" y="5405"/>
                    <a:pt x="2287" y="5286"/>
                  </a:cubicBezTo>
                  <a:lnTo>
                    <a:pt x="2287" y="5286"/>
                  </a:lnTo>
                  <a:cubicBezTo>
                    <a:pt x="1775" y="5644"/>
                    <a:pt x="1275" y="6072"/>
                    <a:pt x="1060" y="6656"/>
                  </a:cubicBezTo>
                  <a:cubicBezTo>
                    <a:pt x="965" y="6858"/>
                    <a:pt x="965" y="7096"/>
                    <a:pt x="1060" y="7299"/>
                  </a:cubicBezTo>
                  <a:cubicBezTo>
                    <a:pt x="1136" y="7421"/>
                    <a:pt x="1264" y="7492"/>
                    <a:pt x="1403" y="7492"/>
                  </a:cubicBezTo>
                  <a:cubicBezTo>
                    <a:pt x="1439" y="7492"/>
                    <a:pt x="1476" y="7487"/>
                    <a:pt x="1513" y="7477"/>
                  </a:cubicBezTo>
                  <a:lnTo>
                    <a:pt x="1513" y="7477"/>
                  </a:lnTo>
                  <a:cubicBezTo>
                    <a:pt x="1287" y="7715"/>
                    <a:pt x="1251" y="8061"/>
                    <a:pt x="1406" y="8346"/>
                  </a:cubicBezTo>
                  <a:cubicBezTo>
                    <a:pt x="1489" y="8465"/>
                    <a:pt x="1584" y="8573"/>
                    <a:pt x="1703" y="8644"/>
                  </a:cubicBezTo>
                  <a:cubicBezTo>
                    <a:pt x="2168" y="8275"/>
                    <a:pt x="2739" y="7775"/>
                    <a:pt x="2846" y="7501"/>
                  </a:cubicBezTo>
                  <a:cubicBezTo>
                    <a:pt x="2989" y="7168"/>
                    <a:pt x="2858" y="6453"/>
                    <a:pt x="2596" y="6215"/>
                  </a:cubicBezTo>
                  <a:cubicBezTo>
                    <a:pt x="2559" y="6178"/>
                    <a:pt x="2513" y="6159"/>
                    <a:pt x="2465" y="6159"/>
                  </a:cubicBezTo>
                  <a:cubicBezTo>
                    <a:pt x="2437" y="6159"/>
                    <a:pt x="2409" y="6166"/>
                    <a:pt x="2382" y="6179"/>
                  </a:cubicBezTo>
                  <a:cubicBezTo>
                    <a:pt x="2453" y="6072"/>
                    <a:pt x="2513" y="5965"/>
                    <a:pt x="2572" y="5858"/>
                  </a:cubicBezTo>
                  <a:cubicBezTo>
                    <a:pt x="2751" y="5560"/>
                    <a:pt x="2894" y="5239"/>
                    <a:pt x="2989" y="4917"/>
                  </a:cubicBezTo>
                  <a:cubicBezTo>
                    <a:pt x="3108" y="4572"/>
                    <a:pt x="3061" y="4143"/>
                    <a:pt x="2775" y="3917"/>
                  </a:cubicBezTo>
                  <a:cubicBezTo>
                    <a:pt x="2670" y="3845"/>
                    <a:pt x="2549" y="3809"/>
                    <a:pt x="2430" y="3809"/>
                  </a:cubicBezTo>
                  <a:cubicBezTo>
                    <a:pt x="2293" y="3809"/>
                    <a:pt x="2157" y="3857"/>
                    <a:pt x="2049" y="3953"/>
                  </a:cubicBezTo>
                  <a:lnTo>
                    <a:pt x="3680" y="881"/>
                  </a:lnTo>
                  <a:cubicBezTo>
                    <a:pt x="3823" y="607"/>
                    <a:pt x="3942" y="226"/>
                    <a:pt x="3704" y="48"/>
                  </a:cubicBezTo>
                  <a:cubicBezTo>
                    <a:pt x="3680" y="36"/>
                    <a:pt x="3644" y="12"/>
                    <a:pt x="3620" y="0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62"/>
            <p:cNvSpPr/>
            <p:nvPr/>
          </p:nvSpPr>
          <p:spPr>
            <a:xfrm>
              <a:off x="3794447" y="3890185"/>
              <a:ext cx="32896" cy="54597"/>
            </a:xfrm>
            <a:custGeom>
              <a:avLst/>
              <a:gdLst/>
              <a:ahLst/>
              <a:cxnLst/>
              <a:rect l="l" t="t" r="r" b="b"/>
              <a:pathLst>
                <a:path w="811" h="1346" extrusionOk="0">
                  <a:moveTo>
                    <a:pt x="560" y="1"/>
                  </a:moveTo>
                  <a:cubicBezTo>
                    <a:pt x="167" y="334"/>
                    <a:pt x="1" y="846"/>
                    <a:pt x="108" y="1346"/>
                  </a:cubicBezTo>
                  <a:cubicBezTo>
                    <a:pt x="608" y="1096"/>
                    <a:pt x="810" y="501"/>
                    <a:pt x="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2"/>
            <p:cNvSpPr/>
            <p:nvPr/>
          </p:nvSpPr>
          <p:spPr>
            <a:xfrm>
              <a:off x="3913744" y="4056778"/>
              <a:ext cx="52204" cy="26325"/>
            </a:xfrm>
            <a:custGeom>
              <a:avLst/>
              <a:gdLst/>
              <a:ahLst/>
              <a:cxnLst/>
              <a:rect l="l" t="t" r="r" b="b"/>
              <a:pathLst>
                <a:path w="1287" h="649" extrusionOk="0">
                  <a:moveTo>
                    <a:pt x="1103" y="0"/>
                  </a:moveTo>
                  <a:cubicBezTo>
                    <a:pt x="667" y="0"/>
                    <a:pt x="251" y="219"/>
                    <a:pt x="1" y="585"/>
                  </a:cubicBezTo>
                  <a:cubicBezTo>
                    <a:pt x="117" y="628"/>
                    <a:pt x="236" y="648"/>
                    <a:pt x="354" y="648"/>
                  </a:cubicBezTo>
                  <a:cubicBezTo>
                    <a:pt x="757" y="648"/>
                    <a:pt x="1139" y="409"/>
                    <a:pt x="1286" y="13"/>
                  </a:cubicBezTo>
                  <a:cubicBezTo>
                    <a:pt x="1225" y="4"/>
                    <a:pt x="1164" y="0"/>
                    <a:pt x="1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2"/>
            <p:cNvSpPr/>
            <p:nvPr/>
          </p:nvSpPr>
          <p:spPr>
            <a:xfrm>
              <a:off x="3912284" y="4218626"/>
              <a:ext cx="36750" cy="13386"/>
            </a:xfrm>
            <a:custGeom>
              <a:avLst/>
              <a:gdLst/>
              <a:ahLst/>
              <a:cxnLst/>
              <a:rect l="l" t="t" r="r" b="b"/>
              <a:pathLst>
                <a:path w="906" h="330" extrusionOk="0">
                  <a:moveTo>
                    <a:pt x="362" y="1"/>
                  </a:moveTo>
                  <a:cubicBezTo>
                    <a:pt x="240" y="1"/>
                    <a:pt x="117" y="28"/>
                    <a:pt x="1" y="83"/>
                  </a:cubicBezTo>
                  <a:cubicBezTo>
                    <a:pt x="126" y="243"/>
                    <a:pt x="315" y="329"/>
                    <a:pt x="508" y="329"/>
                  </a:cubicBezTo>
                  <a:cubicBezTo>
                    <a:pt x="646" y="329"/>
                    <a:pt x="786" y="285"/>
                    <a:pt x="906" y="190"/>
                  </a:cubicBezTo>
                  <a:cubicBezTo>
                    <a:pt x="746" y="67"/>
                    <a:pt x="555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2"/>
            <p:cNvSpPr/>
            <p:nvPr/>
          </p:nvSpPr>
          <p:spPr>
            <a:xfrm>
              <a:off x="1843738" y="4267716"/>
              <a:ext cx="5456533" cy="875796"/>
            </a:xfrm>
            <a:custGeom>
              <a:avLst/>
              <a:gdLst/>
              <a:ahLst/>
              <a:cxnLst/>
              <a:rect l="l" t="t" r="r" b="b"/>
              <a:pathLst>
                <a:path w="128707" h="20658" extrusionOk="0">
                  <a:moveTo>
                    <a:pt x="62746" y="0"/>
                  </a:moveTo>
                  <a:cubicBezTo>
                    <a:pt x="51364" y="0"/>
                    <a:pt x="37434" y="4001"/>
                    <a:pt x="26254" y="7739"/>
                  </a:cubicBezTo>
                  <a:cubicBezTo>
                    <a:pt x="16288" y="11085"/>
                    <a:pt x="0" y="20657"/>
                    <a:pt x="0" y="20657"/>
                  </a:cubicBezTo>
                  <a:lnTo>
                    <a:pt x="128707" y="20657"/>
                  </a:lnTo>
                  <a:cubicBezTo>
                    <a:pt x="128707" y="20657"/>
                    <a:pt x="103644" y="8942"/>
                    <a:pt x="96834" y="6798"/>
                  </a:cubicBezTo>
                  <a:cubicBezTo>
                    <a:pt x="85392" y="3179"/>
                    <a:pt x="72569" y="0"/>
                    <a:pt x="6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2"/>
            <p:cNvSpPr/>
            <p:nvPr/>
          </p:nvSpPr>
          <p:spPr>
            <a:xfrm>
              <a:off x="2956752" y="4267716"/>
              <a:ext cx="2992281" cy="553000"/>
            </a:xfrm>
            <a:custGeom>
              <a:avLst/>
              <a:gdLst/>
              <a:ahLst/>
              <a:cxnLst/>
              <a:rect l="l" t="t" r="r" b="b"/>
              <a:pathLst>
                <a:path w="70581" h="13044" extrusionOk="0">
                  <a:moveTo>
                    <a:pt x="36493" y="0"/>
                  </a:moveTo>
                  <a:cubicBezTo>
                    <a:pt x="25111" y="0"/>
                    <a:pt x="11133" y="3870"/>
                    <a:pt x="1" y="7739"/>
                  </a:cubicBezTo>
                  <a:cubicBezTo>
                    <a:pt x="751" y="9418"/>
                    <a:pt x="2299" y="10775"/>
                    <a:pt x="4001" y="11549"/>
                  </a:cubicBezTo>
                  <a:cubicBezTo>
                    <a:pt x="6371" y="12597"/>
                    <a:pt x="9026" y="12740"/>
                    <a:pt x="11609" y="12835"/>
                  </a:cubicBezTo>
                  <a:cubicBezTo>
                    <a:pt x="15172" y="12968"/>
                    <a:pt x="18757" y="13043"/>
                    <a:pt x="22350" y="13043"/>
                  </a:cubicBezTo>
                  <a:cubicBezTo>
                    <a:pt x="38692" y="13043"/>
                    <a:pt x="55209" y="11491"/>
                    <a:pt x="70581" y="6787"/>
                  </a:cubicBezTo>
                  <a:cubicBezTo>
                    <a:pt x="59139" y="3167"/>
                    <a:pt x="46304" y="0"/>
                    <a:pt x="36493" y="0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2"/>
            <p:cNvSpPr/>
            <p:nvPr/>
          </p:nvSpPr>
          <p:spPr>
            <a:xfrm>
              <a:off x="3780034" y="4510134"/>
              <a:ext cx="1215041" cy="121928"/>
            </a:xfrm>
            <a:custGeom>
              <a:avLst/>
              <a:gdLst/>
              <a:ahLst/>
              <a:cxnLst/>
              <a:rect l="l" t="t" r="r" b="b"/>
              <a:pathLst>
                <a:path w="28660" h="2876" extrusionOk="0">
                  <a:moveTo>
                    <a:pt x="14326" y="0"/>
                  </a:moveTo>
                  <a:cubicBezTo>
                    <a:pt x="9526" y="0"/>
                    <a:pt x="4728" y="479"/>
                    <a:pt x="1" y="1438"/>
                  </a:cubicBezTo>
                  <a:cubicBezTo>
                    <a:pt x="4728" y="2396"/>
                    <a:pt x="9526" y="2875"/>
                    <a:pt x="14326" y="2875"/>
                  </a:cubicBezTo>
                  <a:cubicBezTo>
                    <a:pt x="19125" y="2875"/>
                    <a:pt x="23926" y="2396"/>
                    <a:pt x="28659" y="1438"/>
                  </a:cubicBezTo>
                  <a:cubicBezTo>
                    <a:pt x="23926" y="479"/>
                    <a:pt x="19125" y="0"/>
                    <a:pt x="14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2"/>
            <p:cNvSpPr/>
            <p:nvPr/>
          </p:nvSpPr>
          <p:spPr>
            <a:xfrm>
              <a:off x="3481987" y="1904569"/>
              <a:ext cx="1808682" cy="1065009"/>
            </a:xfrm>
            <a:custGeom>
              <a:avLst/>
              <a:gdLst/>
              <a:ahLst/>
              <a:cxnLst/>
              <a:rect l="l" t="t" r="r" b="b"/>
              <a:pathLst>
                <a:path w="44590" h="26256" extrusionOk="0">
                  <a:moveTo>
                    <a:pt x="20711" y="1"/>
                  </a:moveTo>
                  <a:cubicBezTo>
                    <a:pt x="19759" y="1"/>
                    <a:pt x="18808" y="42"/>
                    <a:pt x="17860" y="124"/>
                  </a:cubicBezTo>
                  <a:cubicBezTo>
                    <a:pt x="17598" y="148"/>
                    <a:pt x="17336" y="172"/>
                    <a:pt x="17074" y="196"/>
                  </a:cubicBezTo>
                  <a:cubicBezTo>
                    <a:pt x="11871" y="803"/>
                    <a:pt x="6870" y="2589"/>
                    <a:pt x="2465" y="5434"/>
                  </a:cubicBezTo>
                  <a:cubicBezTo>
                    <a:pt x="2215" y="5589"/>
                    <a:pt x="1989" y="5744"/>
                    <a:pt x="1786" y="5887"/>
                  </a:cubicBezTo>
                  <a:cubicBezTo>
                    <a:pt x="1167" y="6303"/>
                    <a:pt x="572" y="6744"/>
                    <a:pt x="0" y="7232"/>
                  </a:cubicBezTo>
                  <a:lnTo>
                    <a:pt x="2798" y="12888"/>
                  </a:lnTo>
                  <a:lnTo>
                    <a:pt x="3072" y="13435"/>
                  </a:lnTo>
                  <a:lnTo>
                    <a:pt x="7239" y="21853"/>
                  </a:lnTo>
                  <a:cubicBezTo>
                    <a:pt x="7239" y="21853"/>
                    <a:pt x="24765" y="26255"/>
                    <a:pt x="31945" y="26255"/>
                  </a:cubicBezTo>
                  <a:cubicBezTo>
                    <a:pt x="32929" y="26255"/>
                    <a:pt x="33719" y="26172"/>
                    <a:pt x="34243" y="25984"/>
                  </a:cubicBezTo>
                  <a:cubicBezTo>
                    <a:pt x="35933" y="25377"/>
                    <a:pt x="37874" y="24341"/>
                    <a:pt x="39612" y="23317"/>
                  </a:cubicBezTo>
                  <a:cubicBezTo>
                    <a:pt x="39779" y="23222"/>
                    <a:pt x="39946" y="23127"/>
                    <a:pt x="40113" y="23020"/>
                  </a:cubicBezTo>
                  <a:cubicBezTo>
                    <a:pt x="40744" y="22639"/>
                    <a:pt x="41339" y="22270"/>
                    <a:pt x="41875" y="21924"/>
                  </a:cubicBezTo>
                  <a:cubicBezTo>
                    <a:pt x="42029" y="21817"/>
                    <a:pt x="42184" y="21722"/>
                    <a:pt x="42327" y="21627"/>
                  </a:cubicBezTo>
                  <a:cubicBezTo>
                    <a:pt x="43684" y="20734"/>
                    <a:pt x="44589" y="20079"/>
                    <a:pt x="44589" y="20079"/>
                  </a:cubicBezTo>
                  <a:cubicBezTo>
                    <a:pt x="44589" y="20079"/>
                    <a:pt x="44125" y="17317"/>
                    <a:pt x="42541" y="13852"/>
                  </a:cubicBezTo>
                  <a:cubicBezTo>
                    <a:pt x="42446" y="13638"/>
                    <a:pt x="42339" y="13412"/>
                    <a:pt x="42232" y="13185"/>
                  </a:cubicBezTo>
                  <a:cubicBezTo>
                    <a:pt x="39779" y="8137"/>
                    <a:pt x="35017" y="1934"/>
                    <a:pt x="26111" y="446"/>
                  </a:cubicBezTo>
                  <a:cubicBezTo>
                    <a:pt x="24324" y="149"/>
                    <a:pt x="22518" y="1"/>
                    <a:pt x="207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2"/>
            <p:cNvSpPr/>
            <p:nvPr/>
          </p:nvSpPr>
          <p:spPr>
            <a:xfrm>
              <a:off x="3554433" y="2124503"/>
              <a:ext cx="1644485" cy="669403"/>
            </a:xfrm>
            <a:custGeom>
              <a:avLst/>
              <a:gdLst/>
              <a:ahLst/>
              <a:cxnLst/>
              <a:rect l="l" t="t" r="r" b="b"/>
              <a:pathLst>
                <a:path w="40542" h="16503" extrusionOk="0">
                  <a:moveTo>
                    <a:pt x="667" y="0"/>
                  </a:moveTo>
                  <a:cubicBezTo>
                    <a:pt x="429" y="167"/>
                    <a:pt x="203" y="310"/>
                    <a:pt x="0" y="453"/>
                  </a:cubicBezTo>
                  <a:cubicBezTo>
                    <a:pt x="6370" y="1132"/>
                    <a:pt x="12657" y="2417"/>
                    <a:pt x="18729" y="4489"/>
                  </a:cubicBezTo>
                  <a:cubicBezTo>
                    <a:pt x="26516" y="7156"/>
                    <a:pt x="33886" y="11121"/>
                    <a:pt x="40089" y="16502"/>
                  </a:cubicBezTo>
                  <a:cubicBezTo>
                    <a:pt x="40243" y="16395"/>
                    <a:pt x="40398" y="16300"/>
                    <a:pt x="40541" y="16205"/>
                  </a:cubicBezTo>
                  <a:cubicBezTo>
                    <a:pt x="37374" y="13454"/>
                    <a:pt x="33933" y="11049"/>
                    <a:pt x="30266" y="9025"/>
                  </a:cubicBezTo>
                  <a:cubicBezTo>
                    <a:pt x="21932" y="4394"/>
                    <a:pt x="12645" y="1632"/>
                    <a:pt x="3191" y="322"/>
                  </a:cubicBezTo>
                  <a:cubicBezTo>
                    <a:pt x="2358" y="203"/>
                    <a:pt x="1512" y="96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2"/>
            <p:cNvSpPr/>
            <p:nvPr/>
          </p:nvSpPr>
          <p:spPr>
            <a:xfrm>
              <a:off x="3595483" y="2427308"/>
              <a:ext cx="1513590" cy="423107"/>
            </a:xfrm>
            <a:custGeom>
              <a:avLst/>
              <a:gdLst/>
              <a:ahLst/>
              <a:cxnLst/>
              <a:rect l="l" t="t" r="r" b="b"/>
              <a:pathLst>
                <a:path w="37315" h="10431" extrusionOk="0">
                  <a:moveTo>
                    <a:pt x="16407" y="3644"/>
                  </a:moveTo>
                  <a:cubicBezTo>
                    <a:pt x="18634" y="4489"/>
                    <a:pt x="20598" y="5787"/>
                    <a:pt x="21503" y="7942"/>
                  </a:cubicBezTo>
                  <a:cubicBezTo>
                    <a:pt x="20891" y="8022"/>
                    <a:pt x="20260" y="8091"/>
                    <a:pt x="19632" y="8091"/>
                  </a:cubicBezTo>
                  <a:cubicBezTo>
                    <a:pt x="18952" y="8091"/>
                    <a:pt x="18277" y="8010"/>
                    <a:pt x="17634" y="7775"/>
                  </a:cubicBezTo>
                  <a:cubicBezTo>
                    <a:pt x="16526" y="7371"/>
                    <a:pt x="15657" y="6335"/>
                    <a:pt x="15657" y="5120"/>
                  </a:cubicBezTo>
                  <a:cubicBezTo>
                    <a:pt x="15657" y="4394"/>
                    <a:pt x="15943" y="3918"/>
                    <a:pt x="16407" y="3644"/>
                  </a:cubicBezTo>
                  <a:close/>
                  <a:moveTo>
                    <a:pt x="0" y="1"/>
                  </a:moveTo>
                  <a:lnTo>
                    <a:pt x="274" y="536"/>
                  </a:lnTo>
                  <a:cubicBezTo>
                    <a:pt x="3644" y="882"/>
                    <a:pt x="6989" y="1394"/>
                    <a:pt x="10311" y="2072"/>
                  </a:cubicBezTo>
                  <a:cubicBezTo>
                    <a:pt x="11990" y="2430"/>
                    <a:pt x="13990" y="2799"/>
                    <a:pt x="15859" y="3442"/>
                  </a:cubicBezTo>
                  <a:cubicBezTo>
                    <a:pt x="15705" y="3573"/>
                    <a:pt x="15586" y="3727"/>
                    <a:pt x="15478" y="3894"/>
                  </a:cubicBezTo>
                  <a:cubicBezTo>
                    <a:pt x="14955" y="4715"/>
                    <a:pt x="15097" y="5775"/>
                    <a:pt x="15526" y="6597"/>
                  </a:cubicBezTo>
                  <a:cubicBezTo>
                    <a:pt x="16354" y="8188"/>
                    <a:pt x="17996" y="8583"/>
                    <a:pt x="19663" y="8583"/>
                  </a:cubicBezTo>
                  <a:cubicBezTo>
                    <a:pt x="20440" y="8583"/>
                    <a:pt x="21223" y="8497"/>
                    <a:pt x="21932" y="8406"/>
                  </a:cubicBezTo>
                  <a:cubicBezTo>
                    <a:pt x="22075" y="8371"/>
                    <a:pt x="22158" y="8240"/>
                    <a:pt x="22122" y="8097"/>
                  </a:cubicBezTo>
                  <a:cubicBezTo>
                    <a:pt x="21301" y="5823"/>
                    <a:pt x="19336" y="4370"/>
                    <a:pt x="17169" y="3442"/>
                  </a:cubicBezTo>
                  <a:lnTo>
                    <a:pt x="17038" y="3394"/>
                  </a:lnTo>
                  <a:cubicBezTo>
                    <a:pt x="17340" y="3320"/>
                    <a:pt x="17676" y="3289"/>
                    <a:pt x="18030" y="3289"/>
                  </a:cubicBezTo>
                  <a:cubicBezTo>
                    <a:pt x="19508" y="3289"/>
                    <a:pt x="21300" y="3828"/>
                    <a:pt x="22194" y="4049"/>
                  </a:cubicBezTo>
                  <a:cubicBezTo>
                    <a:pt x="27397" y="5323"/>
                    <a:pt x="32338" y="7490"/>
                    <a:pt x="36814" y="10430"/>
                  </a:cubicBezTo>
                  <a:cubicBezTo>
                    <a:pt x="36981" y="10335"/>
                    <a:pt x="37148" y="10240"/>
                    <a:pt x="37315" y="10133"/>
                  </a:cubicBezTo>
                  <a:cubicBezTo>
                    <a:pt x="36457" y="9561"/>
                    <a:pt x="35588" y="9026"/>
                    <a:pt x="34695" y="8514"/>
                  </a:cubicBezTo>
                  <a:cubicBezTo>
                    <a:pt x="32266" y="7109"/>
                    <a:pt x="29718" y="5930"/>
                    <a:pt x="27087" y="4977"/>
                  </a:cubicBezTo>
                  <a:cubicBezTo>
                    <a:pt x="24444" y="4025"/>
                    <a:pt x="21670" y="3215"/>
                    <a:pt x="18884" y="2834"/>
                  </a:cubicBezTo>
                  <a:cubicBezTo>
                    <a:pt x="18595" y="2797"/>
                    <a:pt x="18292" y="2773"/>
                    <a:pt x="17987" y="2773"/>
                  </a:cubicBezTo>
                  <a:cubicBezTo>
                    <a:pt x="17413" y="2773"/>
                    <a:pt x="16834" y="2859"/>
                    <a:pt x="16336" y="3108"/>
                  </a:cubicBezTo>
                  <a:cubicBezTo>
                    <a:pt x="14383" y="2382"/>
                    <a:pt x="12311" y="1953"/>
                    <a:pt x="10264" y="1537"/>
                  </a:cubicBezTo>
                  <a:cubicBezTo>
                    <a:pt x="7620" y="1001"/>
                    <a:pt x="4953" y="560"/>
                    <a:pt x="2263" y="239"/>
                  </a:cubicBezTo>
                  <a:cubicBezTo>
                    <a:pt x="1512" y="144"/>
                    <a:pt x="762" y="7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2"/>
            <p:cNvSpPr/>
            <p:nvPr/>
          </p:nvSpPr>
          <p:spPr>
            <a:xfrm>
              <a:off x="4174526" y="1909598"/>
              <a:ext cx="1033573" cy="556883"/>
            </a:xfrm>
            <a:custGeom>
              <a:avLst/>
              <a:gdLst/>
              <a:ahLst/>
              <a:cxnLst/>
              <a:rect l="l" t="t" r="r" b="b"/>
              <a:pathLst>
                <a:path w="25481" h="13729" extrusionOk="0">
                  <a:moveTo>
                    <a:pt x="787" y="0"/>
                  </a:moveTo>
                  <a:cubicBezTo>
                    <a:pt x="525" y="12"/>
                    <a:pt x="263" y="48"/>
                    <a:pt x="1" y="72"/>
                  </a:cubicBezTo>
                  <a:cubicBezTo>
                    <a:pt x="501" y="429"/>
                    <a:pt x="1001" y="786"/>
                    <a:pt x="1501" y="1131"/>
                  </a:cubicBezTo>
                  <a:cubicBezTo>
                    <a:pt x="8954" y="6287"/>
                    <a:pt x="17003" y="10525"/>
                    <a:pt x="25480" y="13728"/>
                  </a:cubicBezTo>
                  <a:cubicBezTo>
                    <a:pt x="25385" y="13514"/>
                    <a:pt x="25278" y="13288"/>
                    <a:pt x="25159" y="13061"/>
                  </a:cubicBezTo>
                  <a:cubicBezTo>
                    <a:pt x="23837" y="12549"/>
                    <a:pt x="22528" y="12014"/>
                    <a:pt x="21230" y="11466"/>
                  </a:cubicBezTo>
                  <a:cubicBezTo>
                    <a:pt x="14038" y="8370"/>
                    <a:pt x="7180" y="4536"/>
                    <a:pt x="7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2"/>
            <p:cNvSpPr/>
            <p:nvPr/>
          </p:nvSpPr>
          <p:spPr>
            <a:xfrm>
              <a:off x="3823937" y="2598891"/>
              <a:ext cx="1095836" cy="589576"/>
            </a:xfrm>
            <a:custGeom>
              <a:avLst/>
              <a:gdLst/>
              <a:ahLst/>
              <a:cxnLst/>
              <a:rect l="l" t="t" r="r" b="b"/>
              <a:pathLst>
                <a:path w="27016" h="14535" extrusionOk="0">
                  <a:moveTo>
                    <a:pt x="3401" y="0"/>
                  </a:moveTo>
                  <a:cubicBezTo>
                    <a:pt x="2575" y="0"/>
                    <a:pt x="1742" y="22"/>
                    <a:pt x="905" y="69"/>
                  </a:cubicBezTo>
                  <a:cubicBezTo>
                    <a:pt x="607" y="81"/>
                    <a:pt x="310" y="104"/>
                    <a:pt x="0" y="128"/>
                  </a:cubicBezTo>
                  <a:lnTo>
                    <a:pt x="24" y="438"/>
                  </a:lnTo>
                  <a:lnTo>
                    <a:pt x="417" y="6677"/>
                  </a:lnTo>
                  <a:lnTo>
                    <a:pt x="441" y="7201"/>
                  </a:lnTo>
                  <a:lnTo>
                    <a:pt x="822" y="13273"/>
                  </a:lnTo>
                  <a:lnTo>
                    <a:pt x="23503" y="14535"/>
                  </a:lnTo>
                  <a:lnTo>
                    <a:pt x="24384" y="12189"/>
                  </a:lnTo>
                  <a:lnTo>
                    <a:pt x="24563" y="11701"/>
                  </a:lnTo>
                  <a:lnTo>
                    <a:pt x="25741" y="8546"/>
                  </a:lnTo>
                  <a:lnTo>
                    <a:pt x="25920" y="8046"/>
                  </a:lnTo>
                  <a:lnTo>
                    <a:pt x="27015" y="5129"/>
                  </a:lnTo>
                  <a:cubicBezTo>
                    <a:pt x="27015" y="5129"/>
                    <a:pt x="16023" y="0"/>
                    <a:pt x="3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2"/>
            <p:cNvSpPr/>
            <p:nvPr/>
          </p:nvSpPr>
          <p:spPr>
            <a:xfrm>
              <a:off x="3823937" y="2601650"/>
              <a:ext cx="1051380" cy="343929"/>
            </a:xfrm>
            <a:custGeom>
              <a:avLst/>
              <a:gdLst/>
              <a:ahLst/>
              <a:cxnLst/>
              <a:rect l="l" t="t" r="r" b="b"/>
              <a:pathLst>
                <a:path w="25920" h="8479" extrusionOk="0">
                  <a:moveTo>
                    <a:pt x="15919" y="5323"/>
                  </a:moveTo>
                  <a:lnTo>
                    <a:pt x="15919" y="5323"/>
                  </a:lnTo>
                  <a:cubicBezTo>
                    <a:pt x="16169" y="5335"/>
                    <a:pt x="16407" y="5347"/>
                    <a:pt x="16657" y="5359"/>
                  </a:cubicBezTo>
                  <a:cubicBezTo>
                    <a:pt x="17431" y="5978"/>
                    <a:pt x="18026" y="6764"/>
                    <a:pt x="18193" y="7764"/>
                  </a:cubicBezTo>
                  <a:cubicBezTo>
                    <a:pt x="18011" y="7815"/>
                    <a:pt x="17831" y="7839"/>
                    <a:pt x="17655" y="7839"/>
                  </a:cubicBezTo>
                  <a:cubicBezTo>
                    <a:pt x="16404" y="7839"/>
                    <a:pt x="15397" y="6618"/>
                    <a:pt x="15919" y="5323"/>
                  </a:cubicBezTo>
                  <a:close/>
                  <a:moveTo>
                    <a:pt x="893" y="1"/>
                  </a:moveTo>
                  <a:cubicBezTo>
                    <a:pt x="595" y="13"/>
                    <a:pt x="298" y="36"/>
                    <a:pt x="0" y="60"/>
                  </a:cubicBezTo>
                  <a:lnTo>
                    <a:pt x="12" y="370"/>
                  </a:lnTo>
                  <a:cubicBezTo>
                    <a:pt x="3536" y="953"/>
                    <a:pt x="7013" y="1751"/>
                    <a:pt x="10430" y="2751"/>
                  </a:cubicBezTo>
                  <a:cubicBezTo>
                    <a:pt x="12085" y="3251"/>
                    <a:pt x="13787" y="3704"/>
                    <a:pt x="15323" y="4501"/>
                  </a:cubicBezTo>
                  <a:cubicBezTo>
                    <a:pt x="15502" y="4597"/>
                    <a:pt x="15681" y="4692"/>
                    <a:pt x="15859" y="4799"/>
                  </a:cubicBezTo>
                  <a:lnTo>
                    <a:pt x="15752" y="4799"/>
                  </a:lnTo>
                  <a:cubicBezTo>
                    <a:pt x="15657" y="4799"/>
                    <a:pt x="15573" y="4847"/>
                    <a:pt x="15526" y="4930"/>
                  </a:cubicBezTo>
                  <a:cubicBezTo>
                    <a:pt x="14728" y="6576"/>
                    <a:pt x="15960" y="8376"/>
                    <a:pt x="17617" y="8376"/>
                  </a:cubicBezTo>
                  <a:cubicBezTo>
                    <a:pt x="17914" y="8376"/>
                    <a:pt x="18224" y="8319"/>
                    <a:pt x="18538" y="8192"/>
                  </a:cubicBezTo>
                  <a:cubicBezTo>
                    <a:pt x="18633" y="8157"/>
                    <a:pt x="18752" y="8073"/>
                    <a:pt x="18740" y="7942"/>
                  </a:cubicBezTo>
                  <a:cubicBezTo>
                    <a:pt x="18633" y="6990"/>
                    <a:pt x="18193" y="6109"/>
                    <a:pt x="17514" y="5430"/>
                  </a:cubicBezTo>
                  <a:lnTo>
                    <a:pt x="17514" y="5430"/>
                  </a:lnTo>
                  <a:cubicBezTo>
                    <a:pt x="20455" y="5775"/>
                    <a:pt x="23277" y="6823"/>
                    <a:pt x="25729" y="8478"/>
                  </a:cubicBezTo>
                  <a:lnTo>
                    <a:pt x="25920" y="7978"/>
                  </a:lnTo>
                  <a:cubicBezTo>
                    <a:pt x="23217" y="6180"/>
                    <a:pt x="20098" y="5109"/>
                    <a:pt x="16859" y="4859"/>
                  </a:cubicBezTo>
                  <a:cubicBezTo>
                    <a:pt x="16526" y="4597"/>
                    <a:pt x="16169" y="4370"/>
                    <a:pt x="15800" y="4168"/>
                  </a:cubicBezTo>
                  <a:cubicBezTo>
                    <a:pt x="14228" y="3311"/>
                    <a:pt x="12466" y="2823"/>
                    <a:pt x="10763" y="2311"/>
                  </a:cubicBezTo>
                  <a:cubicBezTo>
                    <a:pt x="8882" y="1751"/>
                    <a:pt x="6977" y="1263"/>
                    <a:pt x="5048" y="822"/>
                  </a:cubicBezTo>
                  <a:cubicBezTo>
                    <a:pt x="3667" y="513"/>
                    <a:pt x="2286" y="239"/>
                    <a:pt x="8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2"/>
            <p:cNvSpPr/>
            <p:nvPr/>
          </p:nvSpPr>
          <p:spPr>
            <a:xfrm>
              <a:off x="3840324" y="2870179"/>
              <a:ext cx="979463" cy="223175"/>
            </a:xfrm>
            <a:custGeom>
              <a:avLst/>
              <a:gdLst/>
              <a:ahLst/>
              <a:cxnLst/>
              <a:rect l="l" t="t" r="r" b="b"/>
              <a:pathLst>
                <a:path w="24147" h="5502" extrusionOk="0">
                  <a:moveTo>
                    <a:pt x="1" y="1"/>
                  </a:moveTo>
                  <a:lnTo>
                    <a:pt x="37" y="513"/>
                  </a:lnTo>
                  <a:cubicBezTo>
                    <a:pt x="2275" y="763"/>
                    <a:pt x="4525" y="1001"/>
                    <a:pt x="6764" y="1346"/>
                  </a:cubicBezTo>
                  <a:cubicBezTo>
                    <a:pt x="12598" y="2275"/>
                    <a:pt x="18348" y="3668"/>
                    <a:pt x="23968" y="5501"/>
                  </a:cubicBezTo>
                  <a:lnTo>
                    <a:pt x="24147" y="5013"/>
                  </a:lnTo>
                  <a:cubicBezTo>
                    <a:pt x="21492" y="4144"/>
                    <a:pt x="18801" y="3370"/>
                    <a:pt x="16074" y="2703"/>
                  </a:cubicBezTo>
                  <a:cubicBezTo>
                    <a:pt x="12860" y="1918"/>
                    <a:pt x="9609" y="1263"/>
                    <a:pt x="6335" y="763"/>
                  </a:cubicBezTo>
                  <a:cubicBezTo>
                    <a:pt x="4228" y="441"/>
                    <a:pt x="2120" y="227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2"/>
            <p:cNvSpPr/>
            <p:nvPr/>
          </p:nvSpPr>
          <p:spPr>
            <a:xfrm>
              <a:off x="3695432" y="3073807"/>
              <a:ext cx="1186656" cy="977232"/>
            </a:xfrm>
            <a:custGeom>
              <a:avLst/>
              <a:gdLst/>
              <a:ahLst/>
              <a:cxnLst/>
              <a:rect l="l" t="t" r="r" b="b"/>
              <a:pathLst>
                <a:path w="29255" h="24092" extrusionOk="0">
                  <a:moveTo>
                    <a:pt x="8294" y="0"/>
                  </a:moveTo>
                  <a:cubicBezTo>
                    <a:pt x="8014" y="0"/>
                    <a:pt x="7734" y="2"/>
                    <a:pt x="7454" y="5"/>
                  </a:cubicBezTo>
                  <a:cubicBezTo>
                    <a:pt x="6359" y="17"/>
                    <a:pt x="4930" y="612"/>
                    <a:pt x="4835" y="1612"/>
                  </a:cubicBezTo>
                  <a:cubicBezTo>
                    <a:pt x="4835" y="1708"/>
                    <a:pt x="4835" y="1815"/>
                    <a:pt x="4847" y="1910"/>
                  </a:cubicBezTo>
                  <a:cubicBezTo>
                    <a:pt x="4859" y="1982"/>
                    <a:pt x="4883" y="2053"/>
                    <a:pt x="4894" y="2136"/>
                  </a:cubicBezTo>
                  <a:cubicBezTo>
                    <a:pt x="5168" y="3184"/>
                    <a:pt x="6109" y="3982"/>
                    <a:pt x="7061" y="4553"/>
                  </a:cubicBezTo>
                  <a:cubicBezTo>
                    <a:pt x="8085" y="5160"/>
                    <a:pt x="9216" y="5649"/>
                    <a:pt x="9990" y="6553"/>
                  </a:cubicBezTo>
                  <a:cubicBezTo>
                    <a:pt x="8586" y="6360"/>
                    <a:pt x="7168" y="6265"/>
                    <a:pt x="5750" y="6265"/>
                  </a:cubicBezTo>
                  <a:cubicBezTo>
                    <a:pt x="4546" y="6265"/>
                    <a:pt x="3341" y="6334"/>
                    <a:pt x="2144" y="6470"/>
                  </a:cubicBezTo>
                  <a:cubicBezTo>
                    <a:pt x="1489" y="6542"/>
                    <a:pt x="739" y="6696"/>
                    <a:pt x="358" y="7208"/>
                  </a:cubicBezTo>
                  <a:cubicBezTo>
                    <a:pt x="334" y="7256"/>
                    <a:pt x="311" y="7292"/>
                    <a:pt x="287" y="7339"/>
                  </a:cubicBezTo>
                  <a:cubicBezTo>
                    <a:pt x="227" y="7446"/>
                    <a:pt x="180" y="7566"/>
                    <a:pt x="156" y="7696"/>
                  </a:cubicBezTo>
                  <a:cubicBezTo>
                    <a:pt x="1" y="8530"/>
                    <a:pt x="787" y="9399"/>
                    <a:pt x="1537" y="9935"/>
                  </a:cubicBezTo>
                  <a:cubicBezTo>
                    <a:pt x="1846" y="10161"/>
                    <a:pt x="2180" y="10387"/>
                    <a:pt x="2513" y="10614"/>
                  </a:cubicBezTo>
                  <a:cubicBezTo>
                    <a:pt x="2787" y="10792"/>
                    <a:pt x="3061" y="10971"/>
                    <a:pt x="3347" y="11137"/>
                  </a:cubicBezTo>
                  <a:cubicBezTo>
                    <a:pt x="6002" y="12780"/>
                    <a:pt x="9026" y="14043"/>
                    <a:pt x="12062" y="14412"/>
                  </a:cubicBezTo>
                  <a:lnTo>
                    <a:pt x="9121" y="16067"/>
                  </a:lnTo>
                  <a:lnTo>
                    <a:pt x="13907" y="18233"/>
                  </a:lnTo>
                  <a:lnTo>
                    <a:pt x="14908" y="18698"/>
                  </a:lnTo>
                  <a:lnTo>
                    <a:pt x="21908" y="21865"/>
                  </a:lnTo>
                  <a:lnTo>
                    <a:pt x="22730" y="22246"/>
                  </a:lnTo>
                  <a:lnTo>
                    <a:pt x="26790" y="24091"/>
                  </a:lnTo>
                  <a:lnTo>
                    <a:pt x="29255" y="23448"/>
                  </a:lnTo>
                  <a:cubicBezTo>
                    <a:pt x="28612" y="22948"/>
                    <a:pt x="27969" y="22424"/>
                    <a:pt x="27338" y="21889"/>
                  </a:cubicBezTo>
                  <a:cubicBezTo>
                    <a:pt x="27135" y="21710"/>
                    <a:pt x="26945" y="21532"/>
                    <a:pt x="26742" y="21365"/>
                  </a:cubicBezTo>
                  <a:cubicBezTo>
                    <a:pt x="26016" y="20710"/>
                    <a:pt x="25302" y="20043"/>
                    <a:pt x="24587" y="19353"/>
                  </a:cubicBezTo>
                  <a:cubicBezTo>
                    <a:pt x="24373" y="19138"/>
                    <a:pt x="24147" y="18924"/>
                    <a:pt x="23933" y="18710"/>
                  </a:cubicBezTo>
                  <a:cubicBezTo>
                    <a:pt x="22385" y="17162"/>
                    <a:pt x="20896" y="15567"/>
                    <a:pt x="19503" y="13995"/>
                  </a:cubicBezTo>
                  <a:lnTo>
                    <a:pt x="19503" y="13995"/>
                  </a:lnTo>
                  <a:cubicBezTo>
                    <a:pt x="19728" y="14179"/>
                    <a:pt x="20009" y="14263"/>
                    <a:pt x="20295" y="14263"/>
                  </a:cubicBezTo>
                  <a:cubicBezTo>
                    <a:pt x="20767" y="14263"/>
                    <a:pt x="21253" y="14035"/>
                    <a:pt x="21527" y="13650"/>
                  </a:cubicBezTo>
                  <a:cubicBezTo>
                    <a:pt x="21539" y="13626"/>
                    <a:pt x="21563" y="13602"/>
                    <a:pt x="21575" y="13578"/>
                  </a:cubicBezTo>
                  <a:cubicBezTo>
                    <a:pt x="21647" y="13447"/>
                    <a:pt x="21706" y="13316"/>
                    <a:pt x="21742" y="13173"/>
                  </a:cubicBezTo>
                  <a:cubicBezTo>
                    <a:pt x="21873" y="12519"/>
                    <a:pt x="21647" y="11852"/>
                    <a:pt x="21146" y="11423"/>
                  </a:cubicBezTo>
                  <a:cubicBezTo>
                    <a:pt x="20780" y="11128"/>
                    <a:pt x="20310" y="10986"/>
                    <a:pt x="19837" y="10986"/>
                  </a:cubicBezTo>
                  <a:cubicBezTo>
                    <a:pt x="19510" y="10986"/>
                    <a:pt x="19181" y="11054"/>
                    <a:pt x="18884" y="11185"/>
                  </a:cubicBezTo>
                  <a:cubicBezTo>
                    <a:pt x="19051" y="10411"/>
                    <a:pt x="19253" y="9625"/>
                    <a:pt x="19491" y="8851"/>
                  </a:cubicBezTo>
                  <a:cubicBezTo>
                    <a:pt x="19539" y="8685"/>
                    <a:pt x="19587" y="8518"/>
                    <a:pt x="19646" y="8351"/>
                  </a:cubicBezTo>
                  <a:cubicBezTo>
                    <a:pt x="20027" y="7173"/>
                    <a:pt x="20515" y="6030"/>
                    <a:pt x="21087" y="4934"/>
                  </a:cubicBezTo>
                  <a:cubicBezTo>
                    <a:pt x="21170" y="4779"/>
                    <a:pt x="21254" y="4625"/>
                    <a:pt x="21337" y="4470"/>
                  </a:cubicBezTo>
                  <a:cubicBezTo>
                    <a:pt x="21920" y="3398"/>
                    <a:pt x="22635" y="2410"/>
                    <a:pt x="23456" y="1517"/>
                  </a:cubicBezTo>
                  <a:cubicBezTo>
                    <a:pt x="18457" y="513"/>
                    <a:pt x="13382" y="0"/>
                    <a:pt x="8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2"/>
            <p:cNvSpPr/>
            <p:nvPr/>
          </p:nvSpPr>
          <p:spPr>
            <a:xfrm>
              <a:off x="3891515" y="3139682"/>
              <a:ext cx="669403" cy="133816"/>
            </a:xfrm>
            <a:custGeom>
              <a:avLst/>
              <a:gdLst/>
              <a:ahLst/>
              <a:cxnLst/>
              <a:rect l="l" t="t" r="r" b="b"/>
              <a:pathLst>
                <a:path w="16503" h="3299" extrusionOk="0">
                  <a:moveTo>
                    <a:pt x="1" y="0"/>
                  </a:moveTo>
                  <a:cubicBezTo>
                    <a:pt x="1" y="96"/>
                    <a:pt x="1" y="191"/>
                    <a:pt x="13" y="286"/>
                  </a:cubicBezTo>
                  <a:cubicBezTo>
                    <a:pt x="25" y="358"/>
                    <a:pt x="49" y="441"/>
                    <a:pt x="60" y="512"/>
                  </a:cubicBezTo>
                  <a:cubicBezTo>
                    <a:pt x="5573" y="608"/>
                    <a:pt x="11026" y="1548"/>
                    <a:pt x="16253" y="3298"/>
                  </a:cubicBezTo>
                  <a:cubicBezTo>
                    <a:pt x="16324" y="3144"/>
                    <a:pt x="16420" y="2989"/>
                    <a:pt x="16503" y="2834"/>
                  </a:cubicBezTo>
                  <a:cubicBezTo>
                    <a:pt x="15931" y="2643"/>
                    <a:pt x="15348" y="2453"/>
                    <a:pt x="14765" y="2286"/>
                  </a:cubicBezTo>
                  <a:cubicBezTo>
                    <a:pt x="9978" y="846"/>
                    <a:pt x="5013" y="7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2"/>
            <p:cNvSpPr/>
            <p:nvPr/>
          </p:nvSpPr>
          <p:spPr>
            <a:xfrm>
              <a:off x="3701719" y="3319377"/>
              <a:ext cx="790644" cy="140022"/>
            </a:xfrm>
            <a:custGeom>
              <a:avLst/>
              <a:gdLst/>
              <a:ahLst/>
              <a:cxnLst/>
              <a:rect l="l" t="t" r="r" b="b"/>
              <a:pathLst>
                <a:path w="19492" h="3452" extrusionOk="0">
                  <a:moveTo>
                    <a:pt x="12381" y="1"/>
                  </a:moveTo>
                  <a:cubicBezTo>
                    <a:pt x="12168" y="1"/>
                    <a:pt x="11987" y="245"/>
                    <a:pt x="12181" y="428"/>
                  </a:cubicBezTo>
                  <a:cubicBezTo>
                    <a:pt x="12729" y="964"/>
                    <a:pt x="12490" y="1845"/>
                    <a:pt x="11978" y="2333"/>
                  </a:cubicBezTo>
                  <a:cubicBezTo>
                    <a:pt x="11449" y="2819"/>
                    <a:pt x="10691" y="2919"/>
                    <a:pt x="9969" y="2919"/>
                  </a:cubicBezTo>
                  <a:cubicBezTo>
                    <a:pt x="9700" y="2919"/>
                    <a:pt x="9437" y="2906"/>
                    <a:pt x="9192" y="2893"/>
                  </a:cubicBezTo>
                  <a:cubicBezTo>
                    <a:pt x="7502" y="2785"/>
                    <a:pt x="5823" y="2559"/>
                    <a:pt x="4168" y="2202"/>
                  </a:cubicBezTo>
                  <a:cubicBezTo>
                    <a:pt x="2834" y="1928"/>
                    <a:pt x="1513" y="1583"/>
                    <a:pt x="203" y="1166"/>
                  </a:cubicBezTo>
                  <a:cubicBezTo>
                    <a:pt x="179" y="1202"/>
                    <a:pt x="144" y="1250"/>
                    <a:pt x="120" y="1285"/>
                  </a:cubicBezTo>
                  <a:cubicBezTo>
                    <a:pt x="60" y="1392"/>
                    <a:pt x="25" y="1512"/>
                    <a:pt x="1" y="1642"/>
                  </a:cubicBezTo>
                  <a:cubicBezTo>
                    <a:pt x="2632" y="2488"/>
                    <a:pt x="5359" y="3059"/>
                    <a:pt x="8109" y="3321"/>
                  </a:cubicBezTo>
                  <a:cubicBezTo>
                    <a:pt x="8664" y="3375"/>
                    <a:pt x="9296" y="3452"/>
                    <a:pt x="9924" y="3452"/>
                  </a:cubicBezTo>
                  <a:cubicBezTo>
                    <a:pt x="10818" y="3452"/>
                    <a:pt x="11704" y="3297"/>
                    <a:pt x="12348" y="2702"/>
                  </a:cubicBezTo>
                  <a:cubicBezTo>
                    <a:pt x="12871" y="2214"/>
                    <a:pt x="13110" y="1488"/>
                    <a:pt x="12967" y="797"/>
                  </a:cubicBezTo>
                  <a:lnTo>
                    <a:pt x="12967" y="797"/>
                  </a:lnTo>
                  <a:cubicBezTo>
                    <a:pt x="15026" y="1654"/>
                    <a:pt x="17158" y="2321"/>
                    <a:pt x="19336" y="2785"/>
                  </a:cubicBezTo>
                  <a:cubicBezTo>
                    <a:pt x="19384" y="2631"/>
                    <a:pt x="19432" y="2464"/>
                    <a:pt x="19491" y="2297"/>
                  </a:cubicBezTo>
                  <a:cubicBezTo>
                    <a:pt x="17086" y="1785"/>
                    <a:pt x="14741" y="1023"/>
                    <a:pt x="12490" y="23"/>
                  </a:cubicBezTo>
                  <a:cubicBezTo>
                    <a:pt x="12454" y="8"/>
                    <a:pt x="12417" y="1"/>
                    <a:pt x="123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2"/>
            <p:cNvSpPr/>
            <p:nvPr/>
          </p:nvSpPr>
          <p:spPr>
            <a:xfrm>
              <a:off x="3797367" y="3504306"/>
              <a:ext cx="779976" cy="222729"/>
            </a:xfrm>
            <a:custGeom>
              <a:avLst/>
              <a:gdLst/>
              <a:ahLst/>
              <a:cxnLst/>
              <a:rect l="l" t="t" r="r" b="b"/>
              <a:pathLst>
                <a:path w="19229" h="5491" extrusionOk="0">
                  <a:moveTo>
                    <a:pt x="13097" y="2394"/>
                  </a:moveTo>
                  <a:cubicBezTo>
                    <a:pt x="13597" y="2644"/>
                    <a:pt x="14109" y="2977"/>
                    <a:pt x="14395" y="3465"/>
                  </a:cubicBezTo>
                  <a:cubicBezTo>
                    <a:pt x="14681" y="3965"/>
                    <a:pt x="14538" y="4549"/>
                    <a:pt x="14014" y="4823"/>
                  </a:cubicBezTo>
                  <a:cubicBezTo>
                    <a:pt x="13810" y="4928"/>
                    <a:pt x="13613" y="4975"/>
                    <a:pt x="13430" y="4975"/>
                  </a:cubicBezTo>
                  <a:cubicBezTo>
                    <a:pt x="12663" y="4975"/>
                    <a:pt x="12142" y="4147"/>
                    <a:pt x="12383" y="3310"/>
                  </a:cubicBezTo>
                  <a:cubicBezTo>
                    <a:pt x="12478" y="2918"/>
                    <a:pt x="12740" y="2596"/>
                    <a:pt x="13097" y="2394"/>
                  </a:cubicBezTo>
                  <a:close/>
                  <a:moveTo>
                    <a:pt x="0" y="1"/>
                  </a:moveTo>
                  <a:cubicBezTo>
                    <a:pt x="274" y="179"/>
                    <a:pt x="548" y="358"/>
                    <a:pt x="834" y="524"/>
                  </a:cubicBezTo>
                  <a:lnTo>
                    <a:pt x="1512" y="536"/>
                  </a:lnTo>
                  <a:cubicBezTo>
                    <a:pt x="4132" y="608"/>
                    <a:pt x="6751" y="870"/>
                    <a:pt x="9335" y="1298"/>
                  </a:cubicBezTo>
                  <a:cubicBezTo>
                    <a:pt x="10442" y="1465"/>
                    <a:pt x="11525" y="1763"/>
                    <a:pt x="12573" y="2156"/>
                  </a:cubicBezTo>
                  <a:cubicBezTo>
                    <a:pt x="12002" y="2620"/>
                    <a:pt x="11716" y="3334"/>
                    <a:pt x="11823" y="4049"/>
                  </a:cubicBezTo>
                  <a:cubicBezTo>
                    <a:pt x="11917" y="4893"/>
                    <a:pt x="12631" y="5491"/>
                    <a:pt x="13439" y="5491"/>
                  </a:cubicBezTo>
                  <a:cubicBezTo>
                    <a:pt x="13554" y="5491"/>
                    <a:pt x="13670" y="5479"/>
                    <a:pt x="13788" y="5454"/>
                  </a:cubicBezTo>
                  <a:cubicBezTo>
                    <a:pt x="14764" y="5251"/>
                    <a:pt x="15359" y="4311"/>
                    <a:pt x="14943" y="3370"/>
                  </a:cubicBezTo>
                  <a:cubicBezTo>
                    <a:pt x="14692" y="2858"/>
                    <a:pt x="14288" y="2441"/>
                    <a:pt x="13788" y="2156"/>
                  </a:cubicBezTo>
                  <a:cubicBezTo>
                    <a:pt x="14014" y="2114"/>
                    <a:pt x="14253" y="2097"/>
                    <a:pt x="14492" y="2097"/>
                  </a:cubicBezTo>
                  <a:cubicBezTo>
                    <a:pt x="14930" y="2097"/>
                    <a:pt x="15370" y="2153"/>
                    <a:pt x="15740" y="2215"/>
                  </a:cubicBezTo>
                  <a:cubicBezTo>
                    <a:pt x="16848" y="2406"/>
                    <a:pt x="17943" y="2668"/>
                    <a:pt x="19014" y="3025"/>
                  </a:cubicBezTo>
                  <a:cubicBezTo>
                    <a:pt x="19038" y="3001"/>
                    <a:pt x="19050" y="2977"/>
                    <a:pt x="19062" y="2953"/>
                  </a:cubicBezTo>
                  <a:cubicBezTo>
                    <a:pt x="19145" y="2822"/>
                    <a:pt x="19193" y="2691"/>
                    <a:pt x="19229" y="2548"/>
                  </a:cubicBezTo>
                  <a:cubicBezTo>
                    <a:pt x="18943" y="2453"/>
                    <a:pt x="18657" y="2358"/>
                    <a:pt x="18360" y="2287"/>
                  </a:cubicBezTo>
                  <a:cubicBezTo>
                    <a:pt x="17550" y="2048"/>
                    <a:pt x="16728" y="1858"/>
                    <a:pt x="15895" y="1715"/>
                  </a:cubicBezTo>
                  <a:cubicBezTo>
                    <a:pt x="15433" y="1638"/>
                    <a:pt x="14954" y="1569"/>
                    <a:pt x="14481" y="1569"/>
                  </a:cubicBezTo>
                  <a:cubicBezTo>
                    <a:pt x="14149" y="1569"/>
                    <a:pt x="13821" y="1603"/>
                    <a:pt x="13502" y="1691"/>
                  </a:cubicBezTo>
                  <a:cubicBezTo>
                    <a:pt x="13371" y="1727"/>
                    <a:pt x="13252" y="1763"/>
                    <a:pt x="13145" y="1822"/>
                  </a:cubicBezTo>
                  <a:cubicBezTo>
                    <a:pt x="12716" y="1632"/>
                    <a:pt x="12276" y="1477"/>
                    <a:pt x="11835" y="1346"/>
                  </a:cubicBezTo>
                  <a:cubicBezTo>
                    <a:pt x="10382" y="893"/>
                    <a:pt x="8870" y="679"/>
                    <a:pt x="7370" y="489"/>
                  </a:cubicBezTo>
                  <a:cubicBezTo>
                    <a:pt x="5727" y="274"/>
                    <a:pt x="4072" y="131"/>
                    <a:pt x="2405" y="60"/>
                  </a:cubicBezTo>
                  <a:cubicBezTo>
                    <a:pt x="1596" y="24"/>
                    <a:pt x="798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2"/>
            <p:cNvSpPr/>
            <p:nvPr/>
          </p:nvSpPr>
          <p:spPr>
            <a:xfrm>
              <a:off x="4259547" y="3809504"/>
              <a:ext cx="433248" cy="49324"/>
            </a:xfrm>
            <a:custGeom>
              <a:avLst/>
              <a:gdLst/>
              <a:ahLst/>
              <a:cxnLst/>
              <a:rect l="l" t="t" r="r" b="b"/>
              <a:pathLst>
                <a:path w="10681" h="1216" extrusionOk="0">
                  <a:moveTo>
                    <a:pt x="2952" y="1"/>
                  </a:moveTo>
                  <a:cubicBezTo>
                    <a:pt x="1968" y="1"/>
                    <a:pt x="984" y="33"/>
                    <a:pt x="0" y="96"/>
                  </a:cubicBezTo>
                  <a:lnTo>
                    <a:pt x="1001" y="549"/>
                  </a:lnTo>
                  <a:cubicBezTo>
                    <a:pt x="1611" y="524"/>
                    <a:pt x="2221" y="512"/>
                    <a:pt x="2832" y="512"/>
                  </a:cubicBezTo>
                  <a:cubicBezTo>
                    <a:pt x="5462" y="512"/>
                    <a:pt x="8091" y="742"/>
                    <a:pt x="10680" y="1216"/>
                  </a:cubicBezTo>
                  <a:cubicBezTo>
                    <a:pt x="10454" y="1001"/>
                    <a:pt x="10240" y="787"/>
                    <a:pt x="10026" y="573"/>
                  </a:cubicBezTo>
                  <a:lnTo>
                    <a:pt x="9918" y="549"/>
                  </a:lnTo>
                  <a:cubicBezTo>
                    <a:pt x="7608" y="181"/>
                    <a:pt x="5281" y="1"/>
                    <a:pt x="29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2"/>
            <p:cNvSpPr/>
            <p:nvPr/>
          </p:nvSpPr>
          <p:spPr>
            <a:xfrm>
              <a:off x="4583609" y="3939915"/>
              <a:ext cx="220741" cy="35776"/>
            </a:xfrm>
            <a:custGeom>
              <a:avLst/>
              <a:gdLst/>
              <a:ahLst/>
              <a:cxnLst/>
              <a:rect l="l" t="t" r="r" b="b"/>
              <a:pathLst>
                <a:path w="5442" h="882" extrusionOk="0">
                  <a:moveTo>
                    <a:pt x="4846" y="1"/>
                  </a:moveTo>
                  <a:cubicBezTo>
                    <a:pt x="3215" y="13"/>
                    <a:pt x="1596" y="180"/>
                    <a:pt x="1" y="513"/>
                  </a:cubicBezTo>
                  <a:lnTo>
                    <a:pt x="822" y="882"/>
                  </a:lnTo>
                  <a:cubicBezTo>
                    <a:pt x="2219" y="642"/>
                    <a:pt x="3636" y="522"/>
                    <a:pt x="5055" y="522"/>
                  </a:cubicBezTo>
                  <a:cubicBezTo>
                    <a:pt x="5184" y="522"/>
                    <a:pt x="5313" y="523"/>
                    <a:pt x="5442" y="525"/>
                  </a:cubicBezTo>
                  <a:cubicBezTo>
                    <a:pt x="5239" y="346"/>
                    <a:pt x="5037" y="180"/>
                    <a:pt x="48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2"/>
            <p:cNvSpPr/>
            <p:nvPr/>
          </p:nvSpPr>
          <p:spPr>
            <a:xfrm>
              <a:off x="4671510" y="3980965"/>
              <a:ext cx="475758" cy="734627"/>
            </a:xfrm>
            <a:custGeom>
              <a:avLst/>
              <a:gdLst/>
              <a:ahLst/>
              <a:cxnLst/>
              <a:rect l="l" t="t" r="r" b="b"/>
              <a:pathLst>
                <a:path w="11729" h="18111" extrusionOk="0">
                  <a:moveTo>
                    <a:pt x="4930" y="1"/>
                  </a:moveTo>
                  <a:cubicBezTo>
                    <a:pt x="3144" y="239"/>
                    <a:pt x="1453" y="918"/>
                    <a:pt x="0" y="1989"/>
                  </a:cubicBezTo>
                  <a:cubicBezTo>
                    <a:pt x="239" y="2013"/>
                    <a:pt x="584" y="2358"/>
                    <a:pt x="953" y="2739"/>
                  </a:cubicBezTo>
                  <a:cubicBezTo>
                    <a:pt x="1084" y="2894"/>
                    <a:pt x="1215" y="3037"/>
                    <a:pt x="1358" y="3192"/>
                  </a:cubicBezTo>
                  <a:cubicBezTo>
                    <a:pt x="1727" y="3585"/>
                    <a:pt x="2084" y="3942"/>
                    <a:pt x="2334" y="3978"/>
                  </a:cubicBezTo>
                  <a:lnTo>
                    <a:pt x="1441" y="5002"/>
                  </a:lnTo>
                  <a:lnTo>
                    <a:pt x="2501" y="5418"/>
                  </a:lnTo>
                  <a:lnTo>
                    <a:pt x="3620" y="5859"/>
                  </a:lnTo>
                  <a:lnTo>
                    <a:pt x="5168" y="6478"/>
                  </a:lnTo>
                  <a:lnTo>
                    <a:pt x="4156" y="7550"/>
                  </a:lnTo>
                  <a:cubicBezTo>
                    <a:pt x="4001" y="7704"/>
                    <a:pt x="3846" y="7859"/>
                    <a:pt x="3691" y="8026"/>
                  </a:cubicBezTo>
                  <a:cubicBezTo>
                    <a:pt x="3453" y="8288"/>
                    <a:pt x="3191" y="8538"/>
                    <a:pt x="2953" y="8800"/>
                  </a:cubicBezTo>
                  <a:lnTo>
                    <a:pt x="4918" y="9871"/>
                  </a:lnTo>
                  <a:lnTo>
                    <a:pt x="5644" y="10264"/>
                  </a:lnTo>
                  <a:lnTo>
                    <a:pt x="8299" y="11693"/>
                  </a:lnTo>
                  <a:lnTo>
                    <a:pt x="9037" y="12098"/>
                  </a:lnTo>
                  <a:lnTo>
                    <a:pt x="10526" y="12895"/>
                  </a:lnTo>
                  <a:cubicBezTo>
                    <a:pt x="10728" y="14658"/>
                    <a:pt x="11014" y="16360"/>
                    <a:pt x="11228" y="18110"/>
                  </a:cubicBezTo>
                  <a:cubicBezTo>
                    <a:pt x="11323" y="15967"/>
                    <a:pt x="11597" y="13967"/>
                    <a:pt x="11704" y="11848"/>
                  </a:cubicBezTo>
                  <a:cubicBezTo>
                    <a:pt x="11716" y="11717"/>
                    <a:pt x="11716" y="11598"/>
                    <a:pt x="11728" y="11467"/>
                  </a:cubicBezTo>
                  <a:lnTo>
                    <a:pt x="11550" y="11324"/>
                  </a:lnTo>
                  <a:cubicBezTo>
                    <a:pt x="11026" y="10883"/>
                    <a:pt x="10502" y="10419"/>
                    <a:pt x="9990" y="9931"/>
                  </a:cubicBezTo>
                  <a:cubicBezTo>
                    <a:pt x="9811" y="9764"/>
                    <a:pt x="9633" y="9585"/>
                    <a:pt x="9454" y="9407"/>
                  </a:cubicBezTo>
                  <a:cubicBezTo>
                    <a:pt x="8966" y="8919"/>
                    <a:pt x="8502" y="8419"/>
                    <a:pt x="8037" y="7883"/>
                  </a:cubicBezTo>
                  <a:cubicBezTo>
                    <a:pt x="7906" y="7740"/>
                    <a:pt x="7775" y="7585"/>
                    <a:pt x="7644" y="7419"/>
                  </a:cubicBezTo>
                  <a:cubicBezTo>
                    <a:pt x="7287" y="6990"/>
                    <a:pt x="6930" y="6537"/>
                    <a:pt x="6597" y="6085"/>
                  </a:cubicBezTo>
                  <a:cubicBezTo>
                    <a:pt x="6656" y="5966"/>
                    <a:pt x="6704" y="5847"/>
                    <a:pt x="6763" y="5740"/>
                  </a:cubicBezTo>
                  <a:cubicBezTo>
                    <a:pt x="6847" y="5561"/>
                    <a:pt x="6942" y="5383"/>
                    <a:pt x="7025" y="5216"/>
                  </a:cubicBezTo>
                  <a:lnTo>
                    <a:pt x="7287" y="4668"/>
                  </a:lnTo>
                  <a:cubicBezTo>
                    <a:pt x="6775" y="4406"/>
                    <a:pt x="6096" y="4001"/>
                    <a:pt x="5573" y="3740"/>
                  </a:cubicBezTo>
                  <a:cubicBezTo>
                    <a:pt x="5727" y="3347"/>
                    <a:pt x="5846" y="2942"/>
                    <a:pt x="5954" y="2525"/>
                  </a:cubicBezTo>
                  <a:cubicBezTo>
                    <a:pt x="6001" y="2370"/>
                    <a:pt x="6061" y="2216"/>
                    <a:pt x="6120" y="2073"/>
                  </a:cubicBezTo>
                  <a:cubicBezTo>
                    <a:pt x="6108" y="2049"/>
                    <a:pt x="6108" y="2037"/>
                    <a:pt x="6096" y="2013"/>
                  </a:cubicBezTo>
                  <a:cubicBezTo>
                    <a:pt x="5787" y="1382"/>
                    <a:pt x="5227" y="632"/>
                    <a:pt x="4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2"/>
            <p:cNvSpPr/>
            <p:nvPr/>
          </p:nvSpPr>
          <p:spPr>
            <a:xfrm>
              <a:off x="4709680" y="4062619"/>
              <a:ext cx="210114" cy="47336"/>
            </a:xfrm>
            <a:custGeom>
              <a:avLst/>
              <a:gdLst/>
              <a:ahLst/>
              <a:cxnLst/>
              <a:rect l="l" t="t" r="r" b="b"/>
              <a:pathLst>
                <a:path w="5180" h="1167" extrusionOk="0">
                  <a:moveTo>
                    <a:pt x="5155" y="0"/>
                  </a:moveTo>
                  <a:cubicBezTo>
                    <a:pt x="3417" y="107"/>
                    <a:pt x="1703" y="345"/>
                    <a:pt x="0" y="726"/>
                  </a:cubicBezTo>
                  <a:cubicBezTo>
                    <a:pt x="143" y="869"/>
                    <a:pt x="274" y="1024"/>
                    <a:pt x="405" y="1167"/>
                  </a:cubicBezTo>
                  <a:cubicBezTo>
                    <a:pt x="1929" y="845"/>
                    <a:pt x="3465" y="631"/>
                    <a:pt x="5013" y="524"/>
                  </a:cubicBezTo>
                  <a:cubicBezTo>
                    <a:pt x="5060" y="369"/>
                    <a:pt x="5108" y="203"/>
                    <a:pt x="5179" y="60"/>
                  </a:cubicBezTo>
                  <a:cubicBezTo>
                    <a:pt x="5167" y="36"/>
                    <a:pt x="5167" y="24"/>
                    <a:pt x="5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2"/>
            <p:cNvSpPr/>
            <p:nvPr/>
          </p:nvSpPr>
          <p:spPr>
            <a:xfrm>
              <a:off x="4772432" y="4192990"/>
              <a:ext cx="183586" cy="25636"/>
            </a:xfrm>
            <a:custGeom>
              <a:avLst/>
              <a:gdLst/>
              <a:ahLst/>
              <a:cxnLst/>
              <a:rect l="l" t="t" r="r" b="b"/>
              <a:pathLst>
                <a:path w="4526" h="632" extrusionOk="0">
                  <a:moveTo>
                    <a:pt x="4525" y="1"/>
                  </a:moveTo>
                  <a:cubicBezTo>
                    <a:pt x="4061" y="1"/>
                    <a:pt x="3585" y="13"/>
                    <a:pt x="3108" y="25"/>
                  </a:cubicBezTo>
                  <a:cubicBezTo>
                    <a:pt x="2073" y="60"/>
                    <a:pt x="1037" y="108"/>
                    <a:pt x="1" y="191"/>
                  </a:cubicBezTo>
                  <a:lnTo>
                    <a:pt x="1132" y="632"/>
                  </a:lnTo>
                  <a:cubicBezTo>
                    <a:pt x="1989" y="584"/>
                    <a:pt x="2846" y="548"/>
                    <a:pt x="3704" y="537"/>
                  </a:cubicBezTo>
                  <a:cubicBezTo>
                    <a:pt x="3894" y="537"/>
                    <a:pt x="4085" y="525"/>
                    <a:pt x="4275" y="525"/>
                  </a:cubicBezTo>
                  <a:cubicBezTo>
                    <a:pt x="4359" y="346"/>
                    <a:pt x="4442" y="179"/>
                    <a:pt x="4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2"/>
            <p:cNvSpPr/>
            <p:nvPr/>
          </p:nvSpPr>
          <p:spPr>
            <a:xfrm>
              <a:off x="4821229" y="4282838"/>
              <a:ext cx="176325" cy="27136"/>
            </a:xfrm>
            <a:custGeom>
              <a:avLst/>
              <a:gdLst/>
              <a:ahLst/>
              <a:cxnLst/>
              <a:rect l="l" t="t" r="r" b="b"/>
              <a:pathLst>
                <a:path w="4347" h="669" extrusionOk="0">
                  <a:moveTo>
                    <a:pt x="3953" y="0"/>
                  </a:moveTo>
                  <a:cubicBezTo>
                    <a:pt x="3203" y="101"/>
                    <a:pt x="2442" y="151"/>
                    <a:pt x="1681" y="151"/>
                  </a:cubicBezTo>
                  <a:cubicBezTo>
                    <a:pt x="1271" y="151"/>
                    <a:pt x="861" y="137"/>
                    <a:pt x="453" y="108"/>
                  </a:cubicBezTo>
                  <a:cubicBezTo>
                    <a:pt x="310" y="262"/>
                    <a:pt x="155" y="417"/>
                    <a:pt x="0" y="584"/>
                  </a:cubicBezTo>
                  <a:cubicBezTo>
                    <a:pt x="574" y="640"/>
                    <a:pt x="1147" y="669"/>
                    <a:pt x="1720" y="669"/>
                  </a:cubicBezTo>
                  <a:cubicBezTo>
                    <a:pt x="2598" y="669"/>
                    <a:pt x="3474" y="602"/>
                    <a:pt x="4346" y="465"/>
                  </a:cubicBezTo>
                  <a:cubicBezTo>
                    <a:pt x="4215" y="310"/>
                    <a:pt x="4084" y="155"/>
                    <a:pt x="3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2"/>
            <p:cNvSpPr/>
            <p:nvPr/>
          </p:nvSpPr>
          <p:spPr>
            <a:xfrm>
              <a:off x="4870960" y="4362991"/>
              <a:ext cx="205774" cy="34356"/>
            </a:xfrm>
            <a:custGeom>
              <a:avLst/>
              <a:gdLst/>
              <a:ahLst/>
              <a:cxnLst/>
              <a:rect l="l" t="t" r="r" b="b"/>
              <a:pathLst>
                <a:path w="5073" h="847" extrusionOk="0">
                  <a:moveTo>
                    <a:pt x="4537" y="1"/>
                  </a:moveTo>
                  <a:cubicBezTo>
                    <a:pt x="3013" y="1"/>
                    <a:pt x="1489" y="144"/>
                    <a:pt x="1" y="453"/>
                  </a:cubicBezTo>
                  <a:lnTo>
                    <a:pt x="727" y="846"/>
                  </a:lnTo>
                  <a:cubicBezTo>
                    <a:pt x="1977" y="627"/>
                    <a:pt x="3255" y="518"/>
                    <a:pt x="4528" y="518"/>
                  </a:cubicBezTo>
                  <a:cubicBezTo>
                    <a:pt x="4709" y="518"/>
                    <a:pt x="4891" y="520"/>
                    <a:pt x="5073" y="525"/>
                  </a:cubicBezTo>
                  <a:cubicBezTo>
                    <a:pt x="4894" y="358"/>
                    <a:pt x="4716" y="179"/>
                    <a:pt x="4537" y="1"/>
                  </a:cubicBezTo>
                  <a:close/>
                </a:path>
              </a:pathLst>
            </a:custGeom>
            <a:solidFill>
              <a:srgbClr val="86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2"/>
            <p:cNvSpPr/>
            <p:nvPr/>
          </p:nvSpPr>
          <p:spPr>
            <a:xfrm>
              <a:off x="5008146" y="4440264"/>
              <a:ext cx="139129" cy="31436"/>
            </a:xfrm>
            <a:custGeom>
              <a:avLst/>
              <a:gdLst/>
              <a:ahLst/>
              <a:cxnLst/>
              <a:rect l="l" t="t" r="r" b="b"/>
              <a:pathLst>
                <a:path w="3430" h="775" extrusionOk="0">
                  <a:moveTo>
                    <a:pt x="3251" y="1"/>
                  </a:moveTo>
                  <a:cubicBezTo>
                    <a:pt x="2155" y="36"/>
                    <a:pt x="1072" y="156"/>
                    <a:pt x="0" y="370"/>
                  </a:cubicBezTo>
                  <a:lnTo>
                    <a:pt x="726" y="775"/>
                  </a:lnTo>
                  <a:cubicBezTo>
                    <a:pt x="1619" y="632"/>
                    <a:pt x="2512" y="548"/>
                    <a:pt x="3405" y="525"/>
                  </a:cubicBezTo>
                  <a:cubicBezTo>
                    <a:pt x="3417" y="394"/>
                    <a:pt x="3417" y="275"/>
                    <a:pt x="3429" y="156"/>
                  </a:cubicBezTo>
                  <a:lnTo>
                    <a:pt x="32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2"/>
            <p:cNvSpPr/>
            <p:nvPr/>
          </p:nvSpPr>
          <p:spPr>
            <a:xfrm>
              <a:off x="3608504" y="1984803"/>
              <a:ext cx="1636291" cy="670985"/>
            </a:xfrm>
            <a:custGeom>
              <a:avLst/>
              <a:gdLst/>
              <a:ahLst/>
              <a:cxnLst/>
              <a:rect l="l" t="t" r="r" b="b"/>
              <a:pathLst>
                <a:path w="40340" h="16542" extrusionOk="0">
                  <a:moveTo>
                    <a:pt x="18595" y="1"/>
                  </a:moveTo>
                  <a:cubicBezTo>
                    <a:pt x="9260" y="1"/>
                    <a:pt x="1" y="5980"/>
                    <a:pt x="1" y="5980"/>
                  </a:cubicBezTo>
                  <a:cubicBezTo>
                    <a:pt x="3205" y="4437"/>
                    <a:pt x="6580" y="3805"/>
                    <a:pt x="9957" y="3805"/>
                  </a:cubicBezTo>
                  <a:cubicBezTo>
                    <a:pt x="25126" y="3805"/>
                    <a:pt x="40339" y="16541"/>
                    <a:pt x="40339" y="16541"/>
                  </a:cubicBezTo>
                  <a:cubicBezTo>
                    <a:pt x="40339" y="16541"/>
                    <a:pt x="36184" y="5635"/>
                    <a:pt x="25218" y="1206"/>
                  </a:cubicBezTo>
                  <a:cubicBezTo>
                    <a:pt x="23091" y="347"/>
                    <a:pt x="20841" y="1"/>
                    <a:pt x="185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2"/>
            <p:cNvSpPr/>
            <p:nvPr/>
          </p:nvSpPr>
          <p:spPr>
            <a:xfrm>
              <a:off x="3879955" y="2077368"/>
              <a:ext cx="1235899" cy="481842"/>
            </a:xfrm>
            <a:custGeom>
              <a:avLst/>
              <a:gdLst/>
              <a:ahLst/>
              <a:cxnLst/>
              <a:rect l="l" t="t" r="r" b="b"/>
              <a:pathLst>
                <a:path w="30469" h="11879" extrusionOk="0">
                  <a:moveTo>
                    <a:pt x="8757" y="1"/>
                  </a:moveTo>
                  <a:cubicBezTo>
                    <a:pt x="5691" y="1"/>
                    <a:pt x="2646" y="446"/>
                    <a:pt x="0" y="1734"/>
                  </a:cubicBezTo>
                  <a:cubicBezTo>
                    <a:pt x="1084" y="1593"/>
                    <a:pt x="2173" y="1527"/>
                    <a:pt x="3263" y="1527"/>
                  </a:cubicBezTo>
                  <a:cubicBezTo>
                    <a:pt x="14239" y="1527"/>
                    <a:pt x="25226" y="8195"/>
                    <a:pt x="30468" y="11878"/>
                  </a:cubicBezTo>
                  <a:cubicBezTo>
                    <a:pt x="30099" y="10354"/>
                    <a:pt x="29361" y="8937"/>
                    <a:pt x="28337" y="7735"/>
                  </a:cubicBezTo>
                  <a:cubicBezTo>
                    <a:pt x="24956" y="3651"/>
                    <a:pt x="20396" y="1210"/>
                    <a:pt x="15181" y="531"/>
                  </a:cubicBezTo>
                  <a:cubicBezTo>
                    <a:pt x="13119" y="225"/>
                    <a:pt x="10933" y="1"/>
                    <a:pt x="87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2"/>
            <p:cNvSpPr/>
            <p:nvPr/>
          </p:nvSpPr>
          <p:spPr>
            <a:xfrm>
              <a:off x="4171160" y="2135901"/>
              <a:ext cx="665550" cy="249419"/>
            </a:xfrm>
            <a:custGeom>
              <a:avLst/>
              <a:gdLst/>
              <a:ahLst/>
              <a:cxnLst/>
              <a:rect l="l" t="t" r="r" b="b"/>
              <a:pathLst>
                <a:path w="16408" h="6149" extrusionOk="0">
                  <a:moveTo>
                    <a:pt x="3181" y="1"/>
                  </a:moveTo>
                  <a:cubicBezTo>
                    <a:pt x="2122" y="1"/>
                    <a:pt x="1058" y="113"/>
                    <a:pt x="1" y="350"/>
                  </a:cubicBezTo>
                  <a:cubicBezTo>
                    <a:pt x="5989" y="1148"/>
                    <a:pt x="11776" y="3613"/>
                    <a:pt x="16407" y="6149"/>
                  </a:cubicBezTo>
                  <a:cubicBezTo>
                    <a:pt x="12965" y="2461"/>
                    <a:pt x="8132" y="1"/>
                    <a:pt x="3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2"/>
            <p:cNvSpPr/>
            <p:nvPr/>
          </p:nvSpPr>
          <p:spPr>
            <a:xfrm>
              <a:off x="3311985" y="2278076"/>
              <a:ext cx="1058641" cy="240373"/>
            </a:xfrm>
            <a:custGeom>
              <a:avLst/>
              <a:gdLst/>
              <a:ahLst/>
              <a:cxnLst/>
              <a:rect l="l" t="t" r="r" b="b"/>
              <a:pathLst>
                <a:path w="26099" h="5926" extrusionOk="0">
                  <a:moveTo>
                    <a:pt x="3977" y="1"/>
                  </a:moveTo>
                  <a:cubicBezTo>
                    <a:pt x="3656" y="1"/>
                    <a:pt x="3334" y="60"/>
                    <a:pt x="3025" y="167"/>
                  </a:cubicBezTo>
                  <a:cubicBezTo>
                    <a:pt x="2525" y="346"/>
                    <a:pt x="2072" y="596"/>
                    <a:pt x="1655" y="917"/>
                  </a:cubicBezTo>
                  <a:cubicBezTo>
                    <a:pt x="1382" y="1120"/>
                    <a:pt x="1143" y="1346"/>
                    <a:pt x="917" y="1584"/>
                  </a:cubicBezTo>
                  <a:lnTo>
                    <a:pt x="739" y="1787"/>
                  </a:lnTo>
                  <a:lnTo>
                    <a:pt x="572" y="2013"/>
                  </a:lnTo>
                  <a:cubicBezTo>
                    <a:pt x="536" y="2048"/>
                    <a:pt x="512" y="2084"/>
                    <a:pt x="489" y="2132"/>
                  </a:cubicBezTo>
                  <a:lnTo>
                    <a:pt x="441" y="2191"/>
                  </a:lnTo>
                  <a:lnTo>
                    <a:pt x="381" y="2275"/>
                  </a:lnTo>
                  <a:cubicBezTo>
                    <a:pt x="310" y="2394"/>
                    <a:pt x="239" y="2525"/>
                    <a:pt x="179" y="2656"/>
                  </a:cubicBezTo>
                  <a:cubicBezTo>
                    <a:pt x="60" y="2930"/>
                    <a:pt x="0" y="3227"/>
                    <a:pt x="36" y="3513"/>
                  </a:cubicBezTo>
                  <a:cubicBezTo>
                    <a:pt x="72" y="3823"/>
                    <a:pt x="203" y="4120"/>
                    <a:pt x="417" y="4346"/>
                  </a:cubicBezTo>
                  <a:cubicBezTo>
                    <a:pt x="536" y="4465"/>
                    <a:pt x="667" y="4561"/>
                    <a:pt x="798" y="4656"/>
                  </a:cubicBezTo>
                  <a:cubicBezTo>
                    <a:pt x="881" y="4704"/>
                    <a:pt x="953" y="4739"/>
                    <a:pt x="1024" y="4787"/>
                  </a:cubicBezTo>
                  <a:lnTo>
                    <a:pt x="1143" y="4846"/>
                  </a:lnTo>
                  <a:lnTo>
                    <a:pt x="1251" y="4894"/>
                  </a:lnTo>
                  <a:lnTo>
                    <a:pt x="1548" y="5037"/>
                  </a:lnTo>
                  <a:lnTo>
                    <a:pt x="1858" y="5168"/>
                  </a:lnTo>
                  <a:cubicBezTo>
                    <a:pt x="2286" y="5335"/>
                    <a:pt x="2739" y="5466"/>
                    <a:pt x="3191" y="5573"/>
                  </a:cubicBezTo>
                  <a:cubicBezTo>
                    <a:pt x="3668" y="5680"/>
                    <a:pt x="4144" y="5751"/>
                    <a:pt x="4632" y="5811"/>
                  </a:cubicBezTo>
                  <a:cubicBezTo>
                    <a:pt x="5432" y="5887"/>
                    <a:pt x="6232" y="5925"/>
                    <a:pt x="7032" y="5925"/>
                  </a:cubicBezTo>
                  <a:cubicBezTo>
                    <a:pt x="7232" y="5925"/>
                    <a:pt x="7432" y="5923"/>
                    <a:pt x="7632" y="5918"/>
                  </a:cubicBezTo>
                  <a:cubicBezTo>
                    <a:pt x="8644" y="5906"/>
                    <a:pt x="9680" y="5882"/>
                    <a:pt x="10740" y="5847"/>
                  </a:cubicBezTo>
                  <a:cubicBezTo>
                    <a:pt x="12883" y="5787"/>
                    <a:pt x="14919" y="5668"/>
                    <a:pt x="16776" y="5489"/>
                  </a:cubicBezTo>
                  <a:cubicBezTo>
                    <a:pt x="18634" y="5323"/>
                    <a:pt x="20301" y="5085"/>
                    <a:pt x="21682" y="4835"/>
                  </a:cubicBezTo>
                  <a:cubicBezTo>
                    <a:pt x="22789" y="4632"/>
                    <a:pt x="23872" y="4370"/>
                    <a:pt x="24944" y="4025"/>
                  </a:cubicBezTo>
                  <a:cubicBezTo>
                    <a:pt x="25694" y="3763"/>
                    <a:pt x="26099" y="3561"/>
                    <a:pt x="26063" y="3406"/>
                  </a:cubicBezTo>
                  <a:cubicBezTo>
                    <a:pt x="26039" y="3263"/>
                    <a:pt x="25587" y="3215"/>
                    <a:pt x="24801" y="3215"/>
                  </a:cubicBezTo>
                  <a:cubicBezTo>
                    <a:pt x="24015" y="3215"/>
                    <a:pt x="22896" y="3275"/>
                    <a:pt x="21503" y="3334"/>
                  </a:cubicBezTo>
                  <a:cubicBezTo>
                    <a:pt x="20122" y="3394"/>
                    <a:pt x="18479" y="3477"/>
                    <a:pt x="16645" y="3537"/>
                  </a:cubicBezTo>
                  <a:lnTo>
                    <a:pt x="10680" y="3715"/>
                  </a:lnTo>
                  <a:cubicBezTo>
                    <a:pt x="9621" y="3751"/>
                    <a:pt x="8573" y="3787"/>
                    <a:pt x="7585" y="3823"/>
                  </a:cubicBezTo>
                  <a:cubicBezTo>
                    <a:pt x="6967" y="3852"/>
                    <a:pt x="6376" y="3872"/>
                    <a:pt x="5812" y="3872"/>
                  </a:cubicBezTo>
                  <a:cubicBezTo>
                    <a:pt x="5464" y="3872"/>
                    <a:pt x="5126" y="3865"/>
                    <a:pt x="4799" y="3846"/>
                  </a:cubicBezTo>
                  <a:cubicBezTo>
                    <a:pt x="4370" y="3834"/>
                    <a:pt x="3953" y="3787"/>
                    <a:pt x="3560" y="3739"/>
                  </a:cubicBezTo>
                  <a:cubicBezTo>
                    <a:pt x="3179" y="3680"/>
                    <a:pt x="2810" y="3596"/>
                    <a:pt x="2441" y="3501"/>
                  </a:cubicBezTo>
                  <a:lnTo>
                    <a:pt x="2179" y="3418"/>
                  </a:lnTo>
                  <a:lnTo>
                    <a:pt x="1929" y="3334"/>
                  </a:lnTo>
                  <a:lnTo>
                    <a:pt x="1893" y="3322"/>
                  </a:lnTo>
                  <a:lnTo>
                    <a:pt x="1882" y="3322"/>
                  </a:lnTo>
                  <a:lnTo>
                    <a:pt x="1846" y="3311"/>
                  </a:lnTo>
                  <a:cubicBezTo>
                    <a:pt x="1834" y="3311"/>
                    <a:pt x="1810" y="3299"/>
                    <a:pt x="1786" y="3287"/>
                  </a:cubicBezTo>
                  <a:cubicBezTo>
                    <a:pt x="1739" y="3275"/>
                    <a:pt x="1703" y="3239"/>
                    <a:pt x="1691" y="3191"/>
                  </a:cubicBezTo>
                  <a:cubicBezTo>
                    <a:pt x="1667" y="3144"/>
                    <a:pt x="1667" y="3096"/>
                    <a:pt x="1691" y="3049"/>
                  </a:cubicBezTo>
                  <a:cubicBezTo>
                    <a:pt x="1691" y="3013"/>
                    <a:pt x="1703" y="2989"/>
                    <a:pt x="1703" y="2965"/>
                  </a:cubicBezTo>
                  <a:lnTo>
                    <a:pt x="1715" y="2941"/>
                  </a:lnTo>
                  <a:lnTo>
                    <a:pt x="1739" y="2894"/>
                  </a:lnTo>
                  <a:cubicBezTo>
                    <a:pt x="1763" y="2858"/>
                    <a:pt x="1774" y="2834"/>
                    <a:pt x="1786" y="2799"/>
                  </a:cubicBezTo>
                  <a:lnTo>
                    <a:pt x="1893" y="2608"/>
                  </a:lnTo>
                  <a:lnTo>
                    <a:pt x="2001" y="2429"/>
                  </a:lnTo>
                  <a:cubicBezTo>
                    <a:pt x="2144" y="2215"/>
                    <a:pt x="2298" y="2001"/>
                    <a:pt x="2465" y="1810"/>
                  </a:cubicBezTo>
                  <a:cubicBezTo>
                    <a:pt x="2620" y="1632"/>
                    <a:pt x="2786" y="1465"/>
                    <a:pt x="2953" y="1310"/>
                  </a:cubicBezTo>
                  <a:cubicBezTo>
                    <a:pt x="3120" y="1167"/>
                    <a:pt x="3263" y="1025"/>
                    <a:pt x="3417" y="917"/>
                  </a:cubicBezTo>
                  <a:cubicBezTo>
                    <a:pt x="3989" y="477"/>
                    <a:pt x="4382" y="263"/>
                    <a:pt x="4346" y="108"/>
                  </a:cubicBezTo>
                  <a:cubicBezTo>
                    <a:pt x="4322" y="36"/>
                    <a:pt x="4203" y="1"/>
                    <a:pt x="3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2"/>
            <p:cNvSpPr/>
            <p:nvPr/>
          </p:nvSpPr>
          <p:spPr>
            <a:xfrm>
              <a:off x="4840538" y="2477526"/>
              <a:ext cx="750082" cy="374554"/>
            </a:xfrm>
            <a:custGeom>
              <a:avLst/>
              <a:gdLst/>
              <a:ahLst/>
              <a:cxnLst/>
              <a:rect l="l" t="t" r="r" b="b"/>
              <a:pathLst>
                <a:path w="18492" h="9234" extrusionOk="0">
                  <a:moveTo>
                    <a:pt x="12872" y="0"/>
                  </a:moveTo>
                  <a:cubicBezTo>
                    <a:pt x="12822" y="0"/>
                    <a:pt x="12786" y="12"/>
                    <a:pt x="12764" y="37"/>
                  </a:cubicBezTo>
                  <a:cubicBezTo>
                    <a:pt x="12669" y="156"/>
                    <a:pt x="12859" y="501"/>
                    <a:pt x="13264" y="1049"/>
                  </a:cubicBezTo>
                  <a:cubicBezTo>
                    <a:pt x="13669" y="1584"/>
                    <a:pt x="14288" y="2323"/>
                    <a:pt x="15014" y="3263"/>
                  </a:cubicBezTo>
                  <a:cubicBezTo>
                    <a:pt x="15372" y="3728"/>
                    <a:pt x="15765" y="4239"/>
                    <a:pt x="16157" y="4799"/>
                  </a:cubicBezTo>
                  <a:cubicBezTo>
                    <a:pt x="16324" y="5013"/>
                    <a:pt x="16455" y="5240"/>
                    <a:pt x="16538" y="5502"/>
                  </a:cubicBezTo>
                  <a:cubicBezTo>
                    <a:pt x="16550" y="5525"/>
                    <a:pt x="16562" y="5561"/>
                    <a:pt x="16562" y="5597"/>
                  </a:cubicBezTo>
                  <a:cubicBezTo>
                    <a:pt x="16574" y="5621"/>
                    <a:pt x="16562" y="5656"/>
                    <a:pt x="16562" y="5680"/>
                  </a:cubicBezTo>
                  <a:cubicBezTo>
                    <a:pt x="16538" y="5752"/>
                    <a:pt x="16515" y="5823"/>
                    <a:pt x="16479" y="5883"/>
                  </a:cubicBezTo>
                  <a:cubicBezTo>
                    <a:pt x="16419" y="5978"/>
                    <a:pt x="16348" y="6073"/>
                    <a:pt x="16277" y="6156"/>
                  </a:cubicBezTo>
                  <a:cubicBezTo>
                    <a:pt x="16229" y="6204"/>
                    <a:pt x="16169" y="6252"/>
                    <a:pt x="16122" y="6299"/>
                  </a:cubicBezTo>
                  <a:lnTo>
                    <a:pt x="16050" y="6359"/>
                  </a:lnTo>
                  <a:cubicBezTo>
                    <a:pt x="16015" y="6383"/>
                    <a:pt x="15991" y="6406"/>
                    <a:pt x="15955" y="6430"/>
                  </a:cubicBezTo>
                  <a:cubicBezTo>
                    <a:pt x="15705" y="6597"/>
                    <a:pt x="15419" y="6740"/>
                    <a:pt x="15122" y="6823"/>
                  </a:cubicBezTo>
                  <a:cubicBezTo>
                    <a:pt x="14764" y="6930"/>
                    <a:pt x="14395" y="7002"/>
                    <a:pt x="14038" y="7037"/>
                  </a:cubicBezTo>
                  <a:cubicBezTo>
                    <a:pt x="13621" y="7073"/>
                    <a:pt x="13205" y="7085"/>
                    <a:pt x="12788" y="7085"/>
                  </a:cubicBezTo>
                  <a:cubicBezTo>
                    <a:pt x="11907" y="7085"/>
                    <a:pt x="11038" y="7037"/>
                    <a:pt x="10204" y="6954"/>
                  </a:cubicBezTo>
                  <a:cubicBezTo>
                    <a:pt x="10002" y="6930"/>
                    <a:pt x="9788" y="6918"/>
                    <a:pt x="9585" y="6895"/>
                  </a:cubicBezTo>
                  <a:lnTo>
                    <a:pt x="8990" y="6811"/>
                  </a:lnTo>
                  <a:cubicBezTo>
                    <a:pt x="8776" y="6787"/>
                    <a:pt x="8585" y="6752"/>
                    <a:pt x="8395" y="6728"/>
                  </a:cubicBezTo>
                  <a:lnTo>
                    <a:pt x="8097" y="6680"/>
                  </a:lnTo>
                  <a:lnTo>
                    <a:pt x="7811" y="6621"/>
                  </a:lnTo>
                  <a:cubicBezTo>
                    <a:pt x="7049" y="6490"/>
                    <a:pt x="6335" y="6335"/>
                    <a:pt x="5668" y="6156"/>
                  </a:cubicBezTo>
                  <a:cubicBezTo>
                    <a:pt x="5013" y="5978"/>
                    <a:pt x="4394" y="5811"/>
                    <a:pt x="3834" y="5621"/>
                  </a:cubicBezTo>
                  <a:cubicBezTo>
                    <a:pt x="2703" y="5275"/>
                    <a:pt x="1799" y="4942"/>
                    <a:pt x="1156" y="4728"/>
                  </a:cubicBezTo>
                  <a:cubicBezTo>
                    <a:pt x="1001" y="4680"/>
                    <a:pt x="846" y="4632"/>
                    <a:pt x="727" y="4597"/>
                  </a:cubicBezTo>
                  <a:cubicBezTo>
                    <a:pt x="608" y="4561"/>
                    <a:pt x="501" y="4537"/>
                    <a:pt x="394" y="4525"/>
                  </a:cubicBezTo>
                  <a:cubicBezTo>
                    <a:pt x="325" y="4512"/>
                    <a:pt x="266" y="4506"/>
                    <a:pt x="217" y="4506"/>
                  </a:cubicBezTo>
                  <a:cubicBezTo>
                    <a:pt x="128" y="4506"/>
                    <a:pt x="71" y="4527"/>
                    <a:pt x="48" y="4573"/>
                  </a:cubicBezTo>
                  <a:cubicBezTo>
                    <a:pt x="1" y="4632"/>
                    <a:pt x="48" y="4740"/>
                    <a:pt x="167" y="4894"/>
                  </a:cubicBezTo>
                  <a:cubicBezTo>
                    <a:pt x="239" y="4978"/>
                    <a:pt x="310" y="5073"/>
                    <a:pt x="394" y="5144"/>
                  </a:cubicBezTo>
                  <a:cubicBezTo>
                    <a:pt x="513" y="5263"/>
                    <a:pt x="620" y="5359"/>
                    <a:pt x="751" y="5454"/>
                  </a:cubicBezTo>
                  <a:cubicBezTo>
                    <a:pt x="1513" y="6073"/>
                    <a:pt x="2358" y="6597"/>
                    <a:pt x="3239" y="7037"/>
                  </a:cubicBezTo>
                  <a:cubicBezTo>
                    <a:pt x="3858" y="7335"/>
                    <a:pt x="4477" y="7609"/>
                    <a:pt x="5120" y="7859"/>
                  </a:cubicBezTo>
                  <a:cubicBezTo>
                    <a:pt x="5859" y="8133"/>
                    <a:pt x="6609" y="8359"/>
                    <a:pt x="7383" y="8561"/>
                  </a:cubicBezTo>
                  <a:lnTo>
                    <a:pt x="7680" y="8633"/>
                  </a:lnTo>
                  <a:lnTo>
                    <a:pt x="7990" y="8704"/>
                  </a:lnTo>
                  <a:cubicBezTo>
                    <a:pt x="8192" y="8752"/>
                    <a:pt x="8406" y="8800"/>
                    <a:pt x="8621" y="8835"/>
                  </a:cubicBezTo>
                  <a:lnTo>
                    <a:pt x="9276" y="8954"/>
                  </a:lnTo>
                  <a:cubicBezTo>
                    <a:pt x="9502" y="8990"/>
                    <a:pt x="9716" y="9014"/>
                    <a:pt x="9942" y="9050"/>
                  </a:cubicBezTo>
                  <a:cubicBezTo>
                    <a:pt x="10883" y="9169"/>
                    <a:pt x="11824" y="9228"/>
                    <a:pt x="12764" y="9228"/>
                  </a:cubicBezTo>
                  <a:cubicBezTo>
                    <a:pt x="12872" y="9232"/>
                    <a:pt x="12980" y="9234"/>
                    <a:pt x="13089" y="9234"/>
                  </a:cubicBezTo>
                  <a:cubicBezTo>
                    <a:pt x="13994" y="9234"/>
                    <a:pt x="14903" y="9100"/>
                    <a:pt x="15765" y="8823"/>
                  </a:cubicBezTo>
                  <a:cubicBezTo>
                    <a:pt x="16288" y="8645"/>
                    <a:pt x="16777" y="8383"/>
                    <a:pt x="17205" y="8049"/>
                  </a:cubicBezTo>
                  <a:cubicBezTo>
                    <a:pt x="17265" y="8002"/>
                    <a:pt x="17312" y="7966"/>
                    <a:pt x="17372" y="7919"/>
                  </a:cubicBezTo>
                  <a:lnTo>
                    <a:pt x="17515" y="7764"/>
                  </a:lnTo>
                  <a:cubicBezTo>
                    <a:pt x="17610" y="7668"/>
                    <a:pt x="17705" y="7561"/>
                    <a:pt x="17801" y="7454"/>
                  </a:cubicBezTo>
                  <a:cubicBezTo>
                    <a:pt x="17979" y="7240"/>
                    <a:pt x="18134" y="6990"/>
                    <a:pt x="18265" y="6728"/>
                  </a:cubicBezTo>
                  <a:cubicBezTo>
                    <a:pt x="18396" y="6430"/>
                    <a:pt x="18467" y="6121"/>
                    <a:pt x="18491" y="5799"/>
                  </a:cubicBezTo>
                  <a:cubicBezTo>
                    <a:pt x="18491" y="5633"/>
                    <a:pt x="18479" y="5466"/>
                    <a:pt x="18455" y="5299"/>
                  </a:cubicBezTo>
                  <a:cubicBezTo>
                    <a:pt x="18420" y="5156"/>
                    <a:pt x="18384" y="5001"/>
                    <a:pt x="18324" y="4859"/>
                  </a:cubicBezTo>
                  <a:cubicBezTo>
                    <a:pt x="18229" y="4620"/>
                    <a:pt x="18110" y="4394"/>
                    <a:pt x="17955" y="4180"/>
                  </a:cubicBezTo>
                  <a:cubicBezTo>
                    <a:pt x="17836" y="4013"/>
                    <a:pt x="17705" y="3847"/>
                    <a:pt x="17562" y="3692"/>
                  </a:cubicBezTo>
                  <a:cubicBezTo>
                    <a:pt x="17074" y="3144"/>
                    <a:pt x="16598" y="2656"/>
                    <a:pt x="16146" y="2239"/>
                  </a:cubicBezTo>
                  <a:cubicBezTo>
                    <a:pt x="15431" y="1561"/>
                    <a:pt x="14657" y="953"/>
                    <a:pt x="13836" y="418"/>
                  </a:cubicBezTo>
                  <a:cubicBezTo>
                    <a:pt x="13375" y="141"/>
                    <a:pt x="13043" y="0"/>
                    <a:pt x="128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2"/>
            <p:cNvSpPr/>
            <p:nvPr/>
          </p:nvSpPr>
          <p:spPr>
            <a:xfrm>
              <a:off x="3522550" y="2786132"/>
              <a:ext cx="1016659" cy="160993"/>
            </a:xfrm>
            <a:custGeom>
              <a:avLst/>
              <a:gdLst/>
              <a:ahLst/>
              <a:cxnLst/>
              <a:rect l="l" t="t" r="r" b="b"/>
              <a:pathLst>
                <a:path w="25064" h="3969" extrusionOk="0">
                  <a:moveTo>
                    <a:pt x="2191" y="1"/>
                  </a:moveTo>
                  <a:cubicBezTo>
                    <a:pt x="2120" y="1"/>
                    <a:pt x="2048" y="13"/>
                    <a:pt x="1977" y="25"/>
                  </a:cubicBezTo>
                  <a:cubicBezTo>
                    <a:pt x="1691" y="96"/>
                    <a:pt x="1429" y="227"/>
                    <a:pt x="1191" y="394"/>
                  </a:cubicBezTo>
                  <a:cubicBezTo>
                    <a:pt x="810" y="668"/>
                    <a:pt x="489" y="1025"/>
                    <a:pt x="274" y="1442"/>
                  </a:cubicBezTo>
                  <a:lnTo>
                    <a:pt x="251" y="1489"/>
                  </a:lnTo>
                  <a:lnTo>
                    <a:pt x="215" y="1549"/>
                  </a:lnTo>
                  <a:cubicBezTo>
                    <a:pt x="191" y="1596"/>
                    <a:pt x="167" y="1644"/>
                    <a:pt x="155" y="1692"/>
                  </a:cubicBezTo>
                  <a:cubicBezTo>
                    <a:pt x="120" y="1787"/>
                    <a:pt x="84" y="1882"/>
                    <a:pt x="48" y="1989"/>
                  </a:cubicBezTo>
                  <a:cubicBezTo>
                    <a:pt x="36" y="2037"/>
                    <a:pt x="12" y="2085"/>
                    <a:pt x="1" y="2132"/>
                  </a:cubicBezTo>
                  <a:lnTo>
                    <a:pt x="1" y="2156"/>
                  </a:lnTo>
                  <a:lnTo>
                    <a:pt x="1" y="2168"/>
                  </a:lnTo>
                  <a:lnTo>
                    <a:pt x="36" y="2192"/>
                  </a:lnTo>
                  <a:lnTo>
                    <a:pt x="96" y="2239"/>
                  </a:lnTo>
                  <a:lnTo>
                    <a:pt x="358" y="2418"/>
                  </a:lnTo>
                  <a:lnTo>
                    <a:pt x="489" y="2513"/>
                  </a:lnTo>
                  <a:lnTo>
                    <a:pt x="560" y="2573"/>
                  </a:lnTo>
                  <a:lnTo>
                    <a:pt x="596" y="2597"/>
                  </a:lnTo>
                  <a:cubicBezTo>
                    <a:pt x="608" y="2597"/>
                    <a:pt x="608" y="2608"/>
                    <a:pt x="620" y="2608"/>
                  </a:cubicBezTo>
                  <a:lnTo>
                    <a:pt x="822" y="2727"/>
                  </a:lnTo>
                  <a:lnTo>
                    <a:pt x="1024" y="2858"/>
                  </a:lnTo>
                  <a:lnTo>
                    <a:pt x="1251" y="2966"/>
                  </a:lnTo>
                  <a:cubicBezTo>
                    <a:pt x="1894" y="3287"/>
                    <a:pt x="2584" y="3525"/>
                    <a:pt x="3299" y="3680"/>
                  </a:cubicBezTo>
                  <a:cubicBezTo>
                    <a:pt x="4096" y="3847"/>
                    <a:pt x="4918" y="3930"/>
                    <a:pt x="5727" y="3954"/>
                  </a:cubicBezTo>
                  <a:cubicBezTo>
                    <a:pt x="5982" y="3964"/>
                    <a:pt x="6239" y="3969"/>
                    <a:pt x="6497" y="3969"/>
                  </a:cubicBezTo>
                  <a:cubicBezTo>
                    <a:pt x="7122" y="3969"/>
                    <a:pt x="7758" y="3943"/>
                    <a:pt x="8406" y="3918"/>
                  </a:cubicBezTo>
                  <a:cubicBezTo>
                    <a:pt x="9311" y="3882"/>
                    <a:pt x="10264" y="3811"/>
                    <a:pt x="11228" y="3728"/>
                  </a:cubicBezTo>
                  <a:cubicBezTo>
                    <a:pt x="13169" y="3573"/>
                    <a:pt x="15014" y="3347"/>
                    <a:pt x="16681" y="3097"/>
                  </a:cubicBezTo>
                  <a:cubicBezTo>
                    <a:pt x="18348" y="2835"/>
                    <a:pt x="19836" y="2549"/>
                    <a:pt x="21075" y="2275"/>
                  </a:cubicBezTo>
                  <a:cubicBezTo>
                    <a:pt x="23563" y="1727"/>
                    <a:pt x="25063" y="1239"/>
                    <a:pt x="25039" y="1108"/>
                  </a:cubicBezTo>
                  <a:cubicBezTo>
                    <a:pt x="25032" y="1075"/>
                    <a:pt x="24953" y="1059"/>
                    <a:pt x="24809" y="1059"/>
                  </a:cubicBezTo>
                  <a:cubicBezTo>
                    <a:pt x="23621" y="1059"/>
                    <a:pt x="17993" y="2104"/>
                    <a:pt x="11145" y="2656"/>
                  </a:cubicBezTo>
                  <a:cubicBezTo>
                    <a:pt x="10180" y="2739"/>
                    <a:pt x="9252" y="2811"/>
                    <a:pt x="8347" y="2870"/>
                  </a:cubicBezTo>
                  <a:cubicBezTo>
                    <a:pt x="7442" y="2918"/>
                    <a:pt x="6573" y="2966"/>
                    <a:pt x="5751" y="2966"/>
                  </a:cubicBezTo>
                  <a:cubicBezTo>
                    <a:pt x="5687" y="2967"/>
                    <a:pt x="5623" y="2967"/>
                    <a:pt x="5559" y="2967"/>
                  </a:cubicBezTo>
                  <a:cubicBezTo>
                    <a:pt x="4859" y="2967"/>
                    <a:pt x="4152" y="2908"/>
                    <a:pt x="3465" y="2799"/>
                  </a:cubicBezTo>
                  <a:cubicBezTo>
                    <a:pt x="2822" y="2704"/>
                    <a:pt x="2191" y="2525"/>
                    <a:pt x="1584" y="2287"/>
                  </a:cubicBezTo>
                  <a:lnTo>
                    <a:pt x="1382" y="2204"/>
                  </a:lnTo>
                  <a:lnTo>
                    <a:pt x="1191" y="2108"/>
                  </a:lnTo>
                  <a:lnTo>
                    <a:pt x="905" y="1965"/>
                  </a:lnTo>
                  <a:lnTo>
                    <a:pt x="810" y="1930"/>
                  </a:lnTo>
                  <a:lnTo>
                    <a:pt x="798" y="1918"/>
                  </a:lnTo>
                  <a:cubicBezTo>
                    <a:pt x="786" y="1906"/>
                    <a:pt x="786" y="1906"/>
                    <a:pt x="786" y="1906"/>
                  </a:cubicBezTo>
                  <a:lnTo>
                    <a:pt x="786" y="1870"/>
                  </a:lnTo>
                  <a:cubicBezTo>
                    <a:pt x="786" y="1835"/>
                    <a:pt x="786" y="1811"/>
                    <a:pt x="798" y="1787"/>
                  </a:cubicBezTo>
                  <a:cubicBezTo>
                    <a:pt x="798" y="1775"/>
                    <a:pt x="798" y="1763"/>
                    <a:pt x="810" y="1751"/>
                  </a:cubicBezTo>
                  <a:lnTo>
                    <a:pt x="810" y="1727"/>
                  </a:lnTo>
                  <a:lnTo>
                    <a:pt x="822" y="1692"/>
                  </a:lnTo>
                  <a:cubicBezTo>
                    <a:pt x="965" y="1323"/>
                    <a:pt x="1191" y="989"/>
                    <a:pt x="1465" y="715"/>
                  </a:cubicBezTo>
                  <a:cubicBezTo>
                    <a:pt x="1644" y="537"/>
                    <a:pt x="1846" y="370"/>
                    <a:pt x="2060" y="227"/>
                  </a:cubicBezTo>
                  <a:cubicBezTo>
                    <a:pt x="2132" y="168"/>
                    <a:pt x="2191" y="132"/>
                    <a:pt x="2227" y="96"/>
                  </a:cubicBezTo>
                  <a:cubicBezTo>
                    <a:pt x="2275" y="72"/>
                    <a:pt x="2287" y="49"/>
                    <a:pt x="2287" y="25"/>
                  </a:cubicBezTo>
                  <a:cubicBezTo>
                    <a:pt x="2275" y="13"/>
                    <a:pt x="2251" y="1"/>
                    <a:pt x="21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2"/>
            <p:cNvSpPr/>
            <p:nvPr/>
          </p:nvSpPr>
          <p:spPr>
            <a:xfrm>
              <a:off x="4300598" y="3119765"/>
              <a:ext cx="745214" cy="337805"/>
            </a:xfrm>
            <a:custGeom>
              <a:avLst/>
              <a:gdLst/>
              <a:ahLst/>
              <a:cxnLst/>
              <a:rect l="l" t="t" r="r" b="b"/>
              <a:pathLst>
                <a:path w="18372" h="8328" extrusionOk="0">
                  <a:moveTo>
                    <a:pt x="14013" y="0"/>
                  </a:moveTo>
                  <a:cubicBezTo>
                    <a:pt x="13971" y="0"/>
                    <a:pt x="13943" y="9"/>
                    <a:pt x="13931" y="27"/>
                  </a:cubicBezTo>
                  <a:cubicBezTo>
                    <a:pt x="13871" y="122"/>
                    <a:pt x="14133" y="408"/>
                    <a:pt x="14586" y="896"/>
                  </a:cubicBezTo>
                  <a:cubicBezTo>
                    <a:pt x="14812" y="1122"/>
                    <a:pt x="15098" y="1420"/>
                    <a:pt x="15407" y="1765"/>
                  </a:cubicBezTo>
                  <a:cubicBezTo>
                    <a:pt x="15562" y="1944"/>
                    <a:pt x="15717" y="2134"/>
                    <a:pt x="15883" y="2337"/>
                  </a:cubicBezTo>
                  <a:cubicBezTo>
                    <a:pt x="16050" y="2539"/>
                    <a:pt x="16229" y="2765"/>
                    <a:pt x="16383" y="2992"/>
                  </a:cubicBezTo>
                  <a:cubicBezTo>
                    <a:pt x="16538" y="3218"/>
                    <a:pt x="16681" y="3456"/>
                    <a:pt x="16800" y="3706"/>
                  </a:cubicBezTo>
                  <a:cubicBezTo>
                    <a:pt x="16860" y="3825"/>
                    <a:pt x="16907" y="3956"/>
                    <a:pt x="16943" y="4087"/>
                  </a:cubicBezTo>
                  <a:cubicBezTo>
                    <a:pt x="16979" y="4206"/>
                    <a:pt x="17003" y="4337"/>
                    <a:pt x="17003" y="4456"/>
                  </a:cubicBezTo>
                  <a:cubicBezTo>
                    <a:pt x="17003" y="4516"/>
                    <a:pt x="17003" y="4575"/>
                    <a:pt x="17003" y="4635"/>
                  </a:cubicBezTo>
                  <a:cubicBezTo>
                    <a:pt x="16991" y="4694"/>
                    <a:pt x="16991" y="4742"/>
                    <a:pt x="16967" y="4801"/>
                  </a:cubicBezTo>
                  <a:cubicBezTo>
                    <a:pt x="16943" y="4920"/>
                    <a:pt x="16895" y="5028"/>
                    <a:pt x="16836" y="5123"/>
                  </a:cubicBezTo>
                  <a:cubicBezTo>
                    <a:pt x="16681" y="5373"/>
                    <a:pt x="16479" y="5587"/>
                    <a:pt x="16241" y="5766"/>
                  </a:cubicBezTo>
                  <a:cubicBezTo>
                    <a:pt x="15967" y="5968"/>
                    <a:pt x="15669" y="6147"/>
                    <a:pt x="15348" y="6278"/>
                  </a:cubicBezTo>
                  <a:cubicBezTo>
                    <a:pt x="15002" y="6433"/>
                    <a:pt x="14657" y="6540"/>
                    <a:pt x="14288" y="6611"/>
                  </a:cubicBezTo>
                  <a:cubicBezTo>
                    <a:pt x="13895" y="6683"/>
                    <a:pt x="13502" y="6730"/>
                    <a:pt x="13109" y="6730"/>
                  </a:cubicBezTo>
                  <a:cubicBezTo>
                    <a:pt x="12704" y="6730"/>
                    <a:pt x="12288" y="6706"/>
                    <a:pt x="11871" y="6647"/>
                  </a:cubicBezTo>
                  <a:cubicBezTo>
                    <a:pt x="11038" y="6516"/>
                    <a:pt x="10216" y="6313"/>
                    <a:pt x="9406" y="6040"/>
                  </a:cubicBezTo>
                  <a:cubicBezTo>
                    <a:pt x="8609" y="5766"/>
                    <a:pt x="7835" y="5468"/>
                    <a:pt x="7109" y="5182"/>
                  </a:cubicBezTo>
                  <a:cubicBezTo>
                    <a:pt x="5811" y="4682"/>
                    <a:pt x="4561" y="4099"/>
                    <a:pt x="3346" y="3432"/>
                  </a:cubicBezTo>
                  <a:cubicBezTo>
                    <a:pt x="1445" y="2360"/>
                    <a:pt x="385" y="1390"/>
                    <a:pt x="91" y="1390"/>
                  </a:cubicBezTo>
                  <a:cubicBezTo>
                    <a:pt x="68" y="1390"/>
                    <a:pt x="50" y="1396"/>
                    <a:pt x="36" y="1408"/>
                  </a:cubicBezTo>
                  <a:cubicBezTo>
                    <a:pt x="0" y="1444"/>
                    <a:pt x="24" y="1551"/>
                    <a:pt x="108" y="1718"/>
                  </a:cubicBezTo>
                  <a:cubicBezTo>
                    <a:pt x="155" y="1801"/>
                    <a:pt x="203" y="1908"/>
                    <a:pt x="286" y="2015"/>
                  </a:cubicBezTo>
                  <a:cubicBezTo>
                    <a:pt x="358" y="2122"/>
                    <a:pt x="453" y="2242"/>
                    <a:pt x="560" y="2384"/>
                  </a:cubicBezTo>
                  <a:cubicBezTo>
                    <a:pt x="1191" y="3146"/>
                    <a:pt x="1917" y="3813"/>
                    <a:pt x="2727" y="4385"/>
                  </a:cubicBezTo>
                  <a:cubicBezTo>
                    <a:pt x="3906" y="5230"/>
                    <a:pt x="5180" y="5956"/>
                    <a:pt x="6513" y="6552"/>
                  </a:cubicBezTo>
                  <a:cubicBezTo>
                    <a:pt x="7251" y="6885"/>
                    <a:pt x="8037" y="7218"/>
                    <a:pt x="8883" y="7528"/>
                  </a:cubicBezTo>
                  <a:cubicBezTo>
                    <a:pt x="9776" y="7849"/>
                    <a:pt x="10704" y="8087"/>
                    <a:pt x="11645" y="8230"/>
                  </a:cubicBezTo>
                  <a:cubicBezTo>
                    <a:pt x="12081" y="8293"/>
                    <a:pt x="12518" y="8328"/>
                    <a:pt x="12954" y="8328"/>
                  </a:cubicBezTo>
                  <a:cubicBezTo>
                    <a:pt x="13018" y="8328"/>
                    <a:pt x="13081" y="8327"/>
                    <a:pt x="13145" y="8326"/>
                  </a:cubicBezTo>
                  <a:cubicBezTo>
                    <a:pt x="13645" y="8314"/>
                    <a:pt x="14133" y="8254"/>
                    <a:pt x="14621" y="8147"/>
                  </a:cubicBezTo>
                  <a:cubicBezTo>
                    <a:pt x="15098" y="8040"/>
                    <a:pt x="15562" y="7873"/>
                    <a:pt x="16002" y="7671"/>
                  </a:cubicBezTo>
                  <a:cubicBezTo>
                    <a:pt x="16431" y="7468"/>
                    <a:pt x="16824" y="7206"/>
                    <a:pt x="17193" y="6897"/>
                  </a:cubicBezTo>
                  <a:cubicBezTo>
                    <a:pt x="17574" y="6587"/>
                    <a:pt x="17884" y="6206"/>
                    <a:pt x="18110" y="5766"/>
                  </a:cubicBezTo>
                  <a:cubicBezTo>
                    <a:pt x="18217" y="5540"/>
                    <a:pt x="18300" y="5290"/>
                    <a:pt x="18336" y="5039"/>
                  </a:cubicBezTo>
                  <a:cubicBezTo>
                    <a:pt x="18360" y="4920"/>
                    <a:pt x="18372" y="4789"/>
                    <a:pt x="18372" y="4670"/>
                  </a:cubicBezTo>
                  <a:cubicBezTo>
                    <a:pt x="18372" y="4551"/>
                    <a:pt x="18360" y="4432"/>
                    <a:pt x="18348" y="4313"/>
                  </a:cubicBezTo>
                  <a:cubicBezTo>
                    <a:pt x="18312" y="4087"/>
                    <a:pt x="18265" y="3873"/>
                    <a:pt x="18181" y="3658"/>
                  </a:cubicBezTo>
                  <a:cubicBezTo>
                    <a:pt x="18110" y="3480"/>
                    <a:pt x="18015" y="3289"/>
                    <a:pt x="17919" y="3123"/>
                  </a:cubicBezTo>
                  <a:cubicBezTo>
                    <a:pt x="17729" y="2813"/>
                    <a:pt x="17526" y="2539"/>
                    <a:pt x="17288" y="2277"/>
                  </a:cubicBezTo>
                  <a:cubicBezTo>
                    <a:pt x="16622" y="1527"/>
                    <a:pt x="15836" y="896"/>
                    <a:pt x="14979" y="396"/>
                  </a:cubicBezTo>
                  <a:cubicBezTo>
                    <a:pt x="14510" y="124"/>
                    <a:pt x="14167" y="0"/>
                    <a:pt x="14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2"/>
            <p:cNvSpPr/>
            <p:nvPr/>
          </p:nvSpPr>
          <p:spPr>
            <a:xfrm>
              <a:off x="4073605" y="3856598"/>
              <a:ext cx="511006" cy="181030"/>
            </a:xfrm>
            <a:custGeom>
              <a:avLst/>
              <a:gdLst/>
              <a:ahLst/>
              <a:cxnLst/>
              <a:rect l="l" t="t" r="r" b="b"/>
              <a:pathLst>
                <a:path w="12598" h="4463" extrusionOk="0">
                  <a:moveTo>
                    <a:pt x="12444" y="0"/>
                  </a:moveTo>
                  <a:cubicBezTo>
                    <a:pt x="11860" y="0"/>
                    <a:pt x="8737" y="1334"/>
                    <a:pt x="4846" y="2638"/>
                  </a:cubicBezTo>
                  <a:cubicBezTo>
                    <a:pt x="4323" y="2817"/>
                    <a:pt x="3799" y="2984"/>
                    <a:pt x="3299" y="3138"/>
                  </a:cubicBezTo>
                  <a:cubicBezTo>
                    <a:pt x="3060" y="3210"/>
                    <a:pt x="2799" y="3305"/>
                    <a:pt x="2596" y="3365"/>
                  </a:cubicBezTo>
                  <a:cubicBezTo>
                    <a:pt x="2382" y="3424"/>
                    <a:pt x="2167" y="3460"/>
                    <a:pt x="1953" y="3484"/>
                  </a:cubicBezTo>
                  <a:cubicBezTo>
                    <a:pt x="1883" y="3488"/>
                    <a:pt x="1814" y="3491"/>
                    <a:pt x="1744" y="3491"/>
                  </a:cubicBezTo>
                  <a:cubicBezTo>
                    <a:pt x="1623" y="3491"/>
                    <a:pt x="1502" y="3483"/>
                    <a:pt x="1382" y="3460"/>
                  </a:cubicBezTo>
                  <a:cubicBezTo>
                    <a:pt x="1251" y="3436"/>
                    <a:pt x="1120" y="3388"/>
                    <a:pt x="1013" y="3293"/>
                  </a:cubicBezTo>
                  <a:lnTo>
                    <a:pt x="977" y="3269"/>
                  </a:lnTo>
                  <a:cubicBezTo>
                    <a:pt x="965" y="3257"/>
                    <a:pt x="965" y="3246"/>
                    <a:pt x="953" y="3234"/>
                  </a:cubicBezTo>
                  <a:cubicBezTo>
                    <a:pt x="941" y="3234"/>
                    <a:pt x="929" y="3222"/>
                    <a:pt x="929" y="3210"/>
                  </a:cubicBezTo>
                  <a:cubicBezTo>
                    <a:pt x="917" y="3198"/>
                    <a:pt x="905" y="3186"/>
                    <a:pt x="905" y="3162"/>
                  </a:cubicBezTo>
                  <a:cubicBezTo>
                    <a:pt x="870" y="3115"/>
                    <a:pt x="846" y="3067"/>
                    <a:pt x="834" y="3007"/>
                  </a:cubicBezTo>
                  <a:cubicBezTo>
                    <a:pt x="810" y="2853"/>
                    <a:pt x="810" y="2710"/>
                    <a:pt x="834" y="2555"/>
                  </a:cubicBezTo>
                  <a:cubicBezTo>
                    <a:pt x="917" y="2019"/>
                    <a:pt x="1072" y="1495"/>
                    <a:pt x="1286" y="983"/>
                  </a:cubicBezTo>
                  <a:cubicBezTo>
                    <a:pt x="1441" y="626"/>
                    <a:pt x="1525" y="400"/>
                    <a:pt x="1477" y="364"/>
                  </a:cubicBezTo>
                  <a:cubicBezTo>
                    <a:pt x="1469" y="358"/>
                    <a:pt x="1458" y="355"/>
                    <a:pt x="1445" y="355"/>
                  </a:cubicBezTo>
                  <a:cubicBezTo>
                    <a:pt x="1359" y="355"/>
                    <a:pt x="1167" y="490"/>
                    <a:pt x="929" y="769"/>
                  </a:cubicBezTo>
                  <a:cubicBezTo>
                    <a:pt x="536" y="1257"/>
                    <a:pt x="251" y="1805"/>
                    <a:pt x="96" y="2412"/>
                  </a:cubicBezTo>
                  <a:cubicBezTo>
                    <a:pt x="24" y="2638"/>
                    <a:pt x="1" y="2865"/>
                    <a:pt x="12" y="3103"/>
                  </a:cubicBezTo>
                  <a:cubicBezTo>
                    <a:pt x="24" y="3246"/>
                    <a:pt x="60" y="3388"/>
                    <a:pt x="120" y="3519"/>
                  </a:cubicBezTo>
                  <a:cubicBezTo>
                    <a:pt x="132" y="3555"/>
                    <a:pt x="143" y="3591"/>
                    <a:pt x="167" y="3627"/>
                  </a:cubicBezTo>
                  <a:lnTo>
                    <a:pt x="227" y="3722"/>
                  </a:lnTo>
                  <a:cubicBezTo>
                    <a:pt x="239" y="3758"/>
                    <a:pt x="262" y="3793"/>
                    <a:pt x="286" y="3817"/>
                  </a:cubicBezTo>
                  <a:lnTo>
                    <a:pt x="370" y="3912"/>
                  </a:lnTo>
                  <a:cubicBezTo>
                    <a:pt x="584" y="4139"/>
                    <a:pt x="846" y="4293"/>
                    <a:pt x="1155" y="4365"/>
                  </a:cubicBezTo>
                  <a:cubicBezTo>
                    <a:pt x="1395" y="4427"/>
                    <a:pt x="1643" y="4462"/>
                    <a:pt x="1892" y="4462"/>
                  </a:cubicBezTo>
                  <a:cubicBezTo>
                    <a:pt x="1928" y="4462"/>
                    <a:pt x="1964" y="4461"/>
                    <a:pt x="2001" y="4460"/>
                  </a:cubicBezTo>
                  <a:cubicBezTo>
                    <a:pt x="2275" y="4448"/>
                    <a:pt x="2560" y="4412"/>
                    <a:pt x="2834" y="4353"/>
                  </a:cubicBezTo>
                  <a:cubicBezTo>
                    <a:pt x="3120" y="4293"/>
                    <a:pt x="3358" y="4210"/>
                    <a:pt x="3620" y="4139"/>
                  </a:cubicBezTo>
                  <a:cubicBezTo>
                    <a:pt x="4132" y="3996"/>
                    <a:pt x="4656" y="3829"/>
                    <a:pt x="5192" y="3650"/>
                  </a:cubicBezTo>
                  <a:cubicBezTo>
                    <a:pt x="7025" y="3031"/>
                    <a:pt x="8811" y="2281"/>
                    <a:pt x="10538" y="1400"/>
                  </a:cubicBezTo>
                  <a:cubicBezTo>
                    <a:pt x="11847" y="698"/>
                    <a:pt x="12597" y="162"/>
                    <a:pt x="12538" y="31"/>
                  </a:cubicBezTo>
                  <a:cubicBezTo>
                    <a:pt x="12526" y="10"/>
                    <a:pt x="12495" y="0"/>
                    <a:pt x="124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2"/>
            <p:cNvSpPr/>
            <p:nvPr/>
          </p:nvSpPr>
          <p:spPr>
            <a:xfrm>
              <a:off x="4941946" y="4262840"/>
              <a:ext cx="237169" cy="124486"/>
            </a:xfrm>
            <a:custGeom>
              <a:avLst/>
              <a:gdLst/>
              <a:ahLst/>
              <a:cxnLst/>
              <a:rect l="l" t="t" r="r" b="b"/>
              <a:pathLst>
                <a:path w="5847" h="3069" extrusionOk="0">
                  <a:moveTo>
                    <a:pt x="4001" y="1"/>
                  </a:moveTo>
                  <a:cubicBezTo>
                    <a:pt x="3894" y="1"/>
                    <a:pt x="3787" y="14"/>
                    <a:pt x="3680" y="41"/>
                  </a:cubicBezTo>
                  <a:cubicBezTo>
                    <a:pt x="3454" y="77"/>
                    <a:pt x="3323" y="148"/>
                    <a:pt x="3323" y="220"/>
                  </a:cubicBezTo>
                  <a:cubicBezTo>
                    <a:pt x="3323" y="291"/>
                    <a:pt x="3430" y="362"/>
                    <a:pt x="3632" y="446"/>
                  </a:cubicBezTo>
                  <a:cubicBezTo>
                    <a:pt x="3894" y="541"/>
                    <a:pt x="4156" y="648"/>
                    <a:pt x="4394" y="779"/>
                  </a:cubicBezTo>
                  <a:cubicBezTo>
                    <a:pt x="4466" y="827"/>
                    <a:pt x="4525" y="874"/>
                    <a:pt x="4585" y="922"/>
                  </a:cubicBezTo>
                  <a:cubicBezTo>
                    <a:pt x="4609" y="946"/>
                    <a:pt x="4633" y="970"/>
                    <a:pt x="4656" y="993"/>
                  </a:cubicBezTo>
                  <a:cubicBezTo>
                    <a:pt x="4680" y="1029"/>
                    <a:pt x="4704" y="1053"/>
                    <a:pt x="4716" y="1077"/>
                  </a:cubicBezTo>
                  <a:cubicBezTo>
                    <a:pt x="4799" y="1208"/>
                    <a:pt x="4835" y="1339"/>
                    <a:pt x="4835" y="1482"/>
                  </a:cubicBezTo>
                  <a:cubicBezTo>
                    <a:pt x="4835" y="1529"/>
                    <a:pt x="4823" y="1577"/>
                    <a:pt x="4799" y="1624"/>
                  </a:cubicBezTo>
                  <a:cubicBezTo>
                    <a:pt x="4775" y="1660"/>
                    <a:pt x="4740" y="1684"/>
                    <a:pt x="4704" y="1708"/>
                  </a:cubicBezTo>
                  <a:cubicBezTo>
                    <a:pt x="4621" y="1744"/>
                    <a:pt x="4537" y="1779"/>
                    <a:pt x="4442" y="1803"/>
                  </a:cubicBezTo>
                  <a:cubicBezTo>
                    <a:pt x="4394" y="1827"/>
                    <a:pt x="4323" y="1839"/>
                    <a:pt x="4263" y="1851"/>
                  </a:cubicBezTo>
                  <a:cubicBezTo>
                    <a:pt x="4192" y="1874"/>
                    <a:pt x="4132" y="1886"/>
                    <a:pt x="4073" y="1898"/>
                  </a:cubicBezTo>
                  <a:cubicBezTo>
                    <a:pt x="3573" y="2005"/>
                    <a:pt x="3061" y="2053"/>
                    <a:pt x="2561" y="2053"/>
                  </a:cubicBezTo>
                  <a:cubicBezTo>
                    <a:pt x="2132" y="2041"/>
                    <a:pt x="1715" y="1994"/>
                    <a:pt x="1299" y="1922"/>
                  </a:cubicBezTo>
                  <a:cubicBezTo>
                    <a:pt x="776" y="1826"/>
                    <a:pt x="387" y="1718"/>
                    <a:pt x="183" y="1718"/>
                  </a:cubicBezTo>
                  <a:cubicBezTo>
                    <a:pt x="109" y="1718"/>
                    <a:pt x="59" y="1732"/>
                    <a:pt x="37" y="1767"/>
                  </a:cubicBezTo>
                  <a:cubicBezTo>
                    <a:pt x="1" y="1839"/>
                    <a:pt x="72" y="1958"/>
                    <a:pt x="239" y="2113"/>
                  </a:cubicBezTo>
                  <a:cubicBezTo>
                    <a:pt x="489" y="2339"/>
                    <a:pt x="763" y="2506"/>
                    <a:pt x="1061" y="2636"/>
                  </a:cubicBezTo>
                  <a:cubicBezTo>
                    <a:pt x="1513" y="2839"/>
                    <a:pt x="1989" y="2970"/>
                    <a:pt x="2477" y="3029"/>
                  </a:cubicBezTo>
                  <a:cubicBezTo>
                    <a:pt x="2700" y="3056"/>
                    <a:pt x="2924" y="3069"/>
                    <a:pt x="3148" y="3069"/>
                  </a:cubicBezTo>
                  <a:cubicBezTo>
                    <a:pt x="3535" y="3069"/>
                    <a:pt x="3922" y="3029"/>
                    <a:pt x="4299" y="2946"/>
                  </a:cubicBezTo>
                  <a:cubicBezTo>
                    <a:pt x="4382" y="2934"/>
                    <a:pt x="4454" y="2910"/>
                    <a:pt x="4537" y="2887"/>
                  </a:cubicBezTo>
                  <a:cubicBezTo>
                    <a:pt x="4609" y="2863"/>
                    <a:pt x="4680" y="2851"/>
                    <a:pt x="4763" y="2815"/>
                  </a:cubicBezTo>
                  <a:cubicBezTo>
                    <a:pt x="4954" y="2767"/>
                    <a:pt x="5121" y="2684"/>
                    <a:pt x="5287" y="2577"/>
                  </a:cubicBezTo>
                  <a:cubicBezTo>
                    <a:pt x="5478" y="2446"/>
                    <a:pt x="5633" y="2267"/>
                    <a:pt x="5728" y="2053"/>
                  </a:cubicBezTo>
                  <a:cubicBezTo>
                    <a:pt x="5823" y="1851"/>
                    <a:pt x="5847" y="1636"/>
                    <a:pt x="5835" y="1422"/>
                  </a:cubicBezTo>
                  <a:cubicBezTo>
                    <a:pt x="5799" y="1077"/>
                    <a:pt x="5645" y="755"/>
                    <a:pt x="5406" y="517"/>
                  </a:cubicBezTo>
                  <a:cubicBezTo>
                    <a:pt x="5359" y="458"/>
                    <a:pt x="5299" y="410"/>
                    <a:pt x="5240" y="362"/>
                  </a:cubicBezTo>
                  <a:cubicBezTo>
                    <a:pt x="5180" y="315"/>
                    <a:pt x="5121" y="279"/>
                    <a:pt x="5049" y="243"/>
                  </a:cubicBezTo>
                  <a:cubicBezTo>
                    <a:pt x="4942" y="184"/>
                    <a:pt x="4823" y="124"/>
                    <a:pt x="4704" y="89"/>
                  </a:cubicBezTo>
                  <a:cubicBezTo>
                    <a:pt x="4513" y="29"/>
                    <a:pt x="4311" y="5"/>
                    <a:pt x="4109" y="5"/>
                  </a:cubicBezTo>
                  <a:cubicBezTo>
                    <a:pt x="4073" y="2"/>
                    <a:pt x="4037" y="1"/>
                    <a:pt x="40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2"/>
            <p:cNvSpPr/>
            <p:nvPr/>
          </p:nvSpPr>
          <p:spPr>
            <a:xfrm>
              <a:off x="5229338" y="2659452"/>
              <a:ext cx="415360" cy="733248"/>
            </a:xfrm>
            <a:custGeom>
              <a:avLst/>
              <a:gdLst/>
              <a:ahLst/>
              <a:cxnLst/>
              <a:rect l="l" t="t" r="r" b="b"/>
              <a:pathLst>
                <a:path w="10240" h="18077" extrusionOk="0">
                  <a:moveTo>
                    <a:pt x="7592" y="0"/>
                  </a:moveTo>
                  <a:cubicBezTo>
                    <a:pt x="7232" y="0"/>
                    <a:pt x="6874" y="204"/>
                    <a:pt x="6727" y="600"/>
                  </a:cubicBezTo>
                  <a:cubicBezTo>
                    <a:pt x="6561" y="1028"/>
                    <a:pt x="6418" y="1457"/>
                    <a:pt x="6299" y="1910"/>
                  </a:cubicBezTo>
                  <a:cubicBezTo>
                    <a:pt x="5763" y="3850"/>
                    <a:pt x="5632" y="5886"/>
                    <a:pt x="5930" y="7886"/>
                  </a:cubicBezTo>
                  <a:lnTo>
                    <a:pt x="5179" y="5374"/>
                  </a:lnTo>
                  <a:cubicBezTo>
                    <a:pt x="5106" y="5142"/>
                    <a:pt x="4901" y="5023"/>
                    <a:pt x="4696" y="5023"/>
                  </a:cubicBezTo>
                  <a:cubicBezTo>
                    <a:pt x="4502" y="5023"/>
                    <a:pt x="4308" y="5130"/>
                    <a:pt x="4227" y="5350"/>
                  </a:cubicBezTo>
                  <a:cubicBezTo>
                    <a:pt x="3417" y="7625"/>
                    <a:pt x="3334" y="10137"/>
                    <a:pt x="4108" y="12423"/>
                  </a:cubicBezTo>
                  <a:cubicBezTo>
                    <a:pt x="3751" y="11732"/>
                    <a:pt x="3405" y="11042"/>
                    <a:pt x="3060" y="10339"/>
                  </a:cubicBezTo>
                  <a:cubicBezTo>
                    <a:pt x="2991" y="10189"/>
                    <a:pt x="2865" y="10005"/>
                    <a:pt x="2695" y="10005"/>
                  </a:cubicBezTo>
                  <a:cubicBezTo>
                    <a:pt x="2690" y="10005"/>
                    <a:pt x="2684" y="10005"/>
                    <a:pt x="2679" y="10006"/>
                  </a:cubicBezTo>
                  <a:cubicBezTo>
                    <a:pt x="2501" y="10030"/>
                    <a:pt x="2417" y="10220"/>
                    <a:pt x="2370" y="10399"/>
                  </a:cubicBezTo>
                  <a:cubicBezTo>
                    <a:pt x="2131" y="11339"/>
                    <a:pt x="2167" y="12316"/>
                    <a:pt x="2465" y="13232"/>
                  </a:cubicBezTo>
                  <a:cubicBezTo>
                    <a:pt x="2239" y="12875"/>
                    <a:pt x="1465" y="12673"/>
                    <a:pt x="1048" y="12578"/>
                  </a:cubicBezTo>
                  <a:lnTo>
                    <a:pt x="1048" y="12578"/>
                  </a:lnTo>
                  <a:cubicBezTo>
                    <a:pt x="857" y="13197"/>
                    <a:pt x="1119" y="13875"/>
                    <a:pt x="1679" y="14209"/>
                  </a:cubicBezTo>
                  <a:cubicBezTo>
                    <a:pt x="1448" y="14151"/>
                    <a:pt x="1218" y="14119"/>
                    <a:pt x="987" y="14119"/>
                  </a:cubicBezTo>
                  <a:cubicBezTo>
                    <a:pt x="837" y="14119"/>
                    <a:pt x="686" y="14133"/>
                    <a:pt x="536" y="14161"/>
                  </a:cubicBezTo>
                  <a:cubicBezTo>
                    <a:pt x="381" y="14173"/>
                    <a:pt x="238" y="14244"/>
                    <a:pt x="143" y="14375"/>
                  </a:cubicBezTo>
                  <a:cubicBezTo>
                    <a:pt x="0" y="14637"/>
                    <a:pt x="334" y="14923"/>
                    <a:pt x="631" y="14994"/>
                  </a:cubicBezTo>
                  <a:cubicBezTo>
                    <a:pt x="929" y="15066"/>
                    <a:pt x="1286" y="15102"/>
                    <a:pt x="1429" y="15375"/>
                  </a:cubicBezTo>
                  <a:cubicBezTo>
                    <a:pt x="1179" y="15435"/>
                    <a:pt x="941" y="15554"/>
                    <a:pt x="738" y="15697"/>
                  </a:cubicBezTo>
                  <a:cubicBezTo>
                    <a:pt x="607" y="15804"/>
                    <a:pt x="655" y="16018"/>
                    <a:pt x="810" y="16054"/>
                  </a:cubicBezTo>
                  <a:lnTo>
                    <a:pt x="1441" y="16221"/>
                  </a:lnTo>
                  <a:cubicBezTo>
                    <a:pt x="1512" y="16387"/>
                    <a:pt x="1584" y="16542"/>
                    <a:pt x="1679" y="16697"/>
                  </a:cubicBezTo>
                  <a:cubicBezTo>
                    <a:pt x="1929" y="17138"/>
                    <a:pt x="2262" y="17542"/>
                    <a:pt x="2643" y="17888"/>
                  </a:cubicBezTo>
                  <a:cubicBezTo>
                    <a:pt x="2731" y="17958"/>
                    <a:pt x="2851" y="18022"/>
                    <a:pt x="2951" y="18022"/>
                  </a:cubicBezTo>
                  <a:cubicBezTo>
                    <a:pt x="2987" y="18022"/>
                    <a:pt x="3020" y="18014"/>
                    <a:pt x="3048" y="17995"/>
                  </a:cubicBezTo>
                  <a:cubicBezTo>
                    <a:pt x="3155" y="17911"/>
                    <a:pt x="3132" y="17745"/>
                    <a:pt x="3084" y="17626"/>
                  </a:cubicBezTo>
                  <a:cubicBezTo>
                    <a:pt x="3001" y="17519"/>
                    <a:pt x="2953" y="17400"/>
                    <a:pt x="2929" y="17269"/>
                  </a:cubicBezTo>
                  <a:lnTo>
                    <a:pt x="2929" y="17269"/>
                  </a:lnTo>
                  <a:cubicBezTo>
                    <a:pt x="3048" y="17400"/>
                    <a:pt x="3179" y="17530"/>
                    <a:pt x="3322" y="17638"/>
                  </a:cubicBezTo>
                  <a:cubicBezTo>
                    <a:pt x="3370" y="17685"/>
                    <a:pt x="3429" y="17697"/>
                    <a:pt x="3489" y="17697"/>
                  </a:cubicBezTo>
                  <a:cubicBezTo>
                    <a:pt x="3596" y="17685"/>
                    <a:pt x="3608" y="17519"/>
                    <a:pt x="3560" y="17423"/>
                  </a:cubicBezTo>
                  <a:cubicBezTo>
                    <a:pt x="3501" y="17316"/>
                    <a:pt x="3453" y="17197"/>
                    <a:pt x="3429" y="17090"/>
                  </a:cubicBezTo>
                  <a:lnTo>
                    <a:pt x="3429" y="17090"/>
                  </a:lnTo>
                  <a:cubicBezTo>
                    <a:pt x="4120" y="17471"/>
                    <a:pt x="4846" y="17781"/>
                    <a:pt x="5608" y="18007"/>
                  </a:cubicBezTo>
                  <a:cubicBezTo>
                    <a:pt x="5731" y="18044"/>
                    <a:pt x="5868" y="18077"/>
                    <a:pt x="5996" y="18077"/>
                  </a:cubicBezTo>
                  <a:cubicBezTo>
                    <a:pt x="6155" y="18077"/>
                    <a:pt x="6302" y="18027"/>
                    <a:pt x="6394" y="17876"/>
                  </a:cubicBezTo>
                  <a:cubicBezTo>
                    <a:pt x="6501" y="17685"/>
                    <a:pt x="6465" y="17459"/>
                    <a:pt x="6322" y="17316"/>
                  </a:cubicBezTo>
                  <a:cubicBezTo>
                    <a:pt x="6144" y="17126"/>
                    <a:pt x="6072" y="16959"/>
                    <a:pt x="5834" y="16864"/>
                  </a:cubicBezTo>
                  <a:cubicBezTo>
                    <a:pt x="7668" y="16638"/>
                    <a:pt x="9085" y="15030"/>
                    <a:pt x="9668" y="13280"/>
                  </a:cubicBezTo>
                  <a:cubicBezTo>
                    <a:pt x="10240" y="11518"/>
                    <a:pt x="10121" y="9625"/>
                    <a:pt x="10001" y="7779"/>
                  </a:cubicBezTo>
                  <a:cubicBezTo>
                    <a:pt x="9823" y="5279"/>
                    <a:pt x="9573" y="2624"/>
                    <a:pt x="8394" y="469"/>
                  </a:cubicBezTo>
                  <a:cubicBezTo>
                    <a:pt x="8217" y="154"/>
                    <a:pt x="7904" y="0"/>
                    <a:pt x="7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2"/>
            <p:cNvSpPr/>
            <p:nvPr/>
          </p:nvSpPr>
          <p:spPr>
            <a:xfrm>
              <a:off x="5297404" y="2659452"/>
              <a:ext cx="347296" cy="733248"/>
            </a:xfrm>
            <a:custGeom>
              <a:avLst/>
              <a:gdLst/>
              <a:ahLst/>
              <a:cxnLst/>
              <a:rect l="l" t="t" r="r" b="b"/>
              <a:pathLst>
                <a:path w="8562" h="18077" extrusionOk="0">
                  <a:moveTo>
                    <a:pt x="1394" y="15292"/>
                  </a:moveTo>
                  <a:lnTo>
                    <a:pt x="1394" y="15292"/>
                  </a:lnTo>
                  <a:cubicBezTo>
                    <a:pt x="1394" y="15292"/>
                    <a:pt x="1394" y="15293"/>
                    <a:pt x="1394" y="15293"/>
                  </a:cubicBezTo>
                  <a:lnTo>
                    <a:pt x="1394" y="15293"/>
                  </a:lnTo>
                  <a:cubicBezTo>
                    <a:pt x="1394" y="15293"/>
                    <a:pt x="1394" y="15292"/>
                    <a:pt x="1394" y="15292"/>
                  </a:cubicBezTo>
                  <a:close/>
                  <a:moveTo>
                    <a:pt x="5914" y="0"/>
                  </a:moveTo>
                  <a:cubicBezTo>
                    <a:pt x="5554" y="0"/>
                    <a:pt x="5196" y="204"/>
                    <a:pt x="5049" y="600"/>
                  </a:cubicBezTo>
                  <a:cubicBezTo>
                    <a:pt x="4883" y="1028"/>
                    <a:pt x="4740" y="1457"/>
                    <a:pt x="4621" y="1910"/>
                  </a:cubicBezTo>
                  <a:cubicBezTo>
                    <a:pt x="5978" y="4112"/>
                    <a:pt x="6645" y="6672"/>
                    <a:pt x="6538" y="9256"/>
                  </a:cubicBezTo>
                  <a:cubicBezTo>
                    <a:pt x="6549" y="9494"/>
                    <a:pt x="6478" y="9732"/>
                    <a:pt x="6347" y="9946"/>
                  </a:cubicBezTo>
                  <a:cubicBezTo>
                    <a:pt x="6263" y="10058"/>
                    <a:pt x="6114" y="10125"/>
                    <a:pt x="5976" y="10125"/>
                  </a:cubicBezTo>
                  <a:cubicBezTo>
                    <a:pt x="5879" y="10125"/>
                    <a:pt x="5787" y="10092"/>
                    <a:pt x="5728" y="10018"/>
                  </a:cubicBezTo>
                  <a:lnTo>
                    <a:pt x="5728" y="10018"/>
                  </a:lnTo>
                  <a:cubicBezTo>
                    <a:pt x="5978" y="10387"/>
                    <a:pt x="5859" y="10911"/>
                    <a:pt x="5466" y="11149"/>
                  </a:cubicBezTo>
                  <a:cubicBezTo>
                    <a:pt x="5339" y="11222"/>
                    <a:pt x="5201" y="11256"/>
                    <a:pt x="5064" y="11256"/>
                  </a:cubicBezTo>
                  <a:cubicBezTo>
                    <a:pt x="4778" y="11256"/>
                    <a:pt x="4500" y="11105"/>
                    <a:pt x="4347" y="10839"/>
                  </a:cubicBezTo>
                  <a:lnTo>
                    <a:pt x="4347" y="10839"/>
                  </a:lnTo>
                  <a:cubicBezTo>
                    <a:pt x="4680" y="11637"/>
                    <a:pt x="4966" y="12518"/>
                    <a:pt x="4930" y="13387"/>
                  </a:cubicBezTo>
                  <a:cubicBezTo>
                    <a:pt x="4894" y="14268"/>
                    <a:pt x="4502" y="15173"/>
                    <a:pt x="3763" y="15637"/>
                  </a:cubicBezTo>
                  <a:cubicBezTo>
                    <a:pt x="3460" y="15830"/>
                    <a:pt x="3098" y="15927"/>
                    <a:pt x="2740" y="15927"/>
                  </a:cubicBezTo>
                  <a:cubicBezTo>
                    <a:pt x="2215" y="15927"/>
                    <a:pt x="1699" y="15718"/>
                    <a:pt x="1394" y="15293"/>
                  </a:cubicBezTo>
                  <a:lnTo>
                    <a:pt x="1394" y="15293"/>
                  </a:lnTo>
                  <a:cubicBezTo>
                    <a:pt x="1667" y="15674"/>
                    <a:pt x="965" y="16352"/>
                    <a:pt x="692" y="16495"/>
                  </a:cubicBezTo>
                  <a:cubicBezTo>
                    <a:pt x="477" y="16602"/>
                    <a:pt x="239" y="16673"/>
                    <a:pt x="1" y="16697"/>
                  </a:cubicBezTo>
                  <a:cubicBezTo>
                    <a:pt x="251" y="17138"/>
                    <a:pt x="584" y="17542"/>
                    <a:pt x="965" y="17888"/>
                  </a:cubicBezTo>
                  <a:cubicBezTo>
                    <a:pt x="1053" y="17958"/>
                    <a:pt x="1173" y="18022"/>
                    <a:pt x="1273" y="18022"/>
                  </a:cubicBezTo>
                  <a:cubicBezTo>
                    <a:pt x="1309" y="18022"/>
                    <a:pt x="1342" y="18014"/>
                    <a:pt x="1370" y="17995"/>
                  </a:cubicBezTo>
                  <a:cubicBezTo>
                    <a:pt x="1477" y="17911"/>
                    <a:pt x="1454" y="17745"/>
                    <a:pt x="1406" y="17626"/>
                  </a:cubicBezTo>
                  <a:cubicBezTo>
                    <a:pt x="1323" y="17519"/>
                    <a:pt x="1275" y="17400"/>
                    <a:pt x="1251" y="17269"/>
                  </a:cubicBezTo>
                  <a:lnTo>
                    <a:pt x="1251" y="17269"/>
                  </a:lnTo>
                  <a:cubicBezTo>
                    <a:pt x="1370" y="17400"/>
                    <a:pt x="1501" y="17530"/>
                    <a:pt x="1644" y="17638"/>
                  </a:cubicBezTo>
                  <a:cubicBezTo>
                    <a:pt x="1692" y="17685"/>
                    <a:pt x="1751" y="17697"/>
                    <a:pt x="1811" y="17697"/>
                  </a:cubicBezTo>
                  <a:cubicBezTo>
                    <a:pt x="1918" y="17685"/>
                    <a:pt x="1930" y="17519"/>
                    <a:pt x="1882" y="17423"/>
                  </a:cubicBezTo>
                  <a:cubicBezTo>
                    <a:pt x="1823" y="17316"/>
                    <a:pt x="1775" y="17197"/>
                    <a:pt x="1751" y="17090"/>
                  </a:cubicBezTo>
                  <a:lnTo>
                    <a:pt x="1751" y="17090"/>
                  </a:lnTo>
                  <a:cubicBezTo>
                    <a:pt x="2442" y="17471"/>
                    <a:pt x="3168" y="17781"/>
                    <a:pt x="3930" y="18007"/>
                  </a:cubicBezTo>
                  <a:cubicBezTo>
                    <a:pt x="4053" y="18044"/>
                    <a:pt x="4190" y="18077"/>
                    <a:pt x="4318" y="18077"/>
                  </a:cubicBezTo>
                  <a:cubicBezTo>
                    <a:pt x="4477" y="18077"/>
                    <a:pt x="4624" y="18027"/>
                    <a:pt x="4716" y="17876"/>
                  </a:cubicBezTo>
                  <a:cubicBezTo>
                    <a:pt x="4823" y="17685"/>
                    <a:pt x="4787" y="17459"/>
                    <a:pt x="4644" y="17316"/>
                  </a:cubicBezTo>
                  <a:cubicBezTo>
                    <a:pt x="4466" y="17126"/>
                    <a:pt x="4394" y="16959"/>
                    <a:pt x="4156" y="16864"/>
                  </a:cubicBezTo>
                  <a:cubicBezTo>
                    <a:pt x="5990" y="16638"/>
                    <a:pt x="7407" y="15030"/>
                    <a:pt x="7990" y="13280"/>
                  </a:cubicBezTo>
                  <a:cubicBezTo>
                    <a:pt x="8562" y="11518"/>
                    <a:pt x="8443" y="9625"/>
                    <a:pt x="8323" y="7779"/>
                  </a:cubicBezTo>
                  <a:cubicBezTo>
                    <a:pt x="8145" y="5279"/>
                    <a:pt x="7895" y="2624"/>
                    <a:pt x="6716" y="469"/>
                  </a:cubicBezTo>
                  <a:cubicBezTo>
                    <a:pt x="6539" y="154"/>
                    <a:pt x="6226" y="0"/>
                    <a:pt x="5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2"/>
            <p:cNvSpPr/>
            <p:nvPr/>
          </p:nvSpPr>
          <p:spPr>
            <a:xfrm>
              <a:off x="5044531" y="2920477"/>
              <a:ext cx="544836" cy="476244"/>
            </a:xfrm>
            <a:custGeom>
              <a:avLst/>
              <a:gdLst/>
              <a:ahLst/>
              <a:cxnLst/>
              <a:rect l="l" t="t" r="r" b="b"/>
              <a:pathLst>
                <a:path w="13432" h="11741" extrusionOk="0">
                  <a:moveTo>
                    <a:pt x="11397" y="0"/>
                  </a:moveTo>
                  <a:cubicBezTo>
                    <a:pt x="11369" y="0"/>
                    <a:pt x="11343" y="27"/>
                    <a:pt x="11343" y="58"/>
                  </a:cubicBezTo>
                  <a:cubicBezTo>
                    <a:pt x="11259" y="594"/>
                    <a:pt x="11438" y="1166"/>
                    <a:pt x="11450" y="1701"/>
                  </a:cubicBezTo>
                  <a:cubicBezTo>
                    <a:pt x="11462" y="2475"/>
                    <a:pt x="11224" y="3071"/>
                    <a:pt x="10902" y="3761"/>
                  </a:cubicBezTo>
                  <a:cubicBezTo>
                    <a:pt x="10640" y="4333"/>
                    <a:pt x="10343" y="4880"/>
                    <a:pt x="10009" y="5416"/>
                  </a:cubicBezTo>
                  <a:cubicBezTo>
                    <a:pt x="10105" y="4464"/>
                    <a:pt x="9985" y="3511"/>
                    <a:pt x="9676" y="2618"/>
                  </a:cubicBezTo>
                  <a:cubicBezTo>
                    <a:pt x="9662" y="2578"/>
                    <a:pt x="9634" y="2561"/>
                    <a:pt x="9604" y="2561"/>
                  </a:cubicBezTo>
                  <a:cubicBezTo>
                    <a:pt x="9554" y="2561"/>
                    <a:pt x="9502" y="2607"/>
                    <a:pt x="9509" y="2666"/>
                  </a:cubicBezTo>
                  <a:cubicBezTo>
                    <a:pt x="9616" y="3309"/>
                    <a:pt x="9676" y="3964"/>
                    <a:pt x="9700" y="4619"/>
                  </a:cubicBezTo>
                  <a:cubicBezTo>
                    <a:pt x="9700" y="5083"/>
                    <a:pt x="9616" y="5547"/>
                    <a:pt x="9604" y="6012"/>
                  </a:cubicBezTo>
                  <a:cubicBezTo>
                    <a:pt x="9247" y="6512"/>
                    <a:pt x="8866" y="6976"/>
                    <a:pt x="8450" y="7428"/>
                  </a:cubicBezTo>
                  <a:cubicBezTo>
                    <a:pt x="8438" y="7107"/>
                    <a:pt x="8354" y="6809"/>
                    <a:pt x="8211" y="6535"/>
                  </a:cubicBezTo>
                  <a:cubicBezTo>
                    <a:pt x="8194" y="6505"/>
                    <a:pt x="8167" y="6492"/>
                    <a:pt x="8141" y="6492"/>
                  </a:cubicBezTo>
                  <a:cubicBezTo>
                    <a:pt x="8096" y="6492"/>
                    <a:pt x="8053" y="6530"/>
                    <a:pt x="8069" y="6583"/>
                  </a:cubicBezTo>
                  <a:cubicBezTo>
                    <a:pt x="8104" y="6809"/>
                    <a:pt x="8176" y="7035"/>
                    <a:pt x="8200" y="7274"/>
                  </a:cubicBezTo>
                  <a:cubicBezTo>
                    <a:pt x="8211" y="7405"/>
                    <a:pt x="8211" y="7536"/>
                    <a:pt x="8211" y="7666"/>
                  </a:cubicBezTo>
                  <a:cubicBezTo>
                    <a:pt x="7902" y="7988"/>
                    <a:pt x="7580" y="8286"/>
                    <a:pt x="7247" y="8571"/>
                  </a:cubicBezTo>
                  <a:cubicBezTo>
                    <a:pt x="7390" y="8214"/>
                    <a:pt x="7414" y="7821"/>
                    <a:pt x="7330" y="7440"/>
                  </a:cubicBezTo>
                  <a:cubicBezTo>
                    <a:pt x="7318" y="7411"/>
                    <a:pt x="7286" y="7393"/>
                    <a:pt x="7256" y="7393"/>
                  </a:cubicBezTo>
                  <a:cubicBezTo>
                    <a:pt x="7226" y="7393"/>
                    <a:pt x="7199" y="7411"/>
                    <a:pt x="7199" y="7452"/>
                  </a:cubicBezTo>
                  <a:cubicBezTo>
                    <a:pt x="7199" y="7726"/>
                    <a:pt x="7164" y="7988"/>
                    <a:pt x="7104" y="8250"/>
                  </a:cubicBezTo>
                  <a:cubicBezTo>
                    <a:pt x="7045" y="8476"/>
                    <a:pt x="6914" y="8679"/>
                    <a:pt x="6842" y="8905"/>
                  </a:cubicBezTo>
                  <a:cubicBezTo>
                    <a:pt x="4818" y="10464"/>
                    <a:pt x="2568" y="11060"/>
                    <a:pt x="103" y="11596"/>
                  </a:cubicBezTo>
                  <a:cubicBezTo>
                    <a:pt x="0" y="11596"/>
                    <a:pt x="7" y="11739"/>
                    <a:pt x="104" y="11739"/>
                  </a:cubicBezTo>
                  <a:cubicBezTo>
                    <a:pt x="107" y="11739"/>
                    <a:pt x="111" y="11739"/>
                    <a:pt x="115" y="11738"/>
                  </a:cubicBezTo>
                  <a:cubicBezTo>
                    <a:pt x="174" y="11740"/>
                    <a:pt x="234" y="11741"/>
                    <a:pt x="293" y="11741"/>
                  </a:cubicBezTo>
                  <a:cubicBezTo>
                    <a:pt x="2487" y="11741"/>
                    <a:pt x="4736" y="10682"/>
                    <a:pt x="6556" y="9464"/>
                  </a:cubicBezTo>
                  <a:cubicBezTo>
                    <a:pt x="6556" y="9464"/>
                    <a:pt x="6568" y="9464"/>
                    <a:pt x="6580" y="9476"/>
                  </a:cubicBezTo>
                  <a:cubicBezTo>
                    <a:pt x="7001" y="9603"/>
                    <a:pt x="7475" y="9693"/>
                    <a:pt x="7938" y="9693"/>
                  </a:cubicBezTo>
                  <a:cubicBezTo>
                    <a:pt x="8169" y="9693"/>
                    <a:pt x="8398" y="9671"/>
                    <a:pt x="8616" y="9619"/>
                  </a:cubicBezTo>
                  <a:cubicBezTo>
                    <a:pt x="8723" y="9595"/>
                    <a:pt x="8711" y="9441"/>
                    <a:pt x="8604" y="9429"/>
                  </a:cubicBezTo>
                  <a:cubicBezTo>
                    <a:pt x="7985" y="9393"/>
                    <a:pt x="7390" y="9381"/>
                    <a:pt x="6783" y="9298"/>
                  </a:cubicBezTo>
                  <a:cubicBezTo>
                    <a:pt x="6890" y="9226"/>
                    <a:pt x="6985" y="9155"/>
                    <a:pt x="7092" y="9083"/>
                  </a:cubicBezTo>
                  <a:cubicBezTo>
                    <a:pt x="7307" y="8917"/>
                    <a:pt x="7521" y="8762"/>
                    <a:pt x="7723" y="8595"/>
                  </a:cubicBezTo>
                  <a:cubicBezTo>
                    <a:pt x="8066" y="8634"/>
                    <a:pt x="8433" y="8666"/>
                    <a:pt x="8798" y="8666"/>
                  </a:cubicBezTo>
                  <a:cubicBezTo>
                    <a:pt x="9105" y="8666"/>
                    <a:pt x="9411" y="8643"/>
                    <a:pt x="9700" y="8583"/>
                  </a:cubicBezTo>
                  <a:cubicBezTo>
                    <a:pt x="9819" y="8548"/>
                    <a:pt x="9807" y="8369"/>
                    <a:pt x="9676" y="8357"/>
                  </a:cubicBezTo>
                  <a:cubicBezTo>
                    <a:pt x="9493" y="8345"/>
                    <a:pt x="9308" y="8341"/>
                    <a:pt x="9122" y="8341"/>
                  </a:cubicBezTo>
                  <a:cubicBezTo>
                    <a:pt x="8749" y="8341"/>
                    <a:pt x="8370" y="8357"/>
                    <a:pt x="7997" y="8357"/>
                  </a:cubicBezTo>
                  <a:cubicBezTo>
                    <a:pt x="8485" y="7928"/>
                    <a:pt x="8950" y="7476"/>
                    <a:pt x="9378" y="6976"/>
                  </a:cubicBezTo>
                  <a:cubicBezTo>
                    <a:pt x="10759" y="6690"/>
                    <a:pt x="12069" y="6190"/>
                    <a:pt x="13272" y="5476"/>
                  </a:cubicBezTo>
                  <a:cubicBezTo>
                    <a:pt x="13369" y="5411"/>
                    <a:pt x="13309" y="5268"/>
                    <a:pt x="13209" y="5268"/>
                  </a:cubicBezTo>
                  <a:cubicBezTo>
                    <a:pt x="13199" y="5268"/>
                    <a:pt x="13188" y="5270"/>
                    <a:pt x="13176" y="5273"/>
                  </a:cubicBezTo>
                  <a:cubicBezTo>
                    <a:pt x="12021" y="5750"/>
                    <a:pt x="10878" y="6202"/>
                    <a:pt x="9688" y="6607"/>
                  </a:cubicBezTo>
                  <a:cubicBezTo>
                    <a:pt x="10486" y="5607"/>
                    <a:pt x="11140" y="4499"/>
                    <a:pt x="11617" y="3321"/>
                  </a:cubicBezTo>
                  <a:cubicBezTo>
                    <a:pt x="12367" y="2952"/>
                    <a:pt x="13093" y="2094"/>
                    <a:pt x="13391" y="1416"/>
                  </a:cubicBezTo>
                  <a:cubicBezTo>
                    <a:pt x="13431" y="1326"/>
                    <a:pt x="13355" y="1270"/>
                    <a:pt x="13280" y="1270"/>
                  </a:cubicBezTo>
                  <a:cubicBezTo>
                    <a:pt x="13245" y="1270"/>
                    <a:pt x="13211" y="1282"/>
                    <a:pt x="13188" y="1309"/>
                  </a:cubicBezTo>
                  <a:cubicBezTo>
                    <a:pt x="12843" y="1713"/>
                    <a:pt x="12557" y="2154"/>
                    <a:pt x="12164" y="2523"/>
                  </a:cubicBezTo>
                  <a:cubicBezTo>
                    <a:pt x="12033" y="2642"/>
                    <a:pt x="11843" y="2904"/>
                    <a:pt x="11664" y="2916"/>
                  </a:cubicBezTo>
                  <a:cubicBezTo>
                    <a:pt x="11771" y="2463"/>
                    <a:pt x="11819" y="1987"/>
                    <a:pt x="11795" y="1523"/>
                  </a:cubicBezTo>
                  <a:cubicBezTo>
                    <a:pt x="11771" y="1011"/>
                    <a:pt x="11736" y="439"/>
                    <a:pt x="11438" y="23"/>
                  </a:cubicBezTo>
                  <a:cubicBezTo>
                    <a:pt x="11426" y="7"/>
                    <a:pt x="11412" y="0"/>
                    <a:pt x="11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2"/>
            <p:cNvSpPr/>
            <p:nvPr/>
          </p:nvSpPr>
          <p:spPr>
            <a:xfrm>
              <a:off x="3359323" y="2658641"/>
              <a:ext cx="325068" cy="575825"/>
            </a:xfrm>
            <a:custGeom>
              <a:avLst/>
              <a:gdLst/>
              <a:ahLst/>
              <a:cxnLst/>
              <a:rect l="l" t="t" r="r" b="b"/>
              <a:pathLst>
                <a:path w="8014" h="14196" extrusionOk="0">
                  <a:moveTo>
                    <a:pt x="2072" y="0"/>
                  </a:moveTo>
                  <a:cubicBezTo>
                    <a:pt x="1826" y="0"/>
                    <a:pt x="1579" y="121"/>
                    <a:pt x="1441" y="370"/>
                  </a:cubicBezTo>
                  <a:cubicBezTo>
                    <a:pt x="512" y="2060"/>
                    <a:pt x="322" y="4144"/>
                    <a:pt x="179" y="6109"/>
                  </a:cubicBezTo>
                  <a:cubicBezTo>
                    <a:pt x="84" y="7561"/>
                    <a:pt x="0" y="9038"/>
                    <a:pt x="441" y="10431"/>
                  </a:cubicBezTo>
                  <a:cubicBezTo>
                    <a:pt x="893" y="11812"/>
                    <a:pt x="2000" y="13062"/>
                    <a:pt x="3429" y="13240"/>
                  </a:cubicBezTo>
                  <a:cubicBezTo>
                    <a:pt x="3251" y="13312"/>
                    <a:pt x="3191" y="13443"/>
                    <a:pt x="3048" y="13598"/>
                  </a:cubicBezTo>
                  <a:cubicBezTo>
                    <a:pt x="2941" y="13717"/>
                    <a:pt x="2917" y="13895"/>
                    <a:pt x="2989" y="14038"/>
                  </a:cubicBezTo>
                  <a:cubicBezTo>
                    <a:pt x="3062" y="14158"/>
                    <a:pt x="3179" y="14196"/>
                    <a:pt x="3306" y="14196"/>
                  </a:cubicBezTo>
                  <a:cubicBezTo>
                    <a:pt x="3406" y="14196"/>
                    <a:pt x="3513" y="14172"/>
                    <a:pt x="3608" y="14145"/>
                  </a:cubicBezTo>
                  <a:cubicBezTo>
                    <a:pt x="4203" y="13955"/>
                    <a:pt x="4787" y="13717"/>
                    <a:pt x="5322" y="13407"/>
                  </a:cubicBezTo>
                  <a:lnTo>
                    <a:pt x="5322" y="13407"/>
                  </a:lnTo>
                  <a:cubicBezTo>
                    <a:pt x="5298" y="13502"/>
                    <a:pt x="5263" y="13586"/>
                    <a:pt x="5215" y="13669"/>
                  </a:cubicBezTo>
                  <a:cubicBezTo>
                    <a:pt x="5179" y="13752"/>
                    <a:pt x="5191" y="13871"/>
                    <a:pt x="5275" y="13895"/>
                  </a:cubicBezTo>
                  <a:cubicBezTo>
                    <a:pt x="5322" y="13895"/>
                    <a:pt x="5370" y="13883"/>
                    <a:pt x="5406" y="13848"/>
                  </a:cubicBezTo>
                  <a:cubicBezTo>
                    <a:pt x="5513" y="13752"/>
                    <a:pt x="5620" y="13657"/>
                    <a:pt x="5703" y="13550"/>
                  </a:cubicBezTo>
                  <a:lnTo>
                    <a:pt x="5703" y="13550"/>
                  </a:lnTo>
                  <a:cubicBezTo>
                    <a:pt x="5691" y="13645"/>
                    <a:pt x="5656" y="13752"/>
                    <a:pt x="5596" y="13836"/>
                  </a:cubicBezTo>
                  <a:cubicBezTo>
                    <a:pt x="5549" y="13931"/>
                    <a:pt x="5537" y="14062"/>
                    <a:pt x="5620" y="14121"/>
                  </a:cubicBezTo>
                  <a:cubicBezTo>
                    <a:pt x="5643" y="14138"/>
                    <a:pt x="5672" y="14146"/>
                    <a:pt x="5702" y="14146"/>
                  </a:cubicBezTo>
                  <a:cubicBezTo>
                    <a:pt x="5779" y="14146"/>
                    <a:pt x="5870" y="14098"/>
                    <a:pt x="5930" y="14038"/>
                  </a:cubicBezTo>
                  <a:cubicBezTo>
                    <a:pt x="6239" y="13764"/>
                    <a:pt x="6489" y="13443"/>
                    <a:pt x="6692" y="13098"/>
                  </a:cubicBezTo>
                  <a:cubicBezTo>
                    <a:pt x="6763" y="12979"/>
                    <a:pt x="6822" y="12848"/>
                    <a:pt x="6882" y="12728"/>
                  </a:cubicBezTo>
                  <a:lnTo>
                    <a:pt x="7370" y="12598"/>
                  </a:lnTo>
                  <a:cubicBezTo>
                    <a:pt x="7501" y="12562"/>
                    <a:pt x="7537" y="12395"/>
                    <a:pt x="7430" y="12312"/>
                  </a:cubicBezTo>
                  <a:cubicBezTo>
                    <a:pt x="7263" y="12193"/>
                    <a:pt x="7084" y="12109"/>
                    <a:pt x="6894" y="12062"/>
                  </a:cubicBezTo>
                  <a:cubicBezTo>
                    <a:pt x="7001" y="11847"/>
                    <a:pt x="7287" y="11824"/>
                    <a:pt x="7525" y="11764"/>
                  </a:cubicBezTo>
                  <a:cubicBezTo>
                    <a:pt x="7751" y="11705"/>
                    <a:pt x="8013" y="11478"/>
                    <a:pt x="7894" y="11276"/>
                  </a:cubicBezTo>
                  <a:cubicBezTo>
                    <a:pt x="7823" y="11181"/>
                    <a:pt x="7715" y="11109"/>
                    <a:pt x="7596" y="11109"/>
                  </a:cubicBezTo>
                  <a:cubicBezTo>
                    <a:pt x="7472" y="11084"/>
                    <a:pt x="7348" y="11072"/>
                    <a:pt x="7224" y="11072"/>
                  </a:cubicBezTo>
                  <a:cubicBezTo>
                    <a:pt x="7051" y="11072"/>
                    <a:pt x="6877" y="11096"/>
                    <a:pt x="6703" y="11145"/>
                  </a:cubicBezTo>
                  <a:cubicBezTo>
                    <a:pt x="7144" y="10883"/>
                    <a:pt x="7346" y="10347"/>
                    <a:pt x="7203" y="9859"/>
                  </a:cubicBezTo>
                  <a:lnTo>
                    <a:pt x="7203" y="9859"/>
                  </a:lnTo>
                  <a:cubicBezTo>
                    <a:pt x="6882" y="9931"/>
                    <a:pt x="6275" y="10097"/>
                    <a:pt x="6084" y="10383"/>
                  </a:cubicBezTo>
                  <a:cubicBezTo>
                    <a:pt x="6322" y="9657"/>
                    <a:pt x="6346" y="8883"/>
                    <a:pt x="6168" y="8156"/>
                  </a:cubicBezTo>
                  <a:cubicBezTo>
                    <a:pt x="6132" y="8014"/>
                    <a:pt x="6060" y="7859"/>
                    <a:pt x="5918" y="7859"/>
                  </a:cubicBezTo>
                  <a:cubicBezTo>
                    <a:pt x="5775" y="7859"/>
                    <a:pt x="5679" y="7990"/>
                    <a:pt x="5620" y="8121"/>
                  </a:cubicBezTo>
                  <a:cubicBezTo>
                    <a:pt x="5346" y="8668"/>
                    <a:pt x="5084" y="9216"/>
                    <a:pt x="4810" y="9752"/>
                  </a:cubicBezTo>
                  <a:cubicBezTo>
                    <a:pt x="5406" y="7942"/>
                    <a:pt x="5370" y="5990"/>
                    <a:pt x="4715" y="4204"/>
                  </a:cubicBezTo>
                  <a:cubicBezTo>
                    <a:pt x="4652" y="4031"/>
                    <a:pt x="4502" y="3947"/>
                    <a:pt x="4351" y="3947"/>
                  </a:cubicBezTo>
                  <a:cubicBezTo>
                    <a:pt x="4190" y="3947"/>
                    <a:pt x="4026" y="4043"/>
                    <a:pt x="3965" y="4227"/>
                  </a:cubicBezTo>
                  <a:lnTo>
                    <a:pt x="3382" y="6192"/>
                  </a:lnTo>
                  <a:cubicBezTo>
                    <a:pt x="3608" y="4620"/>
                    <a:pt x="3513" y="3025"/>
                    <a:pt x="3084" y="1501"/>
                  </a:cubicBezTo>
                  <a:cubicBezTo>
                    <a:pt x="2989" y="1156"/>
                    <a:pt x="2882" y="810"/>
                    <a:pt x="2751" y="465"/>
                  </a:cubicBezTo>
                  <a:cubicBezTo>
                    <a:pt x="2636" y="159"/>
                    <a:pt x="2354" y="0"/>
                    <a:pt x="2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2"/>
            <p:cNvSpPr/>
            <p:nvPr/>
          </p:nvSpPr>
          <p:spPr>
            <a:xfrm>
              <a:off x="3357862" y="2659128"/>
              <a:ext cx="272904" cy="575338"/>
            </a:xfrm>
            <a:custGeom>
              <a:avLst/>
              <a:gdLst/>
              <a:ahLst/>
              <a:cxnLst/>
              <a:rect l="l" t="t" r="r" b="b"/>
              <a:pathLst>
                <a:path w="6728" h="14184" extrusionOk="0">
                  <a:moveTo>
                    <a:pt x="2077" y="0"/>
                  </a:moveTo>
                  <a:cubicBezTo>
                    <a:pt x="1832" y="0"/>
                    <a:pt x="1585" y="121"/>
                    <a:pt x="1441" y="370"/>
                  </a:cubicBezTo>
                  <a:cubicBezTo>
                    <a:pt x="524" y="2060"/>
                    <a:pt x="322" y="4144"/>
                    <a:pt x="191" y="6109"/>
                  </a:cubicBezTo>
                  <a:cubicBezTo>
                    <a:pt x="84" y="7549"/>
                    <a:pt x="0" y="9037"/>
                    <a:pt x="453" y="10419"/>
                  </a:cubicBezTo>
                  <a:cubicBezTo>
                    <a:pt x="893" y="11800"/>
                    <a:pt x="2036" y="13050"/>
                    <a:pt x="3465" y="13228"/>
                  </a:cubicBezTo>
                  <a:cubicBezTo>
                    <a:pt x="3287" y="13300"/>
                    <a:pt x="3227" y="13431"/>
                    <a:pt x="3084" y="13586"/>
                  </a:cubicBezTo>
                  <a:cubicBezTo>
                    <a:pt x="2977" y="13705"/>
                    <a:pt x="2953" y="13883"/>
                    <a:pt x="3025" y="14026"/>
                  </a:cubicBezTo>
                  <a:cubicBezTo>
                    <a:pt x="3098" y="14146"/>
                    <a:pt x="3215" y="14184"/>
                    <a:pt x="3342" y="14184"/>
                  </a:cubicBezTo>
                  <a:cubicBezTo>
                    <a:pt x="3442" y="14184"/>
                    <a:pt x="3549" y="14160"/>
                    <a:pt x="3644" y="14133"/>
                  </a:cubicBezTo>
                  <a:cubicBezTo>
                    <a:pt x="4239" y="13943"/>
                    <a:pt x="4823" y="13705"/>
                    <a:pt x="5358" y="13395"/>
                  </a:cubicBezTo>
                  <a:lnTo>
                    <a:pt x="5358" y="13395"/>
                  </a:lnTo>
                  <a:cubicBezTo>
                    <a:pt x="5334" y="13490"/>
                    <a:pt x="5299" y="13574"/>
                    <a:pt x="5251" y="13657"/>
                  </a:cubicBezTo>
                  <a:cubicBezTo>
                    <a:pt x="5215" y="13740"/>
                    <a:pt x="5227" y="13859"/>
                    <a:pt x="5311" y="13883"/>
                  </a:cubicBezTo>
                  <a:cubicBezTo>
                    <a:pt x="5358" y="13883"/>
                    <a:pt x="5406" y="13871"/>
                    <a:pt x="5442" y="13836"/>
                  </a:cubicBezTo>
                  <a:cubicBezTo>
                    <a:pt x="5549" y="13740"/>
                    <a:pt x="5656" y="13645"/>
                    <a:pt x="5739" y="13538"/>
                  </a:cubicBezTo>
                  <a:lnTo>
                    <a:pt x="5739" y="13538"/>
                  </a:lnTo>
                  <a:cubicBezTo>
                    <a:pt x="5727" y="13633"/>
                    <a:pt x="5692" y="13740"/>
                    <a:pt x="5632" y="13824"/>
                  </a:cubicBezTo>
                  <a:cubicBezTo>
                    <a:pt x="5585" y="13919"/>
                    <a:pt x="5573" y="14050"/>
                    <a:pt x="5656" y="14109"/>
                  </a:cubicBezTo>
                  <a:cubicBezTo>
                    <a:pt x="5679" y="14126"/>
                    <a:pt x="5708" y="14134"/>
                    <a:pt x="5738" y="14134"/>
                  </a:cubicBezTo>
                  <a:cubicBezTo>
                    <a:pt x="5815" y="14134"/>
                    <a:pt x="5906" y="14086"/>
                    <a:pt x="5966" y="14026"/>
                  </a:cubicBezTo>
                  <a:cubicBezTo>
                    <a:pt x="6275" y="13752"/>
                    <a:pt x="6525" y="13431"/>
                    <a:pt x="6728" y="13086"/>
                  </a:cubicBezTo>
                  <a:cubicBezTo>
                    <a:pt x="6549" y="13062"/>
                    <a:pt x="6358" y="13014"/>
                    <a:pt x="6192" y="12931"/>
                  </a:cubicBezTo>
                  <a:cubicBezTo>
                    <a:pt x="5977" y="12824"/>
                    <a:pt x="5418" y="12288"/>
                    <a:pt x="5632" y="11990"/>
                  </a:cubicBezTo>
                  <a:lnTo>
                    <a:pt x="5632" y="11990"/>
                  </a:lnTo>
                  <a:cubicBezTo>
                    <a:pt x="5391" y="12324"/>
                    <a:pt x="4984" y="12488"/>
                    <a:pt x="4571" y="12488"/>
                  </a:cubicBezTo>
                  <a:cubicBezTo>
                    <a:pt x="4292" y="12488"/>
                    <a:pt x="4010" y="12413"/>
                    <a:pt x="3775" y="12264"/>
                  </a:cubicBezTo>
                  <a:cubicBezTo>
                    <a:pt x="3191" y="11895"/>
                    <a:pt x="2882" y="11192"/>
                    <a:pt x="2858" y="10502"/>
                  </a:cubicBezTo>
                  <a:cubicBezTo>
                    <a:pt x="2834" y="9811"/>
                    <a:pt x="3048" y="9133"/>
                    <a:pt x="3310" y="8490"/>
                  </a:cubicBezTo>
                  <a:lnTo>
                    <a:pt x="3310" y="8490"/>
                  </a:lnTo>
                  <a:cubicBezTo>
                    <a:pt x="3181" y="8731"/>
                    <a:pt x="2980" y="8830"/>
                    <a:pt x="2780" y="8830"/>
                  </a:cubicBezTo>
                  <a:cubicBezTo>
                    <a:pt x="2339" y="8830"/>
                    <a:pt x="1899" y="8347"/>
                    <a:pt x="2227" y="7847"/>
                  </a:cubicBezTo>
                  <a:lnTo>
                    <a:pt x="2227" y="7847"/>
                  </a:lnTo>
                  <a:cubicBezTo>
                    <a:pt x="2178" y="7911"/>
                    <a:pt x="2106" y="7938"/>
                    <a:pt x="2031" y="7938"/>
                  </a:cubicBezTo>
                  <a:cubicBezTo>
                    <a:pt x="1924" y="7938"/>
                    <a:pt x="1809" y="7883"/>
                    <a:pt x="1739" y="7799"/>
                  </a:cubicBezTo>
                  <a:cubicBezTo>
                    <a:pt x="1632" y="7633"/>
                    <a:pt x="1584" y="7442"/>
                    <a:pt x="1584" y="7252"/>
                  </a:cubicBezTo>
                  <a:cubicBezTo>
                    <a:pt x="1513" y="5227"/>
                    <a:pt x="2025" y="3227"/>
                    <a:pt x="3084" y="1489"/>
                  </a:cubicBezTo>
                  <a:cubicBezTo>
                    <a:pt x="2989" y="1144"/>
                    <a:pt x="2882" y="798"/>
                    <a:pt x="2751" y="465"/>
                  </a:cubicBezTo>
                  <a:cubicBezTo>
                    <a:pt x="2636" y="159"/>
                    <a:pt x="2358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2"/>
            <p:cNvSpPr/>
            <p:nvPr/>
          </p:nvSpPr>
          <p:spPr>
            <a:xfrm>
              <a:off x="3401955" y="2864176"/>
              <a:ext cx="426839" cy="373621"/>
            </a:xfrm>
            <a:custGeom>
              <a:avLst/>
              <a:gdLst/>
              <a:ahLst/>
              <a:cxnLst/>
              <a:rect l="l" t="t" r="r" b="b"/>
              <a:pathLst>
                <a:path w="10523" h="9211" extrusionOk="0">
                  <a:moveTo>
                    <a:pt x="1599" y="0"/>
                  </a:moveTo>
                  <a:cubicBezTo>
                    <a:pt x="1588" y="0"/>
                    <a:pt x="1577" y="5"/>
                    <a:pt x="1569" y="18"/>
                  </a:cubicBezTo>
                  <a:cubicBezTo>
                    <a:pt x="1319" y="351"/>
                    <a:pt x="1295" y="792"/>
                    <a:pt x="1283" y="1196"/>
                  </a:cubicBezTo>
                  <a:cubicBezTo>
                    <a:pt x="1259" y="1565"/>
                    <a:pt x="1295" y="1935"/>
                    <a:pt x="1378" y="2292"/>
                  </a:cubicBezTo>
                  <a:cubicBezTo>
                    <a:pt x="1247" y="2280"/>
                    <a:pt x="1092" y="2066"/>
                    <a:pt x="997" y="1982"/>
                  </a:cubicBezTo>
                  <a:cubicBezTo>
                    <a:pt x="711" y="1673"/>
                    <a:pt x="437" y="1351"/>
                    <a:pt x="187" y="1030"/>
                  </a:cubicBezTo>
                  <a:cubicBezTo>
                    <a:pt x="168" y="1006"/>
                    <a:pt x="138" y="995"/>
                    <a:pt x="110" y="995"/>
                  </a:cubicBezTo>
                  <a:cubicBezTo>
                    <a:pt x="54" y="995"/>
                    <a:pt x="1" y="1038"/>
                    <a:pt x="33" y="1101"/>
                  </a:cubicBezTo>
                  <a:cubicBezTo>
                    <a:pt x="259" y="1625"/>
                    <a:pt x="830" y="2304"/>
                    <a:pt x="1414" y="2589"/>
                  </a:cubicBezTo>
                  <a:cubicBezTo>
                    <a:pt x="1795" y="3518"/>
                    <a:pt x="2307" y="4387"/>
                    <a:pt x="2926" y="5173"/>
                  </a:cubicBezTo>
                  <a:cubicBezTo>
                    <a:pt x="2009" y="4864"/>
                    <a:pt x="1104" y="4494"/>
                    <a:pt x="199" y="4125"/>
                  </a:cubicBezTo>
                  <a:cubicBezTo>
                    <a:pt x="186" y="4119"/>
                    <a:pt x="173" y="4117"/>
                    <a:pt x="161" y="4117"/>
                  </a:cubicBezTo>
                  <a:cubicBezTo>
                    <a:pt x="75" y="4117"/>
                    <a:pt x="22" y="4250"/>
                    <a:pt x="116" y="4292"/>
                  </a:cubicBezTo>
                  <a:cubicBezTo>
                    <a:pt x="1069" y="4852"/>
                    <a:pt x="2104" y="5256"/>
                    <a:pt x="3176" y="5471"/>
                  </a:cubicBezTo>
                  <a:cubicBezTo>
                    <a:pt x="3509" y="5864"/>
                    <a:pt x="3878" y="6221"/>
                    <a:pt x="4271" y="6566"/>
                  </a:cubicBezTo>
                  <a:cubicBezTo>
                    <a:pt x="3996" y="6559"/>
                    <a:pt x="3726" y="6547"/>
                    <a:pt x="3457" y="6547"/>
                  </a:cubicBezTo>
                  <a:cubicBezTo>
                    <a:pt x="3283" y="6547"/>
                    <a:pt x="3111" y="6552"/>
                    <a:pt x="2938" y="6566"/>
                  </a:cubicBezTo>
                  <a:cubicBezTo>
                    <a:pt x="2843" y="6566"/>
                    <a:pt x="2831" y="6709"/>
                    <a:pt x="2926" y="6733"/>
                  </a:cubicBezTo>
                  <a:cubicBezTo>
                    <a:pt x="3192" y="6776"/>
                    <a:pt x="3461" y="6797"/>
                    <a:pt x="3730" y="6797"/>
                  </a:cubicBezTo>
                  <a:cubicBezTo>
                    <a:pt x="3979" y="6797"/>
                    <a:pt x="4228" y="6779"/>
                    <a:pt x="4474" y="6745"/>
                  </a:cubicBezTo>
                  <a:cubicBezTo>
                    <a:pt x="4640" y="6876"/>
                    <a:pt x="4807" y="6995"/>
                    <a:pt x="4974" y="7126"/>
                  </a:cubicBezTo>
                  <a:cubicBezTo>
                    <a:pt x="5057" y="7185"/>
                    <a:pt x="5140" y="7245"/>
                    <a:pt x="5212" y="7292"/>
                  </a:cubicBezTo>
                  <a:cubicBezTo>
                    <a:pt x="4736" y="7364"/>
                    <a:pt x="4271" y="7364"/>
                    <a:pt x="3783" y="7400"/>
                  </a:cubicBezTo>
                  <a:cubicBezTo>
                    <a:pt x="3780" y="7399"/>
                    <a:pt x="3776" y="7399"/>
                    <a:pt x="3773" y="7399"/>
                  </a:cubicBezTo>
                  <a:cubicBezTo>
                    <a:pt x="3687" y="7399"/>
                    <a:pt x="3679" y="7542"/>
                    <a:pt x="3771" y="7542"/>
                  </a:cubicBezTo>
                  <a:cubicBezTo>
                    <a:pt x="3963" y="7576"/>
                    <a:pt x="4158" y="7594"/>
                    <a:pt x="4352" y="7594"/>
                  </a:cubicBezTo>
                  <a:cubicBezTo>
                    <a:pt x="4701" y="7594"/>
                    <a:pt x="5050" y="7538"/>
                    <a:pt x="5379" y="7423"/>
                  </a:cubicBezTo>
                  <a:lnTo>
                    <a:pt x="5390" y="7423"/>
                  </a:lnTo>
                  <a:cubicBezTo>
                    <a:pt x="6825" y="8380"/>
                    <a:pt x="8614" y="9210"/>
                    <a:pt x="10342" y="9210"/>
                  </a:cubicBezTo>
                  <a:cubicBezTo>
                    <a:pt x="10379" y="9210"/>
                    <a:pt x="10415" y="9210"/>
                    <a:pt x="10451" y="9209"/>
                  </a:cubicBezTo>
                  <a:cubicBezTo>
                    <a:pt x="10522" y="9197"/>
                    <a:pt x="10522" y="9102"/>
                    <a:pt x="10463" y="9090"/>
                  </a:cubicBezTo>
                  <a:cubicBezTo>
                    <a:pt x="8522" y="8673"/>
                    <a:pt x="6760" y="8209"/>
                    <a:pt x="5176" y="6983"/>
                  </a:cubicBezTo>
                  <a:cubicBezTo>
                    <a:pt x="5117" y="6804"/>
                    <a:pt x="5009" y="6649"/>
                    <a:pt x="4962" y="6471"/>
                  </a:cubicBezTo>
                  <a:cubicBezTo>
                    <a:pt x="4914" y="6268"/>
                    <a:pt x="4890" y="6054"/>
                    <a:pt x="4890" y="5840"/>
                  </a:cubicBezTo>
                  <a:cubicBezTo>
                    <a:pt x="4890" y="5810"/>
                    <a:pt x="4870" y="5795"/>
                    <a:pt x="4846" y="5795"/>
                  </a:cubicBezTo>
                  <a:cubicBezTo>
                    <a:pt x="4822" y="5795"/>
                    <a:pt x="4795" y="5810"/>
                    <a:pt x="4783" y="5840"/>
                  </a:cubicBezTo>
                  <a:cubicBezTo>
                    <a:pt x="4712" y="6126"/>
                    <a:pt x="4736" y="6435"/>
                    <a:pt x="4843" y="6721"/>
                  </a:cubicBezTo>
                  <a:cubicBezTo>
                    <a:pt x="4581" y="6495"/>
                    <a:pt x="4331" y="6257"/>
                    <a:pt x="4093" y="6007"/>
                  </a:cubicBezTo>
                  <a:cubicBezTo>
                    <a:pt x="4093" y="5911"/>
                    <a:pt x="4093" y="5804"/>
                    <a:pt x="4105" y="5697"/>
                  </a:cubicBezTo>
                  <a:cubicBezTo>
                    <a:pt x="4128" y="5518"/>
                    <a:pt x="4176" y="5340"/>
                    <a:pt x="4200" y="5161"/>
                  </a:cubicBezTo>
                  <a:cubicBezTo>
                    <a:pt x="4215" y="5117"/>
                    <a:pt x="4184" y="5087"/>
                    <a:pt x="4150" y="5087"/>
                  </a:cubicBezTo>
                  <a:cubicBezTo>
                    <a:pt x="4129" y="5087"/>
                    <a:pt x="4106" y="5098"/>
                    <a:pt x="4093" y="5125"/>
                  </a:cubicBezTo>
                  <a:cubicBezTo>
                    <a:pt x="3974" y="5340"/>
                    <a:pt x="3914" y="5578"/>
                    <a:pt x="3914" y="5828"/>
                  </a:cubicBezTo>
                  <a:cubicBezTo>
                    <a:pt x="3581" y="5471"/>
                    <a:pt x="3283" y="5102"/>
                    <a:pt x="2997" y="4709"/>
                  </a:cubicBezTo>
                  <a:cubicBezTo>
                    <a:pt x="2985" y="4352"/>
                    <a:pt x="2926" y="3982"/>
                    <a:pt x="2926" y="3613"/>
                  </a:cubicBezTo>
                  <a:cubicBezTo>
                    <a:pt x="2950" y="3101"/>
                    <a:pt x="2997" y="2601"/>
                    <a:pt x="3081" y="2089"/>
                  </a:cubicBezTo>
                  <a:cubicBezTo>
                    <a:pt x="3088" y="2043"/>
                    <a:pt x="3040" y="2001"/>
                    <a:pt x="2996" y="2001"/>
                  </a:cubicBezTo>
                  <a:cubicBezTo>
                    <a:pt x="2973" y="2001"/>
                    <a:pt x="2950" y="2013"/>
                    <a:pt x="2938" y="2042"/>
                  </a:cubicBezTo>
                  <a:cubicBezTo>
                    <a:pt x="2700" y="2756"/>
                    <a:pt x="2616" y="3506"/>
                    <a:pt x="2688" y="4244"/>
                  </a:cubicBezTo>
                  <a:cubicBezTo>
                    <a:pt x="2426" y="3828"/>
                    <a:pt x="2188" y="3399"/>
                    <a:pt x="1985" y="2947"/>
                  </a:cubicBezTo>
                  <a:cubicBezTo>
                    <a:pt x="1735" y="2411"/>
                    <a:pt x="1545" y="1935"/>
                    <a:pt x="1557" y="1327"/>
                  </a:cubicBezTo>
                  <a:cubicBezTo>
                    <a:pt x="1557" y="911"/>
                    <a:pt x="1700" y="458"/>
                    <a:pt x="1640" y="41"/>
                  </a:cubicBezTo>
                  <a:cubicBezTo>
                    <a:pt x="1640" y="18"/>
                    <a:pt x="1620" y="0"/>
                    <a:pt x="1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2"/>
            <p:cNvSpPr/>
            <p:nvPr/>
          </p:nvSpPr>
          <p:spPr>
            <a:xfrm>
              <a:off x="4985917" y="3654025"/>
              <a:ext cx="239562" cy="204800"/>
            </a:xfrm>
            <a:custGeom>
              <a:avLst/>
              <a:gdLst/>
              <a:ahLst/>
              <a:cxnLst/>
              <a:rect l="l" t="t" r="r" b="b"/>
              <a:pathLst>
                <a:path w="5906" h="5049" extrusionOk="0">
                  <a:moveTo>
                    <a:pt x="3977" y="0"/>
                  </a:moveTo>
                  <a:lnTo>
                    <a:pt x="0" y="4358"/>
                  </a:lnTo>
                  <a:lnTo>
                    <a:pt x="1143" y="5049"/>
                  </a:lnTo>
                  <a:lnTo>
                    <a:pt x="5906" y="596"/>
                  </a:lnTo>
                  <a:lnTo>
                    <a:pt x="3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2"/>
            <p:cNvSpPr/>
            <p:nvPr/>
          </p:nvSpPr>
          <p:spPr>
            <a:xfrm>
              <a:off x="4369190" y="4109916"/>
              <a:ext cx="178718" cy="139616"/>
            </a:xfrm>
            <a:custGeom>
              <a:avLst/>
              <a:gdLst/>
              <a:ahLst/>
              <a:cxnLst/>
              <a:rect l="l" t="t" r="r" b="b"/>
              <a:pathLst>
                <a:path w="4406" h="3442" extrusionOk="0">
                  <a:moveTo>
                    <a:pt x="3715" y="1"/>
                  </a:moveTo>
                  <a:lnTo>
                    <a:pt x="0" y="1370"/>
                  </a:lnTo>
                  <a:lnTo>
                    <a:pt x="191" y="3442"/>
                  </a:lnTo>
                  <a:lnTo>
                    <a:pt x="4405" y="930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2"/>
            <p:cNvSpPr/>
            <p:nvPr/>
          </p:nvSpPr>
          <p:spPr>
            <a:xfrm>
              <a:off x="5060757" y="4050532"/>
              <a:ext cx="147364" cy="51717"/>
            </a:xfrm>
            <a:custGeom>
              <a:avLst/>
              <a:gdLst/>
              <a:ahLst/>
              <a:cxnLst/>
              <a:rect l="l" t="t" r="r" b="b"/>
              <a:pathLst>
                <a:path w="3633" h="1275" extrusionOk="0">
                  <a:moveTo>
                    <a:pt x="37" y="0"/>
                  </a:moveTo>
                  <a:lnTo>
                    <a:pt x="1" y="643"/>
                  </a:lnTo>
                  <a:lnTo>
                    <a:pt x="3275" y="1274"/>
                  </a:lnTo>
                  <a:lnTo>
                    <a:pt x="3632" y="2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2"/>
            <p:cNvSpPr/>
            <p:nvPr/>
          </p:nvSpPr>
          <p:spPr>
            <a:xfrm>
              <a:off x="5414308" y="4251442"/>
              <a:ext cx="91306" cy="59911"/>
            </a:xfrm>
            <a:custGeom>
              <a:avLst/>
              <a:gdLst/>
              <a:ahLst/>
              <a:cxnLst/>
              <a:rect l="l" t="t" r="r" b="b"/>
              <a:pathLst>
                <a:path w="2251" h="1477" extrusionOk="0">
                  <a:moveTo>
                    <a:pt x="12" y="0"/>
                  </a:moveTo>
                  <a:lnTo>
                    <a:pt x="0" y="739"/>
                  </a:lnTo>
                  <a:lnTo>
                    <a:pt x="2024" y="1477"/>
                  </a:lnTo>
                  <a:lnTo>
                    <a:pt x="2251" y="34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2"/>
            <p:cNvSpPr/>
            <p:nvPr/>
          </p:nvSpPr>
          <p:spPr>
            <a:xfrm>
              <a:off x="5821443" y="3344446"/>
              <a:ext cx="80679" cy="92280"/>
            </a:xfrm>
            <a:custGeom>
              <a:avLst/>
              <a:gdLst/>
              <a:ahLst/>
              <a:cxnLst/>
              <a:rect l="l" t="t" r="r" b="b"/>
              <a:pathLst>
                <a:path w="1989" h="2275" extrusionOk="0">
                  <a:moveTo>
                    <a:pt x="965" y="1"/>
                  </a:moveTo>
                  <a:lnTo>
                    <a:pt x="0" y="2048"/>
                  </a:lnTo>
                  <a:lnTo>
                    <a:pt x="703" y="2275"/>
                  </a:lnTo>
                  <a:lnTo>
                    <a:pt x="1989" y="54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2"/>
            <p:cNvSpPr/>
            <p:nvPr/>
          </p:nvSpPr>
          <p:spPr>
            <a:xfrm>
              <a:off x="4746349" y="3000590"/>
              <a:ext cx="147364" cy="51717"/>
            </a:xfrm>
            <a:custGeom>
              <a:avLst/>
              <a:gdLst/>
              <a:ahLst/>
              <a:cxnLst/>
              <a:rect l="l" t="t" r="r" b="b"/>
              <a:pathLst>
                <a:path w="3633" h="1275" extrusionOk="0">
                  <a:moveTo>
                    <a:pt x="25" y="0"/>
                  </a:moveTo>
                  <a:lnTo>
                    <a:pt x="1" y="631"/>
                  </a:lnTo>
                  <a:lnTo>
                    <a:pt x="3263" y="1274"/>
                  </a:lnTo>
                  <a:lnTo>
                    <a:pt x="3632" y="28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2"/>
            <p:cNvSpPr/>
            <p:nvPr/>
          </p:nvSpPr>
          <p:spPr>
            <a:xfrm>
              <a:off x="4426669" y="4360598"/>
              <a:ext cx="111587" cy="103394"/>
            </a:xfrm>
            <a:custGeom>
              <a:avLst/>
              <a:gdLst/>
              <a:ahLst/>
              <a:cxnLst/>
              <a:rect l="l" t="t" r="r" b="b"/>
              <a:pathLst>
                <a:path w="2751" h="2549" extrusionOk="0">
                  <a:moveTo>
                    <a:pt x="2298" y="0"/>
                  </a:moveTo>
                  <a:lnTo>
                    <a:pt x="0" y="1262"/>
                  </a:lnTo>
                  <a:lnTo>
                    <a:pt x="393" y="2548"/>
                  </a:lnTo>
                  <a:lnTo>
                    <a:pt x="2750" y="631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2"/>
            <p:cNvSpPr/>
            <p:nvPr/>
          </p:nvSpPr>
          <p:spPr>
            <a:xfrm>
              <a:off x="4815916" y="3756407"/>
              <a:ext cx="54110" cy="132842"/>
            </a:xfrm>
            <a:custGeom>
              <a:avLst/>
              <a:gdLst/>
              <a:ahLst/>
              <a:cxnLst/>
              <a:rect l="l" t="t" r="r" b="b"/>
              <a:pathLst>
                <a:path w="1334" h="3275" extrusionOk="0">
                  <a:moveTo>
                    <a:pt x="1334" y="1"/>
                  </a:moveTo>
                  <a:lnTo>
                    <a:pt x="0" y="453"/>
                  </a:lnTo>
                  <a:lnTo>
                    <a:pt x="96" y="2525"/>
                  </a:lnTo>
                  <a:lnTo>
                    <a:pt x="691" y="3275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2"/>
            <p:cNvSpPr/>
            <p:nvPr/>
          </p:nvSpPr>
          <p:spPr>
            <a:xfrm>
              <a:off x="4047035" y="2969194"/>
              <a:ext cx="54151" cy="133329"/>
            </a:xfrm>
            <a:custGeom>
              <a:avLst/>
              <a:gdLst/>
              <a:ahLst/>
              <a:cxnLst/>
              <a:rect l="l" t="t" r="r" b="b"/>
              <a:pathLst>
                <a:path w="1335" h="3287" extrusionOk="0">
                  <a:moveTo>
                    <a:pt x="1334" y="0"/>
                  </a:moveTo>
                  <a:lnTo>
                    <a:pt x="1" y="453"/>
                  </a:lnTo>
                  <a:lnTo>
                    <a:pt x="96" y="2525"/>
                  </a:lnTo>
                  <a:lnTo>
                    <a:pt x="691" y="3287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2"/>
            <p:cNvSpPr/>
            <p:nvPr/>
          </p:nvSpPr>
          <p:spPr>
            <a:xfrm>
              <a:off x="3410514" y="1959329"/>
              <a:ext cx="54110" cy="132842"/>
            </a:xfrm>
            <a:custGeom>
              <a:avLst/>
              <a:gdLst/>
              <a:ahLst/>
              <a:cxnLst/>
              <a:rect l="l" t="t" r="r" b="b"/>
              <a:pathLst>
                <a:path w="1334" h="3275" extrusionOk="0">
                  <a:moveTo>
                    <a:pt x="1334" y="1"/>
                  </a:moveTo>
                  <a:lnTo>
                    <a:pt x="0" y="453"/>
                  </a:lnTo>
                  <a:lnTo>
                    <a:pt x="96" y="2525"/>
                  </a:lnTo>
                  <a:lnTo>
                    <a:pt x="691" y="3275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2"/>
            <p:cNvSpPr/>
            <p:nvPr/>
          </p:nvSpPr>
          <p:spPr>
            <a:xfrm>
              <a:off x="4818796" y="3449707"/>
              <a:ext cx="178759" cy="178272"/>
            </a:xfrm>
            <a:custGeom>
              <a:avLst/>
              <a:gdLst/>
              <a:ahLst/>
              <a:cxnLst/>
              <a:rect l="l" t="t" r="r" b="b"/>
              <a:pathLst>
                <a:path w="4407" h="4395" extrusionOk="0">
                  <a:moveTo>
                    <a:pt x="1272" y="0"/>
                  </a:moveTo>
                  <a:cubicBezTo>
                    <a:pt x="1182" y="0"/>
                    <a:pt x="1090" y="26"/>
                    <a:pt x="1013" y="73"/>
                  </a:cubicBezTo>
                  <a:cubicBezTo>
                    <a:pt x="1" y="727"/>
                    <a:pt x="2573" y="4395"/>
                    <a:pt x="2573" y="4395"/>
                  </a:cubicBezTo>
                  <a:lnTo>
                    <a:pt x="3513" y="3847"/>
                  </a:lnTo>
                  <a:lnTo>
                    <a:pt x="4406" y="3335"/>
                  </a:lnTo>
                  <a:cubicBezTo>
                    <a:pt x="4406" y="3335"/>
                    <a:pt x="2561" y="287"/>
                    <a:pt x="1418" y="25"/>
                  </a:cubicBezTo>
                  <a:cubicBezTo>
                    <a:pt x="1371" y="8"/>
                    <a:pt x="1322" y="0"/>
                    <a:pt x="1272" y="0"/>
                  </a:cubicBezTo>
                  <a:close/>
                </a:path>
              </a:pathLst>
            </a:custGeom>
            <a:solidFill>
              <a:srgbClr val="FFFB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2"/>
            <p:cNvSpPr/>
            <p:nvPr/>
          </p:nvSpPr>
          <p:spPr>
            <a:xfrm>
              <a:off x="4920732" y="3519760"/>
              <a:ext cx="22715" cy="19105"/>
            </a:xfrm>
            <a:custGeom>
              <a:avLst/>
              <a:gdLst/>
              <a:ahLst/>
              <a:cxnLst/>
              <a:rect l="l" t="t" r="r" b="b"/>
              <a:pathLst>
                <a:path w="560" h="471" extrusionOk="0">
                  <a:moveTo>
                    <a:pt x="322" y="1"/>
                  </a:moveTo>
                  <a:cubicBezTo>
                    <a:pt x="107" y="1"/>
                    <a:pt x="0" y="251"/>
                    <a:pt x="155" y="405"/>
                  </a:cubicBezTo>
                  <a:cubicBezTo>
                    <a:pt x="200" y="451"/>
                    <a:pt x="257" y="471"/>
                    <a:pt x="314" y="471"/>
                  </a:cubicBezTo>
                  <a:cubicBezTo>
                    <a:pt x="437" y="471"/>
                    <a:pt x="560" y="377"/>
                    <a:pt x="560" y="239"/>
                  </a:cubicBezTo>
                  <a:cubicBezTo>
                    <a:pt x="560" y="108"/>
                    <a:pt x="453" y="1"/>
                    <a:pt x="322" y="1"/>
                  </a:cubicBezTo>
                  <a:close/>
                </a:path>
              </a:pathLst>
            </a:custGeom>
            <a:solidFill>
              <a:srgbClr val="893C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62"/>
            <p:cNvSpPr/>
            <p:nvPr/>
          </p:nvSpPr>
          <p:spPr>
            <a:xfrm>
              <a:off x="4818796" y="3449707"/>
              <a:ext cx="142537" cy="178272"/>
            </a:xfrm>
            <a:custGeom>
              <a:avLst/>
              <a:gdLst/>
              <a:ahLst/>
              <a:cxnLst/>
              <a:rect l="l" t="t" r="r" b="b"/>
              <a:pathLst>
                <a:path w="3514" h="4395" extrusionOk="0">
                  <a:moveTo>
                    <a:pt x="1279" y="0"/>
                  </a:moveTo>
                  <a:cubicBezTo>
                    <a:pt x="1189" y="0"/>
                    <a:pt x="1102" y="26"/>
                    <a:pt x="1025" y="73"/>
                  </a:cubicBezTo>
                  <a:cubicBezTo>
                    <a:pt x="1" y="727"/>
                    <a:pt x="2585" y="4395"/>
                    <a:pt x="2585" y="4395"/>
                  </a:cubicBezTo>
                  <a:lnTo>
                    <a:pt x="3513" y="3847"/>
                  </a:lnTo>
                  <a:cubicBezTo>
                    <a:pt x="3073" y="3525"/>
                    <a:pt x="2680" y="3144"/>
                    <a:pt x="2335" y="2728"/>
                  </a:cubicBezTo>
                  <a:cubicBezTo>
                    <a:pt x="1727" y="1966"/>
                    <a:pt x="1334" y="977"/>
                    <a:pt x="1430" y="25"/>
                  </a:cubicBezTo>
                  <a:cubicBezTo>
                    <a:pt x="1379" y="8"/>
                    <a:pt x="1328" y="0"/>
                    <a:pt x="1279" y="0"/>
                  </a:cubicBezTo>
                  <a:close/>
                </a:path>
              </a:pathLst>
            </a:custGeom>
            <a:solidFill>
              <a:srgbClr val="D1C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62"/>
            <p:cNvSpPr/>
            <p:nvPr/>
          </p:nvSpPr>
          <p:spPr>
            <a:xfrm>
              <a:off x="5357316" y="3829340"/>
              <a:ext cx="180665" cy="169064"/>
            </a:xfrm>
            <a:custGeom>
              <a:avLst/>
              <a:gdLst/>
              <a:ahLst/>
              <a:cxnLst/>
              <a:rect l="l" t="t" r="r" b="b"/>
              <a:pathLst>
                <a:path w="4454" h="4168" extrusionOk="0">
                  <a:moveTo>
                    <a:pt x="2715" y="0"/>
                  </a:moveTo>
                  <a:lnTo>
                    <a:pt x="274" y="274"/>
                  </a:lnTo>
                  <a:lnTo>
                    <a:pt x="0" y="2572"/>
                  </a:lnTo>
                  <a:lnTo>
                    <a:pt x="274" y="3810"/>
                  </a:lnTo>
                  <a:lnTo>
                    <a:pt x="3275" y="4168"/>
                  </a:lnTo>
                  <a:lnTo>
                    <a:pt x="4453" y="2370"/>
                  </a:lnTo>
                  <a:lnTo>
                    <a:pt x="2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2"/>
            <p:cNvSpPr/>
            <p:nvPr/>
          </p:nvSpPr>
          <p:spPr>
            <a:xfrm>
              <a:off x="5306125" y="3606201"/>
              <a:ext cx="517740" cy="503300"/>
            </a:xfrm>
            <a:custGeom>
              <a:avLst/>
              <a:gdLst/>
              <a:ahLst/>
              <a:cxnLst/>
              <a:rect l="l" t="t" r="r" b="b"/>
              <a:pathLst>
                <a:path w="12764" h="12408" extrusionOk="0">
                  <a:moveTo>
                    <a:pt x="3858" y="1"/>
                  </a:moveTo>
                  <a:lnTo>
                    <a:pt x="3155" y="1453"/>
                  </a:lnTo>
                  <a:lnTo>
                    <a:pt x="0" y="8073"/>
                  </a:lnTo>
                  <a:lnTo>
                    <a:pt x="1536" y="9299"/>
                  </a:lnTo>
                  <a:cubicBezTo>
                    <a:pt x="2048" y="8347"/>
                    <a:pt x="2929" y="7002"/>
                    <a:pt x="3370" y="6859"/>
                  </a:cubicBezTo>
                  <a:cubicBezTo>
                    <a:pt x="3553" y="6802"/>
                    <a:pt x="3719" y="6774"/>
                    <a:pt x="3864" y="6774"/>
                  </a:cubicBezTo>
                  <a:cubicBezTo>
                    <a:pt x="4445" y="6774"/>
                    <a:pt x="4680" y="7225"/>
                    <a:pt x="4251" y="8073"/>
                  </a:cubicBezTo>
                  <a:cubicBezTo>
                    <a:pt x="4167" y="8228"/>
                    <a:pt x="4072" y="8407"/>
                    <a:pt x="3965" y="8585"/>
                  </a:cubicBezTo>
                  <a:cubicBezTo>
                    <a:pt x="3644" y="9180"/>
                    <a:pt x="3227" y="9895"/>
                    <a:pt x="2929" y="10419"/>
                  </a:cubicBezTo>
                  <a:lnTo>
                    <a:pt x="5406" y="12407"/>
                  </a:lnTo>
                  <a:lnTo>
                    <a:pt x="10942" y="6001"/>
                  </a:lnTo>
                  <a:lnTo>
                    <a:pt x="12502" y="4204"/>
                  </a:lnTo>
                  <a:lnTo>
                    <a:pt x="12764" y="3906"/>
                  </a:lnTo>
                  <a:lnTo>
                    <a:pt x="10644" y="2977"/>
                  </a:lnTo>
                  <a:lnTo>
                    <a:pt x="5775" y="846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2"/>
            <p:cNvSpPr/>
            <p:nvPr/>
          </p:nvSpPr>
          <p:spPr>
            <a:xfrm>
              <a:off x="5525370" y="3862642"/>
              <a:ext cx="495065" cy="318821"/>
            </a:xfrm>
            <a:custGeom>
              <a:avLst/>
              <a:gdLst/>
              <a:ahLst/>
              <a:cxnLst/>
              <a:rect l="l" t="t" r="r" b="b"/>
              <a:pathLst>
                <a:path w="12205" h="7860" extrusionOk="0">
                  <a:moveTo>
                    <a:pt x="3251" y="1"/>
                  </a:moveTo>
                  <a:lnTo>
                    <a:pt x="1" y="6085"/>
                  </a:lnTo>
                  <a:lnTo>
                    <a:pt x="8204" y="7859"/>
                  </a:lnTo>
                  <a:lnTo>
                    <a:pt x="12205" y="918"/>
                  </a:lnTo>
                  <a:lnTo>
                    <a:pt x="32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2"/>
            <p:cNvSpPr/>
            <p:nvPr/>
          </p:nvSpPr>
          <p:spPr>
            <a:xfrm>
              <a:off x="5928652" y="3590259"/>
              <a:ext cx="184032" cy="382058"/>
            </a:xfrm>
            <a:custGeom>
              <a:avLst/>
              <a:gdLst/>
              <a:ahLst/>
              <a:cxnLst/>
              <a:rect l="l" t="t" r="r" b="b"/>
              <a:pathLst>
                <a:path w="4537" h="9419" extrusionOk="0">
                  <a:moveTo>
                    <a:pt x="1393" y="1"/>
                  </a:moveTo>
                  <a:lnTo>
                    <a:pt x="0" y="656"/>
                  </a:lnTo>
                  <a:lnTo>
                    <a:pt x="2263" y="9419"/>
                  </a:lnTo>
                  <a:lnTo>
                    <a:pt x="4537" y="934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2"/>
            <p:cNvSpPr/>
            <p:nvPr/>
          </p:nvSpPr>
          <p:spPr>
            <a:xfrm>
              <a:off x="5306125" y="3640517"/>
              <a:ext cx="507112" cy="343402"/>
            </a:xfrm>
            <a:custGeom>
              <a:avLst/>
              <a:gdLst/>
              <a:ahLst/>
              <a:cxnLst/>
              <a:rect l="l" t="t" r="r" b="b"/>
              <a:pathLst>
                <a:path w="12502" h="8466" extrusionOk="0">
                  <a:moveTo>
                    <a:pt x="5775" y="0"/>
                  </a:moveTo>
                  <a:cubicBezTo>
                    <a:pt x="5537" y="24"/>
                    <a:pt x="5299" y="60"/>
                    <a:pt x="5072" y="95"/>
                  </a:cubicBezTo>
                  <a:cubicBezTo>
                    <a:pt x="4418" y="214"/>
                    <a:pt x="3775" y="381"/>
                    <a:pt x="3155" y="607"/>
                  </a:cubicBezTo>
                  <a:lnTo>
                    <a:pt x="0" y="7227"/>
                  </a:lnTo>
                  <a:lnTo>
                    <a:pt x="1536" y="8465"/>
                  </a:lnTo>
                  <a:cubicBezTo>
                    <a:pt x="2048" y="7513"/>
                    <a:pt x="2929" y="6156"/>
                    <a:pt x="3358" y="6025"/>
                  </a:cubicBezTo>
                  <a:cubicBezTo>
                    <a:pt x="3548" y="5964"/>
                    <a:pt x="3721" y="5934"/>
                    <a:pt x="3870" y="5934"/>
                  </a:cubicBezTo>
                  <a:cubicBezTo>
                    <a:pt x="4448" y="5934"/>
                    <a:pt x="4674" y="6385"/>
                    <a:pt x="4239" y="7227"/>
                  </a:cubicBezTo>
                  <a:cubicBezTo>
                    <a:pt x="4167" y="7382"/>
                    <a:pt x="4072" y="7561"/>
                    <a:pt x="3965" y="7751"/>
                  </a:cubicBezTo>
                  <a:lnTo>
                    <a:pt x="10942" y="5155"/>
                  </a:lnTo>
                  <a:lnTo>
                    <a:pt x="12502" y="3358"/>
                  </a:lnTo>
                  <a:cubicBezTo>
                    <a:pt x="12216" y="3096"/>
                    <a:pt x="11859" y="2941"/>
                    <a:pt x="11514" y="2739"/>
                  </a:cubicBezTo>
                  <a:cubicBezTo>
                    <a:pt x="11204" y="2560"/>
                    <a:pt x="10918" y="2346"/>
                    <a:pt x="10644" y="2131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2"/>
            <p:cNvSpPr/>
            <p:nvPr/>
          </p:nvSpPr>
          <p:spPr>
            <a:xfrm>
              <a:off x="5682838" y="3616828"/>
              <a:ext cx="327948" cy="316874"/>
            </a:xfrm>
            <a:custGeom>
              <a:avLst/>
              <a:gdLst/>
              <a:ahLst/>
              <a:cxnLst/>
              <a:rect l="l" t="t" r="r" b="b"/>
              <a:pathLst>
                <a:path w="8085" h="7812" extrusionOk="0">
                  <a:moveTo>
                    <a:pt x="6060" y="1"/>
                  </a:moveTo>
                  <a:lnTo>
                    <a:pt x="3298" y="3096"/>
                  </a:lnTo>
                  <a:lnTo>
                    <a:pt x="0" y="6799"/>
                  </a:lnTo>
                  <a:lnTo>
                    <a:pt x="3703" y="7263"/>
                  </a:lnTo>
                  <a:lnTo>
                    <a:pt x="8085" y="7811"/>
                  </a:lnTo>
                  <a:lnTo>
                    <a:pt x="60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2"/>
            <p:cNvSpPr/>
            <p:nvPr/>
          </p:nvSpPr>
          <p:spPr>
            <a:xfrm>
              <a:off x="5816616" y="3616828"/>
              <a:ext cx="194173" cy="316874"/>
            </a:xfrm>
            <a:custGeom>
              <a:avLst/>
              <a:gdLst/>
              <a:ahLst/>
              <a:cxnLst/>
              <a:rect l="l" t="t" r="r" b="b"/>
              <a:pathLst>
                <a:path w="4787" h="7812" extrusionOk="0">
                  <a:moveTo>
                    <a:pt x="2762" y="1"/>
                  </a:moveTo>
                  <a:lnTo>
                    <a:pt x="0" y="3096"/>
                  </a:lnTo>
                  <a:cubicBezTo>
                    <a:pt x="357" y="4382"/>
                    <a:pt x="500" y="5728"/>
                    <a:pt x="417" y="7061"/>
                  </a:cubicBezTo>
                  <a:cubicBezTo>
                    <a:pt x="417" y="7121"/>
                    <a:pt x="405" y="7192"/>
                    <a:pt x="405" y="7263"/>
                  </a:cubicBezTo>
                  <a:lnTo>
                    <a:pt x="4787" y="7811"/>
                  </a:lnTo>
                  <a:lnTo>
                    <a:pt x="2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62"/>
            <p:cNvSpPr/>
            <p:nvPr/>
          </p:nvSpPr>
          <p:spPr>
            <a:xfrm>
              <a:off x="5306125" y="3486904"/>
              <a:ext cx="679057" cy="482532"/>
            </a:xfrm>
            <a:custGeom>
              <a:avLst/>
              <a:gdLst/>
              <a:ahLst/>
              <a:cxnLst/>
              <a:rect l="l" t="t" r="r" b="b"/>
              <a:pathLst>
                <a:path w="16741" h="11896" extrusionOk="0">
                  <a:moveTo>
                    <a:pt x="6263" y="1"/>
                  </a:moveTo>
                  <a:lnTo>
                    <a:pt x="4894" y="1108"/>
                  </a:lnTo>
                  <a:lnTo>
                    <a:pt x="4715" y="1251"/>
                  </a:lnTo>
                  <a:lnTo>
                    <a:pt x="3656" y="2120"/>
                  </a:lnTo>
                  <a:lnTo>
                    <a:pt x="3179" y="2513"/>
                  </a:lnTo>
                  <a:lnTo>
                    <a:pt x="3001" y="2644"/>
                  </a:lnTo>
                  <a:lnTo>
                    <a:pt x="1667" y="3739"/>
                  </a:lnTo>
                  <a:lnTo>
                    <a:pt x="1500" y="3882"/>
                  </a:lnTo>
                  <a:lnTo>
                    <a:pt x="0" y="5097"/>
                  </a:lnTo>
                  <a:lnTo>
                    <a:pt x="1215" y="6121"/>
                  </a:lnTo>
                  <a:lnTo>
                    <a:pt x="1370" y="6240"/>
                  </a:lnTo>
                  <a:lnTo>
                    <a:pt x="3108" y="7704"/>
                  </a:lnTo>
                  <a:lnTo>
                    <a:pt x="3215" y="7799"/>
                  </a:lnTo>
                  <a:lnTo>
                    <a:pt x="5060" y="9359"/>
                  </a:lnTo>
                  <a:lnTo>
                    <a:pt x="5191" y="9454"/>
                  </a:lnTo>
                  <a:lnTo>
                    <a:pt x="8085" y="11895"/>
                  </a:lnTo>
                  <a:lnTo>
                    <a:pt x="10311" y="9490"/>
                  </a:lnTo>
                  <a:lnTo>
                    <a:pt x="10549" y="9240"/>
                  </a:lnTo>
                  <a:lnTo>
                    <a:pt x="11787" y="7895"/>
                  </a:lnTo>
                  <a:lnTo>
                    <a:pt x="11978" y="7692"/>
                  </a:lnTo>
                  <a:lnTo>
                    <a:pt x="13300" y="6264"/>
                  </a:lnTo>
                  <a:lnTo>
                    <a:pt x="13490" y="6061"/>
                  </a:lnTo>
                  <a:lnTo>
                    <a:pt x="13514" y="6037"/>
                  </a:lnTo>
                  <a:lnTo>
                    <a:pt x="16740" y="2549"/>
                  </a:lnTo>
                  <a:lnTo>
                    <a:pt x="13788" y="1823"/>
                  </a:lnTo>
                  <a:lnTo>
                    <a:pt x="13383" y="1727"/>
                  </a:lnTo>
                  <a:lnTo>
                    <a:pt x="10561" y="1037"/>
                  </a:lnTo>
                  <a:lnTo>
                    <a:pt x="10228" y="965"/>
                  </a:lnTo>
                  <a:lnTo>
                    <a:pt x="8001" y="418"/>
                  </a:lnTo>
                  <a:lnTo>
                    <a:pt x="7787" y="370"/>
                  </a:lnTo>
                  <a:lnTo>
                    <a:pt x="62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62"/>
            <p:cNvSpPr/>
            <p:nvPr/>
          </p:nvSpPr>
          <p:spPr>
            <a:xfrm>
              <a:off x="5670750" y="3969405"/>
              <a:ext cx="192266" cy="114467"/>
            </a:xfrm>
            <a:custGeom>
              <a:avLst/>
              <a:gdLst/>
              <a:ahLst/>
              <a:cxnLst/>
              <a:rect l="l" t="t" r="r" b="b"/>
              <a:pathLst>
                <a:path w="4740" h="2822" extrusionOk="0">
                  <a:moveTo>
                    <a:pt x="965" y="0"/>
                  </a:moveTo>
                  <a:lnTo>
                    <a:pt x="1" y="2239"/>
                  </a:lnTo>
                  <a:lnTo>
                    <a:pt x="3572" y="2822"/>
                  </a:lnTo>
                  <a:lnTo>
                    <a:pt x="4739" y="512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2"/>
            <p:cNvSpPr/>
            <p:nvPr/>
          </p:nvSpPr>
          <p:spPr>
            <a:xfrm>
              <a:off x="5706973" y="3984373"/>
              <a:ext cx="65711" cy="42550"/>
            </a:xfrm>
            <a:custGeom>
              <a:avLst/>
              <a:gdLst/>
              <a:ahLst/>
              <a:cxnLst/>
              <a:rect l="l" t="t" r="r" b="b"/>
              <a:pathLst>
                <a:path w="1620" h="1049" extrusionOk="0">
                  <a:moveTo>
                    <a:pt x="286" y="0"/>
                  </a:moveTo>
                  <a:lnTo>
                    <a:pt x="0" y="738"/>
                  </a:lnTo>
                  <a:lnTo>
                    <a:pt x="1322" y="1048"/>
                  </a:lnTo>
                  <a:lnTo>
                    <a:pt x="1620" y="215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2"/>
            <p:cNvSpPr/>
            <p:nvPr/>
          </p:nvSpPr>
          <p:spPr>
            <a:xfrm>
              <a:off x="5785707" y="3998367"/>
              <a:ext cx="54110" cy="34316"/>
            </a:xfrm>
            <a:custGeom>
              <a:avLst/>
              <a:gdLst/>
              <a:ahLst/>
              <a:cxnLst/>
              <a:rect l="l" t="t" r="r" b="b"/>
              <a:pathLst>
                <a:path w="1334" h="846" extrusionOk="0">
                  <a:moveTo>
                    <a:pt x="238" y="1"/>
                  </a:moveTo>
                  <a:lnTo>
                    <a:pt x="0" y="703"/>
                  </a:lnTo>
                  <a:lnTo>
                    <a:pt x="941" y="846"/>
                  </a:lnTo>
                  <a:lnTo>
                    <a:pt x="1334" y="108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2"/>
            <p:cNvSpPr/>
            <p:nvPr/>
          </p:nvSpPr>
          <p:spPr>
            <a:xfrm>
              <a:off x="5690545" y="4026883"/>
              <a:ext cx="65711" cy="32369"/>
            </a:xfrm>
            <a:custGeom>
              <a:avLst/>
              <a:gdLst/>
              <a:ahLst/>
              <a:cxnLst/>
              <a:rect l="l" t="t" r="r" b="b"/>
              <a:pathLst>
                <a:path w="1620" h="798" extrusionOk="0">
                  <a:moveTo>
                    <a:pt x="310" y="0"/>
                  </a:moveTo>
                  <a:lnTo>
                    <a:pt x="1" y="560"/>
                  </a:lnTo>
                  <a:lnTo>
                    <a:pt x="1310" y="798"/>
                  </a:lnTo>
                  <a:lnTo>
                    <a:pt x="1620" y="23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2"/>
            <p:cNvSpPr/>
            <p:nvPr/>
          </p:nvSpPr>
          <p:spPr>
            <a:xfrm>
              <a:off x="5772645" y="4037957"/>
              <a:ext cx="51230" cy="30462"/>
            </a:xfrm>
            <a:custGeom>
              <a:avLst/>
              <a:gdLst/>
              <a:ahLst/>
              <a:cxnLst/>
              <a:rect l="l" t="t" r="r" b="b"/>
              <a:pathLst>
                <a:path w="1263" h="751" extrusionOk="0">
                  <a:moveTo>
                    <a:pt x="322" y="1"/>
                  </a:moveTo>
                  <a:lnTo>
                    <a:pt x="1" y="596"/>
                  </a:lnTo>
                  <a:lnTo>
                    <a:pt x="858" y="751"/>
                  </a:lnTo>
                  <a:lnTo>
                    <a:pt x="1263" y="12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2"/>
            <p:cNvSpPr/>
            <p:nvPr/>
          </p:nvSpPr>
          <p:spPr>
            <a:xfrm>
              <a:off x="5449557" y="3486417"/>
              <a:ext cx="535628" cy="279232"/>
            </a:xfrm>
            <a:custGeom>
              <a:avLst/>
              <a:gdLst/>
              <a:ahLst/>
              <a:cxnLst/>
              <a:rect l="l" t="t" r="r" b="b"/>
              <a:pathLst>
                <a:path w="13205" h="6884" extrusionOk="0">
                  <a:moveTo>
                    <a:pt x="2727" y="1"/>
                  </a:moveTo>
                  <a:lnTo>
                    <a:pt x="1358" y="1108"/>
                  </a:lnTo>
                  <a:lnTo>
                    <a:pt x="1179" y="1263"/>
                  </a:lnTo>
                  <a:lnTo>
                    <a:pt x="120" y="2120"/>
                  </a:lnTo>
                  <a:cubicBezTo>
                    <a:pt x="0" y="2716"/>
                    <a:pt x="12" y="3323"/>
                    <a:pt x="167" y="3906"/>
                  </a:cubicBezTo>
                  <a:cubicBezTo>
                    <a:pt x="536" y="5180"/>
                    <a:pt x="1667" y="6133"/>
                    <a:pt x="2917" y="6561"/>
                  </a:cubicBezTo>
                  <a:cubicBezTo>
                    <a:pt x="3627" y="6796"/>
                    <a:pt x="4370" y="6883"/>
                    <a:pt x="5118" y="6883"/>
                  </a:cubicBezTo>
                  <a:cubicBezTo>
                    <a:pt x="5700" y="6883"/>
                    <a:pt x="6285" y="6830"/>
                    <a:pt x="6858" y="6752"/>
                  </a:cubicBezTo>
                  <a:cubicBezTo>
                    <a:pt x="7906" y="6609"/>
                    <a:pt x="8942" y="6383"/>
                    <a:pt x="9954" y="6073"/>
                  </a:cubicBezTo>
                  <a:lnTo>
                    <a:pt x="9978" y="6049"/>
                  </a:lnTo>
                  <a:lnTo>
                    <a:pt x="13204" y="2561"/>
                  </a:lnTo>
                  <a:lnTo>
                    <a:pt x="10252" y="1835"/>
                  </a:lnTo>
                  <a:lnTo>
                    <a:pt x="9847" y="1727"/>
                  </a:lnTo>
                  <a:lnTo>
                    <a:pt x="7025" y="1049"/>
                  </a:lnTo>
                  <a:lnTo>
                    <a:pt x="6692" y="965"/>
                  </a:lnTo>
                  <a:lnTo>
                    <a:pt x="4465" y="430"/>
                  </a:lnTo>
                  <a:lnTo>
                    <a:pt x="4251" y="370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62"/>
            <p:cNvSpPr/>
            <p:nvPr/>
          </p:nvSpPr>
          <p:spPr>
            <a:xfrm>
              <a:off x="5355856" y="3501872"/>
              <a:ext cx="509546" cy="369524"/>
            </a:xfrm>
            <a:custGeom>
              <a:avLst/>
              <a:gdLst/>
              <a:ahLst/>
              <a:cxnLst/>
              <a:rect l="l" t="t" r="r" b="b"/>
              <a:pathLst>
                <a:path w="12562" h="9110" extrusionOk="0">
                  <a:moveTo>
                    <a:pt x="4751" y="1739"/>
                  </a:moveTo>
                  <a:cubicBezTo>
                    <a:pt x="5287" y="2085"/>
                    <a:pt x="5823" y="2418"/>
                    <a:pt x="6370" y="2751"/>
                  </a:cubicBezTo>
                  <a:cubicBezTo>
                    <a:pt x="6156" y="2930"/>
                    <a:pt x="5954" y="3120"/>
                    <a:pt x="5751" y="3311"/>
                  </a:cubicBezTo>
                  <a:cubicBezTo>
                    <a:pt x="5454" y="3573"/>
                    <a:pt x="5168" y="3847"/>
                    <a:pt x="4882" y="4121"/>
                  </a:cubicBezTo>
                  <a:cubicBezTo>
                    <a:pt x="4335" y="3763"/>
                    <a:pt x="3787" y="3406"/>
                    <a:pt x="3251" y="3037"/>
                  </a:cubicBezTo>
                  <a:cubicBezTo>
                    <a:pt x="3739" y="2597"/>
                    <a:pt x="4239" y="2168"/>
                    <a:pt x="4751" y="1739"/>
                  </a:cubicBezTo>
                  <a:close/>
                  <a:moveTo>
                    <a:pt x="3049" y="3204"/>
                  </a:moveTo>
                  <a:cubicBezTo>
                    <a:pt x="3596" y="3585"/>
                    <a:pt x="4144" y="3942"/>
                    <a:pt x="4704" y="4299"/>
                  </a:cubicBezTo>
                  <a:cubicBezTo>
                    <a:pt x="4299" y="4680"/>
                    <a:pt x="3918" y="5073"/>
                    <a:pt x="3537" y="5478"/>
                  </a:cubicBezTo>
                  <a:cubicBezTo>
                    <a:pt x="2965" y="5097"/>
                    <a:pt x="2382" y="4704"/>
                    <a:pt x="1810" y="4311"/>
                  </a:cubicBezTo>
                  <a:cubicBezTo>
                    <a:pt x="2227" y="3942"/>
                    <a:pt x="2632" y="3573"/>
                    <a:pt x="3049" y="3204"/>
                  </a:cubicBezTo>
                  <a:close/>
                  <a:moveTo>
                    <a:pt x="6549" y="2858"/>
                  </a:moveTo>
                  <a:cubicBezTo>
                    <a:pt x="7335" y="3323"/>
                    <a:pt x="8121" y="3775"/>
                    <a:pt x="8930" y="4216"/>
                  </a:cubicBezTo>
                  <a:lnTo>
                    <a:pt x="8549" y="4561"/>
                  </a:lnTo>
                  <a:cubicBezTo>
                    <a:pt x="8156" y="4918"/>
                    <a:pt x="7775" y="5264"/>
                    <a:pt x="7383" y="5621"/>
                  </a:cubicBezTo>
                  <a:cubicBezTo>
                    <a:pt x="6585" y="5168"/>
                    <a:pt x="5811" y="4704"/>
                    <a:pt x="5049" y="4216"/>
                  </a:cubicBezTo>
                  <a:cubicBezTo>
                    <a:pt x="5299" y="3978"/>
                    <a:pt x="5549" y="3740"/>
                    <a:pt x="5799" y="3513"/>
                  </a:cubicBezTo>
                  <a:cubicBezTo>
                    <a:pt x="6061" y="3275"/>
                    <a:pt x="6299" y="3061"/>
                    <a:pt x="6549" y="2858"/>
                  </a:cubicBezTo>
                  <a:close/>
                  <a:moveTo>
                    <a:pt x="4858" y="4394"/>
                  </a:moveTo>
                  <a:cubicBezTo>
                    <a:pt x="5632" y="4883"/>
                    <a:pt x="6418" y="5347"/>
                    <a:pt x="7204" y="5787"/>
                  </a:cubicBezTo>
                  <a:cubicBezTo>
                    <a:pt x="6775" y="6180"/>
                    <a:pt x="6370" y="6573"/>
                    <a:pt x="5942" y="6966"/>
                  </a:cubicBezTo>
                  <a:cubicBezTo>
                    <a:pt x="5680" y="6823"/>
                    <a:pt x="5430" y="6668"/>
                    <a:pt x="5180" y="6514"/>
                  </a:cubicBezTo>
                  <a:cubicBezTo>
                    <a:pt x="4680" y="6204"/>
                    <a:pt x="4180" y="5883"/>
                    <a:pt x="3692" y="5573"/>
                  </a:cubicBezTo>
                  <a:cubicBezTo>
                    <a:pt x="4073" y="5168"/>
                    <a:pt x="4465" y="4787"/>
                    <a:pt x="4858" y="4394"/>
                  </a:cubicBezTo>
                  <a:close/>
                  <a:moveTo>
                    <a:pt x="6561" y="1"/>
                  </a:moveTo>
                  <a:cubicBezTo>
                    <a:pt x="5930" y="442"/>
                    <a:pt x="5323" y="906"/>
                    <a:pt x="4727" y="1394"/>
                  </a:cubicBezTo>
                  <a:lnTo>
                    <a:pt x="3680" y="739"/>
                  </a:lnTo>
                  <a:lnTo>
                    <a:pt x="3501" y="882"/>
                  </a:lnTo>
                  <a:cubicBezTo>
                    <a:pt x="3834" y="1120"/>
                    <a:pt x="4168" y="1346"/>
                    <a:pt x="4501" y="1573"/>
                  </a:cubicBezTo>
                  <a:cubicBezTo>
                    <a:pt x="3989" y="1989"/>
                    <a:pt x="3489" y="2418"/>
                    <a:pt x="2989" y="2858"/>
                  </a:cubicBezTo>
                  <a:cubicBezTo>
                    <a:pt x="2644" y="2620"/>
                    <a:pt x="2299" y="2382"/>
                    <a:pt x="1953" y="2144"/>
                  </a:cubicBezTo>
                  <a:lnTo>
                    <a:pt x="1787" y="2287"/>
                  </a:lnTo>
                  <a:cubicBezTo>
                    <a:pt x="2120" y="2537"/>
                    <a:pt x="2453" y="2787"/>
                    <a:pt x="2799" y="3025"/>
                  </a:cubicBezTo>
                  <a:cubicBezTo>
                    <a:pt x="2394" y="3394"/>
                    <a:pt x="1977" y="3775"/>
                    <a:pt x="1584" y="4156"/>
                  </a:cubicBezTo>
                  <a:cubicBezTo>
                    <a:pt x="1203" y="3894"/>
                    <a:pt x="822" y="3632"/>
                    <a:pt x="441" y="3370"/>
                  </a:cubicBezTo>
                  <a:lnTo>
                    <a:pt x="274" y="3501"/>
                  </a:lnTo>
                  <a:cubicBezTo>
                    <a:pt x="655" y="3787"/>
                    <a:pt x="1036" y="4049"/>
                    <a:pt x="1417" y="4311"/>
                  </a:cubicBezTo>
                  <a:cubicBezTo>
                    <a:pt x="929" y="4787"/>
                    <a:pt x="453" y="5264"/>
                    <a:pt x="1" y="5752"/>
                  </a:cubicBezTo>
                  <a:lnTo>
                    <a:pt x="144" y="5871"/>
                  </a:lnTo>
                  <a:cubicBezTo>
                    <a:pt x="644" y="5406"/>
                    <a:pt x="1132" y="4930"/>
                    <a:pt x="1632" y="4478"/>
                  </a:cubicBezTo>
                  <a:cubicBezTo>
                    <a:pt x="2215" y="4871"/>
                    <a:pt x="2799" y="5264"/>
                    <a:pt x="3382" y="5645"/>
                  </a:cubicBezTo>
                  <a:cubicBezTo>
                    <a:pt x="2870" y="6192"/>
                    <a:pt x="2370" y="6764"/>
                    <a:pt x="1882" y="7335"/>
                  </a:cubicBezTo>
                  <a:lnTo>
                    <a:pt x="1989" y="7430"/>
                  </a:lnTo>
                  <a:cubicBezTo>
                    <a:pt x="2489" y="6859"/>
                    <a:pt x="3001" y="6287"/>
                    <a:pt x="3525" y="5740"/>
                  </a:cubicBezTo>
                  <a:cubicBezTo>
                    <a:pt x="4001" y="6049"/>
                    <a:pt x="4489" y="6347"/>
                    <a:pt x="4966" y="6657"/>
                  </a:cubicBezTo>
                  <a:lnTo>
                    <a:pt x="5751" y="7145"/>
                  </a:lnTo>
                  <a:cubicBezTo>
                    <a:pt x="5108" y="7752"/>
                    <a:pt x="4465" y="8359"/>
                    <a:pt x="3834" y="8990"/>
                  </a:cubicBezTo>
                  <a:lnTo>
                    <a:pt x="3965" y="9085"/>
                  </a:lnTo>
                  <a:cubicBezTo>
                    <a:pt x="4608" y="8466"/>
                    <a:pt x="5263" y="7859"/>
                    <a:pt x="5930" y="7252"/>
                  </a:cubicBezTo>
                  <a:cubicBezTo>
                    <a:pt x="6966" y="7883"/>
                    <a:pt x="8014" y="8526"/>
                    <a:pt x="9085" y="9109"/>
                  </a:cubicBezTo>
                  <a:lnTo>
                    <a:pt x="9311" y="8871"/>
                  </a:lnTo>
                  <a:cubicBezTo>
                    <a:pt x="8240" y="8276"/>
                    <a:pt x="7168" y="7692"/>
                    <a:pt x="6109" y="7085"/>
                  </a:cubicBezTo>
                  <a:cubicBezTo>
                    <a:pt x="6537" y="6680"/>
                    <a:pt x="6966" y="6287"/>
                    <a:pt x="7394" y="5906"/>
                  </a:cubicBezTo>
                  <a:cubicBezTo>
                    <a:pt x="8430" y="6478"/>
                    <a:pt x="9478" y="7026"/>
                    <a:pt x="10561" y="7538"/>
                  </a:cubicBezTo>
                  <a:lnTo>
                    <a:pt x="10740" y="7335"/>
                  </a:lnTo>
                  <a:cubicBezTo>
                    <a:pt x="9680" y="6835"/>
                    <a:pt x="8621" y="6311"/>
                    <a:pt x="7585" y="5740"/>
                  </a:cubicBezTo>
                  <a:cubicBezTo>
                    <a:pt x="7930" y="5430"/>
                    <a:pt x="8264" y="5121"/>
                    <a:pt x="8609" y="4811"/>
                  </a:cubicBezTo>
                  <a:cubicBezTo>
                    <a:pt x="8787" y="4644"/>
                    <a:pt x="8966" y="4490"/>
                    <a:pt x="9145" y="4335"/>
                  </a:cubicBezTo>
                  <a:cubicBezTo>
                    <a:pt x="9335" y="4442"/>
                    <a:pt x="9538" y="4549"/>
                    <a:pt x="9728" y="4656"/>
                  </a:cubicBezTo>
                  <a:cubicBezTo>
                    <a:pt x="10502" y="5073"/>
                    <a:pt x="11288" y="5490"/>
                    <a:pt x="12074" y="5895"/>
                  </a:cubicBezTo>
                  <a:lnTo>
                    <a:pt x="12288" y="5668"/>
                  </a:lnTo>
                  <a:cubicBezTo>
                    <a:pt x="11443" y="5252"/>
                    <a:pt x="10597" y="4811"/>
                    <a:pt x="9764" y="4371"/>
                  </a:cubicBezTo>
                  <a:lnTo>
                    <a:pt x="9371" y="4144"/>
                  </a:lnTo>
                  <a:cubicBezTo>
                    <a:pt x="10419" y="3239"/>
                    <a:pt x="11502" y="2358"/>
                    <a:pt x="12562" y="1454"/>
                  </a:cubicBezTo>
                  <a:lnTo>
                    <a:pt x="12157" y="1358"/>
                  </a:lnTo>
                  <a:cubicBezTo>
                    <a:pt x="11133" y="2227"/>
                    <a:pt x="10133" y="3132"/>
                    <a:pt x="9145" y="4025"/>
                  </a:cubicBezTo>
                  <a:cubicBezTo>
                    <a:pt x="8347" y="3585"/>
                    <a:pt x="7561" y="3120"/>
                    <a:pt x="6787" y="2656"/>
                  </a:cubicBezTo>
                  <a:cubicBezTo>
                    <a:pt x="7609" y="1966"/>
                    <a:pt x="8466" y="1311"/>
                    <a:pt x="9335" y="668"/>
                  </a:cubicBezTo>
                  <a:lnTo>
                    <a:pt x="9002" y="596"/>
                  </a:lnTo>
                  <a:cubicBezTo>
                    <a:pt x="8180" y="1215"/>
                    <a:pt x="7371" y="1870"/>
                    <a:pt x="6597" y="2549"/>
                  </a:cubicBezTo>
                  <a:cubicBezTo>
                    <a:pt x="6061" y="2216"/>
                    <a:pt x="5513" y="1882"/>
                    <a:pt x="4966" y="1549"/>
                  </a:cubicBezTo>
                  <a:cubicBezTo>
                    <a:pt x="5561" y="1049"/>
                    <a:pt x="6156" y="549"/>
                    <a:pt x="6763" y="49"/>
                  </a:cubicBezTo>
                  <a:lnTo>
                    <a:pt x="65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62"/>
            <p:cNvSpPr/>
            <p:nvPr/>
          </p:nvSpPr>
          <p:spPr>
            <a:xfrm>
              <a:off x="4886902" y="4508857"/>
              <a:ext cx="387859" cy="223175"/>
            </a:xfrm>
            <a:custGeom>
              <a:avLst/>
              <a:gdLst/>
              <a:ahLst/>
              <a:cxnLst/>
              <a:rect l="l" t="t" r="r" b="b"/>
              <a:pathLst>
                <a:path w="9562" h="5502" extrusionOk="0">
                  <a:moveTo>
                    <a:pt x="1870" y="0"/>
                  </a:moveTo>
                  <a:cubicBezTo>
                    <a:pt x="1858" y="1572"/>
                    <a:pt x="2310" y="3108"/>
                    <a:pt x="3156" y="4418"/>
                  </a:cubicBezTo>
                  <a:cubicBezTo>
                    <a:pt x="2322" y="3477"/>
                    <a:pt x="1227" y="2810"/>
                    <a:pt x="1" y="2513"/>
                  </a:cubicBezTo>
                  <a:lnTo>
                    <a:pt x="1" y="2513"/>
                  </a:lnTo>
                  <a:cubicBezTo>
                    <a:pt x="465" y="3656"/>
                    <a:pt x="1215" y="4656"/>
                    <a:pt x="2191" y="5430"/>
                  </a:cubicBezTo>
                  <a:cubicBezTo>
                    <a:pt x="3668" y="5465"/>
                    <a:pt x="5573" y="5465"/>
                    <a:pt x="7049" y="5501"/>
                  </a:cubicBezTo>
                  <a:cubicBezTo>
                    <a:pt x="7680" y="5358"/>
                    <a:pt x="8276" y="5096"/>
                    <a:pt x="8811" y="4739"/>
                  </a:cubicBezTo>
                  <a:cubicBezTo>
                    <a:pt x="8580" y="4603"/>
                    <a:pt x="8316" y="4532"/>
                    <a:pt x="8049" y="4532"/>
                  </a:cubicBezTo>
                  <a:cubicBezTo>
                    <a:pt x="7918" y="4532"/>
                    <a:pt x="7786" y="4549"/>
                    <a:pt x="7656" y="4584"/>
                  </a:cubicBezTo>
                  <a:cubicBezTo>
                    <a:pt x="8537" y="3739"/>
                    <a:pt x="9180" y="2679"/>
                    <a:pt x="9561" y="1513"/>
                  </a:cubicBezTo>
                  <a:lnTo>
                    <a:pt x="9561" y="1513"/>
                  </a:lnTo>
                  <a:cubicBezTo>
                    <a:pt x="8478" y="2048"/>
                    <a:pt x="7549" y="2834"/>
                    <a:pt x="6692" y="3668"/>
                  </a:cubicBezTo>
                  <a:cubicBezTo>
                    <a:pt x="6835" y="2906"/>
                    <a:pt x="6918" y="2132"/>
                    <a:pt x="6942" y="1346"/>
                  </a:cubicBezTo>
                  <a:lnTo>
                    <a:pt x="6942" y="1346"/>
                  </a:lnTo>
                  <a:cubicBezTo>
                    <a:pt x="6382" y="2060"/>
                    <a:pt x="5739" y="2798"/>
                    <a:pt x="5323" y="3608"/>
                  </a:cubicBezTo>
                  <a:cubicBezTo>
                    <a:pt x="5239" y="2798"/>
                    <a:pt x="5073" y="2001"/>
                    <a:pt x="4799" y="1239"/>
                  </a:cubicBezTo>
                  <a:cubicBezTo>
                    <a:pt x="4596" y="2013"/>
                    <a:pt x="4454" y="2810"/>
                    <a:pt x="4382" y="3620"/>
                  </a:cubicBezTo>
                  <a:cubicBezTo>
                    <a:pt x="3846" y="2227"/>
                    <a:pt x="2977" y="989"/>
                    <a:pt x="1870" y="0"/>
                  </a:cubicBezTo>
                  <a:close/>
                </a:path>
              </a:pathLst>
            </a:custGeom>
            <a:solidFill>
              <a:srgbClr val="8FB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2"/>
            <p:cNvSpPr/>
            <p:nvPr/>
          </p:nvSpPr>
          <p:spPr>
            <a:xfrm>
              <a:off x="3239956" y="4340891"/>
              <a:ext cx="378587" cy="230714"/>
            </a:xfrm>
            <a:custGeom>
              <a:avLst/>
              <a:gdLst/>
              <a:ahLst/>
              <a:cxnLst/>
              <a:rect l="l" t="t" r="r" b="b"/>
              <a:pathLst>
                <a:path w="8930" h="5442" extrusionOk="0">
                  <a:moveTo>
                    <a:pt x="7965" y="0"/>
                  </a:moveTo>
                  <a:lnTo>
                    <a:pt x="7965" y="0"/>
                  </a:lnTo>
                  <a:cubicBezTo>
                    <a:pt x="6801" y="566"/>
                    <a:pt x="5723" y="1302"/>
                    <a:pt x="4771" y="2180"/>
                  </a:cubicBezTo>
                  <a:lnTo>
                    <a:pt x="4771" y="2180"/>
                  </a:lnTo>
                  <a:cubicBezTo>
                    <a:pt x="5055" y="1910"/>
                    <a:pt x="5326" y="1613"/>
                    <a:pt x="5417" y="1239"/>
                  </a:cubicBezTo>
                  <a:cubicBezTo>
                    <a:pt x="5525" y="786"/>
                    <a:pt x="5275" y="227"/>
                    <a:pt x="4810" y="191"/>
                  </a:cubicBezTo>
                  <a:cubicBezTo>
                    <a:pt x="4801" y="191"/>
                    <a:pt x="4792" y="190"/>
                    <a:pt x="4783" y="190"/>
                  </a:cubicBezTo>
                  <a:cubicBezTo>
                    <a:pt x="4509" y="190"/>
                    <a:pt x="4279" y="363"/>
                    <a:pt x="4060" y="524"/>
                  </a:cubicBezTo>
                  <a:cubicBezTo>
                    <a:pt x="2393" y="1882"/>
                    <a:pt x="1012" y="3548"/>
                    <a:pt x="0" y="5442"/>
                  </a:cubicBezTo>
                  <a:cubicBezTo>
                    <a:pt x="2382" y="4932"/>
                    <a:pt x="7175" y="4639"/>
                    <a:pt x="7908" y="4639"/>
                  </a:cubicBezTo>
                  <a:cubicBezTo>
                    <a:pt x="7962" y="4639"/>
                    <a:pt x="7994" y="4641"/>
                    <a:pt x="8001" y="4644"/>
                  </a:cubicBezTo>
                  <a:cubicBezTo>
                    <a:pt x="8489" y="4370"/>
                    <a:pt x="8763" y="3810"/>
                    <a:pt x="8704" y="3251"/>
                  </a:cubicBezTo>
                  <a:lnTo>
                    <a:pt x="8704" y="3251"/>
                  </a:lnTo>
                  <a:lnTo>
                    <a:pt x="6620" y="4049"/>
                  </a:lnTo>
                  <a:cubicBezTo>
                    <a:pt x="7561" y="3310"/>
                    <a:pt x="8358" y="2382"/>
                    <a:pt x="8930" y="1322"/>
                  </a:cubicBezTo>
                  <a:lnTo>
                    <a:pt x="8930" y="1322"/>
                  </a:lnTo>
                  <a:cubicBezTo>
                    <a:pt x="7846" y="1774"/>
                    <a:pt x="6811" y="2370"/>
                    <a:pt x="5882" y="3096"/>
                  </a:cubicBezTo>
                  <a:cubicBezTo>
                    <a:pt x="6787" y="2215"/>
                    <a:pt x="7501" y="1167"/>
                    <a:pt x="7965" y="0"/>
                  </a:cubicBezTo>
                  <a:close/>
                </a:path>
              </a:pathLst>
            </a:custGeom>
            <a:solidFill>
              <a:srgbClr val="8FB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2"/>
            <p:cNvSpPr/>
            <p:nvPr/>
          </p:nvSpPr>
          <p:spPr>
            <a:xfrm>
              <a:off x="3355429" y="4403554"/>
              <a:ext cx="82139" cy="120795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lnTo>
                    <a:pt x="2025" y="1"/>
                  </a:lnTo>
                  <a:cubicBezTo>
                    <a:pt x="1418" y="215"/>
                    <a:pt x="894" y="632"/>
                    <a:pt x="537" y="1156"/>
                  </a:cubicBezTo>
                  <a:cubicBezTo>
                    <a:pt x="180" y="1692"/>
                    <a:pt x="1" y="2335"/>
                    <a:pt x="37" y="2977"/>
                  </a:cubicBezTo>
                  <a:cubicBezTo>
                    <a:pt x="1132" y="2442"/>
                    <a:pt x="1989" y="25"/>
                    <a:pt x="2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2"/>
            <p:cNvSpPr/>
            <p:nvPr/>
          </p:nvSpPr>
          <p:spPr>
            <a:xfrm>
              <a:off x="5732527" y="4847180"/>
              <a:ext cx="296850" cy="181239"/>
            </a:xfrm>
            <a:custGeom>
              <a:avLst/>
              <a:gdLst/>
              <a:ahLst/>
              <a:cxnLst/>
              <a:rect l="l" t="t" r="r" b="b"/>
              <a:pathLst>
                <a:path w="7002" h="4275" extrusionOk="0">
                  <a:moveTo>
                    <a:pt x="762" y="0"/>
                  </a:moveTo>
                  <a:lnTo>
                    <a:pt x="762" y="0"/>
                  </a:lnTo>
                  <a:cubicBezTo>
                    <a:pt x="1119" y="917"/>
                    <a:pt x="1679" y="1739"/>
                    <a:pt x="2393" y="2429"/>
                  </a:cubicBezTo>
                  <a:cubicBezTo>
                    <a:pt x="1655" y="1870"/>
                    <a:pt x="857" y="1393"/>
                    <a:pt x="0" y="1036"/>
                  </a:cubicBezTo>
                  <a:lnTo>
                    <a:pt x="0" y="1036"/>
                  </a:lnTo>
                  <a:cubicBezTo>
                    <a:pt x="453" y="1870"/>
                    <a:pt x="1072" y="2596"/>
                    <a:pt x="1822" y="3179"/>
                  </a:cubicBezTo>
                  <a:lnTo>
                    <a:pt x="179" y="2548"/>
                  </a:lnTo>
                  <a:lnTo>
                    <a:pt x="179" y="2548"/>
                  </a:lnTo>
                  <a:cubicBezTo>
                    <a:pt x="131" y="3001"/>
                    <a:pt x="345" y="3429"/>
                    <a:pt x="726" y="3644"/>
                  </a:cubicBezTo>
                  <a:cubicBezTo>
                    <a:pt x="732" y="3641"/>
                    <a:pt x="755" y="3640"/>
                    <a:pt x="795" y="3640"/>
                  </a:cubicBezTo>
                  <a:cubicBezTo>
                    <a:pt x="1352" y="3640"/>
                    <a:pt x="5133" y="3874"/>
                    <a:pt x="7001" y="4275"/>
                  </a:cubicBezTo>
                  <a:cubicBezTo>
                    <a:pt x="6203" y="2786"/>
                    <a:pt x="5120" y="1477"/>
                    <a:pt x="3810" y="417"/>
                  </a:cubicBezTo>
                  <a:cubicBezTo>
                    <a:pt x="3650" y="291"/>
                    <a:pt x="3468" y="154"/>
                    <a:pt x="3264" y="154"/>
                  </a:cubicBezTo>
                  <a:cubicBezTo>
                    <a:pt x="3255" y="154"/>
                    <a:pt x="3247" y="155"/>
                    <a:pt x="3239" y="155"/>
                  </a:cubicBezTo>
                  <a:cubicBezTo>
                    <a:pt x="2870" y="179"/>
                    <a:pt x="2667" y="620"/>
                    <a:pt x="2751" y="977"/>
                  </a:cubicBezTo>
                  <a:cubicBezTo>
                    <a:pt x="2825" y="1248"/>
                    <a:pt x="3010" y="1467"/>
                    <a:pt x="3213" y="1665"/>
                  </a:cubicBezTo>
                  <a:lnTo>
                    <a:pt x="3213" y="1665"/>
                  </a:lnTo>
                  <a:cubicBezTo>
                    <a:pt x="2481" y="996"/>
                    <a:pt x="1657" y="431"/>
                    <a:pt x="762" y="0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2"/>
            <p:cNvSpPr/>
            <p:nvPr/>
          </p:nvSpPr>
          <p:spPr>
            <a:xfrm>
              <a:off x="5974309" y="4883513"/>
              <a:ext cx="67154" cy="98484"/>
            </a:xfrm>
            <a:custGeom>
              <a:avLst/>
              <a:gdLst/>
              <a:ahLst/>
              <a:cxnLst/>
              <a:rect l="l" t="t" r="r" b="b"/>
              <a:pathLst>
                <a:path w="1584" h="2323" extrusionOk="0">
                  <a:moveTo>
                    <a:pt x="0" y="1"/>
                  </a:moveTo>
                  <a:cubicBezTo>
                    <a:pt x="24" y="13"/>
                    <a:pt x="703" y="1906"/>
                    <a:pt x="1560" y="2322"/>
                  </a:cubicBezTo>
                  <a:cubicBezTo>
                    <a:pt x="1584" y="1822"/>
                    <a:pt x="1441" y="1322"/>
                    <a:pt x="1167" y="906"/>
                  </a:cubicBezTo>
                  <a:cubicBezTo>
                    <a:pt x="881" y="489"/>
                    <a:pt x="477" y="167"/>
                    <a:pt x="0" y="1"/>
                  </a:cubicBezTo>
                  <a:close/>
                </a:path>
              </a:pathLst>
            </a:custGeom>
            <a:solidFill>
              <a:srgbClr val="8FB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2"/>
            <p:cNvSpPr/>
            <p:nvPr/>
          </p:nvSpPr>
          <p:spPr>
            <a:xfrm>
              <a:off x="5745589" y="4427933"/>
              <a:ext cx="267631" cy="192510"/>
            </a:xfrm>
            <a:custGeom>
              <a:avLst/>
              <a:gdLst/>
              <a:ahLst/>
              <a:cxnLst/>
              <a:rect l="l" t="t" r="r" b="b"/>
              <a:pathLst>
                <a:path w="6598" h="4746" extrusionOk="0">
                  <a:moveTo>
                    <a:pt x="1751" y="1"/>
                  </a:moveTo>
                  <a:cubicBezTo>
                    <a:pt x="1543" y="1"/>
                    <a:pt x="1373" y="256"/>
                    <a:pt x="1311" y="483"/>
                  </a:cubicBezTo>
                  <a:cubicBezTo>
                    <a:pt x="1061" y="1353"/>
                    <a:pt x="1215" y="2293"/>
                    <a:pt x="1715" y="3043"/>
                  </a:cubicBezTo>
                  <a:cubicBezTo>
                    <a:pt x="1382" y="2698"/>
                    <a:pt x="1013" y="2388"/>
                    <a:pt x="620" y="2115"/>
                  </a:cubicBezTo>
                  <a:cubicBezTo>
                    <a:pt x="529" y="2046"/>
                    <a:pt x="399" y="1983"/>
                    <a:pt x="286" y="1983"/>
                  </a:cubicBezTo>
                  <a:cubicBezTo>
                    <a:pt x="222" y="1983"/>
                    <a:pt x="163" y="2003"/>
                    <a:pt x="120" y="2055"/>
                  </a:cubicBezTo>
                  <a:cubicBezTo>
                    <a:pt x="1" y="2198"/>
                    <a:pt x="120" y="2388"/>
                    <a:pt x="227" y="2519"/>
                  </a:cubicBezTo>
                  <a:cubicBezTo>
                    <a:pt x="656" y="3043"/>
                    <a:pt x="1073" y="3567"/>
                    <a:pt x="1501" y="4091"/>
                  </a:cubicBezTo>
                  <a:cubicBezTo>
                    <a:pt x="3168" y="4401"/>
                    <a:pt x="6490" y="4686"/>
                    <a:pt x="6597" y="4746"/>
                  </a:cubicBezTo>
                  <a:cubicBezTo>
                    <a:pt x="6287" y="4091"/>
                    <a:pt x="5978" y="3436"/>
                    <a:pt x="5668" y="2781"/>
                  </a:cubicBezTo>
                  <a:cubicBezTo>
                    <a:pt x="5549" y="2543"/>
                    <a:pt x="5395" y="2269"/>
                    <a:pt x="5133" y="2234"/>
                  </a:cubicBezTo>
                  <a:cubicBezTo>
                    <a:pt x="5117" y="2232"/>
                    <a:pt x="5101" y="2231"/>
                    <a:pt x="5086" y="2231"/>
                  </a:cubicBezTo>
                  <a:cubicBezTo>
                    <a:pt x="4831" y="2231"/>
                    <a:pt x="4607" y="2499"/>
                    <a:pt x="4573" y="2757"/>
                  </a:cubicBezTo>
                  <a:cubicBezTo>
                    <a:pt x="4537" y="3043"/>
                    <a:pt x="4668" y="3317"/>
                    <a:pt x="4775" y="3579"/>
                  </a:cubicBezTo>
                  <a:cubicBezTo>
                    <a:pt x="4502" y="3150"/>
                    <a:pt x="4144" y="2781"/>
                    <a:pt x="3716" y="2496"/>
                  </a:cubicBezTo>
                  <a:lnTo>
                    <a:pt x="3716" y="2496"/>
                  </a:lnTo>
                  <a:cubicBezTo>
                    <a:pt x="3579" y="2790"/>
                    <a:pt x="3582" y="3139"/>
                    <a:pt x="3715" y="3438"/>
                  </a:cubicBezTo>
                  <a:lnTo>
                    <a:pt x="3715" y="3438"/>
                  </a:lnTo>
                  <a:lnTo>
                    <a:pt x="2096" y="305"/>
                  </a:lnTo>
                  <a:cubicBezTo>
                    <a:pt x="2049" y="186"/>
                    <a:pt x="1966" y="79"/>
                    <a:pt x="1846" y="19"/>
                  </a:cubicBezTo>
                  <a:cubicBezTo>
                    <a:pt x="1814" y="7"/>
                    <a:pt x="1782" y="1"/>
                    <a:pt x="1751" y="1"/>
                  </a:cubicBezTo>
                  <a:close/>
                </a:path>
              </a:pathLst>
            </a:custGeom>
            <a:solidFill>
              <a:srgbClr val="8FB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2"/>
            <p:cNvSpPr/>
            <p:nvPr/>
          </p:nvSpPr>
          <p:spPr>
            <a:xfrm>
              <a:off x="2878532" y="4825219"/>
              <a:ext cx="279171" cy="201207"/>
            </a:xfrm>
            <a:custGeom>
              <a:avLst/>
              <a:gdLst/>
              <a:ahLst/>
              <a:cxnLst/>
              <a:rect l="l" t="t" r="r" b="b"/>
              <a:pathLst>
                <a:path w="6585" h="4746" extrusionOk="0">
                  <a:moveTo>
                    <a:pt x="1738" y="0"/>
                  </a:moveTo>
                  <a:cubicBezTo>
                    <a:pt x="1530" y="0"/>
                    <a:pt x="1360" y="255"/>
                    <a:pt x="1298" y="483"/>
                  </a:cubicBezTo>
                  <a:cubicBezTo>
                    <a:pt x="1060" y="1352"/>
                    <a:pt x="1203" y="2281"/>
                    <a:pt x="1703" y="3043"/>
                  </a:cubicBezTo>
                  <a:cubicBezTo>
                    <a:pt x="1369" y="2685"/>
                    <a:pt x="1000" y="2376"/>
                    <a:pt x="607" y="2102"/>
                  </a:cubicBezTo>
                  <a:cubicBezTo>
                    <a:pt x="519" y="2036"/>
                    <a:pt x="394" y="1978"/>
                    <a:pt x="286" y="1978"/>
                  </a:cubicBezTo>
                  <a:cubicBezTo>
                    <a:pt x="220" y="1978"/>
                    <a:pt x="160" y="2000"/>
                    <a:pt x="119" y="2054"/>
                  </a:cubicBezTo>
                  <a:cubicBezTo>
                    <a:pt x="0" y="2197"/>
                    <a:pt x="119" y="2376"/>
                    <a:pt x="226" y="2507"/>
                  </a:cubicBezTo>
                  <a:lnTo>
                    <a:pt x="1489" y="4102"/>
                  </a:lnTo>
                  <a:cubicBezTo>
                    <a:pt x="3167" y="4400"/>
                    <a:pt x="6477" y="4686"/>
                    <a:pt x="6584" y="4745"/>
                  </a:cubicBezTo>
                  <a:cubicBezTo>
                    <a:pt x="6275" y="4090"/>
                    <a:pt x="5965" y="3435"/>
                    <a:pt x="5656" y="2781"/>
                  </a:cubicBezTo>
                  <a:cubicBezTo>
                    <a:pt x="5537" y="2542"/>
                    <a:pt x="5382" y="2269"/>
                    <a:pt x="5120" y="2233"/>
                  </a:cubicBezTo>
                  <a:cubicBezTo>
                    <a:pt x="5105" y="2231"/>
                    <a:pt x="5090" y="2230"/>
                    <a:pt x="5075" y="2230"/>
                  </a:cubicBezTo>
                  <a:cubicBezTo>
                    <a:pt x="4829" y="2230"/>
                    <a:pt x="4594" y="2499"/>
                    <a:pt x="4560" y="2757"/>
                  </a:cubicBezTo>
                  <a:cubicBezTo>
                    <a:pt x="4537" y="3043"/>
                    <a:pt x="4656" y="3316"/>
                    <a:pt x="4775" y="3578"/>
                  </a:cubicBezTo>
                  <a:cubicBezTo>
                    <a:pt x="4489" y="3150"/>
                    <a:pt x="4132" y="2781"/>
                    <a:pt x="3703" y="2495"/>
                  </a:cubicBezTo>
                  <a:lnTo>
                    <a:pt x="3703" y="2495"/>
                  </a:lnTo>
                  <a:cubicBezTo>
                    <a:pt x="3567" y="2789"/>
                    <a:pt x="3569" y="3138"/>
                    <a:pt x="3702" y="3437"/>
                  </a:cubicBezTo>
                  <a:lnTo>
                    <a:pt x="3702" y="3437"/>
                  </a:lnTo>
                  <a:lnTo>
                    <a:pt x="2084" y="304"/>
                  </a:lnTo>
                  <a:cubicBezTo>
                    <a:pt x="2036" y="185"/>
                    <a:pt x="1953" y="78"/>
                    <a:pt x="1834" y="18"/>
                  </a:cubicBezTo>
                  <a:cubicBezTo>
                    <a:pt x="1801" y="6"/>
                    <a:pt x="1769" y="0"/>
                    <a:pt x="1738" y="0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2"/>
            <p:cNvSpPr/>
            <p:nvPr/>
          </p:nvSpPr>
          <p:spPr>
            <a:xfrm>
              <a:off x="4594236" y="4176481"/>
              <a:ext cx="109681" cy="58613"/>
            </a:xfrm>
            <a:custGeom>
              <a:avLst/>
              <a:gdLst/>
              <a:ahLst/>
              <a:cxnLst/>
              <a:rect l="l" t="t" r="r" b="b"/>
              <a:pathLst>
                <a:path w="2704" h="1445" extrusionOk="0">
                  <a:moveTo>
                    <a:pt x="113" y="0"/>
                  </a:moveTo>
                  <a:cubicBezTo>
                    <a:pt x="75" y="0"/>
                    <a:pt x="38" y="1"/>
                    <a:pt x="0" y="3"/>
                  </a:cubicBezTo>
                  <a:cubicBezTo>
                    <a:pt x="446" y="894"/>
                    <a:pt x="1355" y="1445"/>
                    <a:pt x="2339" y="1445"/>
                  </a:cubicBezTo>
                  <a:cubicBezTo>
                    <a:pt x="2460" y="1445"/>
                    <a:pt x="2581" y="1437"/>
                    <a:pt x="2703" y="1420"/>
                  </a:cubicBezTo>
                  <a:cubicBezTo>
                    <a:pt x="2164" y="594"/>
                    <a:pt x="1095" y="0"/>
                    <a:pt x="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2"/>
            <p:cNvSpPr/>
            <p:nvPr/>
          </p:nvSpPr>
          <p:spPr>
            <a:xfrm>
              <a:off x="5006199" y="4166908"/>
              <a:ext cx="109681" cy="77312"/>
            </a:xfrm>
            <a:custGeom>
              <a:avLst/>
              <a:gdLst/>
              <a:ahLst/>
              <a:cxnLst/>
              <a:rect l="l" t="t" r="r" b="b"/>
              <a:pathLst>
                <a:path w="2704" h="1906" extrusionOk="0">
                  <a:moveTo>
                    <a:pt x="2703" y="1"/>
                  </a:moveTo>
                  <a:lnTo>
                    <a:pt x="2703" y="1"/>
                  </a:lnTo>
                  <a:cubicBezTo>
                    <a:pt x="1525" y="108"/>
                    <a:pt x="489" y="834"/>
                    <a:pt x="1" y="1906"/>
                  </a:cubicBezTo>
                  <a:cubicBezTo>
                    <a:pt x="1132" y="1858"/>
                    <a:pt x="2084" y="953"/>
                    <a:pt x="2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2"/>
            <p:cNvSpPr/>
            <p:nvPr/>
          </p:nvSpPr>
          <p:spPr>
            <a:xfrm>
              <a:off x="4497168" y="3990133"/>
              <a:ext cx="66685" cy="30990"/>
            </a:xfrm>
            <a:custGeom>
              <a:avLst/>
              <a:gdLst/>
              <a:ahLst/>
              <a:cxnLst/>
              <a:rect l="l" t="t" r="r" b="b"/>
              <a:pathLst>
                <a:path w="1644" h="764" extrusionOk="0">
                  <a:moveTo>
                    <a:pt x="57" y="1"/>
                  </a:moveTo>
                  <a:cubicBezTo>
                    <a:pt x="38" y="1"/>
                    <a:pt x="19" y="1"/>
                    <a:pt x="0" y="1"/>
                  </a:cubicBezTo>
                  <a:cubicBezTo>
                    <a:pt x="417" y="466"/>
                    <a:pt x="1012" y="739"/>
                    <a:pt x="1643" y="763"/>
                  </a:cubicBezTo>
                  <a:cubicBezTo>
                    <a:pt x="1168" y="218"/>
                    <a:pt x="74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2"/>
            <p:cNvSpPr/>
            <p:nvPr/>
          </p:nvSpPr>
          <p:spPr>
            <a:xfrm>
              <a:off x="4226204" y="4224386"/>
              <a:ext cx="66239" cy="30462"/>
            </a:xfrm>
            <a:custGeom>
              <a:avLst/>
              <a:gdLst/>
              <a:ahLst/>
              <a:cxnLst/>
              <a:rect l="l" t="t" r="r" b="b"/>
              <a:pathLst>
                <a:path w="1633" h="751" extrusionOk="0">
                  <a:moveTo>
                    <a:pt x="57" y="0"/>
                  </a:moveTo>
                  <a:cubicBezTo>
                    <a:pt x="39" y="0"/>
                    <a:pt x="20" y="0"/>
                    <a:pt x="1" y="1"/>
                  </a:cubicBezTo>
                  <a:cubicBezTo>
                    <a:pt x="418" y="465"/>
                    <a:pt x="1013" y="739"/>
                    <a:pt x="1632" y="751"/>
                  </a:cubicBezTo>
                  <a:cubicBezTo>
                    <a:pt x="1168" y="217"/>
                    <a:pt x="750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2"/>
            <p:cNvSpPr/>
            <p:nvPr/>
          </p:nvSpPr>
          <p:spPr>
            <a:xfrm>
              <a:off x="4997518" y="3670453"/>
              <a:ext cx="52204" cy="57518"/>
            </a:xfrm>
            <a:custGeom>
              <a:avLst/>
              <a:gdLst/>
              <a:ahLst/>
              <a:cxnLst/>
              <a:rect l="l" t="t" r="r" b="b"/>
              <a:pathLst>
                <a:path w="1287" h="1418" extrusionOk="0">
                  <a:moveTo>
                    <a:pt x="1238" y="0"/>
                  </a:moveTo>
                  <a:lnTo>
                    <a:pt x="1238" y="0"/>
                  </a:lnTo>
                  <a:cubicBezTo>
                    <a:pt x="596" y="203"/>
                    <a:pt x="119" y="750"/>
                    <a:pt x="0" y="1417"/>
                  </a:cubicBezTo>
                  <a:cubicBezTo>
                    <a:pt x="738" y="1369"/>
                    <a:pt x="1286" y="738"/>
                    <a:pt x="1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2"/>
            <p:cNvSpPr/>
            <p:nvPr/>
          </p:nvSpPr>
          <p:spPr>
            <a:xfrm>
              <a:off x="5255907" y="4239354"/>
              <a:ext cx="60398" cy="47336"/>
            </a:xfrm>
            <a:custGeom>
              <a:avLst/>
              <a:gdLst/>
              <a:ahLst/>
              <a:cxnLst/>
              <a:rect l="l" t="t" r="r" b="b"/>
              <a:pathLst>
                <a:path w="1489" h="1167" extrusionOk="0">
                  <a:moveTo>
                    <a:pt x="0" y="1"/>
                  </a:moveTo>
                  <a:lnTo>
                    <a:pt x="0" y="1"/>
                  </a:lnTo>
                  <a:cubicBezTo>
                    <a:pt x="88" y="670"/>
                    <a:pt x="660" y="1167"/>
                    <a:pt x="1318" y="1167"/>
                  </a:cubicBezTo>
                  <a:cubicBezTo>
                    <a:pt x="1374" y="1167"/>
                    <a:pt x="1431" y="1163"/>
                    <a:pt x="1488" y="1156"/>
                  </a:cubicBezTo>
                  <a:cubicBezTo>
                    <a:pt x="1250" y="525"/>
                    <a:pt x="667" y="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2"/>
            <p:cNvSpPr/>
            <p:nvPr/>
          </p:nvSpPr>
          <p:spPr>
            <a:xfrm>
              <a:off x="5175227" y="3905153"/>
              <a:ext cx="52204" cy="57031"/>
            </a:xfrm>
            <a:custGeom>
              <a:avLst/>
              <a:gdLst/>
              <a:ahLst/>
              <a:cxnLst/>
              <a:rect l="l" t="t" r="r" b="b"/>
              <a:pathLst>
                <a:path w="1287" h="1406" extrusionOk="0">
                  <a:moveTo>
                    <a:pt x="1239" y="1"/>
                  </a:moveTo>
                  <a:lnTo>
                    <a:pt x="1239" y="1"/>
                  </a:lnTo>
                  <a:cubicBezTo>
                    <a:pt x="596" y="203"/>
                    <a:pt x="120" y="739"/>
                    <a:pt x="1" y="1406"/>
                  </a:cubicBezTo>
                  <a:cubicBezTo>
                    <a:pt x="727" y="1358"/>
                    <a:pt x="1287" y="727"/>
                    <a:pt x="1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矩形 34">
            <a:extLst>
              <a:ext uri="{FF2B5EF4-FFF2-40B4-BE49-F238E27FC236}">
                <a16:creationId xmlns="" xmlns:a16="http://schemas.microsoft.com/office/drawing/2014/main" id="{81FD964F-E0AA-4144-86E1-80D7F9312B1D}"/>
              </a:ext>
            </a:extLst>
          </p:cNvPr>
          <p:cNvSpPr/>
          <p:nvPr/>
        </p:nvSpPr>
        <p:spPr>
          <a:xfrm>
            <a:off x="4244351" y="1218966"/>
            <a:ext cx="3311954" cy="910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pPr algn="just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矩形 37">
            <a:extLst>
              <a:ext uri="{FF2B5EF4-FFF2-40B4-BE49-F238E27FC236}">
                <a16:creationId xmlns="" xmlns:a16="http://schemas.microsoft.com/office/drawing/2014/main" id="{2FA85175-5956-4C77-90AF-98AE43B89571}"/>
              </a:ext>
            </a:extLst>
          </p:cNvPr>
          <p:cNvSpPr/>
          <p:nvPr/>
        </p:nvSpPr>
        <p:spPr>
          <a:xfrm>
            <a:off x="4873235" y="2878462"/>
            <a:ext cx="3017698" cy="1037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2" name="图片 15">
            <a:extLst>
              <a:ext uri="{FF2B5EF4-FFF2-40B4-BE49-F238E27FC236}">
                <a16:creationId xmlns="" xmlns:a16="http://schemas.microsoft.com/office/drawing/2014/main" id="{E2BD98D3-C301-4C36-8847-BE6BB1CDC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182" y="3034132"/>
            <a:ext cx="647826" cy="660221"/>
          </a:xfrm>
          <a:prstGeom prst="rect">
            <a:avLst/>
          </a:prstGeom>
        </p:spPr>
      </p:pic>
      <p:pic>
        <p:nvPicPr>
          <p:cNvPr id="133" name="图片 46">
            <a:extLst>
              <a:ext uri="{FF2B5EF4-FFF2-40B4-BE49-F238E27FC236}">
                <a16:creationId xmlns="" xmlns:a16="http://schemas.microsoft.com/office/drawing/2014/main" id="{D024B25C-D427-42A6-B477-6894BBFBF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30" y="1478524"/>
            <a:ext cx="647826" cy="7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7428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3"/>
          <p:cNvSpPr/>
          <p:nvPr/>
        </p:nvSpPr>
        <p:spPr>
          <a:xfrm>
            <a:off x="813724" y="1428188"/>
            <a:ext cx="8198073" cy="2200484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43"/>
          <p:cNvSpPr txBox="1">
            <a:spLocks noGrp="1"/>
          </p:cNvSpPr>
          <p:nvPr>
            <p:ph type="title"/>
          </p:nvPr>
        </p:nvSpPr>
        <p:spPr>
          <a:xfrm>
            <a:off x="2370667" y="2167467"/>
            <a:ext cx="4388997" cy="6047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 animBg="1"/>
      <p:bldP spid="8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2">
            <a:extLst>
              <a:ext uri="{FF2B5EF4-FFF2-40B4-BE49-F238E27FC236}">
                <a16:creationId xmlns="" xmlns:a16="http://schemas.microsoft.com/office/drawing/2014/main" id="{6E21F307-4FB5-414E-B045-3E835EB68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00" y="856106"/>
            <a:ext cx="5869115" cy="4719745"/>
          </a:xfrm>
          <a:prstGeom prst="rect">
            <a:avLst/>
          </a:prstGeom>
        </p:spPr>
      </p:pic>
      <p:sp>
        <p:nvSpPr>
          <p:cNvPr id="24" name="文本框 13">
            <a:extLst>
              <a:ext uri="{FF2B5EF4-FFF2-40B4-BE49-F238E27FC236}">
                <a16:creationId xmlns="" xmlns:a16="http://schemas.microsoft.com/office/drawing/2014/main" id="{F63CC6A3-57A4-4547-B6FA-4529B72CCB46}"/>
              </a:ext>
            </a:extLst>
          </p:cNvPr>
          <p:cNvSpPr txBox="1"/>
          <p:nvPr/>
        </p:nvSpPr>
        <p:spPr>
          <a:xfrm>
            <a:off x="2671152" y="2281110"/>
            <a:ext cx="4251573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9" name="Google Shape;1469;p62"/>
          <p:cNvSpPr/>
          <p:nvPr/>
        </p:nvSpPr>
        <p:spPr>
          <a:xfrm>
            <a:off x="2084998" y="471178"/>
            <a:ext cx="4434333" cy="525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62"/>
          <p:cNvSpPr txBox="1">
            <a:spLocks noGrp="1"/>
          </p:cNvSpPr>
          <p:nvPr>
            <p:ph type="title"/>
          </p:nvPr>
        </p:nvSpPr>
        <p:spPr>
          <a:xfrm>
            <a:off x="2346948" y="446225"/>
            <a:ext cx="413318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405;p40">
            <a:extLst>
              <a:ext uri="{FF2B5EF4-FFF2-40B4-BE49-F238E27FC236}">
                <a16:creationId xmlns="" xmlns:a16="http://schemas.microsoft.com/office/drawing/2014/main" id="{6635F294-462D-4AF6-8E44-C1FFC34D9F6C}"/>
              </a:ext>
            </a:extLst>
          </p:cNvPr>
          <p:cNvGrpSpPr/>
          <p:nvPr/>
        </p:nvGrpSpPr>
        <p:grpSpPr>
          <a:xfrm>
            <a:off x="462963" y="431705"/>
            <a:ext cx="1993739" cy="2165523"/>
            <a:chOff x="3174850" y="277550"/>
            <a:chExt cx="1618426" cy="1757873"/>
          </a:xfrm>
        </p:grpSpPr>
        <p:sp>
          <p:nvSpPr>
            <p:cNvPr id="7" name="Google Shape;406;p40">
              <a:extLst>
                <a:ext uri="{FF2B5EF4-FFF2-40B4-BE49-F238E27FC236}">
                  <a16:creationId xmlns="" xmlns:a16="http://schemas.microsoft.com/office/drawing/2014/main" id="{D908E72C-5CD3-4C60-BB05-E87D9FB1D6C0}"/>
                </a:ext>
              </a:extLst>
            </p:cNvPr>
            <p:cNvSpPr/>
            <p:nvPr/>
          </p:nvSpPr>
          <p:spPr>
            <a:xfrm>
              <a:off x="3354838" y="287259"/>
              <a:ext cx="1428458" cy="1738048"/>
            </a:xfrm>
            <a:custGeom>
              <a:avLst/>
              <a:gdLst/>
              <a:ahLst/>
              <a:cxnLst/>
              <a:rect l="l" t="t" r="r" b="b"/>
              <a:pathLst>
                <a:path w="21040" h="25600" extrusionOk="0">
                  <a:moveTo>
                    <a:pt x="7726" y="0"/>
                  </a:moveTo>
                  <a:cubicBezTo>
                    <a:pt x="6292" y="2781"/>
                    <a:pt x="4997" y="5649"/>
                    <a:pt x="3841" y="8560"/>
                  </a:cubicBezTo>
                  <a:cubicBezTo>
                    <a:pt x="2129" y="12887"/>
                    <a:pt x="0" y="17954"/>
                    <a:pt x="3181" y="22151"/>
                  </a:cubicBezTo>
                  <a:cubicBezTo>
                    <a:pt x="4926" y="24461"/>
                    <a:pt x="7755" y="25599"/>
                    <a:pt x="10588" y="25599"/>
                  </a:cubicBezTo>
                  <a:cubicBezTo>
                    <a:pt x="11240" y="25599"/>
                    <a:pt x="11892" y="25539"/>
                    <a:pt x="12532" y="25419"/>
                  </a:cubicBezTo>
                  <a:cubicBezTo>
                    <a:pt x="17589" y="24463"/>
                    <a:pt x="21039" y="19831"/>
                    <a:pt x="20135" y="15025"/>
                  </a:cubicBezTo>
                  <a:cubicBezTo>
                    <a:pt x="20005" y="14313"/>
                    <a:pt x="19771" y="13600"/>
                    <a:pt x="19440" y="12887"/>
                  </a:cubicBezTo>
                  <a:cubicBezTo>
                    <a:pt x="18119" y="10072"/>
                    <a:pt x="15738" y="7847"/>
                    <a:pt x="13609" y="5640"/>
                  </a:cubicBezTo>
                  <a:cubicBezTo>
                    <a:pt x="11732" y="3685"/>
                    <a:pt x="9768" y="1790"/>
                    <a:pt x="772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7;p40">
              <a:extLst>
                <a:ext uri="{FF2B5EF4-FFF2-40B4-BE49-F238E27FC236}">
                  <a16:creationId xmlns="" xmlns:a16="http://schemas.microsoft.com/office/drawing/2014/main" id="{1B302AA2-A525-4C59-B5CB-410974668950}"/>
                </a:ext>
              </a:extLst>
            </p:cNvPr>
            <p:cNvSpPr/>
            <p:nvPr/>
          </p:nvSpPr>
          <p:spPr>
            <a:xfrm>
              <a:off x="3348931" y="277550"/>
              <a:ext cx="1444345" cy="1757873"/>
            </a:xfrm>
            <a:custGeom>
              <a:avLst/>
              <a:gdLst/>
              <a:ahLst/>
              <a:cxnLst/>
              <a:rect l="l" t="t" r="r" b="b"/>
              <a:pathLst>
                <a:path w="21274" h="25892" extrusionOk="0">
                  <a:moveTo>
                    <a:pt x="7865" y="378"/>
                  </a:moveTo>
                  <a:cubicBezTo>
                    <a:pt x="9751" y="2037"/>
                    <a:pt x="11628" y="3845"/>
                    <a:pt x="13592" y="5887"/>
                  </a:cubicBezTo>
                  <a:cubicBezTo>
                    <a:pt x="13870" y="6174"/>
                    <a:pt x="14148" y="6461"/>
                    <a:pt x="14426" y="6748"/>
                  </a:cubicBezTo>
                  <a:cubicBezTo>
                    <a:pt x="16312" y="8668"/>
                    <a:pt x="18259" y="10667"/>
                    <a:pt x="19397" y="13091"/>
                  </a:cubicBezTo>
                  <a:cubicBezTo>
                    <a:pt x="19718" y="13778"/>
                    <a:pt x="19944" y="14482"/>
                    <a:pt x="20083" y="15194"/>
                  </a:cubicBezTo>
                  <a:cubicBezTo>
                    <a:pt x="20961" y="19887"/>
                    <a:pt x="17607" y="24475"/>
                    <a:pt x="12593" y="25423"/>
                  </a:cubicBezTo>
                  <a:cubicBezTo>
                    <a:pt x="11946" y="25544"/>
                    <a:pt x="11300" y="25604"/>
                    <a:pt x="10662" y="25604"/>
                  </a:cubicBezTo>
                  <a:cubicBezTo>
                    <a:pt x="7748" y="25604"/>
                    <a:pt x="5021" y="24368"/>
                    <a:pt x="3381" y="22207"/>
                  </a:cubicBezTo>
                  <a:cubicBezTo>
                    <a:pt x="331" y="18175"/>
                    <a:pt x="2251" y="13343"/>
                    <a:pt x="3937" y="9085"/>
                  </a:cubicBezTo>
                  <a:lnTo>
                    <a:pt x="4067" y="8764"/>
                  </a:lnTo>
                  <a:cubicBezTo>
                    <a:pt x="5215" y="5861"/>
                    <a:pt x="6492" y="3037"/>
                    <a:pt x="7865" y="378"/>
                  </a:cubicBezTo>
                  <a:close/>
                  <a:moveTo>
                    <a:pt x="7821" y="1"/>
                  </a:moveTo>
                  <a:cubicBezTo>
                    <a:pt x="7809" y="1"/>
                    <a:pt x="7798" y="2"/>
                    <a:pt x="7787" y="4"/>
                  </a:cubicBezTo>
                  <a:cubicBezTo>
                    <a:pt x="7743" y="13"/>
                    <a:pt x="7709" y="39"/>
                    <a:pt x="7691" y="73"/>
                  </a:cubicBezTo>
                  <a:cubicBezTo>
                    <a:pt x="6283" y="2802"/>
                    <a:pt x="4971" y="5687"/>
                    <a:pt x="3798" y="8651"/>
                  </a:cubicBezTo>
                  <a:lnTo>
                    <a:pt x="3668" y="8972"/>
                  </a:lnTo>
                  <a:cubicBezTo>
                    <a:pt x="1947" y="13309"/>
                    <a:pt x="0" y="18219"/>
                    <a:pt x="3155" y="22381"/>
                  </a:cubicBezTo>
                  <a:cubicBezTo>
                    <a:pt x="4841" y="24614"/>
                    <a:pt x="7657" y="25892"/>
                    <a:pt x="10655" y="25892"/>
                  </a:cubicBezTo>
                  <a:cubicBezTo>
                    <a:pt x="11315" y="25892"/>
                    <a:pt x="11984" y="25831"/>
                    <a:pt x="12653" y="25701"/>
                  </a:cubicBezTo>
                  <a:cubicBezTo>
                    <a:pt x="17815" y="24727"/>
                    <a:pt x="21274" y="19991"/>
                    <a:pt x="20362" y="15134"/>
                  </a:cubicBezTo>
                  <a:cubicBezTo>
                    <a:pt x="20231" y="14404"/>
                    <a:pt x="19988" y="13674"/>
                    <a:pt x="19658" y="12970"/>
                  </a:cubicBezTo>
                  <a:cubicBezTo>
                    <a:pt x="18493" y="10493"/>
                    <a:pt x="16538" y="8486"/>
                    <a:pt x="14635" y="6548"/>
                  </a:cubicBezTo>
                  <a:cubicBezTo>
                    <a:pt x="14357" y="6252"/>
                    <a:pt x="14079" y="5965"/>
                    <a:pt x="13800" y="5679"/>
                  </a:cubicBezTo>
                  <a:cubicBezTo>
                    <a:pt x="11784" y="3584"/>
                    <a:pt x="9855" y="1742"/>
                    <a:pt x="7909" y="30"/>
                  </a:cubicBezTo>
                  <a:cubicBezTo>
                    <a:pt x="7889" y="10"/>
                    <a:pt x="7855" y="1"/>
                    <a:pt x="7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8;p40">
              <a:extLst>
                <a:ext uri="{FF2B5EF4-FFF2-40B4-BE49-F238E27FC236}">
                  <a16:creationId xmlns="" xmlns:a16="http://schemas.microsoft.com/office/drawing/2014/main" id="{22C89088-29D6-4D5A-A8DA-50FB9A9FC243}"/>
                </a:ext>
              </a:extLst>
            </p:cNvPr>
            <p:cNvSpPr/>
            <p:nvPr/>
          </p:nvSpPr>
          <p:spPr>
            <a:xfrm>
              <a:off x="3678151" y="1530013"/>
              <a:ext cx="232532" cy="79298"/>
            </a:xfrm>
            <a:custGeom>
              <a:avLst/>
              <a:gdLst/>
              <a:ahLst/>
              <a:cxnLst/>
              <a:rect l="l" t="t" r="r" b="b"/>
              <a:pathLst>
                <a:path w="3425" h="1168" extrusionOk="0">
                  <a:moveTo>
                    <a:pt x="2489" y="1"/>
                  </a:moveTo>
                  <a:cubicBezTo>
                    <a:pt x="2230" y="1"/>
                    <a:pt x="1932" y="28"/>
                    <a:pt x="1617" y="84"/>
                  </a:cubicBezTo>
                  <a:cubicBezTo>
                    <a:pt x="705" y="249"/>
                    <a:pt x="1" y="606"/>
                    <a:pt x="53" y="884"/>
                  </a:cubicBezTo>
                  <a:cubicBezTo>
                    <a:pt x="87" y="1067"/>
                    <a:pt x="438" y="1167"/>
                    <a:pt x="934" y="1167"/>
                  </a:cubicBezTo>
                  <a:cubicBezTo>
                    <a:pt x="1191" y="1167"/>
                    <a:pt x="1488" y="1140"/>
                    <a:pt x="1799" y="1084"/>
                  </a:cubicBezTo>
                  <a:cubicBezTo>
                    <a:pt x="2721" y="919"/>
                    <a:pt x="3425" y="554"/>
                    <a:pt x="3372" y="284"/>
                  </a:cubicBezTo>
                  <a:cubicBezTo>
                    <a:pt x="3338" y="101"/>
                    <a:pt x="2987" y="1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9;p40">
              <a:extLst>
                <a:ext uri="{FF2B5EF4-FFF2-40B4-BE49-F238E27FC236}">
                  <a16:creationId xmlns="" xmlns:a16="http://schemas.microsoft.com/office/drawing/2014/main" id="{91F5BA04-D305-4931-B197-0858B7551E96}"/>
                </a:ext>
              </a:extLst>
            </p:cNvPr>
            <p:cNvSpPr/>
            <p:nvPr/>
          </p:nvSpPr>
          <p:spPr>
            <a:xfrm>
              <a:off x="3666337" y="1519761"/>
              <a:ext cx="256158" cy="99802"/>
            </a:xfrm>
            <a:custGeom>
              <a:avLst/>
              <a:gdLst/>
              <a:ahLst/>
              <a:cxnLst/>
              <a:rect l="l" t="t" r="r" b="b"/>
              <a:pathLst>
                <a:path w="3773" h="1470" extrusionOk="0">
                  <a:moveTo>
                    <a:pt x="2662" y="299"/>
                  </a:moveTo>
                  <a:cubicBezTo>
                    <a:pt x="3124" y="299"/>
                    <a:pt x="3387" y="392"/>
                    <a:pt x="3399" y="461"/>
                  </a:cubicBezTo>
                  <a:cubicBezTo>
                    <a:pt x="3416" y="557"/>
                    <a:pt x="2929" y="904"/>
                    <a:pt x="1947" y="1087"/>
                  </a:cubicBezTo>
                  <a:cubicBezTo>
                    <a:pt x="1620" y="1148"/>
                    <a:pt x="1338" y="1171"/>
                    <a:pt x="1107" y="1171"/>
                  </a:cubicBezTo>
                  <a:cubicBezTo>
                    <a:pt x="645" y="1171"/>
                    <a:pt x="386" y="1078"/>
                    <a:pt x="374" y="1009"/>
                  </a:cubicBezTo>
                  <a:cubicBezTo>
                    <a:pt x="357" y="904"/>
                    <a:pt x="844" y="557"/>
                    <a:pt x="1826" y="383"/>
                  </a:cubicBezTo>
                  <a:cubicBezTo>
                    <a:pt x="2150" y="322"/>
                    <a:pt x="2431" y="299"/>
                    <a:pt x="2662" y="299"/>
                  </a:cubicBezTo>
                  <a:close/>
                  <a:moveTo>
                    <a:pt x="2673" y="1"/>
                  </a:moveTo>
                  <a:cubicBezTo>
                    <a:pt x="2386" y="1"/>
                    <a:pt x="2069" y="33"/>
                    <a:pt x="1765" y="88"/>
                  </a:cubicBezTo>
                  <a:cubicBezTo>
                    <a:pt x="896" y="244"/>
                    <a:pt x="1" y="618"/>
                    <a:pt x="79" y="1061"/>
                  </a:cubicBezTo>
                  <a:cubicBezTo>
                    <a:pt x="136" y="1356"/>
                    <a:pt x="569" y="1469"/>
                    <a:pt x="1105" y="1469"/>
                  </a:cubicBezTo>
                  <a:cubicBezTo>
                    <a:pt x="1391" y="1469"/>
                    <a:pt x="1706" y="1437"/>
                    <a:pt x="2008" y="1382"/>
                  </a:cubicBezTo>
                  <a:cubicBezTo>
                    <a:pt x="2877" y="1226"/>
                    <a:pt x="3772" y="852"/>
                    <a:pt x="3694" y="400"/>
                  </a:cubicBezTo>
                  <a:cubicBezTo>
                    <a:pt x="3638" y="112"/>
                    <a:pt x="3206" y="1"/>
                    <a:pt x="2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0;p40">
              <a:extLst>
                <a:ext uri="{FF2B5EF4-FFF2-40B4-BE49-F238E27FC236}">
                  <a16:creationId xmlns="" xmlns:a16="http://schemas.microsoft.com/office/drawing/2014/main" id="{17FAC623-8F86-41C9-BA5E-E8EC03601E38}"/>
                </a:ext>
              </a:extLst>
            </p:cNvPr>
            <p:cNvSpPr/>
            <p:nvPr/>
          </p:nvSpPr>
          <p:spPr>
            <a:xfrm>
              <a:off x="4325388" y="1411740"/>
              <a:ext cx="231921" cy="79570"/>
            </a:xfrm>
            <a:custGeom>
              <a:avLst/>
              <a:gdLst/>
              <a:ahLst/>
              <a:cxnLst/>
              <a:rect l="l" t="t" r="r" b="b"/>
              <a:pathLst>
                <a:path w="3416" h="1172" extrusionOk="0">
                  <a:moveTo>
                    <a:pt x="2489" y="1"/>
                  </a:moveTo>
                  <a:cubicBezTo>
                    <a:pt x="2230" y="1"/>
                    <a:pt x="1931" y="29"/>
                    <a:pt x="1617" y="88"/>
                  </a:cubicBezTo>
                  <a:cubicBezTo>
                    <a:pt x="705" y="253"/>
                    <a:pt x="1" y="610"/>
                    <a:pt x="53" y="888"/>
                  </a:cubicBezTo>
                  <a:cubicBezTo>
                    <a:pt x="87" y="1071"/>
                    <a:pt x="438" y="1171"/>
                    <a:pt x="934" y="1171"/>
                  </a:cubicBezTo>
                  <a:cubicBezTo>
                    <a:pt x="1191" y="1171"/>
                    <a:pt x="1488" y="1144"/>
                    <a:pt x="1800" y="1088"/>
                  </a:cubicBezTo>
                  <a:cubicBezTo>
                    <a:pt x="2721" y="923"/>
                    <a:pt x="3416" y="558"/>
                    <a:pt x="3364" y="280"/>
                  </a:cubicBezTo>
                  <a:cubicBezTo>
                    <a:pt x="3335" y="103"/>
                    <a:pt x="2985" y="1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1;p40">
              <a:extLst>
                <a:ext uri="{FF2B5EF4-FFF2-40B4-BE49-F238E27FC236}">
                  <a16:creationId xmlns="" xmlns:a16="http://schemas.microsoft.com/office/drawing/2014/main" id="{0CB90A5C-38D7-4F09-A4A8-FF7D6E19D81F}"/>
                </a:ext>
              </a:extLst>
            </p:cNvPr>
            <p:cNvSpPr/>
            <p:nvPr/>
          </p:nvSpPr>
          <p:spPr>
            <a:xfrm>
              <a:off x="4313574" y="1401488"/>
              <a:ext cx="256158" cy="99938"/>
            </a:xfrm>
            <a:custGeom>
              <a:avLst/>
              <a:gdLst/>
              <a:ahLst/>
              <a:cxnLst/>
              <a:rect l="l" t="t" r="r" b="b"/>
              <a:pathLst>
                <a:path w="3773" h="1472" extrusionOk="0">
                  <a:moveTo>
                    <a:pt x="2662" y="303"/>
                  </a:moveTo>
                  <a:cubicBezTo>
                    <a:pt x="3122" y="303"/>
                    <a:pt x="3379" y="393"/>
                    <a:pt x="3390" y="457"/>
                  </a:cubicBezTo>
                  <a:cubicBezTo>
                    <a:pt x="3416" y="561"/>
                    <a:pt x="2929" y="908"/>
                    <a:pt x="1948" y="1091"/>
                  </a:cubicBezTo>
                  <a:cubicBezTo>
                    <a:pt x="1620" y="1152"/>
                    <a:pt x="1338" y="1175"/>
                    <a:pt x="1107" y="1175"/>
                  </a:cubicBezTo>
                  <a:cubicBezTo>
                    <a:pt x="645" y="1175"/>
                    <a:pt x="386" y="1082"/>
                    <a:pt x="375" y="1013"/>
                  </a:cubicBezTo>
                  <a:cubicBezTo>
                    <a:pt x="357" y="908"/>
                    <a:pt x="835" y="561"/>
                    <a:pt x="1817" y="387"/>
                  </a:cubicBezTo>
                  <a:cubicBezTo>
                    <a:pt x="2147" y="326"/>
                    <a:pt x="2430" y="303"/>
                    <a:pt x="2662" y="303"/>
                  </a:cubicBezTo>
                  <a:close/>
                  <a:moveTo>
                    <a:pt x="2671" y="1"/>
                  </a:moveTo>
                  <a:cubicBezTo>
                    <a:pt x="2385" y="1"/>
                    <a:pt x="2069" y="34"/>
                    <a:pt x="1765" y="92"/>
                  </a:cubicBezTo>
                  <a:cubicBezTo>
                    <a:pt x="896" y="248"/>
                    <a:pt x="1" y="622"/>
                    <a:pt x="79" y="1065"/>
                  </a:cubicBezTo>
                  <a:cubicBezTo>
                    <a:pt x="131" y="1356"/>
                    <a:pt x="569" y="1471"/>
                    <a:pt x="1110" y="1471"/>
                  </a:cubicBezTo>
                  <a:cubicBezTo>
                    <a:pt x="1392" y="1471"/>
                    <a:pt x="1702" y="1440"/>
                    <a:pt x="2000" y="1386"/>
                  </a:cubicBezTo>
                  <a:cubicBezTo>
                    <a:pt x="2869" y="1230"/>
                    <a:pt x="3772" y="856"/>
                    <a:pt x="3686" y="404"/>
                  </a:cubicBezTo>
                  <a:cubicBezTo>
                    <a:pt x="3635" y="116"/>
                    <a:pt x="3205" y="1"/>
                    <a:pt x="2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2;p40">
              <a:extLst>
                <a:ext uri="{FF2B5EF4-FFF2-40B4-BE49-F238E27FC236}">
                  <a16:creationId xmlns="" xmlns:a16="http://schemas.microsoft.com/office/drawing/2014/main" id="{168036D2-A2DC-43FD-B078-3C864A85B8CB}"/>
                </a:ext>
              </a:extLst>
            </p:cNvPr>
            <p:cNvSpPr/>
            <p:nvPr/>
          </p:nvSpPr>
          <p:spPr>
            <a:xfrm>
              <a:off x="3708839" y="1282196"/>
              <a:ext cx="254936" cy="223909"/>
            </a:xfrm>
            <a:custGeom>
              <a:avLst/>
              <a:gdLst/>
              <a:ahLst/>
              <a:cxnLst/>
              <a:rect l="l" t="t" r="r" b="b"/>
              <a:pathLst>
                <a:path w="3755" h="3298" extrusionOk="0">
                  <a:moveTo>
                    <a:pt x="1875" y="0"/>
                  </a:moveTo>
                  <a:cubicBezTo>
                    <a:pt x="1649" y="0"/>
                    <a:pt x="1420" y="47"/>
                    <a:pt x="1200" y="145"/>
                  </a:cubicBezTo>
                  <a:cubicBezTo>
                    <a:pt x="374" y="519"/>
                    <a:pt x="0" y="1492"/>
                    <a:pt x="374" y="2327"/>
                  </a:cubicBezTo>
                  <a:cubicBezTo>
                    <a:pt x="649" y="2934"/>
                    <a:pt x="1249" y="3297"/>
                    <a:pt x="1880" y="3297"/>
                  </a:cubicBezTo>
                  <a:cubicBezTo>
                    <a:pt x="2106" y="3297"/>
                    <a:pt x="2335" y="3251"/>
                    <a:pt x="2555" y="3152"/>
                  </a:cubicBezTo>
                  <a:cubicBezTo>
                    <a:pt x="3381" y="2778"/>
                    <a:pt x="3755" y="1805"/>
                    <a:pt x="3381" y="971"/>
                  </a:cubicBezTo>
                  <a:cubicBezTo>
                    <a:pt x="3106" y="363"/>
                    <a:pt x="2506" y="0"/>
                    <a:pt x="1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3;p40">
              <a:extLst>
                <a:ext uri="{FF2B5EF4-FFF2-40B4-BE49-F238E27FC236}">
                  <a16:creationId xmlns="" xmlns:a16="http://schemas.microsoft.com/office/drawing/2014/main" id="{27DF783D-C036-4333-A78F-3D93BE89E86F}"/>
                </a:ext>
              </a:extLst>
            </p:cNvPr>
            <p:cNvSpPr/>
            <p:nvPr/>
          </p:nvSpPr>
          <p:spPr>
            <a:xfrm>
              <a:off x="4206233" y="1191284"/>
              <a:ext cx="254936" cy="223909"/>
            </a:xfrm>
            <a:custGeom>
              <a:avLst/>
              <a:gdLst/>
              <a:ahLst/>
              <a:cxnLst/>
              <a:rect l="l" t="t" r="r" b="b"/>
              <a:pathLst>
                <a:path w="3755" h="3298" extrusionOk="0">
                  <a:moveTo>
                    <a:pt x="1875" y="1"/>
                  </a:moveTo>
                  <a:cubicBezTo>
                    <a:pt x="1649" y="1"/>
                    <a:pt x="1420" y="47"/>
                    <a:pt x="1200" y="146"/>
                  </a:cubicBezTo>
                  <a:cubicBezTo>
                    <a:pt x="374" y="520"/>
                    <a:pt x="0" y="1493"/>
                    <a:pt x="374" y="2327"/>
                  </a:cubicBezTo>
                  <a:cubicBezTo>
                    <a:pt x="649" y="2935"/>
                    <a:pt x="1249" y="3298"/>
                    <a:pt x="1880" y="3298"/>
                  </a:cubicBezTo>
                  <a:cubicBezTo>
                    <a:pt x="2105" y="3298"/>
                    <a:pt x="2335" y="3251"/>
                    <a:pt x="2555" y="3153"/>
                  </a:cubicBezTo>
                  <a:cubicBezTo>
                    <a:pt x="3381" y="2779"/>
                    <a:pt x="3754" y="1806"/>
                    <a:pt x="3381" y="972"/>
                  </a:cubicBezTo>
                  <a:cubicBezTo>
                    <a:pt x="3106" y="364"/>
                    <a:pt x="2505" y="1"/>
                    <a:pt x="1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4;p40">
              <a:extLst>
                <a:ext uri="{FF2B5EF4-FFF2-40B4-BE49-F238E27FC236}">
                  <a16:creationId xmlns="" xmlns:a16="http://schemas.microsoft.com/office/drawing/2014/main" id="{910DCDDB-61B2-4FE8-A492-B899DE052177}"/>
                </a:ext>
              </a:extLst>
            </p:cNvPr>
            <p:cNvSpPr/>
            <p:nvPr/>
          </p:nvSpPr>
          <p:spPr>
            <a:xfrm>
              <a:off x="3745977" y="1167317"/>
              <a:ext cx="126348" cy="51598"/>
            </a:xfrm>
            <a:custGeom>
              <a:avLst/>
              <a:gdLst/>
              <a:ahLst/>
              <a:cxnLst/>
              <a:rect l="l" t="t" r="r" b="b"/>
              <a:pathLst>
                <a:path w="1861" h="760" extrusionOk="0">
                  <a:moveTo>
                    <a:pt x="1071" y="1"/>
                  </a:moveTo>
                  <a:cubicBezTo>
                    <a:pt x="711" y="1"/>
                    <a:pt x="373" y="170"/>
                    <a:pt x="62" y="508"/>
                  </a:cubicBezTo>
                  <a:cubicBezTo>
                    <a:pt x="1" y="569"/>
                    <a:pt x="10" y="664"/>
                    <a:pt x="70" y="716"/>
                  </a:cubicBezTo>
                  <a:cubicBezTo>
                    <a:pt x="105" y="751"/>
                    <a:pt x="149" y="760"/>
                    <a:pt x="192" y="760"/>
                  </a:cubicBezTo>
                  <a:cubicBezTo>
                    <a:pt x="227" y="751"/>
                    <a:pt x="253" y="734"/>
                    <a:pt x="279" y="708"/>
                  </a:cubicBezTo>
                  <a:cubicBezTo>
                    <a:pt x="457" y="517"/>
                    <a:pt x="709" y="303"/>
                    <a:pt x="1064" y="303"/>
                  </a:cubicBezTo>
                  <a:cubicBezTo>
                    <a:pt x="1228" y="303"/>
                    <a:pt x="1414" y="349"/>
                    <a:pt x="1626" y="464"/>
                  </a:cubicBezTo>
                  <a:cubicBezTo>
                    <a:pt x="1647" y="475"/>
                    <a:pt x="1669" y="480"/>
                    <a:pt x="1691" y="480"/>
                  </a:cubicBezTo>
                  <a:cubicBezTo>
                    <a:pt x="1744" y="480"/>
                    <a:pt x="1795" y="452"/>
                    <a:pt x="1826" y="403"/>
                  </a:cubicBezTo>
                  <a:cubicBezTo>
                    <a:pt x="1861" y="325"/>
                    <a:pt x="1835" y="238"/>
                    <a:pt x="1765" y="195"/>
                  </a:cubicBezTo>
                  <a:cubicBezTo>
                    <a:pt x="1526" y="65"/>
                    <a:pt x="1294" y="1"/>
                    <a:pt x="1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5;p40">
              <a:extLst>
                <a:ext uri="{FF2B5EF4-FFF2-40B4-BE49-F238E27FC236}">
                  <a16:creationId xmlns="" xmlns:a16="http://schemas.microsoft.com/office/drawing/2014/main" id="{965BEB28-ECC9-491C-999A-40BFEFB5A9F6}"/>
                </a:ext>
              </a:extLst>
            </p:cNvPr>
            <p:cNvSpPr/>
            <p:nvPr/>
          </p:nvSpPr>
          <p:spPr>
            <a:xfrm>
              <a:off x="4236310" y="1077763"/>
              <a:ext cx="126348" cy="51666"/>
            </a:xfrm>
            <a:custGeom>
              <a:avLst/>
              <a:gdLst/>
              <a:ahLst/>
              <a:cxnLst/>
              <a:rect l="l" t="t" r="r" b="b"/>
              <a:pathLst>
                <a:path w="1861" h="761" extrusionOk="0">
                  <a:moveTo>
                    <a:pt x="1056" y="1"/>
                  </a:moveTo>
                  <a:cubicBezTo>
                    <a:pt x="698" y="1"/>
                    <a:pt x="362" y="170"/>
                    <a:pt x="53" y="506"/>
                  </a:cubicBezTo>
                  <a:cubicBezTo>
                    <a:pt x="0" y="567"/>
                    <a:pt x="0" y="662"/>
                    <a:pt x="61" y="723"/>
                  </a:cubicBezTo>
                  <a:cubicBezTo>
                    <a:pt x="90" y="745"/>
                    <a:pt x="130" y="760"/>
                    <a:pt x="168" y="760"/>
                  </a:cubicBezTo>
                  <a:cubicBezTo>
                    <a:pt x="176" y="760"/>
                    <a:pt x="184" y="759"/>
                    <a:pt x="192" y="758"/>
                  </a:cubicBezTo>
                  <a:cubicBezTo>
                    <a:pt x="218" y="749"/>
                    <a:pt x="253" y="740"/>
                    <a:pt x="270" y="714"/>
                  </a:cubicBezTo>
                  <a:cubicBezTo>
                    <a:pt x="448" y="518"/>
                    <a:pt x="700" y="301"/>
                    <a:pt x="1056" y="301"/>
                  </a:cubicBezTo>
                  <a:cubicBezTo>
                    <a:pt x="1220" y="301"/>
                    <a:pt x="1406" y="347"/>
                    <a:pt x="1617" y="462"/>
                  </a:cubicBezTo>
                  <a:cubicBezTo>
                    <a:pt x="1640" y="477"/>
                    <a:pt x="1665" y="483"/>
                    <a:pt x="1690" y="483"/>
                  </a:cubicBezTo>
                  <a:cubicBezTo>
                    <a:pt x="1742" y="483"/>
                    <a:pt x="1793" y="454"/>
                    <a:pt x="1817" y="402"/>
                  </a:cubicBezTo>
                  <a:cubicBezTo>
                    <a:pt x="1860" y="332"/>
                    <a:pt x="1834" y="236"/>
                    <a:pt x="1756" y="202"/>
                  </a:cubicBezTo>
                  <a:cubicBezTo>
                    <a:pt x="1514" y="67"/>
                    <a:pt x="1281" y="1"/>
                    <a:pt x="1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6;p40">
              <a:extLst>
                <a:ext uri="{FF2B5EF4-FFF2-40B4-BE49-F238E27FC236}">
                  <a16:creationId xmlns="" xmlns:a16="http://schemas.microsoft.com/office/drawing/2014/main" id="{F48E8BB5-252E-4CB0-9DA7-48054E3A432D}"/>
                </a:ext>
              </a:extLst>
            </p:cNvPr>
            <p:cNvSpPr/>
            <p:nvPr/>
          </p:nvSpPr>
          <p:spPr>
            <a:xfrm>
              <a:off x="3976682" y="1380576"/>
              <a:ext cx="251406" cy="121935"/>
            </a:xfrm>
            <a:custGeom>
              <a:avLst/>
              <a:gdLst/>
              <a:ahLst/>
              <a:cxnLst/>
              <a:rect l="l" t="t" r="r" b="b"/>
              <a:pathLst>
                <a:path w="3703" h="1796" extrusionOk="0">
                  <a:moveTo>
                    <a:pt x="3141" y="1"/>
                  </a:moveTo>
                  <a:cubicBezTo>
                    <a:pt x="3001" y="1"/>
                    <a:pt x="2863" y="60"/>
                    <a:pt x="2764" y="174"/>
                  </a:cubicBezTo>
                  <a:cubicBezTo>
                    <a:pt x="2407" y="582"/>
                    <a:pt x="2000" y="782"/>
                    <a:pt x="1550" y="782"/>
                  </a:cubicBezTo>
                  <a:cubicBezTo>
                    <a:pt x="1541" y="782"/>
                    <a:pt x="1531" y="782"/>
                    <a:pt x="1522" y="782"/>
                  </a:cubicBezTo>
                  <a:cubicBezTo>
                    <a:pt x="1469" y="782"/>
                    <a:pt x="1417" y="773"/>
                    <a:pt x="1374" y="773"/>
                  </a:cubicBezTo>
                  <a:cubicBezTo>
                    <a:pt x="1191" y="739"/>
                    <a:pt x="991" y="678"/>
                    <a:pt x="800" y="582"/>
                  </a:cubicBezTo>
                  <a:cubicBezTo>
                    <a:pt x="731" y="551"/>
                    <a:pt x="659" y="537"/>
                    <a:pt x="587" y="537"/>
                  </a:cubicBezTo>
                  <a:cubicBezTo>
                    <a:pt x="396" y="537"/>
                    <a:pt x="211" y="640"/>
                    <a:pt x="122" y="817"/>
                  </a:cubicBezTo>
                  <a:cubicBezTo>
                    <a:pt x="1" y="1069"/>
                    <a:pt x="114" y="1373"/>
                    <a:pt x="357" y="1495"/>
                  </a:cubicBezTo>
                  <a:cubicBezTo>
                    <a:pt x="374" y="1503"/>
                    <a:pt x="383" y="1503"/>
                    <a:pt x="392" y="1512"/>
                  </a:cubicBezTo>
                  <a:cubicBezTo>
                    <a:pt x="409" y="1521"/>
                    <a:pt x="522" y="1581"/>
                    <a:pt x="705" y="1642"/>
                  </a:cubicBezTo>
                  <a:cubicBezTo>
                    <a:pt x="835" y="1686"/>
                    <a:pt x="1000" y="1738"/>
                    <a:pt x="1191" y="1764"/>
                  </a:cubicBezTo>
                  <a:cubicBezTo>
                    <a:pt x="1330" y="1786"/>
                    <a:pt x="1463" y="1796"/>
                    <a:pt x="1590" y="1796"/>
                  </a:cubicBezTo>
                  <a:cubicBezTo>
                    <a:pt x="1862" y="1796"/>
                    <a:pt x="2108" y="1751"/>
                    <a:pt x="2321" y="1686"/>
                  </a:cubicBezTo>
                  <a:cubicBezTo>
                    <a:pt x="2443" y="1642"/>
                    <a:pt x="2556" y="1599"/>
                    <a:pt x="2651" y="1547"/>
                  </a:cubicBezTo>
                  <a:cubicBezTo>
                    <a:pt x="2799" y="1477"/>
                    <a:pt x="2938" y="1390"/>
                    <a:pt x="3068" y="1295"/>
                  </a:cubicBezTo>
                  <a:cubicBezTo>
                    <a:pt x="3173" y="1216"/>
                    <a:pt x="3268" y="1138"/>
                    <a:pt x="3355" y="1051"/>
                  </a:cubicBezTo>
                  <a:cubicBezTo>
                    <a:pt x="3399" y="1008"/>
                    <a:pt x="3442" y="956"/>
                    <a:pt x="3486" y="904"/>
                  </a:cubicBezTo>
                  <a:cubicBezTo>
                    <a:pt x="3520" y="869"/>
                    <a:pt x="3538" y="825"/>
                    <a:pt x="3564" y="782"/>
                  </a:cubicBezTo>
                  <a:cubicBezTo>
                    <a:pt x="3703" y="573"/>
                    <a:pt x="3668" y="295"/>
                    <a:pt x="3477" y="130"/>
                  </a:cubicBezTo>
                  <a:cubicBezTo>
                    <a:pt x="3378" y="43"/>
                    <a:pt x="3259" y="1"/>
                    <a:pt x="3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7;p40">
              <a:extLst>
                <a:ext uri="{FF2B5EF4-FFF2-40B4-BE49-F238E27FC236}">
                  <a16:creationId xmlns="" xmlns:a16="http://schemas.microsoft.com/office/drawing/2014/main" id="{2973B207-41C1-42C0-85BC-D6ACF352B861}"/>
                </a:ext>
              </a:extLst>
            </p:cNvPr>
            <p:cNvSpPr/>
            <p:nvPr/>
          </p:nvSpPr>
          <p:spPr>
            <a:xfrm>
              <a:off x="3970232" y="1370460"/>
              <a:ext cx="269058" cy="142099"/>
            </a:xfrm>
            <a:custGeom>
              <a:avLst/>
              <a:gdLst/>
              <a:ahLst/>
              <a:cxnLst/>
              <a:rect l="l" t="t" r="r" b="b"/>
              <a:pathLst>
                <a:path w="3963" h="2093" extrusionOk="0">
                  <a:moveTo>
                    <a:pt x="3248" y="304"/>
                  </a:moveTo>
                  <a:cubicBezTo>
                    <a:pt x="3326" y="304"/>
                    <a:pt x="3407" y="331"/>
                    <a:pt x="3468" y="392"/>
                  </a:cubicBezTo>
                  <a:cubicBezTo>
                    <a:pt x="3598" y="505"/>
                    <a:pt x="3633" y="705"/>
                    <a:pt x="3537" y="844"/>
                  </a:cubicBezTo>
                  <a:cubicBezTo>
                    <a:pt x="3520" y="861"/>
                    <a:pt x="3511" y="888"/>
                    <a:pt x="3502" y="905"/>
                  </a:cubicBezTo>
                  <a:cubicBezTo>
                    <a:pt x="3485" y="922"/>
                    <a:pt x="3476" y="940"/>
                    <a:pt x="3459" y="966"/>
                  </a:cubicBezTo>
                  <a:cubicBezTo>
                    <a:pt x="3442" y="992"/>
                    <a:pt x="3415" y="1018"/>
                    <a:pt x="3389" y="1044"/>
                  </a:cubicBezTo>
                  <a:lnTo>
                    <a:pt x="2851" y="540"/>
                  </a:lnTo>
                  <a:cubicBezTo>
                    <a:pt x="2894" y="505"/>
                    <a:pt x="2929" y="462"/>
                    <a:pt x="2972" y="427"/>
                  </a:cubicBezTo>
                  <a:cubicBezTo>
                    <a:pt x="3033" y="349"/>
                    <a:pt x="3120" y="305"/>
                    <a:pt x="3216" y="305"/>
                  </a:cubicBezTo>
                  <a:cubicBezTo>
                    <a:pt x="3226" y="304"/>
                    <a:pt x="3237" y="304"/>
                    <a:pt x="3248" y="304"/>
                  </a:cubicBezTo>
                  <a:close/>
                  <a:moveTo>
                    <a:pt x="684" y="835"/>
                  </a:moveTo>
                  <a:cubicBezTo>
                    <a:pt x="733" y="835"/>
                    <a:pt x="779" y="847"/>
                    <a:pt x="826" y="870"/>
                  </a:cubicBezTo>
                  <a:cubicBezTo>
                    <a:pt x="869" y="888"/>
                    <a:pt x="913" y="914"/>
                    <a:pt x="956" y="931"/>
                  </a:cubicBezTo>
                  <a:lnTo>
                    <a:pt x="713" y="1600"/>
                  </a:lnTo>
                  <a:cubicBezTo>
                    <a:pt x="626" y="1565"/>
                    <a:pt x="565" y="1531"/>
                    <a:pt x="556" y="1522"/>
                  </a:cubicBezTo>
                  <a:lnTo>
                    <a:pt x="522" y="1505"/>
                  </a:lnTo>
                  <a:cubicBezTo>
                    <a:pt x="435" y="1470"/>
                    <a:pt x="374" y="1392"/>
                    <a:pt x="339" y="1305"/>
                  </a:cubicBezTo>
                  <a:cubicBezTo>
                    <a:pt x="313" y="1218"/>
                    <a:pt x="313" y="1122"/>
                    <a:pt x="357" y="1035"/>
                  </a:cubicBezTo>
                  <a:cubicBezTo>
                    <a:pt x="409" y="931"/>
                    <a:pt x="504" y="861"/>
                    <a:pt x="609" y="844"/>
                  </a:cubicBezTo>
                  <a:cubicBezTo>
                    <a:pt x="635" y="838"/>
                    <a:pt x="660" y="835"/>
                    <a:pt x="684" y="835"/>
                  </a:cubicBezTo>
                  <a:close/>
                  <a:moveTo>
                    <a:pt x="2625" y="740"/>
                  </a:moveTo>
                  <a:lnTo>
                    <a:pt x="3172" y="1252"/>
                  </a:lnTo>
                  <a:cubicBezTo>
                    <a:pt x="3137" y="1270"/>
                    <a:pt x="3111" y="1296"/>
                    <a:pt x="3077" y="1322"/>
                  </a:cubicBezTo>
                  <a:cubicBezTo>
                    <a:pt x="2955" y="1418"/>
                    <a:pt x="2825" y="1496"/>
                    <a:pt x="2685" y="1565"/>
                  </a:cubicBezTo>
                  <a:cubicBezTo>
                    <a:pt x="2581" y="1609"/>
                    <a:pt x="2477" y="1652"/>
                    <a:pt x="2364" y="1687"/>
                  </a:cubicBezTo>
                  <a:cubicBezTo>
                    <a:pt x="2321" y="1704"/>
                    <a:pt x="2277" y="1713"/>
                    <a:pt x="2234" y="1722"/>
                  </a:cubicBezTo>
                  <a:lnTo>
                    <a:pt x="2121" y="1009"/>
                  </a:lnTo>
                  <a:cubicBezTo>
                    <a:pt x="2294" y="948"/>
                    <a:pt x="2468" y="861"/>
                    <a:pt x="2625" y="740"/>
                  </a:cubicBezTo>
                  <a:close/>
                  <a:moveTo>
                    <a:pt x="1243" y="1027"/>
                  </a:moveTo>
                  <a:cubicBezTo>
                    <a:pt x="1312" y="1044"/>
                    <a:pt x="1382" y="1061"/>
                    <a:pt x="1451" y="1070"/>
                  </a:cubicBezTo>
                  <a:cubicBezTo>
                    <a:pt x="1504" y="1070"/>
                    <a:pt x="1556" y="1079"/>
                    <a:pt x="1608" y="1079"/>
                  </a:cubicBezTo>
                  <a:cubicBezTo>
                    <a:pt x="1686" y="1079"/>
                    <a:pt x="1756" y="1079"/>
                    <a:pt x="1825" y="1070"/>
                  </a:cubicBezTo>
                  <a:lnTo>
                    <a:pt x="1938" y="1774"/>
                  </a:lnTo>
                  <a:cubicBezTo>
                    <a:pt x="1841" y="1786"/>
                    <a:pt x="1745" y="1792"/>
                    <a:pt x="1647" y="1792"/>
                  </a:cubicBezTo>
                  <a:cubicBezTo>
                    <a:pt x="1534" y="1792"/>
                    <a:pt x="1420" y="1784"/>
                    <a:pt x="1304" y="1765"/>
                  </a:cubicBezTo>
                  <a:cubicBezTo>
                    <a:pt x="1199" y="1748"/>
                    <a:pt x="1104" y="1722"/>
                    <a:pt x="1000" y="1696"/>
                  </a:cubicBezTo>
                  <a:lnTo>
                    <a:pt x="1243" y="1027"/>
                  </a:lnTo>
                  <a:close/>
                  <a:moveTo>
                    <a:pt x="3227" y="0"/>
                  </a:moveTo>
                  <a:cubicBezTo>
                    <a:pt x="3214" y="0"/>
                    <a:pt x="3202" y="0"/>
                    <a:pt x="3190" y="1"/>
                  </a:cubicBezTo>
                  <a:cubicBezTo>
                    <a:pt x="3016" y="18"/>
                    <a:pt x="2859" y="97"/>
                    <a:pt x="2746" y="227"/>
                  </a:cubicBezTo>
                  <a:cubicBezTo>
                    <a:pt x="2423" y="593"/>
                    <a:pt x="2050" y="784"/>
                    <a:pt x="1644" y="784"/>
                  </a:cubicBezTo>
                  <a:cubicBezTo>
                    <a:pt x="1635" y="784"/>
                    <a:pt x="1626" y="783"/>
                    <a:pt x="1617" y="783"/>
                  </a:cubicBezTo>
                  <a:cubicBezTo>
                    <a:pt x="1573" y="775"/>
                    <a:pt x="1530" y="775"/>
                    <a:pt x="1486" y="766"/>
                  </a:cubicBezTo>
                  <a:cubicBezTo>
                    <a:pt x="1321" y="748"/>
                    <a:pt x="1139" y="688"/>
                    <a:pt x="956" y="601"/>
                  </a:cubicBezTo>
                  <a:cubicBezTo>
                    <a:pt x="866" y="557"/>
                    <a:pt x="771" y="536"/>
                    <a:pt x="677" y="536"/>
                  </a:cubicBezTo>
                  <a:cubicBezTo>
                    <a:pt x="434" y="536"/>
                    <a:pt x="200" y="673"/>
                    <a:pt x="87" y="905"/>
                  </a:cubicBezTo>
                  <a:cubicBezTo>
                    <a:pt x="9" y="1061"/>
                    <a:pt x="0" y="1235"/>
                    <a:pt x="61" y="1400"/>
                  </a:cubicBezTo>
                  <a:cubicBezTo>
                    <a:pt x="113" y="1565"/>
                    <a:pt x="235" y="1704"/>
                    <a:pt x="391" y="1774"/>
                  </a:cubicBezTo>
                  <a:lnTo>
                    <a:pt x="409" y="1791"/>
                  </a:lnTo>
                  <a:cubicBezTo>
                    <a:pt x="435" y="1800"/>
                    <a:pt x="556" y="1869"/>
                    <a:pt x="748" y="1930"/>
                  </a:cubicBezTo>
                  <a:cubicBezTo>
                    <a:pt x="748" y="1939"/>
                    <a:pt x="756" y="1939"/>
                    <a:pt x="756" y="1939"/>
                  </a:cubicBezTo>
                  <a:cubicBezTo>
                    <a:pt x="765" y="1939"/>
                    <a:pt x="774" y="1939"/>
                    <a:pt x="782" y="1948"/>
                  </a:cubicBezTo>
                  <a:cubicBezTo>
                    <a:pt x="939" y="2000"/>
                    <a:pt x="1095" y="2035"/>
                    <a:pt x="1260" y="2061"/>
                  </a:cubicBezTo>
                  <a:cubicBezTo>
                    <a:pt x="1401" y="2081"/>
                    <a:pt x="1544" y="2092"/>
                    <a:pt x="1686" y="2092"/>
                  </a:cubicBezTo>
                  <a:cubicBezTo>
                    <a:pt x="1842" y="2092"/>
                    <a:pt x="1997" y="2079"/>
                    <a:pt x="2147" y="2052"/>
                  </a:cubicBezTo>
                  <a:cubicBezTo>
                    <a:pt x="2251" y="2035"/>
                    <a:pt x="2355" y="2009"/>
                    <a:pt x="2460" y="1974"/>
                  </a:cubicBezTo>
                  <a:cubicBezTo>
                    <a:pt x="2581" y="1939"/>
                    <a:pt x="2703" y="1887"/>
                    <a:pt x="2816" y="1835"/>
                  </a:cubicBezTo>
                  <a:cubicBezTo>
                    <a:pt x="2972" y="1757"/>
                    <a:pt x="3120" y="1670"/>
                    <a:pt x="3259" y="1565"/>
                  </a:cubicBezTo>
                  <a:cubicBezTo>
                    <a:pt x="3337" y="1505"/>
                    <a:pt x="3415" y="1435"/>
                    <a:pt x="3494" y="1365"/>
                  </a:cubicBezTo>
                  <a:cubicBezTo>
                    <a:pt x="3494" y="1365"/>
                    <a:pt x="3502" y="1357"/>
                    <a:pt x="3502" y="1357"/>
                  </a:cubicBezTo>
                  <a:cubicBezTo>
                    <a:pt x="3502" y="1357"/>
                    <a:pt x="3502" y="1348"/>
                    <a:pt x="3502" y="1348"/>
                  </a:cubicBezTo>
                  <a:cubicBezTo>
                    <a:pt x="3520" y="1339"/>
                    <a:pt x="3537" y="1322"/>
                    <a:pt x="3555" y="1305"/>
                  </a:cubicBezTo>
                  <a:cubicBezTo>
                    <a:pt x="3598" y="1270"/>
                    <a:pt x="3650" y="1209"/>
                    <a:pt x="3694" y="1148"/>
                  </a:cubicBezTo>
                  <a:cubicBezTo>
                    <a:pt x="3720" y="1122"/>
                    <a:pt x="3746" y="1087"/>
                    <a:pt x="3763" y="1053"/>
                  </a:cubicBezTo>
                  <a:cubicBezTo>
                    <a:pt x="3772" y="1035"/>
                    <a:pt x="3780" y="1027"/>
                    <a:pt x="3789" y="1009"/>
                  </a:cubicBezTo>
                  <a:cubicBezTo>
                    <a:pt x="3963" y="740"/>
                    <a:pt x="3911" y="375"/>
                    <a:pt x="3667" y="166"/>
                  </a:cubicBezTo>
                  <a:cubicBezTo>
                    <a:pt x="3546" y="53"/>
                    <a:pt x="3388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8;p40">
              <a:extLst>
                <a:ext uri="{FF2B5EF4-FFF2-40B4-BE49-F238E27FC236}">
                  <a16:creationId xmlns="" xmlns:a16="http://schemas.microsoft.com/office/drawing/2014/main" id="{B97163F9-E7F3-40D8-A0C7-29C495F12B6C}"/>
                </a:ext>
              </a:extLst>
            </p:cNvPr>
            <p:cNvSpPr/>
            <p:nvPr/>
          </p:nvSpPr>
          <p:spPr>
            <a:xfrm>
              <a:off x="3710604" y="1271876"/>
              <a:ext cx="263830" cy="244209"/>
            </a:xfrm>
            <a:custGeom>
              <a:avLst/>
              <a:gdLst/>
              <a:ahLst/>
              <a:cxnLst/>
              <a:rect l="l" t="t" r="r" b="b"/>
              <a:pathLst>
                <a:path w="3886" h="3597" extrusionOk="0">
                  <a:moveTo>
                    <a:pt x="1061" y="523"/>
                  </a:moveTo>
                  <a:lnTo>
                    <a:pt x="2738" y="3009"/>
                  </a:lnTo>
                  <a:cubicBezTo>
                    <a:pt x="2480" y="3194"/>
                    <a:pt x="2167" y="3299"/>
                    <a:pt x="1847" y="3299"/>
                  </a:cubicBezTo>
                  <a:cubicBezTo>
                    <a:pt x="1672" y="3299"/>
                    <a:pt x="1494" y="3268"/>
                    <a:pt x="1321" y="3200"/>
                  </a:cubicBezTo>
                  <a:cubicBezTo>
                    <a:pt x="948" y="3061"/>
                    <a:pt x="652" y="2783"/>
                    <a:pt x="487" y="2418"/>
                  </a:cubicBezTo>
                  <a:cubicBezTo>
                    <a:pt x="322" y="2053"/>
                    <a:pt x="305" y="1644"/>
                    <a:pt x="452" y="1271"/>
                  </a:cubicBezTo>
                  <a:cubicBezTo>
                    <a:pt x="574" y="949"/>
                    <a:pt x="791" y="697"/>
                    <a:pt x="1061" y="523"/>
                  </a:cubicBezTo>
                  <a:close/>
                  <a:moveTo>
                    <a:pt x="1862" y="0"/>
                  </a:moveTo>
                  <a:cubicBezTo>
                    <a:pt x="1133" y="0"/>
                    <a:pt x="444" y="443"/>
                    <a:pt x="174" y="1158"/>
                  </a:cubicBezTo>
                  <a:cubicBezTo>
                    <a:pt x="1" y="1610"/>
                    <a:pt x="18" y="2096"/>
                    <a:pt x="209" y="2539"/>
                  </a:cubicBezTo>
                  <a:cubicBezTo>
                    <a:pt x="409" y="2974"/>
                    <a:pt x="765" y="3313"/>
                    <a:pt x="1217" y="3478"/>
                  </a:cubicBezTo>
                  <a:cubicBezTo>
                    <a:pt x="1422" y="3558"/>
                    <a:pt x="1635" y="3596"/>
                    <a:pt x="1845" y="3596"/>
                  </a:cubicBezTo>
                  <a:cubicBezTo>
                    <a:pt x="1956" y="3596"/>
                    <a:pt x="2065" y="3586"/>
                    <a:pt x="2173" y="3565"/>
                  </a:cubicBezTo>
                  <a:cubicBezTo>
                    <a:pt x="2773" y="3461"/>
                    <a:pt x="3303" y="3052"/>
                    <a:pt x="3537" y="2435"/>
                  </a:cubicBezTo>
                  <a:cubicBezTo>
                    <a:pt x="3885" y="1514"/>
                    <a:pt x="3416" y="471"/>
                    <a:pt x="2495" y="115"/>
                  </a:cubicBezTo>
                  <a:cubicBezTo>
                    <a:pt x="2286" y="37"/>
                    <a:pt x="2072" y="0"/>
                    <a:pt x="1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9;p40">
              <a:extLst>
                <a:ext uri="{FF2B5EF4-FFF2-40B4-BE49-F238E27FC236}">
                  <a16:creationId xmlns="" xmlns:a16="http://schemas.microsoft.com/office/drawing/2014/main" id="{B84C9903-4D43-4BE2-B9AD-B1D738A47FAB}"/>
                </a:ext>
              </a:extLst>
            </p:cNvPr>
            <p:cNvSpPr/>
            <p:nvPr/>
          </p:nvSpPr>
          <p:spPr>
            <a:xfrm>
              <a:off x="4207998" y="1181236"/>
              <a:ext cx="251406" cy="244141"/>
            </a:xfrm>
            <a:custGeom>
              <a:avLst/>
              <a:gdLst/>
              <a:ahLst/>
              <a:cxnLst/>
              <a:rect l="l" t="t" r="r" b="b"/>
              <a:pathLst>
                <a:path w="3703" h="3596" extrusionOk="0">
                  <a:moveTo>
                    <a:pt x="1061" y="529"/>
                  </a:moveTo>
                  <a:lnTo>
                    <a:pt x="2738" y="3005"/>
                  </a:lnTo>
                  <a:cubicBezTo>
                    <a:pt x="2651" y="3066"/>
                    <a:pt x="2564" y="3118"/>
                    <a:pt x="2468" y="3162"/>
                  </a:cubicBezTo>
                  <a:cubicBezTo>
                    <a:pt x="2271" y="3251"/>
                    <a:pt x="2060" y="3297"/>
                    <a:pt x="1850" y="3297"/>
                  </a:cubicBezTo>
                  <a:cubicBezTo>
                    <a:pt x="1671" y="3297"/>
                    <a:pt x="1493" y="3264"/>
                    <a:pt x="1321" y="3197"/>
                  </a:cubicBezTo>
                  <a:cubicBezTo>
                    <a:pt x="948" y="3058"/>
                    <a:pt x="652" y="2779"/>
                    <a:pt x="487" y="2414"/>
                  </a:cubicBezTo>
                  <a:cubicBezTo>
                    <a:pt x="322" y="2049"/>
                    <a:pt x="305" y="1641"/>
                    <a:pt x="452" y="1267"/>
                  </a:cubicBezTo>
                  <a:cubicBezTo>
                    <a:pt x="565" y="954"/>
                    <a:pt x="782" y="694"/>
                    <a:pt x="1061" y="529"/>
                  </a:cubicBezTo>
                  <a:close/>
                  <a:moveTo>
                    <a:pt x="1850" y="0"/>
                  </a:moveTo>
                  <a:cubicBezTo>
                    <a:pt x="1600" y="0"/>
                    <a:pt x="1350" y="53"/>
                    <a:pt x="1113" y="155"/>
                  </a:cubicBezTo>
                  <a:cubicBezTo>
                    <a:pt x="678" y="355"/>
                    <a:pt x="339" y="711"/>
                    <a:pt x="174" y="1163"/>
                  </a:cubicBezTo>
                  <a:cubicBezTo>
                    <a:pt x="0" y="1606"/>
                    <a:pt x="18" y="2093"/>
                    <a:pt x="209" y="2536"/>
                  </a:cubicBezTo>
                  <a:cubicBezTo>
                    <a:pt x="409" y="2971"/>
                    <a:pt x="765" y="3310"/>
                    <a:pt x="1217" y="3475"/>
                  </a:cubicBezTo>
                  <a:cubicBezTo>
                    <a:pt x="1423" y="3557"/>
                    <a:pt x="1642" y="3596"/>
                    <a:pt x="1861" y="3596"/>
                  </a:cubicBezTo>
                  <a:cubicBezTo>
                    <a:pt x="1965" y="3596"/>
                    <a:pt x="2069" y="3587"/>
                    <a:pt x="2173" y="3570"/>
                  </a:cubicBezTo>
                  <a:cubicBezTo>
                    <a:pt x="2312" y="3544"/>
                    <a:pt x="2451" y="3501"/>
                    <a:pt x="2590" y="3440"/>
                  </a:cubicBezTo>
                  <a:cubicBezTo>
                    <a:pt x="3025" y="3240"/>
                    <a:pt x="3363" y="2884"/>
                    <a:pt x="3537" y="2432"/>
                  </a:cubicBezTo>
                  <a:cubicBezTo>
                    <a:pt x="3702" y="1989"/>
                    <a:pt x="3685" y="1502"/>
                    <a:pt x="3494" y="1059"/>
                  </a:cubicBezTo>
                  <a:cubicBezTo>
                    <a:pt x="3294" y="624"/>
                    <a:pt x="2938" y="285"/>
                    <a:pt x="2494" y="120"/>
                  </a:cubicBezTo>
                  <a:cubicBezTo>
                    <a:pt x="2285" y="40"/>
                    <a:pt x="206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0;p40">
              <a:extLst>
                <a:ext uri="{FF2B5EF4-FFF2-40B4-BE49-F238E27FC236}">
                  <a16:creationId xmlns="" xmlns:a16="http://schemas.microsoft.com/office/drawing/2014/main" id="{AD8BC8E1-07CA-43F2-9361-9CB60D37BB53}"/>
                </a:ext>
              </a:extLst>
            </p:cNvPr>
            <p:cNvSpPr/>
            <p:nvPr/>
          </p:nvSpPr>
          <p:spPr>
            <a:xfrm>
              <a:off x="3184898" y="516134"/>
              <a:ext cx="700990" cy="712192"/>
            </a:xfrm>
            <a:custGeom>
              <a:avLst/>
              <a:gdLst/>
              <a:ahLst/>
              <a:cxnLst/>
              <a:rect l="l" t="t" r="r" b="b"/>
              <a:pathLst>
                <a:path w="10325" h="10490" extrusionOk="0">
                  <a:moveTo>
                    <a:pt x="6805" y="1"/>
                  </a:moveTo>
                  <a:lnTo>
                    <a:pt x="4893" y="2547"/>
                  </a:lnTo>
                  <a:lnTo>
                    <a:pt x="2208" y="844"/>
                  </a:lnTo>
                  <a:lnTo>
                    <a:pt x="2208" y="844"/>
                  </a:lnTo>
                  <a:lnTo>
                    <a:pt x="3007" y="3920"/>
                  </a:lnTo>
                  <a:lnTo>
                    <a:pt x="1" y="4954"/>
                  </a:lnTo>
                  <a:lnTo>
                    <a:pt x="2903" y="6249"/>
                  </a:lnTo>
                  <a:lnTo>
                    <a:pt x="1843" y="9247"/>
                  </a:lnTo>
                  <a:lnTo>
                    <a:pt x="4667" y="7787"/>
                  </a:lnTo>
                  <a:lnTo>
                    <a:pt x="6344" y="10490"/>
                  </a:lnTo>
                  <a:lnTo>
                    <a:pt x="6961" y="7370"/>
                  </a:lnTo>
                  <a:lnTo>
                    <a:pt x="10125" y="7735"/>
                  </a:lnTo>
                  <a:lnTo>
                    <a:pt x="8065" y="5310"/>
                  </a:lnTo>
                  <a:lnTo>
                    <a:pt x="10325" y="3077"/>
                  </a:lnTo>
                  <a:lnTo>
                    <a:pt x="7144" y="3164"/>
                  </a:lnTo>
                  <a:lnTo>
                    <a:pt x="68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1;p40">
              <a:extLst>
                <a:ext uri="{FF2B5EF4-FFF2-40B4-BE49-F238E27FC236}">
                  <a16:creationId xmlns="" xmlns:a16="http://schemas.microsoft.com/office/drawing/2014/main" id="{0FBE9509-1466-418D-92AB-CFC3C8BBDF14}"/>
                </a:ext>
              </a:extLst>
            </p:cNvPr>
            <p:cNvSpPr/>
            <p:nvPr/>
          </p:nvSpPr>
          <p:spPr>
            <a:xfrm>
              <a:off x="3174850" y="506561"/>
              <a:ext cx="721629" cy="731202"/>
            </a:xfrm>
            <a:custGeom>
              <a:avLst/>
              <a:gdLst/>
              <a:ahLst/>
              <a:cxnLst/>
              <a:rect l="l" t="t" r="r" b="b"/>
              <a:pathLst>
                <a:path w="10629" h="10770" extrusionOk="0">
                  <a:moveTo>
                    <a:pt x="6849" y="524"/>
                  </a:moveTo>
                  <a:lnTo>
                    <a:pt x="7153" y="3322"/>
                  </a:lnTo>
                  <a:cubicBezTo>
                    <a:pt x="7162" y="3401"/>
                    <a:pt x="7222" y="3453"/>
                    <a:pt x="7301" y="3453"/>
                  </a:cubicBezTo>
                  <a:lnTo>
                    <a:pt x="10108" y="3366"/>
                  </a:lnTo>
                  <a:lnTo>
                    <a:pt x="8118" y="5347"/>
                  </a:lnTo>
                  <a:cubicBezTo>
                    <a:pt x="8057" y="5399"/>
                    <a:pt x="8057" y="5486"/>
                    <a:pt x="8109" y="5547"/>
                  </a:cubicBezTo>
                  <a:lnTo>
                    <a:pt x="9925" y="7694"/>
                  </a:lnTo>
                  <a:lnTo>
                    <a:pt x="7127" y="7363"/>
                  </a:lnTo>
                  <a:cubicBezTo>
                    <a:pt x="7121" y="7363"/>
                    <a:pt x="7116" y="7362"/>
                    <a:pt x="7110" y="7362"/>
                  </a:cubicBezTo>
                  <a:cubicBezTo>
                    <a:pt x="7040" y="7362"/>
                    <a:pt x="6987" y="7412"/>
                    <a:pt x="6970" y="7485"/>
                  </a:cubicBezTo>
                  <a:lnTo>
                    <a:pt x="6423" y="10240"/>
                  </a:lnTo>
                  <a:lnTo>
                    <a:pt x="4937" y="7850"/>
                  </a:lnTo>
                  <a:cubicBezTo>
                    <a:pt x="4911" y="7806"/>
                    <a:pt x="4859" y="7780"/>
                    <a:pt x="4815" y="7780"/>
                  </a:cubicBezTo>
                  <a:cubicBezTo>
                    <a:pt x="4789" y="7780"/>
                    <a:pt x="4772" y="7789"/>
                    <a:pt x="4746" y="7798"/>
                  </a:cubicBezTo>
                  <a:lnTo>
                    <a:pt x="2252" y="9093"/>
                  </a:lnTo>
                  <a:lnTo>
                    <a:pt x="3190" y="6442"/>
                  </a:lnTo>
                  <a:cubicBezTo>
                    <a:pt x="3216" y="6373"/>
                    <a:pt x="3181" y="6294"/>
                    <a:pt x="3112" y="6260"/>
                  </a:cubicBezTo>
                  <a:lnTo>
                    <a:pt x="548" y="5113"/>
                  </a:lnTo>
                  <a:lnTo>
                    <a:pt x="3208" y="4200"/>
                  </a:lnTo>
                  <a:cubicBezTo>
                    <a:pt x="3277" y="4174"/>
                    <a:pt x="3312" y="4096"/>
                    <a:pt x="3294" y="4026"/>
                  </a:cubicBezTo>
                  <a:lnTo>
                    <a:pt x="2591" y="1306"/>
                  </a:lnTo>
                  <a:lnTo>
                    <a:pt x="4963" y="2810"/>
                  </a:lnTo>
                  <a:cubicBezTo>
                    <a:pt x="4989" y="2826"/>
                    <a:pt x="5017" y="2834"/>
                    <a:pt x="5044" y="2834"/>
                  </a:cubicBezTo>
                  <a:cubicBezTo>
                    <a:pt x="5088" y="2834"/>
                    <a:pt x="5130" y="2813"/>
                    <a:pt x="5163" y="2775"/>
                  </a:cubicBezTo>
                  <a:lnTo>
                    <a:pt x="6849" y="524"/>
                  </a:lnTo>
                  <a:close/>
                  <a:moveTo>
                    <a:pt x="6966" y="1"/>
                  </a:moveTo>
                  <a:cubicBezTo>
                    <a:pt x="6916" y="1"/>
                    <a:pt x="6869" y="19"/>
                    <a:pt x="6840" y="55"/>
                  </a:cubicBezTo>
                  <a:lnTo>
                    <a:pt x="5006" y="2497"/>
                  </a:lnTo>
                  <a:lnTo>
                    <a:pt x="2434" y="863"/>
                  </a:lnTo>
                  <a:cubicBezTo>
                    <a:pt x="2412" y="846"/>
                    <a:pt x="2384" y="837"/>
                    <a:pt x="2356" y="837"/>
                  </a:cubicBezTo>
                  <a:cubicBezTo>
                    <a:pt x="2328" y="837"/>
                    <a:pt x="2299" y="846"/>
                    <a:pt x="2278" y="863"/>
                  </a:cubicBezTo>
                  <a:cubicBezTo>
                    <a:pt x="2226" y="898"/>
                    <a:pt x="2208" y="959"/>
                    <a:pt x="2217" y="1019"/>
                  </a:cubicBezTo>
                  <a:lnTo>
                    <a:pt x="2982" y="3965"/>
                  </a:lnTo>
                  <a:lnTo>
                    <a:pt x="105" y="4965"/>
                  </a:lnTo>
                  <a:cubicBezTo>
                    <a:pt x="44" y="4982"/>
                    <a:pt x="10" y="5034"/>
                    <a:pt x="10" y="5095"/>
                  </a:cubicBezTo>
                  <a:cubicBezTo>
                    <a:pt x="1" y="5147"/>
                    <a:pt x="36" y="5208"/>
                    <a:pt x="96" y="5234"/>
                  </a:cubicBezTo>
                  <a:lnTo>
                    <a:pt x="2877" y="6468"/>
                  </a:lnTo>
                  <a:lnTo>
                    <a:pt x="1852" y="9345"/>
                  </a:lnTo>
                  <a:cubicBezTo>
                    <a:pt x="1835" y="9397"/>
                    <a:pt x="1852" y="9458"/>
                    <a:pt x="1895" y="9501"/>
                  </a:cubicBezTo>
                  <a:cubicBezTo>
                    <a:pt x="1922" y="9522"/>
                    <a:pt x="1958" y="9534"/>
                    <a:pt x="1993" y="9534"/>
                  </a:cubicBezTo>
                  <a:cubicBezTo>
                    <a:pt x="2017" y="9534"/>
                    <a:pt x="2040" y="9529"/>
                    <a:pt x="2060" y="9518"/>
                  </a:cubicBezTo>
                  <a:lnTo>
                    <a:pt x="4763" y="8119"/>
                  </a:lnTo>
                  <a:lnTo>
                    <a:pt x="6371" y="10700"/>
                  </a:lnTo>
                  <a:cubicBezTo>
                    <a:pt x="6397" y="10744"/>
                    <a:pt x="6440" y="10770"/>
                    <a:pt x="6492" y="10770"/>
                  </a:cubicBezTo>
                  <a:lnTo>
                    <a:pt x="6519" y="10770"/>
                  </a:lnTo>
                  <a:cubicBezTo>
                    <a:pt x="6579" y="10761"/>
                    <a:pt x="6623" y="10718"/>
                    <a:pt x="6640" y="10657"/>
                  </a:cubicBezTo>
                  <a:lnTo>
                    <a:pt x="7231" y="7667"/>
                  </a:lnTo>
                  <a:lnTo>
                    <a:pt x="10255" y="8024"/>
                  </a:lnTo>
                  <a:cubicBezTo>
                    <a:pt x="10261" y="8025"/>
                    <a:pt x="10266" y="8025"/>
                    <a:pt x="10272" y="8025"/>
                  </a:cubicBezTo>
                  <a:cubicBezTo>
                    <a:pt x="10320" y="8025"/>
                    <a:pt x="10371" y="7992"/>
                    <a:pt x="10394" y="7946"/>
                  </a:cubicBezTo>
                  <a:cubicBezTo>
                    <a:pt x="10420" y="7893"/>
                    <a:pt x="10420" y="7833"/>
                    <a:pt x="10377" y="7789"/>
                  </a:cubicBezTo>
                  <a:lnTo>
                    <a:pt x="8413" y="5460"/>
                  </a:lnTo>
                  <a:lnTo>
                    <a:pt x="10577" y="3314"/>
                  </a:lnTo>
                  <a:cubicBezTo>
                    <a:pt x="10620" y="3279"/>
                    <a:pt x="10629" y="3209"/>
                    <a:pt x="10603" y="3157"/>
                  </a:cubicBezTo>
                  <a:cubicBezTo>
                    <a:pt x="10587" y="3110"/>
                    <a:pt x="10542" y="3069"/>
                    <a:pt x="10488" y="3069"/>
                  </a:cubicBezTo>
                  <a:cubicBezTo>
                    <a:pt x="10483" y="3069"/>
                    <a:pt x="10478" y="3070"/>
                    <a:pt x="10473" y="3070"/>
                  </a:cubicBezTo>
                  <a:lnTo>
                    <a:pt x="7422" y="3157"/>
                  </a:lnTo>
                  <a:lnTo>
                    <a:pt x="7101" y="133"/>
                  </a:lnTo>
                  <a:cubicBezTo>
                    <a:pt x="7092" y="72"/>
                    <a:pt x="7049" y="20"/>
                    <a:pt x="6996" y="3"/>
                  </a:cubicBezTo>
                  <a:cubicBezTo>
                    <a:pt x="6986" y="1"/>
                    <a:pt x="6976" y="1"/>
                    <a:pt x="6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96969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62"/>
          <p:cNvSpPr/>
          <p:nvPr/>
        </p:nvSpPr>
        <p:spPr>
          <a:xfrm>
            <a:off x="2150531" y="403446"/>
            <a:ext cx="4773859" cy="525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62"/>
          <p:cNvSpPr txBox="1">
            <a:spLocks noGrp="1"/>
          </p:cNvSpPr>
          <p:nvPr>
            <p:ph type="title"/>
          </p:nvPr>
        </p:nvSpPr>
        <p:spPr>
          <a:xfrm>
            <a:off x="2425280" y="378493"/>
            <a:ext cx="444965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矩形 39">
            <a:extLst>
              <a:ext uri="{FF2B5EF4-FFF2-40B4-BE49-F238E27FC236}">
                <a16:creationId xmlns="" xmlns:a16="http://schemas.microsoft.com/office/drawing/2014/main" id="{D5B07029-E39C-4AE2-853B-4D74E44118A3}"/>
              </a:ext>
            </a:extLst>
          </p:cNvPr>
          <p:cNvSpPr/>
          <p:nvPr/>
        </p:nvSpPr>
        <p:spPr>
          <a:xfrm>
            <a:off x="6509412" y="1877623"/>
            <a:ext cx="4170881" cy="2560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80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đầu</a:t>
            </a:r>
            <a:endParaRPr lang="zh-CN" altLang="en-US" sz="2800" kern="12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6" name="矩形 41">
            <a:extLst>
              <a:ext uri="{FF2B5EF4-FFF2-40B4-BE49-F238E27FC236}">
                <a16:creationId xmlns="" xmlns:a16="http://schemas.microsoft.com/office/drawing/2014/main" id="{26E51F09-30E1-4EB9-8290-427A22B46242}"/>
              </a:ext>
            </a:extLst>
          </p:cNvPr>
          <p:cNvSpPr/>
          <p:nvPr/>
        </p:nvSpPr>
        <p:spPr>
          <a:xfrm>
            <a:off x="6013275" y="3163456"/>
            <a:ext cx="4220505" cy="2560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80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 khai</a:t>
            </a:r>
            <a:endParaRPr lang="en-US" sz="28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r>
              <a:rPr lang="zh-CN" altLang="en-US" sz="2800" kern="1200" noProof="1">
                <a:solidFill>
                  <a:srgbClr val="1E5AA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zh-CN" altLang="en-US" sz="2800" kern="1200" noProof="1">
                <a:solidFill>
                  <a:srgbClr val="1E5AA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zh-CN" altLang="en-US" sz="2800" kern="12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7" name="矩形 43">
            <a:extLst>
              <a:ext uri="{FF2B5EF4-FFF2-40B4-BE49-F238E27FC236}">
                <a16:creationId xmlns="" xmlns:a16="http://schemas.microsoft.com/office/drawing/2014/main" id="{A05EBBC3-FEEC-4475-BB5B-A5B7CA767771}"/>
              </a:ext>
            </a:extLst>
          </p:cNvPr>
          <p:cNvSpPr/>
          <p:nvPr/>
        </p:nvSpPr>
        <p:spPr>
          <a:xfrm>
            <a:off x="5648224" y="4455105"/>
            <a:ext cx="4220505" cy="2560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80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luận</a:t>
            </a:r>
            <a:endParaRPr lang="zh-CN" altLang="en-US" sz="2800" kern="12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8" name="组合 4">
            <a:extLst>
              <a:ext uri="{FF2B5EF4-FFF2-40B4-BE49-F238E27FC236}">
                <a16:creationId xmlns="" xmlns:a16="http://schemas.microsoft.com/office/drawing/2014/main" id="{EFA580C0-379B-446C-80BB-9F58FB284B7D}"/>
              </a:ext>
            </a:extLst>
          </p:cNvPr>
          <p:cNvGrpSpPr/>
          <p:nvPr/>
        </p:nvGrpSpPr>
        <p:grpSpPr>
          <a:xfrm>
            <a:off x="5874654" y="1300029"/>
            <a:ext cx="2026854" cy="674075"/>
            <a:chOff x="5149849" y="1322716"/>
            <a:chExt cx="2702472" cy="898767"/>
          </a:xfrm>
        </p:grpSpPr>
        <p:pic>
          <p:nvPicPr>
            <p:cNvPr id="119" name="图片 2">
              <a:extLst>
                <a:ext uri="{FF2B5EF4-FFF2-40B4-BE49-F238E27FC236}">
                  <a16:creationId xmlns="" xmlns:a16="http://schemas.microsoft.com/office/drawing/2014/main" id="{43643287-768A-4C26-B95E-6AB2C4F42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849" y="1322716"/>
              <a:ext cx="2559215" cy="898767"/>
            </a:xfrm>
            <a:prstGeom prst="rect">
              <a:avLst/>
            </a:prstGeom>
          </p:spPr>
        </p:pic>
        <p:sp>
          <p:nvSpPr>
            <p:cNvPr id="120" name="矩形 40">
              <a:extLst>
                <a:ext uri="{FF2B5EF4-FFF2-40B4-BE49-F238E27FC236}">
                  <a16:creationId xmlns="" xmlns:a16="http://schemas.microsoft.com/office/drawing/2014/main" id="{CC53198F-E610-48B2-A6B8-DD94ADB3842C}"/>
                </a:ext>
              </a:extLst>
            </p:cNvPr>
            <p:cNvSpPr/>
            <p:nvPr/>
          </p:nvSpPr>
          <p:spPr>
            <a:xfrm>
              <a:off x="6463087" y="1521929"/>
              <a:ext cx="138923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 defTabSz="685800"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n-US" altLang="zh-CN" sz="2100" b="1" kern="1200" noProof="1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01</a:t>
              </a:r>
              <a:endParaRPr lang="zh-CN" altLang="en-US" sz="2100" b="1" kern="1200" noProof="1">
                <a:solidFill>
                  <a:srgbClr val="1E5AA4"/>
                </a:solidFill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1" name="组合 5">
            <a:extLst>
              <a:ext uri="{FF2B5EF4-FFF2-40B4-BE49-F238E27FC236}">
                <a16:creationId xmlns="" xmlns:a16="http://schemas.microsoft.com/office/drawing/2014/main" id="{642B8BD0-2A0C-49B1-A7F9-F21413CDBCB6}"/>
              </a:ext>
            </a:extLst>
          </p:cNvPr>
          <p:cNvGrpSpPr/>
          <p:nvPr/>
        </p:nvGrpSpPr>
        <p:grpSpPr>
          <a:xfrm>
            <a:off x="5403552" y="2528716"/>
            <a:ext cx="2001631" cy="674075"/>
            <a:chOff x="5165732" y="2629905"/>
            <a:chExt cx="2668841" cy="898767"/>
          </a:xfrm>
        </p:grpSpPr>
        <p:pic>
          <p:nvPicPr>
            <p:cNvPr id="122" name="图片 37">
              <a:extLst>
                <a:ext uri="{FF2B5EF4-FFF2-40B4-BE49-F238E27FC236}">
                  <a16:creationId xmlns="" xmlns:a16="http://schemas.microsoft.com/office/drawing/2014/main" id="{F7882BAD-F38B-4CE9-986E-468569A0E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732" y="2629905"/>
              <a:ext cx="2559215" cy="898767"/>
            </a:xfrm>
            <a:prstGeom prst="rect">
              <a:avLst/>
            </a:prstGeom>
          </p:spPr>
        </p:pic>
        <p:sp>
          <p:nvSpPr>
            <p:cNvPr id="123" name="矩形 38">
              <a:extLst>
                <a:ext uri="{FF2B5EF4-FFF2-40B4-BE49-F238E27FC236}">
                  <a16:creationId xmlns="" xmlns:a16="http://schemas.microsoft.com/office/drawing/2014/main" id="{DC2B3C81-0771-4309-A455-6551C1BDDE85}"/>
                </a:ext>
              </a:extLst>
            </p:cNvPr>
            <p:cNvSpPr/>
            <p:nvPr/>
          </p:nvSpPr>
          <p:spPr>
            <a:xfrm>
              <a:off x="6445339" y="2813217"/>
              <a:ext cx="138923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 defTabSz="685800"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n-US" altLang="zh-CN" sz="2100" b="1" kern="1200" noProof="1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02</a:t>
              </a:r>
              <a:endParaRPr lang="zh-CN" altLang="en-US" sz="2100" b="1" kern="1200" noProof="1">
                <a:solidFill>
                  <a:srgbClr val="1E5AA4"/>
                </a:solidFill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4" name="组合 6">
            <a:extLst>
              <a:ext uri="{FF2B5EF4-FFF2-40B4-BE49-F238E27FC236}">
                <a16:creationId xmlns="" xmlns:a16="http://schemas.microsoft.com/office/drawing/2014/main" id="{5F9E644A-5002-48D3-AEBA-A1CA92F50811}"/>
              </a:ext>
            </a:extLst>
          </p:cNvPr>
          <p:cNvGrpSpPr/>
          <p:nvPr/>
        </p:nvGrpSpPr>
        <p:grpSpPr>
          <a:xfrm>
            <a:off x="5012459" y="3837531"/>
            <a:ext cx="2001632" cy="674075"/>
            <a:chOff x="5252057" y="3967101"/>
            <a:chExt cx="2668842" cy="898767"/>
          </a:xfrm>
        </p:grpSpPr>
        <p:pic>
          <p:nvPicPr>
            <p:cNvPr id="125" name="图片 49">
              <a:extLst>
                <a:ext uri="{FF2B5EF4-FFF2-40B4-BE49-F238E27FC236}">
                  <a16:creationId xmlns="" xmlns:a16="http://schemas.microsoft.com/office/drawing/2014/main" id="{4BB40144-6F1E-437E-B2F6-472FE5247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057" y="3967101"/>
              <a:ext cx="2559215" cy="898767"/>
            </a:xfrm>
            <a:prstGeom prst="rect">
              <a:avLst/>
            </a:prstGeom>
          </p:spPr>
        </p:pic>
        <p:sp>
          <p:nvSpPr>
            <p:cNvPr id="126" name="矩形 50">
              <a:extLst>
                <a:ext uri="{FF2B5EF4-FFF2-40B4-BE49-F238E27FC236}">
                  <a16:creationId xmlns="" xmlns:a16="http://schemas.microsoft.com/office/drawing/2014/main" id="{8D826CDD-46A8-490B-BF70-05806F2203B6}"/>
                </a:ext>
              </a:extLst>
            </p:cNvPr>
            <p:cNvSpPr/>
            <p:nvPr/>
          </p:nvSpPr>
          <p:spPr>
            <a:xfrm>
              <a:off x="6531665" y="4163068"/>
              <a:ext cx="138923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 defTabSz="685800"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n-US" altLang="zh-CN" sz="2100" b="1" kern="1200" noProof="1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03</a:t>
              </a:r>
              <a:endParaRPr lang="zh-CN" altLang="en-US" sz="2100" b="1" kern="1200" noProof="1">
                <a:solidFill>
                  <a:srgbClr val="1E5AA4"/>
                </a:solidFill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27" name="图片 52">
            <a:extLst>
              <a:ext uri="{FF2B5EF4-FFF2-40B4-BE49-F238E27FC236}">
                <a16:creationId xmlns="" xmlns:a16="http://schemas.microsoft.com/office/drawing/2014/main" id="{834490FF-D863-4256-85AA-8F1F7E918E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4" y="2152189"/>
            <a:ext cx="2576853" cy="3022498"/>
          </a:xfrm>
          <a:prstGeom prst="rect">
            <a:avLst/>
          </a:prstGeom>
        </p:spPr>
      </p:pic>
      <p:sp>
        <p:nvSpPr>
          <p:cNvPr id="128" name="云形标注 3">
            <a:extLst>
              <a:ext uri="{FF2B5EF4-FFF2-40B4-BE49-F238E27FC236}">
                <a16:creationId xmlns="" xmlns:a16="http://schemas.microsoft.com/office/drawing/2014/main" id="{CB34B290-DAA6-4229-A2D0-1C766D3D7161}"/>
              </a:ext>
            </a:extLst>
          </p:cNvPr>
          <p:cNvSpPr/>
          <p:nvPr/>
        </p:nvSpPr>
        <p:spPr>
          <a:xfrm>
            <a:off x="2531366" y="1110499"/>
            <a:ext cx="2223159" cy="1562337"/>
          </a:xfrm>
          <a:prstGeom prst="cloudCallou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9" name="文本框 8">
            <a:extLst>
              <a:ext uri="{FF2B5EF4-FFF2-40B4-BE49-F238E27FC236}">
                <a16:creationId xmlns="" xmlns:a16="http://schemas.microsoft.com/office/drawing/2014/main" id="{7040D698-7948-48C0-AD4D-4E20DAE21D10}"/>
              </a:ext>
            </a:extLst>
          </p:cNvPr>
          <p:cNvSpPr txBox="1"/>
          <p:nvPr/>
        </p:nvSpPr>
        <p:spPr>
          <a:xfrm>
            <a:off x="2711161" y="1313335"/>
            <a:ext cx="182861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mặt nội dung cần chú ý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汉标中黑体" panose="0201060103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0417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28" grpId="0" animBg="1"/>
      <p:bldP spid="1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47"/>
          <p:cNvSpPr/>
          <p:nvPr/>
        </p:nvSpPr>
        <p:spPr>
          <a:xfrm>
            <a:off x="357134" y="1888054"/>
            <a:ext cx="5416500" cy="1860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7"/>
          <p:cNvSpPr txBox="1">
            <a:spLocks noGrp="1"/>
          </p:cNvSpPr>
          <p:nvPr>
            <p:ph type="title"/>
          </p:nvPr>
        </p:nvSpPr>
        <p:spPr>
          <a:xfrm>
            <a:off x="710778" y="1961402"/>
            <a:ext cx="4353200" cy="14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2" name="Google Shape;1002;p47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03</a:t>
            </a:r>
            <a:endParaRPr/>
          </a:p>
        </p:txBody>
      </p:sp>
      <p:sp>
        <p:nvSpPr>
          <p:cNvPr id="1001" name="Google Shape;1001;p47"/>
          <p:cNvSpPr/>
          <p:nvPr/>
        </p:nvSpPr>
        <p:spPr>
          <a:xfrm>
            <a:off x="3983500" y="845725"/>
            <a:ext cx="1176900" cy="11769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47"/>
          <p:cNvSpPr/>
          <p:nvPr/>
        </p:nvSpPr>
        <p:spPr>
          <a:xfrm flipH="1">
            <a:off x="6349800" y="1438763"/>
            <a:ext cx="2272284" cy="662157"/>
          </a:xfrm>
          <a:custGeom>
            <a:avLst/>
            <a:gdLst/>
            <a:ahLst/>
            <a:cxnLst/>
            <a:rect l="l" t="t" r="r" b="b"/>
            <a:pathLst>
              <a:path w="74367" h="21671" extrusionOk="0">
                <a:moveTo>
                  <a:pt x="43518" y="1"/>
                </a:moveTo>
                <a:cubicBezTo>
                  <a:pt x="35409" y="1"/>
                  <a:pt x="33219" y="4228"/>
                  <a:pt x="32826" y="9454"/>
                </a:cubicBezTo>
                <a:cubicBezTo>
                  <a:pt x="31898" y="8965"/>
                  <a:pt x="30854" y="8709"/>
                  <a:pt x="29829" y="8709"/>
                </a:cubicBezTo>
                <a:cubicBezTo>
                  <a:pt x="27263" y="8709"/>
                  <a:pt x="24813" y="10309"/>
                  <a:pt x="24575" y="13848"/>
                </a:cubicBezTo>
                <a:cubicBezTo>
                  <a:pt x="24491" y="13193"/>
                  <a:pt x="23765" y="12514"/>
                  <a:pt x="23170" y="12229"/>
                </a:cubicBezTo>
                <a:cubicBezTo>
                  <a:pt x="22723" y="12027"/>
                  <a:pt x="22244" y="11929"/>
                  <a:pt x="21762" y="11929"/>
                </a:cubicBezTo>
                <a:cubicBezTo>
                  <a:pt x="21588" y="11929"/>
                  <a:pt x="21414" y="11942"/>
                  <a:pt x="21241" y="11967"/>
                </a:cubicBezTo>
                <a:cubicBezTo>
                  <a:pt x="20360" y="12050"/>
                  <a:pt x="19515" y="12383"/>
                  <a:pt x="18824" y="12931"/>
                </a:cubicBezTo>
                <a:cubicBezTo>
                  <a:pt x="18134" y="13503"/>
                  <a:pt x="17693" y="14312"/>
                  <a:pt x="17598" y="15205"/>
                </a:cubicBezTo>
                <a:cubicBezTo>
                  <a:pt x="17026" y="13776"/>
                  <a:pt x="15657" y="12752"/>
                  <a:pt x="14169" y="12371"/>
                </a:cubicBezTo>
                <a:cubicBezTo>
                  <a:pt x="13642" y="12242"/>
                  <a:pt x="13103" y="12183"/>
                  <a:pt x="12564" y="12183"/>
                </a:cubicBezTo>
                <a:cubicBezTo>
                  <a:pt x="11567" y="12183"/>
                  <a:pt x="10567" y="12385"/>
                  <a:pt x="9632" y="12717"/>
                </a:cubicBezTo>
                <a:cubicBezTo>
                  <a:pt x="8370" y="13169"/>
                  <a:pt x="7168" y="13848"/>
                  <a:pt x="6311" y="14872"/>
                </a:cubicBezTo>
                <a:cubicBezTo>
                  <a:pt x="5453" y="15896"/>
                  <a:pt x="4751" y="17098"/>
                  <a:pt x="5013" y="18408"/>
                </a:cubicBezTo>
                <a:cubicBezTo>
                  <a:pt x="4502" y="17871"/>
                  <a:pt x="3763" y="17595"/>
                  <a:pt x="3027" y="17595"/>
                </a:cubicBezTo>
                <a:cubicBezTo>
                  <a:pt x="2407" y="17595"/>
                  <a:pt x="1789" y="17791"/>
                  <a:pt x="1310" y="18194"/>
                </a:cubicBezTo>
                <a:cubicBezTo>
                  <a:pt x="1072" y="18396"/>
                  <a:pt x="869" y="18634"/>
                  <a:pt x="679" y="18884"/>
                </a:cubicBezTo>
                <a:cubicBezTo>
                  <a:pt x="488" y="19134"/>
                  <a:pt x="346" y="19408"/>
                  <a:pt x="238" y="19694"/>
                </a:cubicBezTo>
                <a:cubicBezTo>
                  <a:pt x="0" y="20432"/>
                  <a:pt x="488" y="21254"/>
                  <a:pt x="1143" y="21670"/>
                </a:cubicBezTo>
                <a:cubicBezTo>
                  <a:pt x="10563" y="21465"/>
                  <a:pt x="20489" y="21432"/>
                  <a:pt x="30511" y="21432"/>
                </a:cubicBezTo>
                <a:cubicBezTo>
                  <a:pt x="35252" y="21432"/>
                  <a:pt x="40014" y="21440"/>
                  <a:pt x="44755" y="21440"/>
                </a:cubicBezTo>
                <a:cubicBezTo>
                  <a:pt x="53871" y="21440"/>
                  <a:pt x="62907" y="21413"/>
                  <a:pt x="71557" y="21254"/>
                </a:cubicBezTo>
                <a:cubicBezTo>
                  <a:pt x="73224" y="21230"/>
                  <a:pt x="74367" y="19456"/>
                  <a:pt x="73605" y="17967"/>
                </a:cubicBezTo>
                <a:lnTo>
                  <a:pt x="73593" y="17944"/>
                </a:lnTo>
                <a:cubicBezTo>
                  <a:pt x="73379" y="17515"/>
                  <a:pt x="73081" y="17134"/>
                  <a:pt x="72712" y="16824"/>
                </a:cubicBezTo>
                <a:cubicBezTo>
                  <a:pt x="72212" y="16455"/>
                  <a:pt x="71640" y="16205"/>
                  <a:pt x="71033" y="16086"/>
                </a:cubicBezTo>
                <a:cubicBezTo>
                  <a:pt x="69998" y="15844"/>
                  <a:pt x="68824" y="15775"/>
                  <a:pt x="67675" y="15775"/>
                </a:cubicBezTo>
                <a:cubicBezTo>
                  <a:pt x="67013" y="15775"/>
                  <a:pt x="66360" y="15798"/>
                  <a:pt x="65747" y="15824"/>
                </a:cubicBezTo>
                <a:cubicBezTo>
                  <a:pt x="65818" y="12979"/>
                  <a:pt x="64663" y="10216"/>
                  <a:pt x="61437" y="9002"/>
                </a:cubicBezTo>
                <a:cubicBezTo>
                  <a:pt x="60504" y="8656"/>
                  <a:pt x="59503" y="8480"/>
                  <a:pt x="58509" y="8480"/>
                </a:cubicBezTo>
                <a:cubicBezTo>
                  <a:pt x="56660" y="8480"/>
                  <a:pt x="54830" y="9090"/>
                  <a:pt x="53483" y="10359"/>
                </a:cubicBezTo>
                <a:cubicBezTo>
                  <a:pt x="53233" y="7585"/>
                  <a:pt x="52435" y="4561"/>
                  <a:pt x="50042" y="2430"/>
                </a:cubicBezTo>
                <a:cubicBezTo>
                  <a:pt x="48209" y="894"/>
                  <a:pt x="45911" y="37"/>
                  <a:pt x="435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47"/>
          <p:cNvSpPr/>
          <p:nvPr/>
        </p:nvSpPr>
        <p:spPr>
          <a:xfrm>
            <a:off x="513924" y="3429001"/>
            <a:ext cx="1913091" cy="557486"/>
          </a:xfrm>
          <a:custGeom>
            <a:avLst/>
            <a:gdLst/>
            <a:ahLst/>
            <a:cxnLst/>
            <a:rect l="l" t="t" r="r" b="b"/>
            <a:pathLst>
              <a:path w="74367" h="21671" extrusionOk="0">
                <a:moveTo>
                  <a:pt x="43518" y="1"/>
                </a:moveTo>
                <a:cubicBezTo>
                  <a:pt x="35409" y="1"/>
                  <a:pt x="33219" y="4228"/>
                  <a:pt x="32826" y="9454"/>
                </a:cubicBezTo>
                <a:cubicBezTo>
                  <a:pt x="31898" y="8965"/>
                  <a:pt x="30854" y="8709"/>
                  <a:pt x="29829" y="8709"/>
                </a:cubicBezTo>
                <a:cubicBezTo>
                  <a:pt x="27263" y="8709"/>
                  <a:pt x="24813" y="10309"/>
                  <a:pt x="24575" y="13848"/>
                </a:cubicBezTo>
                <a:cubicBezTo>
                  <a:pt x="24491" y="13193"/>
                  <a:pt x="23765" y="12514"/>
                  <a:pt x="23170" y="12229"/>
                </a:cubicBezTo>
                <a:cubicBezTo>
                  <a:pt x="22723" y="12027"/>
                  <a:pt x="22244" y="11929"/>
                  <a:pt x="21762" y="11929"/>
                </a:cubicBezTo>
                <a:cubicBezTo>
                  <a:pt x="21588" y="11929"/>
                  <a:pt x="21414" y="11942"/>
                  <a:pt x="21241" y="11967"/>
                </a:cubicBezTo>
                <a:cubicBezTo>
                  <a:pt x="20360" y="12050"/>
                  <a:pt x="19515" y="12383"/>
                  <a:pt x="18824" y="12931"/>
                </a:cubicBezTo>
                <a:cubicBezTo>
                  <a:pt x="18134" y="13503"/>
                  <a:pt x="17693" y="14312"/>
                  <a:pt x="17598" y="15205"/>
                </a:cubicBezTo>
                <a:cubicBezTo>
                  <a:pt x="17026" y="13776"/>
                  <a:pt x="15657" y="12752"/>
                  <a:pt x="14169" y="12371"/>
                </a:cubicBezTo>
                <a:cubicBezTo>
                  <a:pt x="13642" y="12242"/>
                  <a:pt x="13103" y="12183"/>
                  <a:pt x="12564" y="12183"/>
                </a:cubicBezTo>
                <a:cubicBezTo>
                  <a:pt x="11567" y="12183"/>
                  <a:pt x="10567" y="12385"/>
                  <a:pt x="9632" y="12717"/>
                </a:cubicBezTo>
                <a:cubicBezTo>
                  <a:pt x="8370" y="13169"/>
                  <a:pt x="7168" y="13848"/>
                  <a:pt x="6311" y="14872"/>
                </a:cubicBezTo>
                <a:cubicBezTo>
                  <a:pt x="5453" y="15896"/>
                  <a:pt x="4751" y="17098"/>
                  <a:pt x="5013" y="18408"/>
                </a:cubicBezTo>
                <a:cubicBezTo>
                  <a:pt x="4502" y="17871"/>
                  <a:pt x="3763" y="17595"/>
                  <a:pt x="3027" y="17595"/>
                </a:cubicBezTo>
                <a:cubicBezTo>
                  <a:pt x="2407" y="17595"/>
                  <a:pt x="1789" y="17791"/>
                  <a:pt x="1310" y="18194"/>
                </a:cubicBezTo>
                <a:cubicBezTo>
                  <a:pt x="1072" y="18396"/>
                  <a:pt x="869" y="18634"/>
                  <a:pt x="679" y="18884"/>
                </a:cubicBezTo>
                <a:cubicBezTo>
                  <a:pt x="488" y="19134"/>
                  <a:pt x="346" y="19408"/>
                  <a:pt x="238" y="19694"/>
                </a:cubicBezTo>
                <a:cubicBezTo>
                  <a:pt x="0" y="20432"/>
                  <a:pt x="488" y="21254"/>
                  <a:pt x="1143" y="21670"/>
                </a:cubicBezTo>
                <a:cubicBezTo>
                  <a:pt x="10563" y="21465"/>
                  <a:pt x="20489" y="21432"/>
                  <a:pt x="30511" y="21432"/>
                </a:cubicBezTo>
                <a:cubicBezTo>
                  <a:pt x="35252" y="21432"/>
                  <a:pt x="40014" y="21440"/>
                  <a:pt x="44755" y="21440"/>
                </a:cubicBezTo>
                <a:cubicBezTo>
                  <a:pt x="53871" y="21440"/>
                  <a:pt x="62907" y="21413"/>
                  <a:pt x="71557" y="21254"/>
                </a:cubicBezTo>
                <a:cubicBezTo>
                  <a:pt x="73224" y="21230"/>
                  <a:pt x="74367" y="19456"/>
                  <a:pt x="73605" y="17967"/>
                </a:cubicBezTo>
                <a:lnTo>
                  <a:pt x="73593" y="17944"/>
                </a:lnTo>
                <a:cubicBezTo>
                  <a:pt x="73379" y="17515"/>
                  <a:pt x="73081" y="17134"/>
                  <a:pt x="72712" y="16824"/>
                </a:cubicBezTo>
                <a:cubicBezTo>
                  <a:pt x="72212" y="16455"/>
                  <a:pt x="71640" y="16205"/>
                  <a:pt x="71033" y="16086"/>
                </a:cubicBezTo>
                <a:cubicBezTo>
                  <a:pt x="69998" y="15844"/>
                  <a:pt x="68824" y="15775"/>
                  <a:pt x="67675" y="15775"/>
                </a:cubicBezTo>
                <a:cubicBezTo>
                  <a:pt x="67013" y="15775"/>
                  <a:pt x="66360" y="15798"/>
                  <a:pt x="65747" y="15824"/>
                </a:cubicBezTo>
                <a:cubicBezTo>
                  <a:pt x="65818" y="12979"/>
                  <a:pt x="64663" y="10216"/>
                  <a:pt x="61437" y="9002"/>
                </a:cubicBezTo>
                <a:cubicBezTo>
                  <a:pt x="60504" y="8656"/>
                  <a:pt x="59503" y="8480"/>
                  <a:pt x="58509" y="8480"/>
                </a:cubicBezTo>
                <a:cubicBezTo>
                  <a:pt x="56660" y="8480"/>
                  <a:pt x="54830" y="9090"/>
                  <a:pt x="53483" y="10359"/>
                </a:cubicBezTo>
                <a:cubicBezTo>
                  <a:pt x="53233" y="7585"/>
                  <a:pt x="52435" y="4561"/>
                  <a:pt x="50042" y="2430"/>
                </a:cubicBezTo>
                <a:cubicBezTo>
                  <a:pt x="48209" y="894"/>
                  <a:pt x="45911" y="37"/>
                  <a:pt x="435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" name="Google Shape;1005;p47"/>
          <p:cNvGrpSpPr/>
          <p:nvPr/>
        </p:nvGrpSpPr>
        <p:grpSpPr>
          <a:xfrm rot="-385840">
            <a:off x="3332814" y="482723"/>
            <a:ext cx="815493" cy="648045"/>
            <a:chOff x="539375" y="662400"/>
            <a:chExt cx="815500" cy="648050"/>
          </a:xfrm>
        </p:grpSpPr>
        <p:sp>
          <p:nvSpPr>
            <p:cNvPr id="1006" name="Google Shape;1006;p47"/>
            <p:cNvSpPr/>
            <p:nvPr/>
          </p:nvSpPr>
          <p:spPr>
            <a:xfrm>
              <a:off x="974100" y="662400"/>
              <a:ext cx="380775" cy="471850"/>
            </a:xfrm>
            <a:custGeom>
              <a:avLst/>
              <a:gdLst/>
              <a:ahLst/>
              <a:cxnLst/>
              <a:rect l="l" t="t" r="r" b="b"/>
              <a:pathLst>
                <a:path w="15231" h="18874" extrusionOk="0">
                  <a:moveTo>
                    <a:pt x="7345" y="0"/>
                  </a:moveTo>
                  <a:cubicBezTo>
                    <a:pt x="3705" y="0"/>
                    <a:pt x="0" y="2959"/>
                    <a:pt x="1217" y="7563"/>
                  </a:cubicBezTo>
                  <a:cubicBezTo>
                    <a:pt x="2277" y="11587"/>
                    <a:pt x="5027" y="15719"/>
                    <a:pt x="10944" y="18874"/>
                  </a:cubicBezTo>
                  <a:cubicBezTo>
                    <a:pt x="10944" y="18874"/>
                    <a:pt x="15231" y="12004"/>
                    <a:pt x="13088" y="4420"/>
                  </a:cubicBezTo>
                  <a:cubicBezTo>
                    <a:pt x="12216" y="1340"/>
                    <a:pt x="9795" y="0"/>
                    <a:pt x="7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539375" y="971075"/>
              <a:ext cx="520175" cy="339375"/>
            </a:xfrm>
            <a:custGeom>
              <a:avLst/>
              <a:gdLst/>
              <a:ahLst/>
              <a:cxnLst/>
              <a:rect l="l" t="t" r="r" b="b"/>
              <a:pathLst>
                <a:path w="20807" h="13575" extrusionOk="0">
                  <a:moveTo>
                    <a:pt x="8950" y="1"/>
                  </a:moveTo>
                  <a:cubicBezTo>
                    <a:pt x="3467" y="1"/>
                    <a:pt x="0" y="8157"/>
                    <a:pt x="5912" y="11503"/>
                  </a:cubicBezTo>
                  <a:cubicBezTo>
                    <a:pt x="8119" y="12748"/>
                    <a:pt x="10784" y="13575"/>
                    <a:pt x="13970" y="13575"/>
                  </a:cubicBezTo>
                  <a:cubicBezTo>
                    <a:pt x="16026" y="13575"/>
                    <a:pt x="18299" y="13230"/>
                    <a:pt x="20807" y="12432"/>
                  </a:cubicBezTo>
                  <a:cubicBezTo>
                    <a:pt x="20807" y="12432"/>
                    <a:pt x="18878" y="4562"/>
                    <a:pt x="11960" y="811"/>
                  </a:cubicBezTo>
                  <a:cubicBezTo>
                    <a:pt x="10922" y="248"/>
                    <a:pt x="9906" y="1"/>
                    <a:pt x="89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433;p41">
            <a:extLst>
              <a:ext uri="{FF2B5EF4-FFF2-40B4-BE49-F238E27FC236}">
                <a16:creationId xmlns="" xmlns:a16="http://schemas.microsoft.com/office/drawing/2014/main" id="{D8A20029-00B0-41AC-ABCF-F6DD00FAD365}"/>
              </a:ext>
            </a:extLst>
          </p:cNvPr>
          <p:cNvGrpSpPr/>
          <p:nvPr/>
        </p:nvGrpSpPr>
        <p:grpSpPr>
          <a:xfrm>
            <a:off x="5572903" y="1307601"/>
            <a:ext cx="3612331" cy="3893076"/>
            <a:chOff x="5301269" y="1280243"/>
            <a:chExt cx="3612331" cy="3893076"/>
          </a:xfrm>
        </p:grpSpPr>
        <p:sp>
          <p:nvSpPr>
            <p:cNvPr id="100" name="Google Shape;434;p41">
              <a:extLst>
                <a:ext uri="{FF2B5EF4-FFF2-40B4-BE49-F238E27FC236}">
                  <a16:creationId xmlns="" xmlns:a16="http://schemas.microsoft.com/office/drawing/2014/main" id="{0A4D1021-02A3-4205-943A-063B5587DE14}"/>
                </a:ext>
              </a:extLst>
            </p:cNvPr>
            <p:cNvSpPr/>
            <p:nvPr/>
          </p:nvSpPr>
          <p:spPr>
            <a:xfrm>
              <a:off x="7948200" y="3872850"/>
              <a:ext cx="965400" cy="96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35;p41">
              <a:extLst>
                <a:ext uri="{FF2B5EF4-FFF2-40B4-BE49-F238E27FC236}">
                  <a16:creationId xmlns="" xmlns:a16="http://schemas.microsoft.com/office/drawing/2014/main" id="{6A656AFF-0BC3-43BD-9CDA-C5A598C7337C}"/>
                </a:ext>
              </a:extLst>
            </p:cNvPr>
            <p:cNvSpPr/>
            <p:nvPr/>
          </p:nvSpPr>
          <p:spPr>
            <a:xfrm flipH="1">
              <a:off x="6242571" y="3543547"/>
              <a:ext cx="2474500" cy="1623176"/>
            </a:xfrm>
            <a:custGeom>
              <a:avLst/>
              <a:gdLst/>
              <a:ahLst/>
              <a:cxnLst/>
              <a:rect l="l" t="t" r="r" b="b"/>
              <a:pathLst>
                <a:path w="91167" h="59802" extrusionOk="0">
                  <a:moveTo>
                    <a:pt x="57991" y="1"/>
                  </a:moveTo>
                  <a:cubicBezTo>
                    <a:pt x="54951" y="1"/>
                    <a:pt x="43932" y="4748"/>
                    <a:pt x="41861" y="5873"/>
                  </a:cubicBezTo>
                  <a:cubicBezTo>
                    <a:pt x="24252" y="15229"/>
                    <a:pt x="10004" y="29504"/>
                    <a:pt x="3794" y="48296"/>
                  </a:cubicBezTo>
                  <a:cubicBezTo>
                    <a:pt x="2772" y="51307"/>
                    <a:pt x="1670" y="54614"/>
                    <a:pt x="460" y="58109"/>
                  </a:cubicBezTo>
                  <a:cubicBezTo>
                    <a:pt x="0" y="59450"/>
                    <a:pt x="12982" y="59802"/>
                    <a:pt x="26737" y="59802"/>
                  </a:cubicBezTo>
                  <a:cubicBezTo>
                    <a:pt x="41933" y="59802"/>
                    <a:pt x="58072" y="59372"/>
                    <a:pt x="58072" y="59372"/>
                  </a:cubicBezTo>
                  <a:cubicBezTo>
                    <a:pt x="59228" y="53055"/>
                    <a:pt x="62912" y="47436"/>
                    <a:pt x="68100" y="43672"/>
                  </a:cubicBezTo>
                  <a:cubicBezTo>
                    <a:pt x="68100" y="43672"/>
                    <a:pt x="80144" y="34101"/>
                    <a:pt x="87510" y="30768"/>
                  </a:cubicBezTo>
                  <a:cubicBezTo>
                    <a:pt x="91167" y="29128"/>
                    <a:pt x="59363" y="255"/>
                    <a:pt x="58395" y="39"/>
                  </a:cubicBezTo>
                  <a:cubicBezTo>
                    <a:pt x="58283" y="13"/>
                    <a:pt x="58148" y="1"/>
                    <a:pt x="57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36;p41">
              <a:extLst>
                <a:ext uri="{FF2B5EF4-FFF2-40B4-BE49-F238E27FC236}">
                  <a16:creationId xmlns="" xmlns:a16="http://schemas.microsoft.com/office/drawing/2014/main" id="{FA36C1DE-D711-45BD-ADB6-885D7087B212}"/>
                </a:ext>
              </a:extLst>
            </p:cNvPr>
            <p:cNvSpPr/>
            <p:nvPr/>
          </p:nvSpPr>
          <p:spPr>
            <a:xfrm flipH="1">
              <a:off x="6325763" y="3536083"/>
              <a:ext cx="2386857" cy="1637236"/>
            </a:xfrm>
            <a:custGeom>
              <a:avLst/>
              <a:gdLst/>
              <a:ahLst/>
              <a:cxnLst/>
              <a:rect l="l" t="t" r="r" b="b"/>
              <a:pathLst>
                <a:path w="87938" h="60320" extrusionOk="0">
                  <a:moveTo>
                    <a:pt x="57760" y="547"/>
                  </a:moveTo>
                  <a:cubicBezTo>
                    <a:pt x="57902" y="547"/>
                    <a:pt x="58024" y="558"/>
                    <a:pt x="58123" y="583"/>
                  </a:cubicBezTo>
                  <a:cubicBezTo>
                    <a:pt x="58742" y="852"/>
                    <a:pt x="65920" y="7197"/>
                    <a:pt x="73205" y="14294"/>
                  </a:cubicBezTo>
                  <a:cubicBezTo>
                    <a:pt x="82185" y="22978"/>
                    <a:pt x="87320" y="28946"/>
                    <a:pt x="87320" y="30586"/>
                  </a:cubicBezTo>
                  <a:cubicBezTo>
                    <a:pt x="87320" y="30747"/>
                    <a:pt x="87266" y="30828"/>
                    <a:pt x="87212" y="30855"/>
                  </a:cubicBezTo>
                  <a:cubicBezTo>
                    <a:pt x="79873" y="34134"/>
                    <a:pt x="67856" y="43678"/>
                    <a:pt x="67748" y="43786"/>
                  </a:cubicBezTo>
                  <a:cubicBezTo>
                    <a:pt x="62479" y="47630"/>
                    <a:pt x="58876" y="53168"/>
                    <a:pt x="57666" y="59405"/>
                  </a:cubicBezTo>
                  <a:cubicBezTo>
                    <a:pt x="55892" y="59459"/>
                    <a:pt x="42746" y="59782"/>
                    <a:pt x="29600" y="59809"/>
                  </a:cubicBezTo>
                  <a:cubicBezTo>
                    <a:pt x="28647" y="59812"/>
                    <a:pt x="27726" y="59813"/>
                    <a:pt x="26835" y="59813"/>
                  </a:cubicBezTo>
                  <a:cubicBezTo>
                    <a:pt x="4070" y="59813"/>
                    <a:pt x="823" y="58851"/>
                    <a:pt x="538" y="58438"/>
                  </a:cubicBezTo>
                  <a:cubicBezTo>
                    <a:pt x="1748" y="54916"/>
                    <a:pt x="2850" y="51609"/>
                    <a:pt x="3872" y="48652"/>
                  </a:cubicBezTo>
                  <a:cubicBezTo>
                    <a:pt x="9679" y="31097"/>
                    <a:pt x="22771" y="16472"/>
                    <a:pt x="41805" y="6390"/>
                  </a:cubicBezTo>
                  <a:cubicBezTo>
                    <a:pt x="44235" y="5111"/>
                    <a:pt x="54964" y="547"/>
                    <a:pt x="57760" y="547"/>
                  </a:cubicBezTo>
                  <a:close/>
                  <a:moveTo>
                    <a:pt x="57863" y="1"/>
                  </a:moveTo>
                  <a:cubicBezTo>
                    <a:pt x="54651" y="1"/>
                    <a:pt x="43452" y="4937"/>
                    <a:pt x="41590" y="5906"/>
                  </a:cubicBezTo>
                  <a:cubicBezTo>
                    <a:pt x="22448" y="16068"/>
                    <a:pt x="9222" y="30774"/>
                    <a:pt x="3388" y="48490"/>
                  </a:cubicBezTo>
                  <a:cubicBezTo>
                    <a:pt x="2366" y="51475"/>
                    <a:pt x="1264" y="54781"/>
                    <a:pt x="54" y="58303"/>
                  </a:cubicBezTo>
                  <a:cubicBezTo>
                    <a:pt x="0" y="58464"/>
                    <a:pt x="27" y="58599"/>
                    <a:pt x="135" y="58733"/>
                  </a:cubicBezTo>
                  <a:cubicBezTo>
                    <a:pt x="430" y="59137"/>
                    <a:pt x="1291" y="60319"/>
                    <a:pt x="26615" y="60319"/>
                  </a:cubicBezTo>
                  <a:cubicBezTo>
                    <a:pt x="27610" y="60319"/>
                    <a:pt x="28686" y="60319"/>
                    <a:pt x="29815" y="60266"/>
                  </a:cubicBezTo>
                  <a:cubicBezTo>
                    <a:pt x="43821" y="60212"/>
                    <a:pt x="57774" y="59862"/>
                    <a:pt x="57908" y="59862"/>
                  </a:cubicBezTo>
                  <a:cubicBezTo>
                    <a:pt x="57989" y="59862"/>
                    <a:pt x="58097" y="59755"/>
                    <a:pt x="58123" y="59647"/>
                  </a:cubicBezTo>
                  <a:cubicBezTo>
                    <a:pt x="59306" y="53437"/>
                    <a:pt x="62828" y="47926"/>
                    <a:pt x="68071" y="44135"/>
                  </a:cubicBezTo>
                  <a:cubicBezTo>
                    <a:pt x="68205" y="44028"/>
                    <a:pt x="80168" y="34511"/>
                    <a:pt x="87427" y="31258"/>
                  </a:cubicBezTo>
                  <a:cubicBezTo>
                    <a:pt x="87642" y="31177"/>
                    <a:pt x="87938" y="30962"/>
                    <a:pt x="87884" y="30424"/>
                  </a:cubicBezTo>
                  <a:cubicBezTo>
                    <a:pt x="87642" y="27924"/>
                    <a:pt x="79819" y="19886"/>
                    <a:pt x="73286" y="13568"/>
                  </a:cubicBezTo>
                  <a:cubicBezTo>
                    <a:pt x="66915" y="7385"/>
                    <a:pt x="58930" y="180"/>
                    <a:pt x="58312" y="46"/>
                  </a:cubicBezTo>
                  <a:cubicBezTo>
                    <a:pt x="58187" y="15"/>
                    <a:pt x="58037" y="1"/>
                    <a:pt x="578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37;p41">
              <a:extLst>
                <a:ext uri="{FF2B5EF4-FFF2-40B4-BE49-F238E27FC236}">
                  <a16:creationId xmlns="" xmlns:a16="http://schemas.microsoft.com/office/drawing/2014/main" id="{087502B2-2DDF-4B9F-9E73-F1F4863FEA51}"/>
                </a:ext>
              </a:extLst>
            </p:cNvPr>
            <p:cNvSpPr/>
            <p:nvPr/>
          </p:nvSpPr>
          <p:spPr>
            <a:xfrm flipH="1">
              <a:off x="7024085" y="410501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8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38;p41">
              <a:extLst>
                <a:ext uri="{FF2B5EF4-FFF2-40B4-BE49-F238E27FC236}">
                  <a16:creationId xmlns="" xmlns:a16="http://schemas.microsoft.com/office/drawing/2014/main" id="{7A107BA9-A7EA-4102-B99F-98A9A7BB7730}"/>
                </a:ext>
              </a:extLst>
            </p:cNvPr>
            <p:cNvSpPr/>
            <p:nvPr/>
          </p:nvSpPr>
          <p:spPr>
            <a:xfrm flipH="1">
              <a:off x="7024085" y="410501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12775" cap="rnd" cmpd="sng">
              <a:solidFill>
                <a:srgbClr val="3F17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39;p41">
              <a:extLst>
                <a:ext uri="{FF2B5EF4-FFF2-40B4-BE49-F238E27FC236}">
                  <a16:creationId xmlns="" xmlns:a16="http://schemas.microsoft.com/office/drawing/2014/main" id="{D2D3D5BE-0265-41BC-9B56-F5CDED01C52A}"/>
                </a:ext>
              </a:extLst>
            </p:cNvPr>
            <p:cNvSpPr/>
            <p:nvPr/>
          </p:nvSpPr>
          <p:spPr>
            <a:xfrm flipH="1">
              <a:off x="6235269" y="379125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BC5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40;p41">
              <a:extLst>
                <a:ext uri="{FF2B5EF4-FFF2-40B4-BE49-F238E27FC236}">
                  <a16:creationId xmlns="" xmlns:a16="http://schemas.microsoft.com/office/drawing/2014/main" id="{5DCB6320-E402-4090-A4DC-AEB297AFCF91}"/>
                </a:ext>
              </a:extLst>
            </p:cNvPr>
            <p:cNvSpPr/>
            <p:nvPr/>
          </p:nvSpPr>
          <p:spPr>
            <a:xfrm flipH="1">
              <a:off x="6235269" y="379125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2775" cap="rnd" cmpd="sng">
              <a:solidFill>
                <a:srgbClr val="3F17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41;p41">
              <a:extLst>
                <a:ext uri="{FF2B5EF4-FFF2-40B4-BE49-F238E27FC236}">
                  <a16:creationId xmlns="" xmlns:a16="http://schemas.microsoft.com/office/drawing/2014/main" id="{D89A914B-8038-41A7-ABC7-297B01E447AB}"/>
                </a:ext>
              </a:extLst>
            </p:cNvPr>
            <p:cNvSpPr/>
            <p:nvPr/>
          </p:nvSpPr>
          <p:spPr>
            <a:xfrm flipH="1">
              <a:off x="6121434" y="3740303"/>
              <a:ext cx="889541" cy="385179"/>
            </a:xfrm>
            <a:custGeom>
              <a:avLst/>
              <a:gdLst/>
              <a:ahLst/>
              <a:cxnLst/>
              <a:rect l="l" t="t" r="r" b="b"/>
              <a:pathLst>
                <a:path w="32773" h="14191" extrusionOk="0">
                  <a:moveTo>
                    <a:pt x="25627" y="1"/>
                  </a:moveTo>
                  <a:cubicBezTo>
                    <a:pt x="23661" y="1"/>
                    <a:pt x="21660" y="474"/>
                    <a:pt x="19976" y="990"/>
                  </a:cubicBezTo>
                  <a:cubicBezTo>
                    <a:pt x="9813" y="4001"/>
                    <a:pt x="1" y="10211"/>
                    <a:pt x="1" y="10211"/>
                  </a:cubicBezTo>
                  <a:lnTo>
                    <a:pt x="16534" y="14190"/>
                  </a:lnTo>
                  <a:cubicBezTo>
                    <a:pt x="17368" y="13894"/>
                    <a:pt x="18255" y="13545"/>
                    <a:pt x="19115" y="13249"/>
                  </a:cubicBezTo>
                  <a:cubicBezTo>
                    <a:pt x="20890" y="12604"/>
                    <a:pt x="22610" y="12012"/>
                    <a:pt x="24358" y="11367"/>
                  </a:cubicBezTo>
                  <a:cubicBezTo>
                    <a:pt x="25137" y="11045"/>
                    <a:pt x="25944" y="10776"/>
                    <a:pt x="26750" y="10480"/>
                  </a:cubicBezTo>
                  <a:cubicBezTo>
                    <a:pt x="29251" y="9593"/>
                    <a:pt x="32154" y="8867"/>
                    <a:pt x="32530" y="5883"/>
                  </a:cubicBezTo>
                  <a:cubicBezTo>
                    <a:pt x="32772" y="4028"/>
                    <a:pt x="31670" y="2065"/>
                    <a:pt x="29950" y="1044"/>
                  </a:cubicBezTo>
                  <a:cubicBezTo>
                    <a:pt x="28638" y="283"/>
                    <a:pt x="27143" y="1"/>
                    <a:pt x="25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42;p41">
              <a:extLst>
                <a:ext uri="{FF2B5EF4-FFF2-40B4-BE49-F238E27FC236}">
                  <a16:creationId xmlns="" xmlns:a16="http://schemas.microsoft.com/office/drawing/2014/main" id="{0A2B320A-F1F3-4AB6-A3A8-79A70A0A59A4}"/>
                </a:ext>
              </a:extLst>
            </p:cNvPr>
            <p:cNvSpPr/>
            <p:nvPr/>
          </p:nvSpPr>
          <p:spPr>
            <a:xfrm flipH="1">
              <a:off x="6114132" y="3731916"/>
              <a:ext cx="904144" cy="400135"/>
            </a:xfrm>
            <a:custGeom>
              <a:avLst/>
              <a:gdLst/>
              <a:ahLst/>
              <a:cxnLst/>
              <a:rect l="l" t="t" r="r" b="b"/>
              <a:pathLst>
                <a:path w="33311" h="14742" extrusionOk="0">
                  <a:moveTo>
                    <a:pt x="25888" y="0"/>
                  </a:moveTo>
                  <a:cubicBezTo>
                    <a:pt x="23844" y="0"/>
                    <a:pt x="21803" y="502"/>
                    <a:pt x="20164" y="976"/>
                  </a:cubicBezTo>
                  <a:cubicBezTo>
                    <a:pt x="10082" y="3987"/>
                    <a:pt x="243" y="10198"/>
                    <a:pt x="135" y="10251"/>
                  </a:cubicBezTo>
                  <a:cubicBezTo>
                    <a:pt x="55" y="10332"/>
                    <a:pt x="1" y="10493"/>
                    <a:pt x="82" y="10601"/>
                  </a:cubicBezTo>
                  <a:cubicBezTo>
                    <a:pt x="114" y="10666"/>
                    <a:pt x="196" y="10702"/>
                    <a:pt x="273" y="10702"/>
                  </a:cubicBezTo>
                  <a:cubicBezTo>
                    <a:pt x="324" y="10702"/>
                    <a:pt x="372" y="10686"/>
                    <a:pt x="404" y="10655"/>
                  </a:cubicBezTo>
                  <a:cubicBezTo>
                    <a:pt x="512" y="10628"/>
                    <a:pt x="10324" y="4444"/>
                    <a:pt x="20298" y="1460"/>
                  </a:cubicBezTo>
                  <a:cubicBezTo>
                    <a:pt x="21892" y="996"/>
                    <a:pt x="23895" y="505"/>
                    <a:pt x="25883" y="505"/>
                  </a:cubicBezTo>
                  <a:cubicBezTo>
                    <a:pt x="27349" y="505"/>
                    <a:pt x="28806" y="772"/>
                    <a:pt x="30084" y="1514"/>
                  </a:cubicBezTo>
                  <a:cubicBezTo>
                    <a:pt x="31778" y="2509"/>
                    <a:pt x="32773" y="4418"/>
                    <a:pt x="32584" y="6138"/>
                  </a:cubicBezTo>
                  <a:cubicBezTo>
                    <a:pt x="32262" y="8692"/>
                    <a:pt x="29923" y="9499"/>
                    <a:pt x="27665" y="10251"/>
                  </a:cubicBezTo>
                  <a:cubicBezTo>
                    <a:pt x="27423" y="10359"/>
                    <a:pt x="27154" y="10440"/>
                    <a:pt x="26912" y="10520"/>
                  </a:cubicBezTo>
                  <a:lnTo>
                    <a:pt x="16723" y="14230"/>
                  </a:lnTo>
                  <a:cubicBezTo>
                    <a:pt x="16588" y="14284"/>
                    <a:pt x="16508" y="14418"/>
                    <a:pt x="16535" y="14553"/>
                  </a:cubicBezTo>
                  <a:cubicBezTo>
                    <a:pt x="16561" y="14660"/>
                    <a:pt x="16669" y="14741"/>
                    <a:pt x="16777" y="14741"/>
                  </a:cubicBezTo>
                  <a:cubicBezTo>
                    <a:pt x="16803" y="14741"/>
                    <a:pt x="16830" y="14741"/>
                    <a:pt x="16884" y="14660"/>
                  </a:cubicBezTo>
                  <a:lnTo>
                    <a:pt x="27100" y="10977"/>
                  </a:lnTo>
                  <a:cubicBezTo>
                    <a:pt x="27342" y="10870"/>
                    <a:pt x="27611" y="10789"/>
                    <a:pt x="27826" y="10708"/>
                  </a:cubicBezTo>
                  <a:cubicBezTo>
                    <a:pt x="30165" y="9929"/>
                    <a:pt x="32746" y="9015"/>
                    <a:pt x="33068" y="6165"/>
                  </a:cubicBezTo>
                  <a:cubicBezTo>
                    <a:pt x="33310" y="4256"/>
                    <a:pt x="32208" y="2159"/>
                    <a:pt x="30353" y="1084"/>
                  </a:cubicBezTo>
                  <a:cubicBezTo>
                    <a:pt x="28977" y="286"/>
                    <a:pt x="27431" y="0"/>
                    <a:pt x="258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43;p41">
              <a:extLst>
                <a:ext uri="{FF2B5EF4-FFF2-40B4-BE49-F238E27FC236}">
                  <a16:creationId xmlns="" xmlns:a16="http://schemas.microsoft.com/office/drawing/2014/main" id="{56C2ED71-87D1-4385-8148-D45A668D1C36}"/>
                </a:ext>
              </a:extLst>
            </p:cNvPr>
            <p:cNvSpPr/>
            <p:nvPr/>
          </p:nvSpPr>
          <p:spPr>
            <a:xfrm flipH="1">
              <a:off x="6138941" y="4069732"/>
              <a:ext cx="742130" cy="385559"/>
            </a:xfrm>
            <a:custGeom>
              <a:avLst/>
              <a:gdLst/>
              <a:ahLst/>
              <a:cxnLst/>
              <a:rect l="l" t="t" r="r" b="b"/>
              <a:pathLst>
                <a:path w="27342" h="14205" extrusionOk="0">
                  <a:moveTo>
                    <a:pt x="19911" y="1"/>
                  </a:moveTo>
                  <a:cubicBezTo>
                    <a:pt x="17573" y="1"/>
                    <a:pt x="14419" y="574"/>
                    <a:pt x="10216" y="2295"/>
                  </a:cubicBezTo>
                  <a:cubicBezTo>
                    <a:pt x="995" y="6059"/>
                    <a:pt x="968" y="6785"/>
                    <a:pt x="0" y="7134"/>
                  </a:cubicBezTo>
                  <a:lnTo>
                    <a:pt x="14679" y="14205"/>
                  </a:lnTo>
                  <a:cubicBezTo>
                    <a:pt x="16830" y="12941"/>
                    <a:pt x="19142" y="11919"/>
                    <a:pt x="21561" y="11247"/>
                  </a:cubicBezTo>
                  <a:lnTo>
                    <a:pt x="21669" y="11220"/>
                  </a:lnTo>
                  <a:cubicBezTo>
                    <a:pt x="22717" y="10925"/>
                    <a:pt x="23739" y="10656"/>
                    <a:pt x="24653" y="10091"/>
                  </a:cubicBezTo>
                  <a:cubicBezTo>
                    <a:pt x="26346" y="9043"/>
                    <a:pt x="27341" y="7215"/>
                    <a:pt x="27207" y="5252"/>
                  </a:cubicBezTo>
                  <a:cubicBezTo>
                    <a:pt x="27180" y="4446"/>
                    <a:pt x="26938" y="3720"/>
                    <a:pt x="26588" y="3128"/>
                  </a:cubicBezTo>
                  <a:lnTo>
                    <a:pt x="25997" y="2295"/>
                  </a:lnTo>
                  <a:cubicBezTo>
                    <a:pt x="25997" y="2295"/>
                    <a:pt x="24587" y="1"/>
                    <a:pt x="19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44;p41">
              <a:extLst>
                <a:ext uri="{FF2B5EF4-FFF2-40B4-BE49-F238E27FC236}">
                  <a16:creationId xmlns="" xmlns:a16="http://schemas.microsoft.com/office/drawing/2014/main" id="{581F16F4-48D1-41F0-BEAC-2F78366F0549}"/>
                </a:ext>
              </a:extLst>
            </p:cNvPr>
            <p:cNvSpPr/>
            <p:nvPr/>
          </p:nvSpPr>
          <p:spPr>
            <a:xfrm flipH="1">
              <a:off x="6133105" y="4062729"/>
              <a:ext cx="756733" cy="399130"/>
            </a:xfrm>
            <a:custGeom>
              <a:avLst/>
              <a:gdLst/>
              <a:ahLst/>
              <a:cxnLst/>
              <a:rect l="l" t="t" r="r" b="b"/>
              <a:pathLst>
                <a:path w="27880" h="14705" extrusionOk="0">
                  <a:moveTo>
                    <a:pt x="20273" y="1"/>
                  </a:moveTo>
                  <a:cubicBezTo>
                    <a:pt x="17894" y="1"/>
                    <a:pt x="14691" y="580"/>
                    <a:pt x="10432" y="2311"/>
                  </a:cubicBezTo>
                  <a:cubicBezTo>
                    <a:pt x="3684" y="5053"/>
                    <a:pt x="1829" y="6209"/>
                    <a:pt x="941" y="6747"/>
                  </a:cubicBezTo>
                  <a:cubicBezTo>
                    <a:pt x="619" y="6908"/>
                    <a:pt x="458" y="7043"/>
                    <a:pt x="216" y="7123"/>
                  </a:cubicBezTo>
                  <a:cubicBezTo>
                    <a:pt x="81" y="7177"/>
                    <a:pt x="1" y="7311"/>
                    <a:pt x="54" y="7446"/>
                  </a:cubicBezTo>
                  <a:cubicBezTo>
                    <a:pt x="97" y="7552"/>
                    <a:pt x="189" y="7624"/>
                    <a:pt x="292" y="7624"/>
                  </a:cubicBezTo>
                  <a:cubicBezTo>
                    <a:pt x="319" y="7624"/>
                    <a:pt x="348" y="7619"/>
                    <a:pt x="377" y="7607"/>
                  </a:cubicBezTo>
                  <a:cubicBezTo>
                    <a:pt x="673" y="7527"/>
                    <a:pt x="888" y="7392"/>
                    <a:pt x="1210" y="7177"/>
                  </a:cubicBezTo>
                  <a:cubicBezTo>
                    <a:pt x="2097" y="6639"/>
                    <a:pt x="3899" y="5510"/>
                    <a:pt x="10620" y="2768"/>
                  </a:cubicBezTo>
                  <a:cubicBezTo>
                    <a:pt x="14766" y="1078"/>
                    <a:pt x="17880" y="518"/>
                    <a:pt x="20185" y="518"/>
                  </a:cubicBezTo>
                  <a:cubicBezTo>
                    <a:pt x="24666" y="518"/>
                    <a:pt x="26096" y="2634"/>
                    <a:pt x="26132" y="2687"/>
                  </a:cubicBezTo>
                  <a:lnTo>
                    <a:pt x="26696" y="3521"/>
                  </a:lnTo>
                  <a:cubicBezTo>
                    <a:pt x="27019" y="4059"/>
                    <a:pt x="27234" y="4731"/>
                    <a:pt x="27315" y="5510"/>
                  </a:cubicBezTo>
                  <a:cubicBezTo>
                    <a:pt x="27449" y="7338"/>
                    <a:pt x="26535" y="9059"/>
                    <a:pt x="24868" y="10107"/>
                  </a:cubicBezTo>
                  <a:cubicBezTo>
                    <a:pt x="24035" y="10645"/>
                    <a:pt x="23148" y="10887"/>
                    <a:pt x="22180" y="11156"/>
                  </a:cubicBezTo>
                  <a:lnTo>
                    <a:pt x="21857" y="11237"/>
                  </a:lnTo>
                  <a:cubicBezTo>
                    <a:pt x="19411" y="11909"/>
                    <a:pt x="17045" y="12930"/>
                    <a:pt x="14867" y="14248"/>
                  </a:cubicBezTo>
                  <a:cubicBezTo>
                    <a:pt x="14760" y="14301"/>
                    <a:pt x="14733" y="14436"/>
                    <a:pt x="14787" y="14570"/>
                  </a:cubicBezTo>
                  <a:cubicBezTo>
                    <a:pt x="14840" y="14678"/>
                    <a:pt x="14894" y="14705"/>
                    <a:pt x="15002" y="14705"/>
                  </a:cubicBezTo>
                  <a:cubicBezTo>
                    <a:pt x="15082" y="14705"/>
                    <a:pt x="15109" y="14705"/>
                    <a:pt x="15082" y="14651"/>
                  </a:cubicBezTo>
                  <a:cubicBezTo>
                    <a:pt x="17206" y="13333"/>
                    <a:pt x="19491" y="12366"/>
                    <a:pt x="21911" y="11694"/>
                  </a:cubicBezTo>
                  <a:lnTo>
                    <a:pt x="22260" y="11586"/>
                  </a:lnTo>
                  <a:cubicBezTo>
                    <a:pt x="23228" y="11344"/>
                    <a:pt x="24196" y="11075"/>
                    <a:pt x="25083" y="10511"/>
                  </a:cubicBezTo>
                  <a:cubicBezTo>
                    <a:pt x="26885" y="9355"/>
                    <a:pt x="27879" y="7473"/>
                    <a:pt x="27745" y="5430"/>
                  </a:cubicBezTo>
                  <a:cubicBezTo>
                    <a:pt x="27691" y="4596"/>
                    <a:pt x="27476" y="3817"/>
                    <a:pt x="27073" y="3225"/>
                  </a:cubicBezTo>
                  <a:lnTo>
                    <a:pt x="26535" y="2365"/>
                  </a:lnTo>
                  <a:cubicBezTo>
                    <a:pt x="26446" y="2240"/>
                    <a:pt x="24951" y="1"/>
                    <a:pt x="202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45;p41">
              <a:extLst>
                <a:ext uri="{FF2B5EF4-FFF2-40B4-BE49-F238E27FC236}">
                  <a16:creationId xmlns="" xmlns:a16="http://schemas.microsoft.com/office/drawing/2014/main" id="{06B5DADF-E873-42E4-A2C2-936E5756AF36}"/>
                </a:ext>
              </a:extLst>
            </p:cNvPr>
            <p:cNvSpPr/>
            <p:nvPr/>
          </p:nvSpPr>
          <p:spPr>
            <a:xfrm flipH="1">
              <a:off x="6872304" y="3851072"/>
              <a:ext cx="399890" cy="514459"/>
            </a:xfrm>
            <a:custGeom>
              <a:avLst/>
              <a:gdLst/>
              <a:ahLst/>
              <a:cxnLst/>
              <a:rect l="l" t="t" r="r" b="b"/>
              <a:pathLst>
                <a:path w="14733" h="18954" extrusionOk="0">
                  <a:moveTo>
                    <a:pt x="0" y="1"/>
                  </a:moveTo>
                  <a:lnTo>
                    <a:pt x="14733" y="18954"/>
                  </a:lnTo>
                  <a:cubicBezTo>
                    <a:pt x="14679" y="545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46;p41">
              <a:extLst>
                <a:ext uri="{FF2B5EF4-FFF2-40B4-BE49-F238E27FC236}">
                  <a16:creationId xmlns="" xmlns:a16="http://schemas.microsoft.com/office/drawing/2014/main" id="{51F9755A-6114-471B-A8FF-14A7BD180D65}"/>
                </a:ext>
              </a:extLst>
            </p:cNvPr>
            <p:cNvSpPr/>
            <p:nvPr/>
          </p:nvSpPr>
          <p:spPr>
            <a:xfrm flipH="1">
              <a:off x="6865003" y="3843635"/>
              <a:ext cx="415959" cy="527732"/>
            </a:xfrm>
            <a:custGeom>
              <a:avLst/>
              <a:gdLst/>
              <a:ahLst/>
              <a:cxnLst/>
              <a:rect l="l" t="t" r="r" b="b"/>
              <a:pathLst>
                <a:path w="15325" h="19443" extrusionOk="0">
                  <a:moveTo>
                    <a:pt x="290" y="1"/>
                  </a:moveTo>
                  <a:cubicBezTo>
                    <a:pt x="191" y="1"/>
                    <a:pt x="101" y="70"/>
                    <a:pt x="81" y="167"/>
                  </a:cubicBezTo>
                  <a:cubicBezTo>
                    <a:pt x="1" y="302"/>
                    <a:pt x="81" y="463"/>
                    <a:pt x="216" y="490"/>
                  </a:cubicBezTo>
                  <a:cubicBezTo>
                    <a:pt x="377" y="570"/>
                    <a:pt x="14733" y="6082"/>
                    <a:pt x="14787" y="19228"/>
                  </a:cubicBezTo>
                  <a:cubicBezTo>
                    <a:pt x="14841" y="19362"/>
                    <a:pt x="14921" y="19443"/>
                    <a:pt x="15056" y="19443"/>
                  </a:cubicBezTo>
                  <a:cubicBezTo>
                    <a:pt x="15190" y="19443"/>
                    <a:pt x="15298" y="19309"/>
                    <a:pt x="15325" y="19228"/>
                  </a:cubicBezTo>
                  <a:cubicBezTo>
                    <a:pt x="15271" y="5705"/>
                    <a:pt x="538" y="87"/>
                    <a:pt x="404" y="33"/>
                  </a:cubicBezTo>
                  <a:cubicBezTo>
                    <a:pt x="367" y="11"/>
                    <a:pt x="328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47;p41">
              <a:extLst>
                <a:ext uri="{FF2B5EF4-FFF2-40B4-BE49-F238E27FC236}">
                  <a16:creationId xmlns="" xmlns:a16="http://schemas.microsoft.com/office/drawing/2014/main" id="{0648B412-AB86-4B99-BDD4-B7DEF7AA4F69}"/>
                </a:ext>
              </a:extLst>
            </p:cNvPr>
            <p:cNvSpPr/>
            <p:nvPr/>
          </p:nvSpPr>
          <p:spPr>
            <a:xfrm flipH="1">
              <a:off x="7508606" y="3293348"/>
              <a:ext cx="923089" cy="1175080"/>
            </a:xfrm>
            <a:custGeom>
              <a:avLst/>
              <a:gdLst/>
              <a:ahLst/>
              <a:cxnLst/>
              <a:rect l="l" t="t" r="r" b="b"/>
              <a:pathLst>
                <a:path w="34009" h="43293" extrusionOk="0">
                  <a:moveTo>
                    <a:pt x="20865" y="0"/>
                  </a:moveTo>
                  <a:cubicBezTo>
                    <a:pt x="20766" y="0"/>
                    <a:pt x="20667" y="3"/>
                    <a:pt x="20567" y="9"/>
                  </a:cubicBezTo>
                  <a:cubicBezTo>
                    <a:pt x="17610" y="144"/>
                    <a:pt x="16964" y="2348"/>
                    <a:pt x="16964" y="4553"/>
                  </a:cubicBezTo>
                  <a:cubicBezTo>
                    <a:pt x="16964" y="7591"/>
                    <a:pt x="16561" y="10682"/>
                    <a:pt x="15755" y="13747"/>
                  </a:cubicBezTo>
                  <a:cubicBezTo>
                    <a:pt x="14975" y="16651"/>
                    <a:pt x="14061" y="19769"/>
                    <a:pt x="12475" y="22431"/>
                  </a:cubicBezTo>
                  <a:lnTo>
                    <a:pt x="1" y="43293"/>
                  </a:lnTo>
                  <a:lnTo>
                    <a:pt x="1" y="43293"/>
                  </a:lnTo>
                  <a:lnTo>
                    <a:pt x="26508" y="41061"/>
                  </a:lnTo>
                  <a:cubicBezTo>
                    <a:pt x="26912" y="40658"/>
                    <a:pt x="27288" y="40228"/>
                    <a:pt x="27664" y="39798"/>
                  </a:cubicBezTo>
                  <a:cubicBezTo>
                    <a:pt x="32019" y="34609"/>
                    <a:pt x="34009" y="27539"/>
                    <a:pt x="30514" y="21947"/>
                  </a:cubicBezTo>
                  <a:cubicBezTo>
                    <a:pt x="29224" y="19903"/>
                    <a:pt x="28471" y="18479"/>
                    <a:pt x="28740" y="16032"/>
                  </a:cubicBezTo>
                  <a:cubicBezTo>
                    <a:pt x="29008" y="13640"/>
                    <a:pt x="29734" y="11220"/>
                    <a:pt x="29439" y="8854"/>
                  </a:cubicBezTo>
                  <a:cubicBezTo>
                    <a:pt x="29035" y="5521"/>
                    <a:pt x="27369" y="2725"/>
                    <a:pt x="24196" y="977"/>
                  </a:cubicBezTo>
                  <a:cubicBezTo>
                    <a:pt x="23204" y="431"/>
                    <a:pt x="22051" y="0"/>
                    <a:pt x="20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48;p41">
              <a:extLst>
                <a:ext uri="{FF2B5EF4-FFF2-40B4-BE49-F238E27FC236}">
                  <a16:creationId xmlns="" xmlns:a16="http://schemas.microsoft.com/office/drawing/2014/main" id="{25E9114C-EEE2-4ADD-9364-FB54BA69DDE6}"/>
                </a:ext>
              </a:extLst>
            </p:cNvPr>
            <p:cNvSpPr/>
            <p:nvPr/>
          </p:nvSpPr>
          <p:spPr>
            <a:xfrm flipH="1">
              <a:off x="7510044" y="3285992"/>
              <a:ext cx="928952" cy="1187539"/>
            </a:xfrm>
            <a:custGeom>
              <a:avLst/>
              <a:gdLst/>
              <a:ahLst/>
              <a:cxnLst/>
              <a:rect l="l" t="t" r="r" b="b"/>
              <a:pathLst>
                <a:path w="34225" h="43752" extrusionOk="0">
                  <a:moveTo>
                    <a:pt x="21182" y="1"/>
                  </a:moveTo>
                  <a:cubicBezTo>
                    <a:pt x="21075" y="1"/>
                    <a:pt x="20969" y="4"/>
                    <a:pt x="20863" y="12"/>
                  </a:cubicBezTo>
                  <a:cubicBezTo>
                    <a:pt x="18309" y="92"/>
                    <a:pt x="16991" y="1705"/>
                    <a:pt x="16991" y="4770"/>
                  </a:cubicBezTo>
                  <a:cubicBezTo>
                    <a:pt x="16965" y="7835"/>
                    <a:pt x="16588" y="10900"/>
                    <a:pt x="15782" y="13911"/>
                  </a:cubicBezTo>
                  <a:cubicBezTo>
                    <a:pt x="15029" y="16814"/>
                    <a:pt x="14115" y="19879"/>
                    <a:pt x="12529" y="22513"/>
                  </a:cubicBezTo>
                  <a:lnTo>
                    <a:pt x="55" y="43402"/>
                  </a:lnTo>
                  <a:cubicBezTo>
                    <a:pt x="1" y="43483"/>
                    <a:pt x="28" y="43671"/>
                    <a:pt x="162" y="43725"/>
                  </a:cubicBezTo>
                  <a:cubicBezTo>
                    <a:pt x="189" y="43752"/>
                    <a:pt x="270" y="43752"/>
                    <a:pt x="297" y="43752"/>
                  </a:cubicBezTo>
                  <a:cubicBezTo>
                    <a:pt x="404" y="43752"/>
                    <a:pt x="458" y="43725"/>
                    <a:pt x="538" y="43671"/>
                  </a:cubicBezTo>
                  <a:lnTo>
                    <a:pt x="13013" y="22755"/>
                  </a:lnTo>
                  <a:cubicBezTo>
                    <a:pt x="14572" y="20067"/>
                    <a:pt x="15513" y="16975"/>
                    <a:pt x="16292" y="14018"/>
                  </a:cubicBezTo>
                  <a:cubicBezTo>
                    <a:pt x="17099" y="10980"/>
                    <a:pt x="17502" y="7862"/>
                    <a:pt x="17502" y="4770"/>
                  </a:cubicBezTo>
                  <a:cubicBezTo>
                    <a:pt x="17502" y="2028"/>
                    <a:pt x="18605" y="603"/>
                    <a:pt x="20863" y="495"/>
                  </a:cubicBezTo>
                  <a:cubicBezTo>
                    <a:pt x="20940" y="492"/>
                    <a:pt x="21017" y="490"/>
                    <a:pt x="21095" y="490"/>
                  </a:cubicBezTo>
                  <a:cubicBezTo>
                    <a:pt x="22108" y="490"/>
                    <a:pt x="23210" y="812"/>
                    <a:pt x="24358" y="1436"/>
                  </a:cubicBezTo>
                  <a:cubicBezTo>
                    <a:pt x="27288" y="3103"/>
                    <a:pt x="29062" y="5738"/>
                    <a:pt x="29466" y="9152"/>
                  </a:cubicBezTo>
                  <a:cubicBezTo>
                    <a:pt x="29681" y="10711"/>
                    <a:pt x="29358" y="12378"/>
                    <a:pt x="29089" y="13991"/>
                  </a:cubicBezTo>
                  <a:cubicBezTo>
                    <a:pt x="28955" y="14744"/>
                    <a:pt x="28820" y="15524"/>
                    <a:pt x="28767" y="16276"/>
                  </a:cubicBezTo>
                  <a:cubicBezTo>
                    <a:pt x="28498" y="18777"/>
                    <a:pt x="29277" y="20228"/>
                    <a:pt x="30568" y="22352"/>
                  </a:cubicBezTo>
                  <a:cubicBezTo>
                    <a:pt x="33660" y="27326"/>
                    <a:pt x="32557" y="34208"/>
                    <a:pt x="27745" y="39880"/>
                  </a:cubicBezTo>
                  <a:cubicBezTo>
                    <a:pt x="27396" y="40284"/>
                    <a:pt x="27019" y="40741"/>
                    <a:pt x="26616" y="41144"/>
                  </a:cubicBezTo>
                  <a:cubicBezTo>
                    <a:pt x="26508" y="41225"/>
                    <a:pt x="26508" y="41413"/>
                    <a:pt x="26616" y="41520"/>
                  </a:cubicBezTo>
                  <a:cubicBezTo>
                    <a:pt x="26656" y="41561"/>
                    <a:pt x="26723" y="41581"/>
                    <a:pt x="26791" y="41581"/>
                  </a:cubicBezTo>
                  <a:cubicBezTo>
                    <a:pt x="26858" y="41581"/>
                    <a:pt x="26925" y="41561"/>
                    <a:pt x="26965" y="41520"/>
                  </a:cubicBezTo>
                  <a:cubicBezTo>
                    <a:pt x="27369" y="41117"/>
                    <a:pt x="27799" y="40660"/>
                    <a:pt x="28148" y="40230"/>
                  </a:cubicBezTo>
                  <a:cubicBezTo>
                    <a:pt x="33095" y="34342"/>
                    <a:pt x="34224" y="27218"/>
                    <a:pt x="31025" y="22083"/>
                  </a:cubicBezTo>
                  <a:cubicBezTo>
                    <a:pt x="29761" y="20094"/>
                    <a:pt x="29009" y="18750"/>
                    <a:pt x="29277" y="16330"/>
                  </a:cubicBezTo>
                  <a:cubicBezTo>
                    <a:pt x="29331" y="15604"/>
                    <a:pt x="29466" y="14825"/>
                    <a:pt x="29600" y="14072"/>
                  </a:cubicBezTo>
                  <a:cubicBezTo>
                    <a:pt x="29869" y="12432"/>
                    <a:pt x="30165" y="10711"/>
                    <a:pt x="29976" y="9071"/>
                  </a:cubicBezTo>
                  <a:cubicBezTo>
                    <a:pt x="29573" y="5469"/>
                    <a:pt x="27691" y="2727"/>
                    <a:pt x="24627" y="1006"/>
                  </a:cubicBezTo>
                  <a:cubicBezTo>
                    <a:pt x="23427" y="370"/>
                    <a:pt x="22272" y="1"/>
                    <a:pt x="211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49;p41">
              <a:extLst>
                <a:ext uri="{FF2B5EF4-FFF2-40B4-BE49-F238E27FC236}">
                  <a16:creationId xmlns="" xmlns:a16="http://schemas.microsoft.com/office/drawing/2014/main" id="{3F1248DD-C954-4AC3-82F5-1C3DA6877244}"/>
                </a:ext>
              </a:extLst>
            </p:cNvPr>
            <p:cNvSpPr/>
            <p:nvPr/>
          </p:nvSpPr>
          <p:spPr>
            <a:xfrm flipH="1">
              <a:off x="7186071" y="4314069"/>
              <a:ext cx="519562" cy="110579"/>
            </a:xfrm>
            <a:custGeom>
              <a:avLst/>
              <a:gdLst/>
              <a:ahLst/>
              <a:cxnLst/>
              <a:rect l="l" t="t" r="r" b="b"/>
              <a:pathLst>
                <a:path w="19142" h="4074" extrusionOk="0">
                  <a:moveTo>
                    <a:pt x="7908" y="0"/>
                  </a:moveTo>
                  <a:cubicBezTo>
                    <a:pt x="5199" y="0"/>
                    <a:pt x="2397" y="880"/>
                    <a:pt x="0" y="3455"/>
                  </a:cubicBezTo>
                  <a:lnTo>
                    <a:pt x="19142" y="4073"/>
                  </a:lnTo>
                  <a:cubicBezTo>
                    <a:pt x="19142" y="4073"/>
                    <a:pt x="13740" y="0"/>
                    <a:pt x="7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50;p41">
              <a:extLst>
                <a:ext uri="{FF2B5EF4-FFF2-40B4-BE49-F238E27FC236}">
                  <a16:creationId xmlns="" xmlns:a16="http://schemas.microsoft.com/office/drawing/2014/main" id="{BE84F0B2-3CAB-4A86-8FBB-8FA92FDBBA47}"/>
                </a:ext>
              </a:extLst>
            </p:cNvPr>
            <p:cNvSpPr/>
            <p:nvPr/>
          </p:nvSpPr>
          <p:spPr>
            <a:xfrm flipH="1">
              <a:off x="7178770" y="4307337"/>
              <a:ext cx="534897" cy="124611"/>
            </a:xfrm>
            <a:custGeom>
              <a:avLst/>
              <a:gdLst/>
              <a:ahLst/>
              <a:cxnLst/>
              <a:rect l="l" t="t" r="r" b="b"/>
              <a:pathLst>
                <a:path w="19707" h="4591" extrusionOk="0">
                  <a:moveTo>
                    <a:pt x="8157" y="0"/>
                  </a:moveTo>
                  <a:cubicBezTo>
                    <a:pt x="5387" y="0"/>
                    <a:pt x="2522" y="893"/>
                    <a:pt x="81" y="3515"/>
                  </a:cubicBezTo>
                  <a:cubicBezTo>
                    <a:pt x="0" y="3623"/>
                    <a:pt x="0" y="3784"/>
                    <a:pt x="81" y="3891"/>
                  </a:cubicBezTo>
                  <a:cubicBezTo>
                    <a:pt x="135" y="3932"/>
                    <a:pt x="202" y="3952"/>
                    <a:pt x="269" y="3952"/>
                  </a:cubicBezTo>
                  <a:cubicBezTo>
                    <a:pt x="337" y="3952"/>
                    <a:pt x="404" y="3932"/>
                    <a:pt x="458" y="3891"/>
                  </a:cubicBezTo>
                  <a:cubicBezTo>
                    <a:pt x="2794" y="1384"/>
                    <a:pt x="5539" y="527"/>
                    <a:pt x="8199" y="527"/>
                  </a:cubicBezTo>
                  <a:cubicBezTo>
                    <a:pt x="13896" y="527"/>
                    <a:pt x="19203" y="4455"/>
                    <a:pt x="19276" y="4510"/>
                  </a:cubicBezTo>
                  <a:cubicBezTo>
                    <a:pt x="19357" y="4590"/>
                    <a:pt x="19384" y="4590"/>
                    <a:pt x="19438" y="4590"/>
                  </a:cubicBezTo>
                  <a:cubicBezTo>
                    <a:pt x="19545" y="4590"/>
                    <a:pt x="19626" y="4563"/>
                    <a:pt x="19626" y="4429"/>
                  </a:cubicBezTo>
                  <a:cubicBezTo>
                    <a:pt x="19706" y="4321"/>
                    <a:pt x="19680" y="4160"/>
                    <a:pt x="19572" y="4080"/>
                  </a:cubicBezTo>
                  <a:cubicBezTo>
                    <a:pt x="19517" y="4043"/>
                    <a:pt x="14050" y="0"/>
                    <a:pt x="81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51;p41">
              <a:extLst>
                <a:ext uri="{FF2B5EF4-FFF2-40B4-BE49-F238E27FC236}">
                  <a16:creationId xmlns="" xmlns:a16="http://schemas.microsoft.com/office/drawing/2014/main" id="{4AF690CC-CB24-4A6F-92C8-A463B422167D}"/>
                </a:ext>
              </a:extLst>
            </p:cNvPr>
            <p:cNvSpPr/>
            <p:nvPr/>
          </p:nvSpPr>
          <p:spPr>
            <a:xfrm flipH="1">
              <a:off x="5358892" y="1512311"/>
              <a:ext cx="789575" cy="929006"/>
            </a:xfrm>
            <a:custGeom>
              <a:avLst/>
              <a:gdLst/>
              <a:ahLst/>
              <a:cxnLst/>
              <a:rect l="l" t="t" r="r" b="b"/>
              <a:pathLst>
                <a:path w="29090" h="34227" extrusionOk="0">
                  <a:moveTo>
                    <a:pt x="16808" y="0"/>
                  </a:moveTo>
                  <a:cubicBezTo>
                    <a:pt x="16726" y="0"/>
                    <a:pt x="16644" y="1"/>
                    <a:pt x="16561" y="4"/>
                  </a:cubicBezTo>
                  <a:cubicBezTo>
                    <a:pt x="12421" y="138"/>
                    <a:pt x="9061" y="3176"/>
                    <a:pt x="8442" y="7155"/>
                  </a:cubicBezTo>
                  <a:cubicBezTo>
                    <a:pt x="7863" y="6827"/>
                    <a:pt x="7189" y="6641"/>
                    <a:pt x="6487" y="6641"/>
                  </a:cubicBezTo>
                  <a:cubicBezTo>
                    <a:pt x="6440" y="6641"/>
                    <a:pt x="6393" y="6642"/>
                    <a:pt x="6345" y="6644"/>
                  </a:cubicBezTo>
                  <a:cubicBezTo>
                    <a:pt x="4060" y="6725"/>
                    <a:pt x="2232" y="8633"/>
                    <a:pt x="2313" y="10919"/>
                  </a:cubicBezTo>
                  <a:cubicBezTo>
                    <a:pt x="2340" y="12048"/>
                    <a:pt x="2797" y="13069"/>
                    <a:pt x="3576" y="13795"/>
                  </a:cubicBezTo>
                  <a:cubicBezTo>
                    <a:pt x="1399" y="15381"/>
                    <a:pt x="1" y="17962"/>
                    <a:pt x="81" y="20892"/>
                  </a:cubicBezTo>
                  <a:cubicBezTo>
                    <a:pt x="81" y="21269"/>
                    <a:pt x="135" y="21672"/>
                    <a:pt x="189" y="22022"/>
                  </a:cubicBezTo>
                  <a:cubicBezTo>
                    <a:pt x="4356" y="24360"/>
                    <a:pt x="7528" y="28769"/>
                    <a:pt x="8630" y="34092"/>
                  </a:cubicBezTo>
                  <a:cubicBezTo>
                    <a:pt x="9061" y="34200"/>
                    <a:pt x="9491" y="34227"/>
                    <a:pt x="9948" y="34227"/>
                  </a:cubicBezTo>
                  <a:cubicBezTo>
                    <a:pt x="12797" y="34173"/>
                    <a:pt x="15056" y="31780"/>
                    <a:pt x="14975" y="28904"/>
                  </a:cubicBezTo>
                  <a:lnTo>
                    <a:pt x="14975" y="28904"/>
                  </a:lnTo>
                  <a:cubicBezTo>
                    <a:pt x="16482" y="30203"/>
                    <a:pt x="18416" y="30950"/>
                    <a:pt x="20534" y="30950"/>
                  </a:cubicBezTo>
                  <a:cubicBezTo>
                    <a:pt x="20608" y="30950"/>
                    <a:pt x="20681" y="30949"/>
                    <a:pt x="20755" y="30947"/>
                  </a:cubicBezTo>
                  <a:cubicBezTo>
                    <a:pt x="25433" y="30813"/>
                    <a:pt x="29089" y="26914"/>
                    <a:pt x="28955" y="22264"/>
                  </a:cubicBezTo>
                  <a:cubicBezTo>
                    <a:pt x="28820" y="18500"/>
                    <a:pt x="26239" y="15381"/>
                    <a:pt x="22771" y="14413"/>
                  </a:cubicBezTo>
                  <a:cubicBezTo>
                    <a:pt x="24358" y="12827"/>
                    <a:pt x="25299" y="10623"/>
                    <a:pt x="25218" y="8203"/>
                  </a:cubicBezTo>
                  <a:cubicBezTo>
                    <a:pt x="25086" y="3609"/>
                    <a:pt x="21323" y="0"/>
                    <a:pt x="16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52;p41">
              <a:extLst>
                <a:ext uri="{FF2B5EF4-FFF2-40B4-BE49-F238E27FC236}">
                  <a16:creationId xmlns="" xmlns:a16="http://schemas.microsoft.com/office/drawing/2014/main" id="{69F5A3C9-96FB-4131-998D-EA5A6198D3DC}"/>
                </a:ext>
              </a:extLst>
            </p:cNvPr>
            <p:cNvSpPr/>
            <p:nvPr/>
          </p:nvSpPr>
          <p:spPr>
            <a:xfrm flipH="1">
              <a:off x="5355988" y="1507941"/>
              <a:ext cx="796117" cy="939212"/>
            </a:xfrm>
            <a:custGeom>
              <a:avLst/>
              <a:gdLst/>
              <a:ahLst/>
              <a:cxnLst/>
              <a:rect l="l" t="t" r="r" b="b"/>
              <a:pathLst>
                <a:path w="29331" h="34603" extrusionOk="0">
                  <a:moveTo>
                    <a:pt x="16969" y="320"/>
                  </a:moveTo>
                  <a:cubicBezTo>
                    <a:pt x="19063" y="320"/>
                    <a:pt x="21043" y="1122"/>
                    <a:pt x="22583" y="2584"/>
                  </a:cubicBezTo>
                  <a:cubicBezTo>
                    <a:pt x="24196" y="4090"/>
                    <a:pt x="25083" y="6133"/>
                    <a:pt x="25164" y="8364"/>
                  </a:cubicBezTo>
                  <a:cubicBezTo>
                    <a:pt x="25217" y="10649"/>
                    <a:pt x="24357" y="12827"/>
                    <a:pt x="22744" y="14440"/>
                  </a:cubicBezTo>
                  <a:cubicBezTo>
                    <a:pt x="22717" y="14467"/>
                    <a:pt x="22717" y="14548"/>
                    <a:pt x="22717" y="14601"/>
                  </a:cubicBezTo>
                  <a:cubicBezTo>
                    <a:pt x="22744" y="14682"/>
                    <a:pt x="22771" y="14736"/>
                    <a:pt x="22852" y="14736"/>
                  </a:cubicBezTo>
                  <a:cubicBezTo>
                    <a:pt x="26347" y="15704"/>
                    <a:pt x="28793" y="18795"/>
                    <a:pt x="28901" y="22478"/>
                  </a:cubicBezTo>
                  <a:cubicBezTo>
                    <a:pt x="28954" y="24683"/>
                    <a:pt x="28148" y="26780"/>
                    <a:pt x="26642" y="28393"/>
                  </a:cubicBezTo>
                  <a:cubicBezTo>
                    <a:pt x="25137" y="29979"/>
                    <a:pt x="23067" y="30893"/>
                    <a:pt x="20862" y="30974"/>
                  </a:cubicBezTo>
                  <a:cubicBezTo>
                    <a:pt x="20790" y="30975"/>
                    <a:pt x="20717" y="30976"/>
                    <a:pt x="20645" y="30976"/>
                  </a:cubicBezTo>
                  <a:cubicBezTo>
                    <a:pt x="18630" y="30976"/>
                    <a:pt x="16748" y="30255"/>
                    <a:pt x="15217" y="28957"/>
                  </a:cubicBezTo>
                  <a:cubicBezTo>
                    <a:pt x="15202" y="28913"/>
                    <a:pt x="15171" y="28893"/>
                    <a:pt x="15137" y="28893"/>
                  </a:cubicBezTo>
                  <a:cubicBezTo>
                    <a:pt x="15109" y="28893"/>
                    <a:pt x="15079" y="28906"/>
                    <a:pt x="15055" y="28930"/>
                  </a:cubicBezTo>
                  <a:cubicBezTo>
                    <a:pt x="14975" y="28957"/>
                    <a:pt x="14948" y="29011"/>
                    <a:pt x="14948" y="29092"/>
                  </a:cubicBezTo>
                  <a:cubicBezTo>
                    <a:pt x="15002" y="31834"/>
                    <a:pt x="12824" y="34173"/>
                    <a:pt x="10082" y="34227"/>
                  </a:cubicBezTo>
                  <a:cubicBezTo>
                    <a:pt x="9678" y="34227"/>
                    <a:pt x="9302" y="34200"/>
                    <a:pt x="8899" y="34119"/>
                  </a:cubicBezTo>
                  <a:cubicBezTo>
                    <a:pt x="7797" y="28850"/>
                    <a:pt x="4732" y="24495"/>
                    <a:pt x="457" y="22102"/>
                  </a:cubicBezTo>
                  <a:cubicBezTo>
                    <a:pt x="404" y="21726"/>
                    <a:pt x="350" y="21403"/>
                    <a:pt x="350" y="21053"/>
                  </a:cubicBezTo>
                  <a:cubicBezTo>
                    <a:pt x="296" y="18311"/>
                    <a:pt x="1560" y="15704"/>
                    <a:pt x="3791" y="14091"/>
                  </a:cubicBezTo>
                  <a:cubicBezTo>
                    <a:pt x="3818" y="14064"/>
                    <a:pt x="3845" y="14010"/>
                    <a:pt x="3845" y="13956"/>
                  </a:cubicBezTo>
                  <a:cubicBezTo>
                    <a:pt x="3845" y="13902"/>
                    <a:pt x="3818" y="13875"/>
                    <a:pt x="3791" y="13822"/>
                  </a:cubicBezTo>
                  <a:cubicBezTo>
                    <a:pt x="3011" y="13123"/>
                    <a:pt x="2581" y="12128"/>
                    <a:pt x="2527" y="11080"/>
                  </a:cubicBezTo>
                  <a:cubicBezTo>
                    <a:pt x="2474" y="8902"/>
                    <a:pt x="4221" y="7047"/>
                    <a:pt x="6399" y="6966"/>
                  </a:cubicBezTo>
                  <a:cubicBezTo>
                    <a:pt x="7125" y="6966"/>
                    <a:pt x="7823" y="7154"/>
                    <a:pt x="8469" y="7477"/>
                  </a:cubicBezTo>
                  <a:cubicBezTo>
                    <a:pt x="8496" y="7491"/>
                    <a:pt x="8522" y="7497"/>
                    <a:pt x="8549" y="7497"/>
                  </a:cubicBezTo>
                  <a:cubicBezTo>
                    <a:pt x="8576" y="7497"/>
                    <a:pt x="8603" y="7491"/>
                    <a:pt x="8630" y="7477"/>
                  </a:cubicBezTo>
                  <a:cubicBezTo>
                    <a:pt x="8684" y="7450"/>
                    <a:pt x="8738" y="7423"/>
                    <a:pt x="8738" y="7343"/>
                  </a:cubicBezTo>
                  <a:cubicBezTo>
                    <a:pt x="9302" y="3364"/>
                    <a:pt x="12663" y="433"/>
                    <a:pt x="16668" y="326"/>
                  </a:cubicBezTo>
                  <a:cubicBezTo>
                    <a:pt x="16769" y="322"/>
                    <a:pt x="16869" y="320"/>
                    <a:pt x="16969" y="320"/>
                  </a:cubicBezTo>
                  <a:close/>
                  <a:moveTo>
                    <a:pt x="16903" y="1"/>
                  </a:moveTo>
                  <a:cubicBezTo>
                    <a:pt x="16834" y="1"/>
                    <a:pt x="16765" y="2"/>
                    <a:pt x="16695" y="3"/>
                  </a:cubicBezTo>
                  <a:cubicBezTo>
                    <a:pt x="12582" y="138"/>
                    <a:pt x="9168" y="3095"/>
                    <a:pt x="8469" y="7101"/>
                  </a:cubicBezTo>
                  <a:cubicBezTo>
                    <a:pt x="7870" y="6826"/>
                    <a:pt x="7248" y="6668"/>
                    <a:pt x="6603" y="6668"/>
                  </a:cubicBezTo>
                  <a:cubicBezTo>
                    <a:pt x="6553" y="6668"/>
                    <a:pt x="6503" y="6669"/>
                    <a:pt x="6452" y="6671"/>
                  </a:cubicBezTo>
                  <a:cubicBezTo>
                    <a:pt x="4060" y="6724"/>
                    <a:pt x="2178" y="8714"/>
                    <a:pt x="2232" y="11106"/>
                  </a:cubicBezTo>
                  <a:cubicBezTo>
                    <a:pt x="2285" y="12182"/>
                    <a:pt x="2716" y="13176"/>
                    <a:pt x="3441" y="13956"/>
                  </a:cubicBezTo>
                  <a:cubicBezTo>
                    <a:pt x="1237" y="15650"/>
                    <a:pt x="0" y="18284"/>
                    <a:pt x="54" y="21080"/>
                  </a:cubicBezTo>
                  <a:cubicBezTo>
                    <a:pt x="54" y="21457"/>
                    <a:pt x="81" y="21833"/>
                    <a:pt x="162" y="22236"/>
                  </a:cubicBezTo>
                  <a:cubicBezTo>
                    <a:pt x="162" y="22290"/>
                    <a:pt x="188" y="22344"/>
                    <a:pt x="215" y="22371"/>
                  </a:cubicBezTo>
                  <a:cubicBezTo>
                    <a:pt x="4463" y="24710"/>
                    <a:pt x="7528" y="29092"/>
                    <a:pt x="8603" y="34334"/>
                  </a:cubicBezTo>
                  <a:cubicBezTo>
                    <a:pt x="8630" y="34388"/>
                    <a:pt x="8657" y="34469"/>
                    <a:pt x="8738" y="34469"/>
                  </a:cubicBezTo>
                  <a:cubicBezTo>
                    <a:pt x="9141" y="34576"/>
                    <a:pt x="9544" y="34603"/>
                    <a:pt x="9947" y="34603"/>
                  </a:cubicBezTo>
                  <a:cubicBezTo>
                    <a:pt x="10001" y="34603"/>
                    <a:pt x="10028" y="34603"/>
                    <a:pt x="10082" y="34576"/>
                  </a:cubicBezTo>
                  <a:cubicBezTo>
                    <a:pt x="12931" y="34495"/>
                    <a:pt x="15190" y="32210"/>
                    <a:pt x="15270" y="29414"/>
                  </a:cubicBezTo>
                  <a:cubicBezTo>
                    <a:pt x="16771" y="30635"/>
                    <a:pt x="18657" y="31303"/>
                    <a:pt x="20564" y="31303"/>
                  </a:cubicBezTo>
                  <a:cubicBezTo>
                    <a:pt x="20672" y="31303"/>
                    <a:pt x="20781" y="31301"/>
                    <a:pt x="20889" y="31296"/>
                  </a:cubicBezTo>
                  <a:cubicBezTo>
                    <a:pt x="23174" y="31242"/>
                    <a:pt x="25325" y="30302"/>
                    <a:pt x="26911" y="28608"/>
                  </a:cubicBezTo>
                  <a:cubicBezTo>
                    <a:pt x="28497" y="26941"/>
                    <a:pt x="29331" y="24763"/>
                    <a:pt x="29250" y="22451"/>
                  </a:cubicBezTo>
                  <a:cubicBezTo>
                    <a:pt x="29116" y="18768"/>
                    <a:pt x="26750" y="15623"/>
                    <a:pt x="23201" y="14494"/>
                  </a:cubicBezTo>
                  <a:cubicBezTo>
                    <a:pt x="24760" y="12854"/>
                    <a:pt x="25594" y="10676"/>
                    <a:pt x="25540" y="8391"/>
                  </a:cubicBezTo>
                  <a:cubicBezTo>
                    <a:pt x="25459" y="6106"/>
                    <a:pt x="24518" y="3955"/>
                    <a:pt x="22852" y="2369"/>
                  </a:cubicBezTo>
                  <a:cubicBezTo>
                    <a:pt x="21209" y="831"/>
                    <a:pt x="19112" y="1"/>
                    <a:pt x="1690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53;p41">
              <a:extLst>
                <a:ext uri="{FF2B5EF4-FFF2-40B4-BE49-F238E27FC236}">
                  <a16:creationId xmlns="" xmlns:a16="http://schemas.microsoft.com/office/drawing/2014/main" id="{25C47342-8292-48A2-A840-2F2C51BD0119}"/>
                </a:ext>
              </a:extLst>
            </p:cNvPr>
            <p:cNvSpPr/>
            <p:nvPr/>
          </p:nvSpPr>
          <p:spPr>
            <a:xfrm flipH="1">
              <a:off x="5305639" y="1805722"/>
              <a:ext cx="128438" cy="126294"/>
            </a:xfrm>
            <a:custGeom>
              <a:avLst/>
              <a:gdLst/>
              <a:ahLst/>
              <a:cxnLst/>
              <a:rect l="l" t="t" r="r" b="b"/>
              <a:pathLst>
                <a:path w="4732" h="4653" extrusionOk="0">
                  <a:moveTo>
                    <a:pt x="2336" y="0"/>
                  </a:moveTo>
                  <a:cubicBezTo>
                    <a:pt x="2319" y="0"/>
                    <a:pt x="2302" y="1"/>
                    <a:pt x="2285" y="1"/>
                  </a:cubicBezTo>
                  <a:cubicBezTo>
                    <a:pt x="1022" y="28"/>
                    <a:pt x="0" y="1103"/>
                    <a:pt x="54" y="2394"/>
                  </a:cubicBezTo>
                  <a:cubicBezTo>
                    <a:pt x="80" y="3641"/>
                    <a:pt x="1129" y="4652"/>
                    <a:pt x="2397" y="4652"/>
                  </a:cubicBezTo>
                  <a:cubicBezTo>
                    <a:pt x="2413" y="4652"/>
                    <a:pt x="2430" y="4652"/>
                    <a:pt x="2447" y="4652"/>
                  </a:cubicBezTo>
                  <a:cubicBezTo>
                    <a:pt x="3710" y="4598"/>
                    <a:pt x="4732" y="3523"/>
                    <a:pt x="4678" y="2259"/>
                  </a:cubicBezTo>
                  <a:cubicBezTo>
                    <a:pt x="4651" y="986"/>
                    <a:pt x="3604" y="0"/>
                    <a:pt x="2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54;p41">
              <a:extLst>
                <a:ext uri="{FF2B5EF4-FFF2-40B4-BE49-F238E27FC236}">
                  <a16:creationId xmlns="" xmlns:a16="http://schemas.microsoft.com/office/drawing/2014/main" id="{BA897010-7580-450E-B528-26C80CF9C18F}"/>
                </a:ext>
              </a:extLst>
            </p:cNvPr>
            <p:cNvSpPr/>
            <p:nvPr/>
          </p:nvSpPr>
          <p:spPr>
            <a:xfrm flipH="1">
              <a:off x="5301269" y="1801297"/>
              <a:ext cx="137205" cy="135088"/>
            </a:xfrm>
            <a:custGeom>
              <a:avLst/>
              <a:gdLst/>
              <a:ahLst/>
              <a:cxnLst/>
              <a:rect l="l" t="t" r="r" b="b"/>
              <a:pathLst>
                <a:path w="5055" h="4977" extrusionOk="0">
                  <a:moveTo>
                    <a:pt x="2528" y="325"/>
                  </a:moveTo>
                  <a:cubicBezTo>
                    <a:pt x="3066" y="325"/>
                    <a:pt x="3603" y="567"/>
                    <a:pt x="4007" y="917"/>
                  </a:cubicBezTo>
                  <a:cubicBezTo>
                    <a:pt x="4410" y="1293"/>
                    <a:pt x="4679" y="1858"/>
                    <a:pt x="4679" y="2422"/>
                  </a:cubicBezTo>
                  <a:cubicBezTo>
                    <a:pt x="4705" y="2987"/>
                    <a:pt x="4517" y="3551"/>
                    <a:pt x="4114" y="3955"/>
                  </a:cubicBezTo>
                  <a:cubicBezTo>
                    <a:pt x="3711" y="4358"/>
                    <a:pt x="3173" y="4627"/>
                    <a:pt x="2609" y="4627"/>
                  </a:cubicBezTo>
                  <a:cubicBezTo>
                    <a:pt x="2548" y="4632"/>
                    <a:pt x="2489" y="4635"/>
                    <a:pt x="2429" y="4635"/>
                  </a:cubicBezTo>
                  <a:cubicBezTo>
                    <a:pt x="1904" y="4635"/>
                    <a:pt x="1412" y="4424"/>
                    <a:pt x="1049" y="4062"/>
                  </a:cubicBezTo>
                  <a:cubicBezTo>
                    <a:pt x="646" y="3659"/>
                    <a:pt x="377" y="3121"/>
                    <a:pt x="377" y="2557"/>
                  </a:cubicBezTo>
                  <a:cubicBezTo>
                    <a:pt x="350" y="1965"/>
                    <a:pt x="538" y="1401"/>
                    <a:pt x="942" y="997"/>
                  </a:cubicBezTo>
                  <a:cubicBezTo>
                    <a:pt x="1345" y="594"/>
                    <a:pt x="1883" y="325"/>
                    <a:pt x="2474" y="325"/>
                  </a:cubicBezTo>
                  <a:close/>
                  <a:moveTo>
                    <a:pt x="2566" y="1"/>
                  </a:moveTo>
                  <a:cubicBezTo>
                    <a:pt x="2536" y="1"/>
                    <a:pt x="2505" y="1"/>
                    <a:pt x="2474" y="3"/>
                  </a:cubicBezTo>
                  <a:cubicBezTo>
                    <a:pt x="1802" y="3"/>
                    <a:pt x="1184" y="298"/>
                    <a:pt x="727" y="782"/>
                  </a:cubicBezTo>
                  <a:cubicBezTo>
                    <a:pt x="270" y="1239"/>
                    <a:pt x="1" y="1885"/>
                    <a:pt x="55" y="2557"/>
                  </a:cubicBezTo>
                  <a:cubicBezTo>
                    <a:pt x="81" y="3901"/>
                    <a:pt x="1184" y="4976"/>
                    <a:pt x="2528" y="4976"/>
                  </a:cubicBezTo>
                  <a:lnTo>
                    <a:pt x="2609" y="4976"/>
                  </a:lnTo>
                  <a:cubicBezTo>
                    <a:pt x="3281" y="4976"/>
                    <a:pt x="3872" y="4680"/>
                    <a:pt x="4356" y="4197"/>
                  </a:cubicBezTo>
                  <a:cubicBezTo>
                    <a:pt x="4786" y="3740"/>
                    <a:pt x="5055" y="3094"/>
                    <a:pt x="5028" y="2422"/>
                  </a:cubicBezTo>
                  <a:cubicBezTo>
                    <a:pt x="5028" y="1750"/>
                    <a:pt x="4705" y="1132"/>
                    <a:pt x="4248" y="675"/>
                  </a:cubicBezTo>
                  <a:cubicBezTo>
                    <a:pt x="3787" y="264"/>
                    <a:pt x="3203" y="1"/>
                    <a:pt x="25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55;p41">
              <a:extLst>
                <a:ext uri="{FF2B5EF4-FFF2-40B4-BE49-F238E27FC236}">
                  <a16:creationId xmlns="" xmlns:a16="http://schemas.microsoft.com/office/drawing/2014/main" id="{05032BC3-55CD-4E1D-9030-4FEC733270CB}"/>
                </a:ext>
              </a:extLst>
            </p:cNvPr>
            <p:cNvSpPr/>
            <p:nvPr/>
          </p:nvSpPr>
          <p:spPr>
            <a:xfrm flipH="1">
              <a:off x="5653714" y="2208679"/>
              <a:ext cx="223301" cy="114433"/>
            </a:xfrm>
            <a:custGeom>
              <a:avLst/>
              <a:gdLst/>
              <a:ahLst/>
              <a:cxnLst/>
              <a:rect l="l" t="t" r="r" b="b"/>
              <a:pathLst>
                <a:path w="8227" h="4216" extrusionOk="0">
                  <a:moveTo>
                    <a:pt x="8026" y="0"/>
                  </a:moveTo>
                  <a:cubicBezTo>
                    <a:pt x="7971" y="0"/>
                    <a:pt x="7924" y="44"/>
                    <a:pt x="7904" y="102"/>
                  </a:cubicBezTo>
                  <a:cubicBezTo>
                    <a:pt x="7286" y="2307"/>
                    <a:pt x="5377" y="3786"/>
                    <a:pt x="3119" y="3839"/>
                  </a:cubicBezTo>
                  <a:cubicBezTo>
                    <a:pt x="3074" y="3841"/>
                    <a:pt x="3028" y="3841"/>
                    <a:pt x="2983" y="3841"/>
                  </a:cubicBezTo>
                  <a:cubicBezTo>
                    <a:pt x="2036" y="3841"/>
                    <a:pt x="1116" y="3573"/>
                    <a:pt x="269" y="3060"/>
                  </a:cubicBezTo>
                  <a:cubicBezTo>
                    <a:pt x="256" y="3053"/>
                    <a:pt x="237" y="3050"/>
                    <a:pt x="216" y="3050"/>
                  </a:cubicBezTo>
                  <a:cubicBezTo>
                    <a:pt x="153" y="3050"/>
                    <a:pt x="68" y="3080"/>
                    <a:pt x="27" y="3140"/>
                  </a:cubicBezTo>
                  <a:cubicBezTo>
                    <a:pt x="1" y="3194"/>
                    <a:pt x="27" y="3329"/>
                    <a:pt x="108" y="3382"/>
                  </a:cubicBezTo>
                  <a:cubicBezTo>
                    <a:pt x="941" y="3920"/>
                    <a:pt x="1963" y="4216"/>
                    <a:pt x="2985" y="4216"/>
                  </a:cubicBezTo>
                  <a:cubicBezTo>
                    <a:pt x="3065" y="4216"/>
                    <a:pt x="3119" y="4216"/>
                    <a:pt x="3119" y="4189"/>
                  </a:cubicBezTo>
                  <a:cubicBezTo>
                    <a:pt x="5512" y="4108"/>
                    <a:pt x="7555" y="2522"/>
                    <a:pt x="8200" y="210"/>
                  </a:cubicBezTo>
                  <a:cubicBezTo>
                    <a:pt x="8227" y="102"/>
                    <a:pt x="8200" y="49"/>
                    <a:pt x="8093" y="22"/>
                  </a:cubicBezTo>
                  <a:cubicBezTo>
                    <a:pt x="8070" y="7"/>
                    <a:pt x="8048" y="0"/>
                    <a:pt x="80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56;p41">
              <a:extLst>
                <a:ext uri="{FF2B5EF4-FFF2-40B4-BE49-F238E27FC236}">
                  <a16:creationId xmlns="" xmlns:a16="http://schemas.microsoft.com/office/drawing/2014/main" id="{97850787-BBE9-4D0A-9D71-D2AF35E81C39}"/>
                </a:ext>
              </a:extLst>
            </p:cNvPr>
            <p:cNvSpPr/>
            <p:nvPr/>
          </p:nvSpPr>
          <p:spPr>
            <a:xfrm flipH="1">
              <a:off x="5523077" y="1761914"/>
              <a:ext cx="50376" cy="237958"/>
            </a:xfrm>
            <a:custGeom>
              <a:avLst/>
              <a:gdLst/>
              <a:ahLst/>
              <a:cxnLst/>
              <a:rect l="l" t="t" r="r" b="b"/>
              <a:pathLst>
                <a:path w="1856" h="8767" extrusionOk="0">
                  <a:moveTo>
                    <a:pt x="194" y="1"/>
                  </a:moveTo>
                  <a:cubicBezTo>
                    <a:pt x="165" y="1"/>
                    <a:pt x="136" y="10"/>
                    <a:pt x="108" y="29"/>
                  </a:cubicBezTo>
                  <a:cubicBezTo>
                    <a:pt x="27" y="109"/>
                    <a:pt x="0" y="217"/>
                    <a:pt x="81" y="271"/>
                  </a:cubicBezTo>
                  <a:cubicBezTo>
                    <a:pt x="941" y="1454"/>
                    <a:pt x="1452" y="2825"/>
                    <a:pt x="1479" y="4276"/>
                  </a:cubicBezTo>
                  <a:cubicBezTo>
                    <a:pt x="1533" y="5782"/>
                    <a:pt x="1076" y="7261"/>
                    <a:pt x="188" y="8497"/>
                  </a:cubicBezTo>
                  <a:cubicBezTo>
                    <a:pt x="108" y="8578"/>
                    <a:pt x="135" y="8685"/>
                    <a:pt x="215" y="8739"/>
                  </a:cubicBezTo>
                  <a:cubicBezTo>
                    <a:pt x="242" y="8766"/>
                    <a:pt x="269" y="8766"/>
                    <a:pt x="323" y="8766"/>
                  </a:cubicBezTo>
                  <a:cubicBezTo>
                    <a:pt x="350" y="8766"/>
                    <a:pt x="404" y="8739"/>
                    <a:pt x="430" y="8659"/>
                  </a:cubicBezTo>
                  <a:cubicBezTo>
                    <a:pt x="1371" y="7395"/>
                    <a:pt x="1855" y="5863"/>
                    <a:pt x="1828" y="4250"/>
                  </a:cubicBezTo>
                  <a:cubicBezTo>
                    <a:pt x="1801" y="2717"/>
                    <a:pt x="1264" y="1292"/>
                    <a:pt x="350" y="83"/>
                  </a:cubicBezTo>
                  <a:cubicBezTo>
                    <a:pt x="298" y="31"/>
                    <a:pt x="246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57;p41">
              <a:extLst>
                <a:ext uri="{FF2B5EF4-FFF2-40B4-BE49-F238E27FC236}">
                  <a16:creationId xmlns="" xmlns:a16="http://schemas.microsoft.com/office/drawing/2014/main" id="{1076435E-FBAA-441A-9A73-EAD78E538707}"/>
                </a:ext>
              </a:extLst>
            </p:cNvPr>
            <p:cNvSpPr/>
            <p:nvPr/>
          </p:nvSpPr>
          <p:spPr>
            <a:xfrm flipH="1">
              <a:off x="5814235" y="1669738"/>
              <a:ext cx="121164" cy="251312"/>
            </a:xfrm>
            <a:custGeom>
              <a:avLst/>
              <a:gdLst/>
              <a:ahLst/>
              <a:cxnLst/>
              <a:rect l="l" t="t" r="r" b="b"/>
              <a:pathLst>
                <a:path w="4464" h="9259" extrusionOk="0">
                  <a:moveTo>
                    <a:pt x="896" y="1"/>
                  </a:moveTo>
                  <a:cubicBezTo>
                    <a:pt x="842" y="1"/>
                    <a:pt x="774" y="36"/>
                    <a:pt x="754" y="118"/>
                  </a:cubicBezTo>
                  <a:cubicBezTo>
                    <a:pt x="108" y="2161"/>
                    <a:pt x="1" y="3962"/>
                    <a:pt x="485" y="5522"/>
                  </a:cubicBezTo>
                  <a:cubicBezTo>
                    <a:pt x="1049" y="7431"/>
                    <a:pt x="2555" y="8909"/>
                    <a:pt x="4302" y="9259"/>
                  </a:cubicBezTo>
                  <a:cubicBezTo>
                    <a:pt x="4410" y="9259"/>
                    <a:pt x="4464" y="9178"/>
                    <a:pt x="4437" y="9151"/>
                  </a:cubicBezTo>
                  <a:cubicBezTo>
                    <a:pt x="4437" y="9044"/>
                    <a:pt x="4410" y="8990"/>
                    <a:pt x="4302" y="8936"/>
                  </a:cubicBezTo>
                  <a:cubicBezTo>
                    <a:pt x="2716" y="8640"/>
                    <a:pt x="1318" y="7242"/>
                    <a:pt x="780" y="5441"/>
                  </a:cubicBezTo>
                  <a:cubicBezTo>
                    <a:pt x="350" y="3936"/>
                    <a:pt x="431" y="2188"/>
                    <a:pt x="1049" y="199"/>
                  </a:cubicBezTo>
                  <a:cubicBezTo>
                    <a:pt x="1076" y="145"/>
                    <a:pt x="1049" y="37"/>
                    <a:pt x="942" y="11"/>
                  </a:cubicBezTo>
                  <a:cubicBezTo>
                    <a:pt x="929" y="4"/>
                    <a:pt x="913" y="1"/>
                    <a:pt x="89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58;p41">
              <a:extLst>
                <a:ext uri="{FF2B5EF4-FFF2-40B4-BE49-F238E27FC236}">
                  <a16:creationId xmlns="" xmlns:a16="http://schemas.microsoft.com/office/drawing/2014/main" id="{FD178A73-C528-40B6-BAE6-8DF34F040002}"/>
                </a:ext>
              </a:extLst>
            </p:cNvPr>
            <p:cNvSpPr/>
            <p:nvPr/>
          </p:nvSpPr>
          <p:spPr>
            <a:xfrm flipH="1">
              <a:off x="8055147" y="2415939"/>
              <a:ext cx="87589" cy="261084"/>
            </a:xfrm>
            <a:custGeom>
              <a:avLst/>
              <a:gdLst/>
              <a:ahLst/>
              <a:cxnLst/>
              <a:rect l="l" t="t" r="r" b="b"/>
              <a:pathLst>
                <a:path w="3227" h="9619" extrusionOk="0">
                  <a:moveTo>
                    <a:pt x="1034" y="1"/>
                  </a:moveTo>
                  <a:cubicBezTo>
                    <a:pt x="977" y="1"/>
                    <a:pt x="931" y="36"/>
                    <a:pt x="915" y="101"/>
                  </a:cubicBezTo>
                  <a:cubicBezTo>
                    <a:pt x="216" y="1661"/>
                    <a:pt x="1" y="3354"/>
                    <a:pt x="350" y="5048"/>
                  </a:cubicBezTo>
                  <a:cubicBezTo>
                    <a:pt x="700" y="6822"/>
                    <a:pt x="1614" y="8409"/>
                    <a:pt x="2958" y="9592"/>
                  </a:cubicBezTo>
                  <a:cubicBezTo>
                    <a:pt x="2985" y="9618"/>
                    <a:pt x="3039" y="9618"/>
                    <a:pt x="3065" y="9618"/>
                  </a:cubicBezTo>
                  <a:cubicBezTo>
                    <a:pt x="3092" y="9618"/>
                    <a:pt x="3173" y="9592"/>
                    <a:pt x="3173" y="9592"/>
                  </a:cubicBezTo>
                  <a:cubicBezTo>
                    <a:pt x="3227" y="9511"/>
                    <a:pt x="3227" y="9403"/>
                    <a:pt x="3173" y="9350"/>
                  </a:cubicBezTo>
                  <a:cubicBezTo>
                    <a:pt x="1883" y="8194"/>
                    <a:pt x="1022" y="6688"/>
                    <a:pt x="673" y="5021"/>
                  </a:cubicBezTo>
                  <a:cubicBezTo>
                    <a:pt x="350" y="3408"/>
                    <a:pt x="538" y="1741"/>
                    <a:pt x="1210" y="263"/>
                  </a:cubicBezTo>
                  <a:cubicBezTo>
                    <a:pt x="1291" y="182"/>
                    <a:pt x="1237" y="75"/>
                    <a:pt x="1157" y="48"/>
                  </a:cubicBezTo>
                  <a:cubicBezTo>
                    <a:pt x="1114" y="16"/>
                    <a:pt x="1072" y="1"/>
                    <a:pt x="1034" y="1"/>
                  </a:cubicBezTo>
                  <a:close/>
                </a:path>
              </a:pathLst>
            </a:custGeom>
            <a:solidFill>
              <a:srgbClr val="3F1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59;p41">
              <a:extLst>
                <a:ext uri="{FF2B5EF4-FFF2-40B4-BE49-F238E27FC236}">
                  <a16:creationId xmlns="" xmlns:a16="http://schemas.microsoft.com/office/drawing/2014/main" id="{ABCE4FAB-22FF-4EBE-B333-A8F7F755C9E1}"/>
                </a:ext>
              </a:extLst>
            </p:cNvPr>
            <p:cNvSpPr/>
            <p:nvPr/>
          </p:nvSpPr>
          <p:spPr>
            <a:xfrm flipH="1">
              <a:off x="7747948" y="2370340"/>
              <a:ext cx="84657" cy="168039"/>
            </a:xfrm>
            <a:custGeom>
              <a:avLst/>
              <a:gdLst/>
              <a:ahLst/>
              <a:cxnLst/>
              <a:rect l="l" t="t" r="r" b="b"/>
              <a:pathLst>
                <a:path w="3119" h="6191" extrusionOk="0">
                  <a:moveTo>
                    <a:pt x="2713" y="0"/>
                  </a:moveTo>
                  <a:cubicBezTo>
                    <a:pt x="2697" y="0"/>
                    <a:pt x="2680" y="3"/>
                    <a:pt x="2662" y="7"/>
                  </a:cubicBezTo>
                  <a:cubicBezTo>
                    <a:pt x="2554" y="34"/>
                    <a:pt x="2501" y="115"/>
                    <a:pt x="2527" y="195"/>
                  </a:cubicBezTo>
                  <a:cubicBezTo>
                    <a:pt x="2796" y="1324"/>
                    <a:pt x="2689" y="2454"/>
                    <a:pt x="2232" y="3502"/>
                  </a:cubicBezTo>
                  <a:cubicBezTo>
                    <a:pt x="1775" y="4470"/>
                    <a:pt x="1049" y="5303"/>
                    <a:pt x="108" y="5841"/>
                  </a:cubicBezTo>
                  <a:cubicBezTo>
                    <a:pt x="0" y="5922"/>
                    <a:pt x="0" y="6029"/>
                    <a:pt x="27" y="6083"/>
                  </a:cubicBezTo>
                  <a:cubicBezTo>
                    <a:pt x="54" y="6110"/>
                    <a:pt x="108" y="6164"/>
                    <a:pt x="162" y="6164"/>
                  </a:cubicBezTo>
                  <a:cubicBezTo>
                    <a:pt x="192" y="6164"/>
                    <a:pt x="214" y="6146"/>
                    <a:pt x="233" y="6146"/>
                  </a:cubicBezTo>
                  <a:cubicBezTo>
                    <a:pt x="246" y="6146"/>
                    <a:pt x="258" y="6156"/>
                    <a:pt x="269" y="6190"/>
                  </a:cubicBezTo>
                  <a:cubicBezTo>
                    <a:pt x="1291" y="5572"/>
                    <a:pt x="2044" y="4739"/>
                    <a:pt x="2527" y="3663"/>
                  </a:cubicBezTo>
                  <a:cubicBezTo>
                    <a:pt x="3038" y="2561"/>
                    <a:pt x="3119" y="1324"/>
                    <a:pt x="2850" y="142"/>
                  </a:cubicBezTo>
                  <a:cubicBezTo>
                    <a:pt x="2828" y="52"/>
                    <a:pt x="2787" y="0"/>
                    <a:pt x="2713" y="0"/>
                  </a:cubicBezTo>
                  <a:close/>
                </a:path>
              </a:pathLst>
            </a:custGeom>
            <a:solidFill>
              <a:srgbClr val="3F1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60;p41">
              <a:extLst>
                <a:ext uri="{FF2B5EF4-FFF2-40B4-BE49-F238E27FC236}">
                  <a16:creationId xmlns="" xmlns:a16="http://schemas.microsoft.com/office/drawing/2014/main" id="{7CFBD499-FEF9-45E7-B2E3-7104307B16AE}"/>
                </a:ext>
              </a:extLst>
            </p:cNvPr>
            <p:cNvSpPr/>
            <p:nvPr/>
          </p:nvSpPr>
          <p:spPr>
            <a:xfrm flipH="1">
              <a:off x="7497640" y="2135747"/>
              <a:ext cx="852329" cy="973113"/>
            </a:xfrm>
            <a:custGeom>
              <a:avLst/>
              <a:gdLst/>
              <a:ahLst/>
              <a:cxnLst/>
              <a:rect l="l" t="t" r="r" b="b"/>
              <a:pathLst>
                <a:path w="31402" h="35852" extrusionOk="0">
                  <a:moveTo>
                    <a:pt x="11200" y="0"/>
                  </a:moveTo>
                  <a:cubicBezTo>
                    <a:pt x="10813" y="0"/>
                    <a:pt x="10422" y="24"/>
                    <a:pt x="10028" y="74"/>
                  </a:cubicBezTo>
                  <a:cubicBezTo>
                    <a:pt x="4974" y="746"/>
                    <a:pt x="1425" y="5343"/>
                    <a:pt x="2098" y="10398"/>
                  </a:cubicBezTo>
                  <a:cubicBezTo>
                    <a:pt x="2420" y="13005"/>
                    <a:pt x="3845" y="15210"/>
                    <a:pt x="5834" y="16635"/>
                  </a:cubicBezTo>
                  <a:cubicBezTo>
                    <a:pt x="2259" y="18301"/>
                    <a:pt x="1" y="22119"/>
                    <a:pt x="511" y="26178"/>
                  </a:cubicBezTo>
                  <a:cubicBezTo>
                    <a:pt x="1129" y="30819"/>
                    <a:pt x="5055" y="34191"/>
                    <a:pt x="9606" y="34191"/>
                  </a:cubicBezTo>
                  <a:cubicBezTo>
                    <a:pt x="10011" y="34191"/>
                    <a:pt x="10422" y="34164"/>
                    <a:pt x="10835" y="34109"/>
                  </a:cubicBezTo>
                  <a:cubicBezTo>
                    <a:pt x="13201" y="33814"/>
                    <a:pt x="15271" y="32631"/>
                    <a:pt x="16669" y="30937"/>
                  </a:cubicBezTo>
                  <a:cubicBezTo>
                    <a:pt x="17040" y="33781"/>
                    <a:pt x="19458" y="35851"/>
                    <a:pt x="22249" y="35851"/>
                  </a:cubicBezTo>
                  <a:cubicBezTo>
                    <a:pt x="22492" y="35851"/>
                    <a:pt x="22739" y="35835"/>
                    <a:pt x="22986" y="35803"/>
                  </a:cubicBezTo>
                  <a:cubicBezTo>
                    <a:pt x="23497" y="35722"/>
                    <a:pt x="23954" y="35588"/>
                    <a:pt x="24411" y="35427"/>
                  </a:cubicBezTo>
                  <a:cubicBezTo>
                    <a:pt x="24680" y="29485"/>
                    <a:pt x="27288" y="24216"/>
                    <a:pt x="31401" y="20990"/>
                  </a:cubicBezTo>
                  <a:cubicBezTo>
                    <a:pt x="31401" y="20587"/>
                    <a:pt x="31401" y="20130"/>
                    <a:pt x="31321" y="19726"/>
                  </a:cubicBezTo>
                  <a:cubicBezTo>
                    <a:pt x="30917" y="16608"/>
                    <a:pt x="28982" y="14027"/>
                    <a:pt x="26347" y="12710"/>
                  </a:cubicBezTo>
                  <a:cubicBezTo>
                    <a:pt x="27019" y="11796"/>
                    <a:pt x="27395" y="10640"/>
                    <a:pt x="27234" y="9376"/>
                  </a:cubicBezTo>
                  <a:cubicBezTo>
                    <a:pt x="26913" y="7101"/>
                    <a:pt x="24998" y="5439"/>
                    <a:pt x="22747" y="5439"/>
                  </a:cubicBezTo>
                  <a:cubicBezTo>
                    <a:pt x="22551" y="5439"/>
                    <a:pt x="22353" y="5452"/>
                    <a:pt x="22153" y="5478"/>
                  </a:cubicBezTo>
                  <a:cubicBezTo>
                    <a:pt x="21347" y="5585"/>
                    <a:pt x="20567" y="5935"/>
                    <a:pt x="19975" y="6392"/>
                  </a:cubicBezTo>
                  <a:cubicBezTo>
                    <a:pt x="18750" y="2593"/>
                    <a:pt x="15200" y="0"/>
                    <a:pt x="11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61;p41">
              <a:extLst>
                <a:ext uri="{FF2B5EF4-FFF2-40B4-BE49-F238E27FC236}">
                  <a16:creationId xmlns="" xmlns:a16="http://schemas.microsoft.com/office/drawing/2014/main" id="{5CFEB1D5-4C3D-4030-9AD3-7951BD2B4AAA}"/>
                </a:ext>
              </a:extLst>
            </p:cNvPr>
            <p:cNvSpPr/>
            <p:nvPr/>
          </p:nvSpPr>
          <p:spPr>
            <a:xfrm flipH="1">
              <a:off x="7491804" y="2132002"/>
              <a:ext cx="861802" cy="980659"/>
            </a:xfrm>
            <a:custGeom>
              <a:avLst/>
              <a:gdLst/>
              <a:ahLst/>
              <a:cxnLst/>
              <a:rect l="l" t="t" r="r" b="b"/>
              <a:pathLst>
                <a:path w="31751" h="36130" extrusionOk="0">
                  <a:moveTo>
                    <a:pt x="11368" y="296"/>
                  </a:moveTo>
                  <a:cubicBezTo>
                    <a:pt x="15227" y="296"/>
                    <a:pt x="18749" y="2772"/>
                    <a:pt x="19921" y="6557"/>
                  </a:cubicBezTo>
                  <a:cubicBezTo>
                    <a:pt x="19921" y="6584"/>
                    <a:pt x="19975" y="6664"/>
                    <a:pt x="20029" y="6664"/>
                  </a:cubicBezTo>
                  <a:cubicBezTo>
                    <a:pt x="20109" y="6664"/>
                    <a:pt x="20163" y="6664"/>
                    <a:pt x="20217" y="6637"/>
                  </a:cubicBezTo>
                  <a:cubicBezTo>
                    <a:pt x="20808" y="6154"/>
                    <a:pt x="21561" y="5858"/>
                    <a:pt x="22314" y="5750"/>
                  </a:cubicBezTo>
                  <a:cubicBezTo>
                    <a:pt x="22499" y="5727"/>
                    <a:pt x="22683" y="5716"/>
                    <a:pt x="22865" y="5716"/>
                  </a:cubicBezTo>
                  <a:cubicBezTo>
                    <a:pt x="25040" y="5716"/>
                    <a:pt x="26961" y="7306"/>
                    <a:pt x="27234" y="9514"/>
                  </a:cubicBezTo>
                  <a:cubicBezTo>
                    <a:pt x="27395" y="10670"/>
                    <a:pt x="27099" y="11799"/>
                    <a:pt x="26400" y="12713"/>
                  </a:cubicBezTo>
                  <a:cubicBezTo>
                    <a:pt x="26347" y="12740"/>
                    <a:pt x="26347" y="12821"/>
                    <a:pt x="26347" y="12848"/>
                  </a:cubicBezTo>
                  <a:lnTo>
                    <a:pt x="26454" y="12955"/>
                  </a:lnTo>
                  <a:cubicBezTo>
                    <a:pt x="29116" y="14299"/>
                    <a:pt x="30917" y="16880"/>
                    <a:pt x="31320" y="19837"/>
                  </a:cubicBezTo>
                  <a:cubicBezTo>
                    <a:pt x="31374" y="20214"/>
                    <a:pt x="31401" y="20590"/>
                    <a:pt x="31401" y="20967"/>
                  </a:cubicBezTo>
                  <a:cubicBezTo>
                    <a:pt x="27261" y="24300"/>
                    <a:pt x="24707" y="29543"/>
                    <a:pt x="24411" y="35403"/>
                  </a:cubicBezTo>
                  <a:cubicBezTo>
                    <a:pt x="23954" y="35565"/>
                    <a:pt x="23577" y="35672"/>
                    <a:pt x="23120" y="35726"/>
                  </a:cubicBezTo>
                  <a:cubicBezTo>
                    <a:pt x="22854" y="35765"/>
                    <a:pt x="22589" y="35785"/>
                    <a:pt x="22326" y="35785"/>
                  </a:cubicBezTo>
                  <a:cubicBezTo>
                    <a:pt x="21155" y="35785"/>
                    <a:pt x="20032" y="35397"/>
                    <a:pt x="19088" y="34651"/>
                  </a:cubicBezTo>
                  <a:cubicBezTo>
                    <a:pt x="17959" y="33790"/>
                    <a:pt x="17206" y="32473"/>
                    <a:pt x="17018" y="31021"/>
                  </a:cubicBezTo>
                  <a:cubicBezTo>
                    <a:pt x="16991" y="30967"/>
                    <a:pt x="16937" y="30941"/>
                    <a:pt x="16883" y="30887"/>
                  </a:cubicBezTo>
                  <a:lnTo>
                    <a:pt x="16856" y="30887"/>
                  </a:lnTo>
                  <a:cubicBezTo>
                    <a:pt x="16792" y="30887"/>
                    <a:pt x="16762" y="30921"/>
                    <a:pt x="16739" y="30921"/>
                  </a:cubicBezTo>
                  <a:cubicBezTo>
                    <a:pt x="16733" y="30921"/>
                    <a:pt x="16727" y="30919"/>
                    <a:pt x="16722" y="30914"/>
                  </a:cubicBezTo>
                  <a:cubicBezTo>
                    <a:pt x="15217" y="32661"/>
                    <a:pt x="13200" y="33790"/>
                    <a:pt x="10969" y="34086"/>
                  </a:cubicBezTo>
                  <a:cubicBezTo>
                    <a:pt x="10559" y="34142"/>
                    <a:pt x="10152" y="34169"/>
                    <a:pt x="9749" y="34169"/>
                  </a:cubicBezTo>
                  <a:cubicBezTo>
                    <a:pt x="5296" y="34169"/>
                    <a:pt x="1428" y="30853"/>
                    <a:pt x="861" y="26316"/>
                  </a:cubicBezTo>
                  <a:cubicBezTo>
                    <a:pt x="350" y="22365"/>
                    <a:pt x="2420" y="18601"/>
                    <a:pt x="6049" y="16934"/>
                  </a:cubicBezTo>
                  <a:cubicBezTo>
                    <a:pt x="6130" y="16907"/>
                    <a:pt x="6157" y="16880"/>
                    <a:pt x="6157" y="16800"/>
                  </a:cubicBezTo>
                  <a:cubicBezTo>
                    <a:pt x="6157" y="16746"/>
                    <a:pt x="6130" y="16665"/>
                    <a:pt x="6103" y="16638"/>
                  </a:cubicBezTo>
                  <a:cubicBezTo>
                    <a:pt x="4033" y="15160"/>
                    <a:pt x="2769" y="12982"/>
                    <a:pt x="2420" y="10482"/>
                  </a:cubicBezTo>
                  <a:cubicBezTo>
                    <a:pt x="1748" y="5562"/>
                    <a:pt x="5243" y="1019"/>
                    <a:pt x="10189" y="373"/>
                  </a:cubicBezTo>
                  <a:cubicBezTo>
                    <a:pt x="10584" y="322"/>
                    <a:pt x="10978" y="296"/>
                    <a:pt x="11368" y="296"/>
                  </a:cubicBezTo>
                  <a:close/>
                  <a:moveTo>
                    <a:pt x="11396" y="1"/>
                  </a:moveTo>
                  <a:cubicBezTo>
                    <a:pt x="10997" y="1"/>
                    <a:pt x="10594" y="26"/>
                    <a:pt x="10189" y="78"/>
                  </a:cubicBezTo>
                  <a:cubicBezTo>
                    <a:pt x="5081" y="750"/>
                    <a:pt x="1452" y="5455"/>
                    <a:pt x="2124" y="10562"/>
                  </a:cubicBezTo>
                  <a:cubicBezTo>
                    <a:pt x="2447" y="13063"/>
                    <a:pt x="3710" y="15240"/>
                    <a:pt x="5673" y="16746"/>
                  </a:cubicBezTo>
                  <a:cubicBezTo>
                    <a:pt x="2097" y="18520"/>
                    <a:pt x="0" y="22365"/>
                    <a:pt x="538" y="26370"/>
                  </a:cubicBezTo>
                  <a:cubicBezTo>
                    <a:pt x="1156" y="31068"/>
                    <a:pt x="5186" y="34516"/>
                    <a:pt x="9803" y="34516"/>
                  </a:cubicBezTo>
                  <a:cubicBezTo>
                    <a:pt x="10206" y="34516"/>
                    <a:pt x="10613" y="34489"/>
                    <a:pt x="11023" y="34435"/>
                  </a:cubicBezTo>
                  <a:cubicBezTo>
                    <a:pt x="13254" y="34113"/>
                    <a:pt x="15270" y="33091"/>
                    <a:pt x="16749" y="31424"/>
                  </a:cubicBezTo>
                  <a:cubicBezTo>
                    <a:pt x="17018" y="32822"/>
                    <a:pt x="17744" y="34059"/>
                    <a:pt x="18900" y="34919"/>
                  </a:cubicBezTo>
                  <a:cubicBezTo>
                    <a:pt x="19894" y="35726"/>
                    <a:pt x="21131" y="36129"/>
                    <a:pt x="22421" y="36129"/>
                  </a:cubicBezTo>
                  <a:cubicBezTo>
                    <a:pt x="22663" y="36129"/>
                    <a:pt x="22932" y="36129"/>
                    <a:pt x="23201" y="36102"/>
                  </a:cubicBezTo>
                  <a:cubicBezTo>
                    <a:pt x="23685" y="36022"/>
                    <a:pt x="24169" y="35941"/>
                    <a:pt x="24626" y="35726"/>
                  </a:cubicBezTo>
                  <a:cubicBezTo>
                    <a:pt x="24707" y="35726"/>
                    <a:pt x="24733" y="35672"/>
                    <a:pt x="24733" y="35591"/>
                  </a:cubicBezTo>
                  <a:cubicBezTo>
                    <a:pt x="25002" y="29758"/>
                    <a:pt x="27556" y="24542"/>
                    <a:pt x="31696" y="21289"/>
                  </a:cubicBezTo>
                  <a:cubicBezTo>
                    <a:pt x="31723" y="21262"/>
                    <a:pt x="31750" y="21209"/>
                    <a:pt x="31750" y="21155"/>
                  </a:cubicBezTo>
                  <a:cubicBezTo>
                    <a:pt x="31750" y="20752"/>
                    <a:pt x="31750" y="20321"/>
                    <a:pt x="31696" y="19918"/>
                  </a:cubicBezTo>
                  <a:cubicBezTo>
                    <a:pt x="31293" y="16880"/>
                    <a:pt x="29465" y="14272"/>
                    <a:pt x="26777" y="12848"/>
                  </a:cubicBezTo>
                  <a:cubicBezTo>
                    <a:pt x="27449" y="11880"/>
                    <a:pt x="27771" y="10724"/>
                    <a:pt x="27583" y="9568"/>
                  </a:cubicBezTo>
                  <a:cubicBezTo>
                    <a:pt x="27286" y="7163"/>
                    <a:pt x="25228" y="5444"/>
                    <a:pt x="22906" y="5444"/>
                  </a:cubicBezTo>
                  <a:cubicBezTo>
                    <a:pt x="22711" y="5444"/>
                    <a:pt x="22513" y="5456"/>
                    <a:pt x="22314" y="5481"/>
                  </a:cubicBezTo>
                  <a:cubicBezTo>
                    <a:pt x="21588" y="5589"/>
                    <a:pt x="20835" y="5858"/>
                    <a:pt x="20244" y="6288"/>
                  </a:cubicBezTo>
                  <a:cubicBezTo>
                    <a:pt x="18925" y="2479"/>
                    <a:pt x="15345" y="1"/>
                    <a:pt x="1139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62;p41">
              <a:extLst>
                <a:ext uri="{FF2B5EF4-FFF2-40B4-BE49-F238E27FC236}">
                  <a16:creationId xmlns="" xmlns:a16="http://schemas.microsoft.com/office/drawing/2014/main" id="{D6C7B6C4-2180-4646-BC69-B1BDF0C60AF5}"/>
                </a:ext>
              </a:extLst>
            </p:cNvPr>
            <p:cNvSpPr/>
            <p:nvPr/>
          </p:nvSpPr>
          <p:spPr>
            <a:xfrm flipH="1">
              <a:off x="8311264" y="2438386"/>
              <a:ext cx="164212" cy="154549"/>
            </a:xfrm>
            <a:custGeom>
              <a:avLst/>
              <a:gdLst/>
              <a:ahLst/>
              <a:cxnLst/>
              <a:rect l="l" t="t" r="r" b="b"/>
              <a:pathLst>
                <a:path w="6050" h="5694" extrusionOk="0">
                  <a:moveTo>
                    <a:pt x="3051" y="0"/>
                  </a:moveTo>
                  <a:cubicBezTo>
                    <a:pt x="2923" y="0"/>
                    <a:pt x="2793" y="9"/>
                    <a:pt x="2662" y="27"/>
                  </a:cubicBezTo>
                  <a:cubicBezTo>
                    <a:pt x="1103" y="215"/>
                    <a:pt x="1" y="1667"/>
                    <a:pt x="189" y="3200"/>
                  </a:cubicBezTo>
                  <a:cubicBezTo>
                    <a:pt x="388" y="4642"/>
                    <a:pt x="1600" y="5694"/>
                    <a:pt x="3036" y="5694"/>
                  </a:cubicBezTo>
                  <a:cubicBezTo>
                    <a:pt x="3152" y="5694"/>
                    <a:pt x="3269" y="5687"/>
                    <a:pt x="3388" y="5673"/>
                  </a:cubicBezTo>
                  <a:cubicBezTo>
                    <a:pt x="4920" y="5458"/>
                    <a:pt x="6049" y="4060"/>
                    <a:pt x="5834" y="2474"/>
                  </a:cubicBezTo>
                  <a:cubicBezTo>
                    <a:pt x="5662" y="1045"/>
                    <a:pt x="4452" y="0"/>
                    <a:pt x="30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63;p41">
              <a:extLst>
                <a:ext uri="{FF2B5EF4-FFF2-40B4-BE49-F238E27FC236}">
                  <a16:creationId xmlns="" xmlns:a16="http://schemas.microsoft.com/office/drawing/2014/main" id="{AE44CA96-DAAE-4211-A762-9BEB88195BB3}"/>
                </a:ext>
              </a:extLst>
            </p:cNvPr>
            <p:cNvSpPr/>
            <p:nvPr/>
          </p:nvSpPr>
          <p:spPr>
            <a:xfrm flipH="1">
              <a:off x="8309798" y="2433446"/>
              <a:ext cx="167144" cy="163316"/>
            </a:xfrm>
            <a:custGeom>
              <a:avLst/>
              <a:gdLst/>
              <a:ahLst/>
              <a:cxnLst/>
              <a:rect l="l" t="t" r="r" b="b"/>
              <a:pathLst>
                <a:path w="6158" h="6017" extrusionOk="0">
                  <a:moveTo>
                    <a:pt x="3066" y="344"/>
                  </a:moveTo>
                  <a:cubicBezTo>
                    <a:pt x="4383" y="344"/>
                    <a:pt x="5539" y="1338"/>
                    <a:pt x="5727" y="2683"/>
                  </a:cubicBezTo>
                  <a:cubicBezTo>
                    <a:pt x="5835" y="3382"/>
                    <a:pt x="5620" y="4107"/>
                    <a:pt x="5189" y="4672"/>
                  </a:cubicBezTo>
                  <a:cubicBezTo>
                    <a:pt x="4759" y="5210"/>
                    <a:pt x="4114" y="5586"/>
                    <a:pt x="3415" y="5667"/>
                  </a:cubicBezTo>
                  <a:cubicBezTo>
                    <a:pt x="3287" y="5686"/>
                    <a:pt x="3158" y="5696"/>
                    <a:pt x="3029" y="5696"/>
                  </a:cubicBezTo>
                  <a:cubicBezTo>
                    <a:pt x="2455" y="5696"/>
                    <a:pt x="1887" y="5502"/>
                    <a:pt x="1426" y="5129"/>
                  </a:cubicBezTo>
                  <a:cubicBezTo>
                    <a:pt x="888" y="4699"/>
                    <a:pt x="512" y="4054"/>
                    <a:pt x="431" y="3355"/>
                  </a:cubicBezTo>
                  <a:cubicBezTo>
                    <a:pt x="323" y="2656"/>
                    <a:pt x="512" y="1930"/>
                    <a:pt x="969" y="1365"/>
                  </a:cubicBezTo>
                  <a:cubicBezTo>
                    <a:pt x="1399" y="828"/>
                    <a:pt x="2044" y="478"/>
                    <a:pt x="2743" y="371"/>
                  </a:cubicBezTo>
                  <a:cubicBezTo>
                    <a:pt x="2851" y="344"/>
                    <a:pt x="2985" y="344"/>
                    <a:pt x="3066" y="344"/>
                  </a:cubicBezTo>
                  <a:close/>
                  <a:moveTo>
                    <a:pt x="3073" y="1"/>
                  </a:moveTo>
                  <a:cubicBezTo>
                    <a:pt x="2955" y="1"/>
                    <a:pt x="2836" y="7"/>
                    <a:pt x="2716" y="21"/>
                  </a:cubicBezTo>
                  <a:cubicBezTo>
                    <a:pt x="1936" y="129"/>
                    <a:pt x="1211" y="532"/>
                    <a:pt x="727" y="1177"/>
                  </a:cubicBezTo>
                  <a:cubicBezTo>
                    <a:pt x="216" y="1822"/>
                    <a:pt x="1" y="2575"/>
                    <a:pt x="108" y="3382"/>
                  </a:cubicBezTo>
                  <a:cubicBezTo>
                    <a:pt x="216" y="4161"/>
                    <a:pt x="619" y="4860"/>
                    <a:pt x="1264" y="5371"/>
                  </a:cubicBezTo>
                  <a:cubicBezTo>
                    <a:pt x="1775" y="5801"/>
                    <a:pt x="2394" y="6016"/>
                    <a:pt x="3066" y="6016"/>
                  </a:cubicBezTo>
                  <a:cubicBezTo>
                    <a:pt x="3173" y="6016"/>
                    <a:pt x="3308" y="6016"/>
                    <a:pt x="3469" y="5962"/>
                  </a:cubicBezTo>
                  <a:cubicBezTo>
                    <a:pt x="4248" y="5882"/>
                    <a:pt x="4947" y="5478"/>
                    <a:pt x="5458" y="4833"/>
                  </a:cubicBezTo>
                  <a:cubicBezTo>
                    <a:pt x="5969" y="4188"/>
                    <a:pt x="6157" y="3435"/>
                    <a:pt x="6077" y="2602"/>
                  </a:cubicBezTo>
                  <a:cubicBezTo>
                    <a:pt x="5877" y="1082"/>
                    <a:pt x="4569" y="1"/>
                    <a:pt x="30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64;p41">
              <a:extLst>
                <a:ext uri="{FF2B5EF4-FFF2-40B4-BE49-F238E27FC236}">
                  <a16:creationId xmlns="" xmlns:a16="http://schemas.microsoft.com/office/drawing/2014/main" id="{288E55FE-7A91-44F5-9063-1B3D65B2DE70}"/>
                </a:ext>
              </a:extLst>
            </p:cNvPr>
            <p:cNvSpPr/>
            <p:nvPr/>
          </p:nvSpPr>
          <p:spPr>
            <a:xfrm flipH="1">
              <a:off x="7752318" y="2894570"/>
              <a:ext cx="254678" cy="99857"/>
            </a:xfrm>
            <a:custGeom>
              <a:avLst/>
              <a:gdLst/>
              <a:ahLst/>
              <a:cxnLst/>
              <a:rect l="l" t="t" r="r" b="b"/>
              <a:pathLst>
                <a:path w="9383" h="3679" extrusionOk="0">
                  <a:moveTo>
                    <a:pt x="190" y="0"/>
                  </a:moveTo>
                  <a:cubicBezTo>
                    <a:pt x="166" y="0"/>
                    <a:pt x="139" y="7"/>
                    <a:pt x="108" y="23"/>
                  </a:cubicBezTo>
                  <a:cubicBezTo>
                    <a:pt x="54" y="76"/>
                    <a:pt x="0" y="157"/>
                    <a:pt x="54" y="238"/>
                  </a:cubicBezTo>
                  <a:cubicBezTo>
                    <a:pt x="1022" y="2362"/>
                    <a:pt x="3092" y="3679"/>
                    <a:pt x="5377" y="3679"/>
                  </a:cubicBezTo>
                  <a:cubicBezTo>
                    <a:pt x="5646" y="3679"/>
                    <a:pt x="5915" y="3679"/>
                    <a:pt x="6183" y="3571"/>
                  </a:cubicBezTo>
                  <a:cubicBezTo>
                    <a:pt x="7339" y="3437"/>
                    <a:pt x="8442" y="2926"/>
                    <a:pt x="9302" y="2173"/>
                  </a:cubicBezTo>
                  <a:cubicBezTo>
                    <a:pt x="9383" y="2093"/>
                    <a:pt x="9383" y="1985"/>
                    <a:pt x="9302" y="1931"/>
                  </a:cubicBezTo>
                  <a:cubicBezTo>
                    <a:pt x="9275" y="1891"/>
                    <a:pt x="9235" y="1871"/>
                    <a:pt x="9194" y="1871"/>
                  </a:cubicBezTo>
                  <a:cubicBezTo>
                    <a:pt x="9154" y="1871"/>
                    <a:pt x="9114" y="1891"/>
                    <a:pt x="9087" y="1931"/>
                  </a:cubicBezTo>
                  <a:cubicBezTo>
                    <a:pt x="8227" y="2657"/>
                    <a:pt x="7232" y="3141"/>
                    <a:pt x="6130" y="3276"/>
                  </a:cubicBezTo>
                  <a:cubicBezTo>
                    <a:pt x="5882" y="3309"/>
                    <a:pt x="5636" y="3325"/>
                    <a:pt x="5391" y="3325"/>
                  </a:cubicBezTo>
                  <a:cubicBezTo>
                    <a:pt x="3241" y="3325"/>
                    <a:pt x="1243" y="2080"/>
                    <a:pt x="350" y="76"/>
                  </a:cubicBezTo>
                  <a:cubicBezTo>
                    <a:pt x="293" y="38"/>
                    <a:pt x="249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5;p41">
              <a:extLst>
                <a:ext uri="{FF2B5EF4-FFF2-40B4-BE49-F238E27FC236}">
                  <a16:creationId xmlns="" xmlns:a16="http://schemas.microsoft.com/office/drawing/2014/main" id="{F5EF0F58-A19C-4FC3-869F-C4BD59F84621}"/>
                </a:ext>
              </a:extLst>
            </p:cNvPr>
            <p:cNvSpPr/>
            <p:nvPr/>
          </p:nvSpPr>
          <p:spPr>
            <a:xfrm flipH="1">
              <a:off x="8132476" y="2430081"/>
              <a:ext cx="75185" cy="254977"/>
            </a:xfrm>
            <a:custGeom>
              <a:avLst/>
              <a:gdLst/>
              <a:ahLst/>
              <a:cxnLst/>
              <a:rect l="l" t="t" r="r" b="b"/>
              <a:pathLst>
                <a:path w="2770" h="9394" extrusionOk="0">
                  <a:moveTo>
                    <a:pt x="1238" y="1"/>
                  </a:moveTo>
                  <a:cubicBezTo>
                    <a:pt x="1161" y="1"/>
                    <a:pt x="1096" y="31"/>
                    <a:pt x="1075" y="91"/>
                  </a:cubicBezTo>
                  <a:cubicBezTo>
                    <a:pt x="323" y="1543"/>
                    <a:pt x="0" y="3183"/>
                    <a:pt x="215" y="4823"/>
                  </a:cubicBezTo>
                  <a:cubicBezTo>
                    <a:pt x="403" y="6543"/>
                    <a:pt x="1183" y="8130"/>
                    <a:pt x="2420" y="9366"/>
                  </a:cubicBezTo>
                  <a:cubicBezTo>
                    <a:pt x="2473" y="9393"/>
                    <a:pt x="2527" y="9393"/>
                    <a:pt x="2554" y="9393"/>
                  </a:cubicBezTo>
                  <a:cubicBezTo>
                    <a:pt x="2608" y="9393"/>
                    <a:pt x="2635" y="9393"/>
                    <a:pt x="2688" y="9366"/>
                  </a:cubicBezTo>
                  <a:cubicBezTo>
                    <a:pt x="2769" y="9286"/>
                    <a:pt x="2769" y="9205"/>
                    <a:pt x="2688" y="9124"/>
                  </a:cubicBezTo>
                  <a:cubicBezTo>
                    <a:pt x="1479" y="7941"/>
                    <a:pt x="753" y="6436"/>
                    <a:pt x="538" y="4796"/>
                  </a:cubicBezTo>
                  <a:cubicBezTo>
                    <a:pt x="350" y="3210"/>
                    <a:pt x="645" y="1624"/>
                    <a:pt x="1398" y="253"/>
                  </a:cubicBezTo>
                  <a:cubicBezTo>
                    <a:pt x="1425" y="145"/>
                    <a:pt x="1398" y="64"/>
                    <a:pt x="1317" y="11"/>
                  </a:cubicBezTo>
                  <a:cubicBezTo>
                    <a:pt x="1290" y="4"/>
                    <a:pt x="1264" y="1"/>
                    <a:pt x="12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6;p41">
              <a:extLst>
                <a:ext uri="{FF2B5EF4-FFF2-40B4-BE49-F238E27FC236}">
                  <a16:creationId xmlns="" xmlns:a16="http://schemas.microsoft.com/office/drawing/2014/main" id="{F73D94A7-65D9-4CBD-ADF9-9EF354EFEBD1}"/>
                </a:ext>
              </a:extLst>
            </p:cNvPr>
            <p:cNvSpPr/>
            <p:nvPr/>
          </p:nvSpPr>
          <p:spPr>
            <a:xfrm flipH="1">
              <a:off x="7779325" y="2271731"/>
              <a:ext cx="105829" cy="284888"/>
            </a:xfrm>
            <a:custGeom>
              <a:avLst/>
              <a:gdLst/>
              <a:ahLst/>
              <a:cxnLst/>
              <a:rect l="l" t="t" r="r" b="b"/>
              <a:pathLst>
                <a:path w="3899" h="10496" extrusionOk="0">
                  <a:moveTo>
                    <a:pt x="2270" y="0"/>
                  </a:moveTo>
                  <a:cubicBezTo>
                    <a:pt x="2248" y="0"/>
                    <a:pt x="2227" y="4"/>
                    <a:pt x="2205" y="11"/>
                  </a:cubicBezTo>
                  <a:cubicBezTo>
                    <a:pt x="2151" y="65"/>
                    <a:pt x="2098" y="172"/>
                    <a:pt x="2151" y="253"/>
                  </a:cubicBezTo>
                  <a:cubicBezTo>
                    <a:pt x="3146" y="2269"/>
                    <a:pt x="3523" y="4151"/>
                    <a:pt x="3307" y="5818"/>
                  </a:cubicBezTo>
                  <a:cubicBezTo>
                    <a:pt x="3039" y="7834"/>
                    <a:pt x="1775" y="9582"/>
                    <a:pt x="135" y="10200"/>
                  </a:cubicBezTo>
                  <a:cubicBezTo>
                    <a:pt x="28" y="10227"/>
                    <a:pt x="1" y="10280"/>
                    <a:pt x="28" y="10388"/>
                  </a:cubicBezTo>
                  <a:cubicBezTo>
                    <a:pt x="55" y="10469"/>
                    <a:pt x="135" y="10496"/>
                    <a:pt x="189" y="10496"/>
                  </a:cubicBezTo>
                  <a:lnTo>
                    <a:pt x="216" y="10496"/>
                  </a:lnTo>
                  <a:cubicBezTo>
                    <a:pt x="2044" y="9850"/>
                    <a:pt x="3388" y="8049"/>
                    <a:pt x="3657" y="5845"/>
                  </a:cubicBezTo>
                  <a:cubicBezTo>
                    <a:pt x="3899" y="4097"/>
                    <a:pt x="3496" y="2162"/>
                    <a:pt x="2447" y="65"/>
                  </a:cubicBezTo>
                  <a:cubicBezTo>
                    <a:pt x="2388" y="25"/>
                    <a:pt x="2329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7;p41">
              <a:extLst>
                <a:ext uri="{FF2B5EF4-FFF2-40B4-BE49-F238E27FC236}">
                  <a16:creationId xmlns="" xmlns:a16="http://schemas.microsoft.com/office/drawing/2014/main" id="{5F0599A0-E9C3-4035-B63E-FAD0A5C6AD97}"/>
                </a:ext>
              </a:extLst>
            </p:cNvPr>
            <p:cNvSpPr/>
            <p:nvPr/>
          </p:nvSpPr>
          <p:spPr>
            <a:xfrm flipH="1">
              <a:off x="7109448" y="1871026"/>
              <a:ext cx="772041" cy="973819"/>
            </a:xfrm>
            <a:custGeom>
              <a:avLst/>
              <a:gdLst/>
              <a:ahLst/>
              <a:cxnLst/>
              <a:rect l="l" t="t" r="r" b="b"/>
              <a:pathLst>
                <a:path w="28444" h="35878" extrusionOk="0">
                  <a:moveTo>
                    <a:pt x="5789" y="0"/>
                  </a:moveTo>
                  <a:cubicBezTo>
                    <a:pt x="3965" y="0"/>
                    <a:pt x="2035" y="203"/>
                    <a:pt x="0" y="660"/>
                  </a:cubicBezTo>
                  <a:cubicBezTo>
                    <a:pt x="0" y="660"/>
                    <a:pt x="11211" y="12327"/>
                    <a:pt x="7393" y="35878"/>
                  </a:cubicBezTo>
                  <a:lnTo>
                    <a:pt x="28443" y="13430"/>
                  </a:lnTo>
                  <a:cubicBezTo>
                    <a:pt x="28419" y="13430"/>
                    <a:pt x="20615" y="0"/>
                    <a:pt x="5789" y="0"/>
                  </a:cubicBezTo>
                  <a:close/>
                </a:path>
              </a:pathLst>
            </a:custGeom>
            <a:solidFill>
              <a:srgbClr val="FFD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68;p41">
              <a:extLst>
                <a:ext uri="{FF2B5EF4-FFF2-40B4-BE49-F238E27FC236}">
                  <a16:creationId xmlns="" xmlns:a16="http://schemas.microsoft.com/office/drawing/2014/main" id="{B3F00A94-3BF8-4155-930A-1E60A38AA4D9}"/>
                </a:ext>
              </a:extLst>
            </p:cNvPr>
            <p:cNvSpPr/>
            <p:nvPr/>
          </p:nvSpPr>
          <p:spPr>
            <a:xfrm flipH="1">
              <a:off x="7102147" y="1863725"/>
              <a:ext cx="787377" cy="987688"/>
            </a:xfrm>
            <a:custGeom>
              <a:avLst/>
              <a:gdLst/>
              <a:ahLst/>
              <a:cxnLst/>
              <a:rect l="l" t="t" r="r" b="b"/>
              <a:pathLst>
                <a:path w="29009" h="36389" extrusionOk="0">
                  <a:moveTo>
                    <a:pt x="5972" y="521"/>
                  </a:moveTo>
                  <a:cubicBezTo>
                    <a:pt x="12700" y="521"/>
                    <a:pt x="17886" y="3295"/>
                    <a:pt x="21319" y="5929"/>
                  </a:cubicBezTo>
                  <a:cubicBezTo>
                    <a:pt x="25486" y="9155"/>
                    <a:pt x="27906" y="12865"/>
                    <a:pt x="28417" y="13672"/>
                  </a:cubicBezTo>
                  <a:lnTo>
                    <a:pt x="8039" y="35367"/>
                  </a:lnTo>
                  <a:cubicBezTo>
                    <a:pt x="11130" y="14613"/>
                    <a:pt x="2474" y="3106"/>
                    <a:pt x="753" y="1063"/>
                  </a:cubicBezTo>
                  <a:cubicBezTo>
                    <a:pt x="2583" y="688"/>
                    <a:pt x="4324" y="521"/>
                    <a:pt x="5972" y="521"/>
                  </a:cubicBezTo>
                  <a:close/>
                  <a:moveTo>
                    <a:pt x="6048" y="1"/>
                  </a:moveTo>
                  <a:cubicBezTo>
                    <a:pt x="4222" y="1"/>
                    <a:pt x="2285" y="202"/>
                    <a:pt x="242" y="660"/>
                  </a:cubicBezTo>
                  <a:cubicBezTo>
                    <a:pt x="135" y="660"/>
                    <a:pt x="81" y="714"/>
                    <a:pt x="54" y="821"/>
                  </a:cubicBezTo>
                  <a:cubicBezTo>
                    <a:pt x="0" y="902"/>
                    <a:pt x="54" y="983"/>
                    <a:pt x="108" y="1063"/>
                  </a:cubicBezTo>
                  <a:cubicBezTo>
                    <a:pt x="242" y="1198"/>
                    <a:pt x="11211" y="12919"/>
                    <a:pt x="7447" y="36066"/>
                  </a:cubicBezTo>
                  <a:cubicBezTo>
                    <a:pt x="7394" y="36174"/>
                    <a:pt x="7474" y="36308"/>
                    <a:pt x="7582" y="36335"/>
                  </a:cubicBezTo>
                  <a:cubicBezTo>
                    <a:pt x="7609" y="36389"/>
                    <a:pt x="7635" y="36389"/>
                    <a:pt x="7689" y="36389"/>
                  </a:cubicBezTo>
                  <a:cubicBezTo>
                    <a:pt x="7743" y="36389"/>
                    <a:pt x="7824" y="36389"/>
                    <a:pt x="7851" y="36308"/>
                  </a:cubicBezTo>
                  <a:lnTo>
                    <a:pt x="28928" y="13860"/>
                  </a:lnTo>
                  <a:cubicBezTo>
                    <a:pt x="28981" y="13752"/>
                    <a:pt x="29008" y="13672"/>
                    <a:pt x="28955" y="13564"/>
                  </a:cubicBezTo>
                  <a:cubicBezTo>
                    <a:pt x="28955" y="13484"/>
                    <a:pt x="26427" y="9236"/>
                    <a:pt x="21669" y="5526"/>
                  </a:cubicBezTo>
                  <a:cubicBezTo>
                    <a:pt x="18188" y="2830"/>
                    <a:pt x="12897" y="1"/>
                    <a:pt x="60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69;p41">
              <a:extLst>
                <a:ext uri="{FF2B5EF4-FFF2-40B4-BE49-F238E27FC236}">
                  <a16:creationId xmlns="" xmlns:a16="http://schemas.microsoft.com/office/drawing/2014/main" id="{F4B67E60-94D4-44E7-9F72-EA6FAC821481}"/>
                </a:ext>
              </a:extLst>
            </p:cNvPr>
            <p:cNvSpPr/>
            <p:nvPr/>
          </p:nvSpPr>
          <p:spPr>
            <a:xfrm flipH="1">
              <a:off x="5676324" y="1287517"/>
              <a:ext cx="2116871" cy="2575986"/>
            </a:xfrm>
            <a:custGeom>
              <a:avLst/>
              <a:gdLst/>
              <a:ahLst/>
              <a:cxnLst/>
              <a:rect l="l" t="t" r="r" b="b"/>
              <a:pathLst>
                <a:path w="77991" h="94906" extrusionOk="0">
                  <a:moveTo>
                    <a:pt x="52237" y="0"/>
                  </a:moveTo>
                  <a:cubicBezTo>
                    <a:pt x="52027" y="0"/>
                    <a:pt x="51809" y="44"/>
                    <a:pt x="51591" y="140"/>
                  </a:cubicBezTo>
                  <a:cubicBezTo>
                    <a:pt x="43660" y="3796"/>
                    <a:pt x="35729" y="7398"/>
                    <a:pt x="28390" y="11942"/>
                  </a:cubicBezTo>
                  <a:cubicBezTo>
                    <a:pt x="20566" y="16781"/>
                    <a:pt x="12689" y="22991"/>
                    <a:pt x="8173" y="31164"/>
                  </a:cubicBezTo>
                  <a:cubicBezTo>
                    <a:pt x="3226" y="40062"/>
                    <a:pt x="0" y="49983"/>
                    <a:pt x="780" y="60252"/>
                  </a:cubicBezTo>
                  <a:cubicBezTo>
                    <a:pt x="2258" y="80362"/>
                    <a:pt x="19410" y="94906"/>
                    <a:pt x="39278" y="94906"/>
                  </a:cubicBezTo>
                  <a:cubicBezTo>
                    <a:pt x="59306" y="94906"/>
                    <a:pt x="77399" y="78533"/>
                    <a:pt x="77937" y="58209"/>
                  </a:cubicBezTo>
                  <a:cubicBezTo>
                    <a:pt x="77991" y="55333"/>
                    <a:pt x="77722" y="52429"/>
                    <a:pt x="77077" y="49633"/>
                  </a:cubicBezTo>
                  <a:cubicBezTo>
                    <a:pt x="76593" y="47482"/>
                    <a:pt x="75867" y="45412"/>
                    <a:pt x="75006" y="43369"/>
                  </a:cubicBezTo>
                  <a:cubicBezTo>
                    <a:pt x="73689" y="40224"/>
                    <a:pt x="72049" y="37240"/>
                    <a:pt x="70221" y="34390"/>
                  </a:cubicBezTo>
                  <a:cubicBezTo>
                    <a:pt x="67452" y="29954"/>
                    <a:pt x="63339" y="25706"/>
                    <a:pt x="61430" y="20840"/>
                  </a:cubicBezTo>
                  <a:cubicBezTo>
                    <a:pt x="61172" y="20195"/>
                    <a:pt x="60598" y="19884"/>
                    <a:pt x="60020" y="19884"/>
                  </a:cubicBezTo>
                  <a:cubicBezTo>
                    <a:pt x="59394" y="19884"/>
                    <a:pt x="58764" y="20249"/>
                    <a:pt x="58527" y="20948"/>
                  </a:cubicBezTo>
                  <a:cubicBezTo>
                    <a:pt x="57935" y="22830"/>
                    <a:pt x="57693" y="24765"/>
                    <a:pt x="57801" y="26728"/>
                  </a:cubicBezTo>
                  <a:cubicBezTo>
                    <a:pt x="57836" y="27706"/>
                    <a:pt x="57048" y="28355"/>
                    <a:pt x="56238" y="28355"/>
                  </a:cubicBezTo>
                  <a:cubicBezTo>
                    <a:pt x="55824" y="28355"/>
                    <a:pt x="55404" y="28185"/>
                    <a:pt x="55085" y="27803"/>
                  </a:cubicBezTo>
                  <a:cubicBezTo>
                    <a:pt x="53499" y="25841"/>
                    <a:pt x="52290" y="23663"/>
                    <a:pt x="51483" y="21351"/>
                  </a:cubicBezTo>
                  <a:cubicBezTo>
                    <a:pt x="49359" y="15060"/>
                    <a:pt x="50569" y="8286"/>
                    <a:pt x="53607" y="2264"/>
                  </a:cubicBezTo>
                  <a:cubicBezTo>
                    <a:pt x="54170" y="1160"/>
                    <a:pt x="53318" y="0"/>
                    <a:pt x="52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70;p41">
              <a:extLst>
                <a:ext uri="{FF2B5EF4-FFF2-40B4-BE49-F238E27FC236}">
                  <a16:creationId xmlns="" xmlns:a16="http://schemas.microsoft.com/office/drawing/2014/main" id="{A0B0BC23-D7CC-4617-982C-69C5DF19BEB7}"/>
                </a:ext>
              </a:extLst>
            </p:cNvPr>
            <p:cNvSpPr/>
            <p:nvPr/>
          </p:nvSpPr>
          <p:spPr>
            <a:xfrm flipH="1">
              <a:off x="5669755" y="1280243"/>
              <a:ext cx="2127103" cy="2590562"/>
            </a:xfrm>
            <a:custGeom>
              <a:avLst/>
              <a:gdLst/>
              <a:ahLst/>
              <a:cxnLst/>
              <a:rect l="l" t="t" r="r" b="b"/>
              <a:pathLst>
                <a:path w="78368" h="95443" extrusionOk="0">
                  <a:moveTo>
                    <a:pt x="52398" y="515"/>
                  </a:moveTo>
                  <a:cubicBezTo>
                    <a:pt x="52747" y="515"/>
                    <a:pt x="53097" y="677"/>
                    <a:pt x="53312" y="892"/>
                  </a:cubicBezTo>
                  <a:cubicBezTo>
                    <a:pt x="53661" y="1214"/>
                    <a:pt x="53849" y="1779"/>
                    <a:pt x="53554" y="2397"/>
                  </a:cubicBezTo>
                  <a:cubicBezTo>
                    <a:pt x="50220" y="9038"/>
                    <a:pt x="49467" y="15866"/>
                    <a:pt x="51403" y="21673"/>
                  </a:cubicBezTo>
                  <a:cubicBezTo>
                    <a:pt x="52209" y="24039"/>
                    <a:pt x="53419" y="26243"/>
                    <a:pt x="55032" y="28233"/>
                  </a:cubicBezTo>
                  <a:cubicBezTo>
                    <a:pt x="55373" y="28668"/>
                    <a:pt x="55872" y="28890"/>
                    <a:pt x="56392" y="28890"/>
                  </a:cubicBezTo>
                  <a:cubicBezTo>
                    <a:pt x="56611" y="28890"/>
                    <a:pt x="56833" y="28850"/>
                    <a:pt x="57049" y="28770"/>
                  </a:cubicBezTo>
                  <a:cubicBezTo>
                    <a:pt x="57801" y="28502"/>
                    <a:pt x="58231" y="27803"/>
                    <a:pt x="58205" y="26996"/>
                  </a:cubicBezTo>
                  <a:cubicBezTo>
                    <a:pt x="58097" y="25033"/>
                    <a:pt x="58366" y="23125"/>
                    <a:pt x="58930" y="21270"/>
                  </a:cubicBezTo>
                  <a:cubicBezTo>
                    <a:pt x="59146" y="20651"/>
                    <a:pt x="59683" y="20383"/>
                    <a:pt x="60113" y="20383"/>
                  </a:cubicBezTo>
                  <a:cubicBezTo>
                    <a:pt x="60543" y="20383"/>
                    <a:pt x="61108" y="20571"/>
                    <a:pt x="61350" y="21189"/>
                  </a:cubicBezTo>
                  <a:cubicBezTo>
                    <a:pt x="62587" y="24335"/>
                    <a:pt x="64764" y="27238"/>
                    <a:pt x="66834" y="30007"/>
                  </a:cubicBezTo>
                  <a:cubicBezTo>
                    <a:pt x="68017" y="31566"/>
                    <a:pt x="69173" y="33152"/>
                    <a:pt x="70195" y="34765"/>
                  </a:cubicBezTo>
                  <a:cubicBezTo>
                    <a:pt x="72211" y="38018"/>
                    <a:pt x="73797" y="40949"/>
                    <a:pt x="74926" y="43691"/>
                  </a:cubicBezTo>
                  <a:cubicBezTo>
                    <a:pt x="75840" y="45842"/>
                    <a:pt x="76513" y="47885"/>
                    <a:pt x="76996" y="49955"/>
                  </a:cubicBezTo>
                  <a:cubicBezTo>
                    <a:pt x="77615" y="52697"/>
                    <a:pt x="77884" y="55547"/>
                    <a:pt x="77830" y="58450"/>
                  </a:cubicBezTo>
                  <a:cubicBezTo>
                    <a:pt x="77292" y="78210"/>
                    <a:pt x="59710" y="94905"/>
                    <a:pt x="39440" y="94905"/>
                  </a:cubicBezTo>
                  <a:cubicBezTo>
                    <a:pt x="19088" y="94905"/>
                    <a:pt x="2608" y="80119"/>
                    <a:pt x="1210" y="60493"/>
                  </a:cubicBezTo>
                  <a:cubicBezTo>
                    <a:pt x="538" y="51299"/>
                    <a:pt x="2985" y="41540"/>
                    <a:pt x="8577" y="31539"/>
                  </a:cubicBezTo>
                  <a:cubicBezTo>
                    <a:pt x="12367" y="24711"/>
                    <a:pt x="18954" y="18447"/>
                    <a:pt x="28686" y="12398"/>
                  </a:cubicBezTo>
                  <a:cubicBezTo>
                    <a:pt x="35730" y="8070"/>
                    <a:pt x="43445" y="4521"/>
                    <a:pt x="50946" y="1053"/>
                  </a:cubicBezTo>
                  <a:lnTo>
                    <a:pt x="51860" y="650"/>
                  </a:lnTo>
                  <a:cubicBezTo>
                    <a:pt x="52021" y="542"/>
                    <a:pt x="52209" y="515"/>
                    <a:pt x="52398" y="515"/>
                  </a:cubicBezTo>
                  <a:close/>
                  <a:moveTo>
                    <a:pt x="52395" y="0"/>
                  </a:moveTo>
                  <a:cubicBezTo>
                    <a:pt x="52142" y="0"/>
                    <a:pt x="51887" y="54"/>
                    <a:pt x="51645" y="166"/>
                  </a:cubicBezTo>
                  <a:lnTo>
                    <a:pt x="50731" y="569"/>
                  </a:lnTo>
                  <a:cubicBezTo>
                    <a:pt x="43230" y="4037"/>
                    <a:pt x="35488" y="7586"/>
                    <a:pt x="28417" y="11968"/>
                  </a:cubicBezTo>
                  <a:cubicBezTo>
                    <a:pt x="18578" y="18044"/>
                    <a:pt x="11910" y="24361"/>
                    <a:pt x="8093" y="31297"/>
                  </a:cubicBezTo>
                  <a:cubicBezTo>
                    <a:pt x="2474" y="41406"/>
                    <a:pt x="1" y="51245"/>
                    <a:pt x="673" y="60547"/>
                  </a:cubicBezTo>
                  <a:cubicBezTo>
                    <a:pt x="1372" y="70252"/>
                    <a:pt x="5781" y="79151"/>
                    <a:pt x="13093" y="85603"/>
                  </a:cubicBezTo>
                  <a:cubicBezTo>
                    <a:pt x="20298" y="91948"/>
                    <a:pt x="29627" y="95443"/>
                    <a:pt x="39413" y="95443"/>
                  </a:cubicBezTo>
                  <a:cubicBezTo>
                    <a:pt x="59952" y="95443"/>
                    <a:pt x="77749" y="78533"/>
                    <a:pt x="78260" y="58531"/>
                  </a:cubicBezTo>
                  <a:cubicBezTo>
                    <a:pt x="78368" y="55627"/>
                    <a:pt x="78045" y="52697"/>
                    <a:pt x="77427" y="49901"/>
                  </a:cubicBezTo>
                  <a:cubicBezTo>
                    <a:pt x="76916" y="47777"/>
                    <a:pt x="76244" y="45734"/>
                    <a:pt x="75330" y="43557"/>
                  </a:cubicBezTo>
                  <a:cubicBezTo>
                    <a:pt x="74174" y="40761"/>
                    <a:pt x="72614" y="37830"/>
                    <a:pt x="70571" y="34550"/>
                  </a:cubicBezTo>
                  <a:cubicBezTo>
                    <a:pt x="69550" y="32937"/>
                    <a:pt x="68394" y="31324"/>
                    <a:pt x="67211" y="29765"/>
                  </a:cubicBezTo>
                  <a:cubicBezTo>
                    <a:pt x="65141" y="26996"/>
                    <a:pt x="63017" y="24119"/>
                    <a:pt x="61780" y="21028"/>
                  </a:cubicBezTo>
                  <a:cubicBezTo>
                    <a:pt x="61519" y="20349"/>
                    <a:pt x="60879" y="19924"/>
                    <a:pt x="60153" y="19924"/>
                  </a:cubicBezTo>
                  <a:cubicBezTo>
                    <a:pt x="60131" y="19924"/>
                    <a:pt x="60109" y="19925"/>
                    <a:pt x="60086" y="19926"/>
                  </a:cubicBezTo>
                  <a:cubicBezTo>
                    <a:pt x="59307" y="19952"/>
                    <a:pt x="58662" y="20436"/>
                    <a:pt x="58420" y="21162"/>
                  </a:cubicBezTo>
                  <a:cubicBezTo>
                    <a:pt x="57828" y="23098"/>
                    <a:pt x="57586" y="25060"/>
                    <a:pt x="57694" y="27050"/>
                  </a:cubicBezTo>
                  <a:cubicBezTo>
                    <a:pt x="57721" y="27722"/>
                    <a:pt x="57264" y="28152"/>
                    <a:pt x="56860" y="28340"/>
                  </a:cubicBezTo>
                  <a:cubicBezTo>
                    <a:pt x="56726" y="28385"/>
                    <a:pt x="56568" y="28415"/>
                    <a:pt x="56400" y="28415"/>
                  </a:cubicBezTo>
                  <a:cubicBezTo>
                    <a:pt x="56066" y="28415"/>
                    <a:pt x="55695" y="28295"/>
                    <a:pt x="55409" y="27937"/>
                  </a:cubicBezTo>
                  <a:cubicBezTo>
                    <a:pt x="53822" y="25974"/>
                    <a:pt x="52640" y="23824"/>
                    <a:pt x="51887" y="21539"/>
                  </a:cubicBezTo>
                  <a:cubicBezTo>
                    <a:pt x="49951" y="15866"/>
                    <a:pt x="50731" y="9145"/>
                    <a:pt x="53984" y="2612"/>
                  </a:cubicBezTo>
                  <a:cubicBezTo>
                    <a:pt x="54360" y="1913"/>
                    <a:pt x="54226" y="1107"/>
                    <a:pt x="53688" y="542"/>
                  </a:cubicBezTo>
                  <a:cubicBezTo>
                    <a:pt x="53337" y="191"/>
                    <a:pt x="52871" y="0"/>
                    <a:pt x="523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71;p41">
              <a:extLst>
                <a:ext uri="{FF2B5EF4-FFF2-40B4-BE49-F238E27FC236}">
                  <a16:creationId xmlns="" xmlns:a16="http://schemas.microsoft.com/office/drawing/2014/main" id="{961A0ABC-2662-425B-A3BA-DF525BC01270}"/>
                </a:ext>
              </a:extLst>
            </p:cNvPr>
            <p:cNvSpPr/>
            <p:nvPr/>
          </p:nvSpPr>
          <p:spPr>
            <a:xfrm flipH="1">
              <a:off x="5806934" y="1999573"/>
              <a:ext cx="1877555" cy="1704386"/>
            </a:xfrm>
            <a:custGeom>
              <a:avLst/>
              <a:gdLst/>
              <a:ahLst/>
              <a:cxnLst/>
              <a:rect l="l" t="t" r="r" b="b"/>
              <a:pathLst>
                <a:path w="69174" h="62794" extrusionOk="0">
                  <a:moveTo>
                    <a:pt x="34565" y="1"/>
                  </a:moveTo>
                  <a:cubicBezTo>
                    <a:pt x="20359" y="1"/>
                    <a:pt x="7478" y="9672"/>
                    <a:pt x="4033" y="24071"/>
                  </a:cubicBezTo>
                  <a:cubicBezTo>
                    <a:pt x="1" y="40927"/>
                    <a:pt x="10405" y="57864"/>
                    <a:pt x="27261" y="61924"/>
                  </a:cubicBezTo>
                  <a:cubicBezTo>
                    <a:pt x="29722" y="62512"/>
                    <a:pt x="32185" y="62793"/>
                    <a:pt x="34609" y="62793"/>
                  </a:cubicBezTo>
                  <a:cubicBezTo>
                    <a:pt x="48815" y="62793"/>
                    <a:pt x="61696" y="53122"/>
                    <a:pt x="65141" y="38723"/>
                  </a:cubicBezTo>
                  <a:cubicBezTo>
                    <a:pt x="69173" y="21867"/>
                    <a:pt x="58769" y="4903"/>
                    <a:pt x="41913" y="870"/>
                  </a:cubicBezTo>
                  <a:cubicBezTo>
                    <a:pt x="39452" y="283"/>
                    <a:pt x="36989" y="1"/>
                    <a:pt x="345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72;p41">
              <a:extLst>
                <a:ext uri="{FF2B5EF4-FFF2-40B4-BE49-F238E27FC236}">
                  <a16:creationId xmlns="" xmlns:a16="http://schemas.microsoft.com/office/drawing/2014/main" id="{C2B2EF7C-78CA-4E76-B290-B9B8DB607D04}"/>
                </a:ext>
              </a:extLst>
            </p:cNvPr>
            <p:cNvSpPr/>
            <p:nvPr/>
          </p:nvSpPr>
          <p:spPr>
            <a:xfrm flipH="1">
              <a:off x="5799632" y="1992923"/>
              <a:ext cx="1892131" cy="1717360"/>
            </a:xfrm>
            <a:custGeom>
              <a:avLst/>
              <a:gdLst/>
              <a:ahLst/>
              <a:cxnLst/>
              <a:rect l="l" t="t" r="r" b="b"/>
              <a:pathLst>
                <a:path w="69711" h="63272" extrusionOk="0">
                  <a:moveTo>
                    <a:pt x="34861" y="504"/>
                  </a:moveTo>
                  <a:cubicBezTo>
                    <a:pt x="37251" y="504"/>
                    <a:pt x="39677" y="781"/>
                    <a:pt x="42100" y="1357"/>
                  </a:cubicBezTo>
                  <a:cubicBezTo>
                    <a:pt x="58795" y="5363"/>
                    <a:pt x="69146" y="22192"/>
                    <a:pt x="65140" y="38914"/>
                  </a:cubicBezTo>
                  <a:cubicBezTo>
                    <a:pt x="63204" y="47006"/>
                    <a:pt x="58231" y="53862"/>
                    <a:pt x="51133" y="58190"/>
                  </a:cubicBezTo>
                  <a:cubicBezTo>
                    <a:pt x="46171" y="61235"/>
                    <a:pt x="40591" y="62808"/>
                    <a:pt x="34916" y="62808"/>
                  </a:cubicBezTo>
                  <a:cubicBezTo>
                    <a:pt x="32475" y="62808"/>
                    <a:pt x="30017" y="62517"/>
                    <a:pt x="27583" y="61927"/>
                  </a:cubicBezTo>
                  <a:cubicBezTo>
                    <a:pt x="10888" y="57921"/>
                    <a:pt x="511" y="41092"/>
                    <a:pt x="4517" y="24397"/>
                  </a:cubicBezTo>
                  <a:cubicBezTo>
                    <a:pt x="7942" y="10121"/>
                    <a:pt x="20763" y="504"/>
                    <a:pt x="34861" y="504"/>
                  </a:cubicBezTo>
                  <a:close/>
                  <a:moveTo>
                    <a:pt x="34846" y="0"/>
                  </a:moveTo>
                  <a:cubicBezTo>
                    <a:pt x="20520" y="0"/>
                    <a:pt x="7529" y="9766"/>
                    <a:pt x="4059" y="24262"/>
                  </a:cubicBezTo>
                  <a:cubicBezTo>
                    <a:pt x="0" y="41226"/>
                    <a:pt x="10512" y="58324"/>
                    <a:pt x="27475" y="62411"/>
                  </a:cubicBezTo>
                  <a:cubicBezTo>
                    <a:pt x="29922" y="62975"/>
                    <a:pt x="32422" y="63271"/>
                    <a:pt x="34895" y="63271"/>
                  </a:cubicBezTo>
                  <a:cubicBezTo>
                    <a:pt x="40675" y="63271"/>
                    <a:pt x="46348" y="61685"/>
                    <a:pt x="51429" y="58593"/>
                  </a:cubicBezTo>
                  <a:cubicBezTo>
                    <a:pt x="58634" y="54184"/>
                    <a:pt x="63661" y="47248"/>
                    <a:pt x="65651" y="38995"/>
                  </a:cubicBezTo>
                  <a:cubicBezTo>
                    <a:pt x="69710" y="22031"/>
                    <a:pt x="59199" y="4933"/>
                    <a:pt x="42235" y="873"/>
                  </a:cubicBezTo>
                  <a:cubicBezTo>
                    <a:pt x="39760" y="283"/>
                    <a:pt x="37284" y="0"/>
                    <a:pt x="348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73;p41">
              <a:extLst>
                <a:ext uri="{FF2B5EF4-FFF2-40B4-BE49-F238E27FC236}">
                  <a16:creationId xmlns="" xmlns:a16="http://schemas.microsoft.com/office/drawing/2014/main" id="{4EAEF9C9-0FC1-4920-AC36-E1908711A9FA}"/>
                </a:ext>
              </a:extLst>
            </p:cNvPr>
            <p:cNvSpPr/>
            <p:nvPr/>
          </p:nvSpPr>
          <p:spPr>
            <a:xfrm flipH="1">
              <a:off x="6527893" y="2562075"/>
              <a:ext cx="5863" cy="4397"/>
            </a:xfrm>
            <a:custGeom>
              <a:avLst/>
              <a:gdLst/>
              <a:ahLst/>
              <a:cxnLst/>
              <a:rect l="l" t="t" r="r" b="b"/>
              <a:pathLst>
                <a:path w="216" h="162" extrusionOk="0">
                  <a:moveTo>
                    <a:pt x="92" y="0"/>
                  </a:moveTo>
                  <a:cubicBezTo>
                    <a:pt x="75" y="0"/>
                    <a:pt x="55" y="14"/>
                    <a:pt x="28" y="41"/>
                  </a:cubicBezTo>
                  <a:cubicBezTo>
                    <a:pt x="1" y="94"/>
                    <a:pt x="1" y="94"/>
                    <a:pt x="28" y="121"/>
                  </a:cubicBezTo>
                  <a:cubicBezTo>
                    <a:pt x="55" y="148"/>
                    <a:pt x="75" y="161"/>
                    <a:pt x="92" y="161"/>
                  </a:cubicBezTo>
                  <a:cubicBezTo>
                    <a:pt x="108" y="161"/>
                    <a:pt x="122" y="148"/>
                    <a:pt x="135" y="121"/>
                  </a:cubicBezTo>
                  <a:cubicBezTo>
                    <a:pt x="216" y="94"/>
                    <a:pt x="216" y="94"/>
                    <a:pt x="135" y="41"/>
                  </a:cubicBezTo>
                  <a:cubicBezTo>
                    <a:pt x="122" y="14"/>
                    <a:pt x="108" y="0"/>
                    <a:pt x="92" y="0"/>
                  </a:cubicBezTo>
                  <a:close/>
                </a:path>
              </a:pathLst>
            </a:custGeom>
            <a:solidFill>
              <a:srgbClr val="679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74;p41">
              <a:extLst>
                <a:ext uri="{FF2B5EF4-FFF2-40B4-BE49-F238E27FC236}">
                  <a16:creationId xmlns="" xmlns:a16="http://schemas.microsoft.com/office/drawing/2014/main" id="{717DA717-6F03-4967-8CA8-A3CCDEFB3F10}"/>
                </a:ext>
              </a:extLst>
            </p:cNvPr>
            <p:cNvSpPr/>
            <p:nvPr/>
          </p:nvSpPr>
          <p:spPr>
            <a:xfrm flipH="1">
              <a:off x="6414057" y="2504777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extrusionOk="0">
                  <a:moveTo>
                    <a:pt x="3926" y="1"/>
                  </a:moveTo>
                  <a:cubicBezTo>
                    <a:pt x="1775" y="1"/>
                    <a:pt x="1" y="1963"/>
                    <a:pt x="1" y="4437"/>
                  </a:cubicBezTo>
                  <a:cubicBezTo>
                    <a:pt x="1" y="6883"/>
                    <a:pt x="1775" y="8873"/>
                    <a:pt x="3926" y="8873"/>
                  </a:cubicBezTo>
                  <a:cubicBezTo>
                    <a:pt x="6104" y="8873"/>
                    <a:pt x="7878" y="6883"/>
                    <a:pt x="7878" y="4437"/>
                  </a:cubicBezTo>
                  <a:cubicBezTo>
                    <a:pt x="7878" y="1963"/>
                    <a:pt x="6104" y="1"/>
                    <a:pt x="39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75;p41">
              <a:extLst>
                <a:ext uri="{FF2B5EF4-FFF2-40B4-BE49-F238E27FC236}">
                  <a16:creationId xmlns="" xmlns:a16="http://schemas.microsoft.com/office/drawing/2014/main" id="{134D1D9A-C3DF-49CB-BF0A-A63D95DC323B}"/>
                </a:ext>
              </a:extLst>
            </p:cNvPr>
            <p:cNvSpPr/>
            <p:nvPr/>
          </p:nvSpPr>
          <p:spPr>
            <a:xfrm flipH="1">
              <a:off x="6373913" y="2538352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extrusionOk="0">
                  <a:moveTo>
                    <a:pt x="3952" y="0"/>
                  </a:moveTo>
                  <a:cubicBezTo>
                    <a:pt x="1775" y="0"/>
                    <a:pt x="0" y="1990"/>
                    <a:pt x="0" y="4436"/>
                  </a:cubicBezTo>
                  <a:cubicBezTo>
                    <a:pt x="0" y="6883"/>
                    <a:pt x="1775" y="8872"/>
                    <a:pt x="3952" y="8872"/>
                  </a:cubicBezTo>
                  <a:cubicBezTo>
                    <a:pt x="6103" y="8872"/>
                    <a:pt x="7878" y="6883"/>
                    <a:pt x="7878" y="4436"/>
                  </a:cubicBezTo>
                  <a:cubicBezTo>
                    <a:pt x="7878" y="1990"/>
                    <a:pt x="6103" y="0"/>
                    <a:pt x="3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76;p41">
              <a:extLst>
                <a:ext uri="{FF2B5EF4-FFF2-40B4-BE49-F238E27FC236}">
                  <a16:creationId xmlns="" xmlns:a16="http://schemas.microsoft.com/office/drawing/2014/main" id="{EB1E417F-6C59-4E04-B683-AA1FFF16C7A3}"/>
                </a:ext>
              </a:extLst>
            </p:cNvPr>
            <p:cNvSpPr/>
            <p:nvPr/>
          </p:nvSpPr>
          <p:spPr>
            <a:xfrm flipH="1">
              <a:off x="6519126" y="2508441"/>
              <a:ext cx="87589" cy="97062"/>
            </a:xfrm>
            <a:custGeom>
              <a:avLst/>
              <a:gdLst/>
              <a:ahLst/>
              <a:cxnLst/>
              <a:rect l="l" t="t" r="r" b="b"/>
              <a:pathLst>
                <a:path w="3227" h="3576" extrusionOk="0">
                  <a:moveTo>
                    <a:pt x="2178" y="0"/>
                  </a:moveTo>
                  <a:lnTo>
                    <a:pt x="1" y="3576"/>
                  </a:lnTo>
                  <a:lnTo>
                    <a:pt x="3227" y="3576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77;p41">
              <a:extLst>
                <a:ext uri="{FF2B5EF4-FFF2-40B4-BE49-F238E27FC236}">
                  <a16:creationId xmlns="" xmlns:a16="http://schemas.microsoft.com/office/drawing/2014/main" id="{FDE43C94-7F15-43EC-A362-A9989541F80B}"/>
                </a:ext>
              </a:extLst>
            </p:cNvPr>
            <p:cNvSpPr/>
            <p:nvPr/>
          </p:nvSpPr>
          <p:spPr>
            <a:xfrm flipH="1">
              <a:off x="6414057" y="2504777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fill="none" extrusionOk="0">
                  <a:moveTo>
                    <a:pt x="7878" y="4437"/>
                  </a:moveTo>
                  <a:cubicBezTo>
                    <a:pt x="7878" y="6883"/>
                    <a:pt x="6104" y="8873"/>
                    <a:pt x="3926" y="8873"/>
                  </a:cubicBezTo>
                  <a:cubicBezTo>
                    <a:pt x="1775" y="8873"/>
                    <a:pt x="1" y="6883"/>
                    <a:pt x="1" y="4437"/>
                  </a:cubicBezTo>
                  <a:cubicBezTo>
                    <a:pt x="1" y="1963"/>
                    <a:pt x="1775" y="1"/>
                    <a:pt x="3926" y="1"/>
                  </a:cubicBezTo>
                  <a:cubicBezTo>
                    <a:pt x="6104" y="1"/>
                    <a:pt x="7878" y="1963"/>
                    <a:pt x="7878" y="4437"/>
                  </a:cubicBezTo>
                  <a:close/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78;p41">
              <a:extLst>
                <a:ext uri="{FF2B5EF4-FFF2-40B4-BE49-F238E27FC236}">
                  <a16:creationId xmlns="" xmlns:a16="http://schemas.microsoft.com/office/drawing/2014/main" id="{27D0DFB8-F8FE-4ABF-9F52-4B61227C80D2}"/>
                </a:ext>
              </a:extLst>
            </p:cNvPr>
            <p:cNvSpPr/>
            <p:nvPr/>
          </p:nvSpPr>
          <p:spPr>
            <a:xfrm flipH="1">
              <a:off x="6828523" y="2504777"/>
              <a:ext cx="213096" cy="240835"/>
            </a:xfrm>
            <a:custGeom>
              <a:avLst/>
              <a:gdLst/>
              <a:ahLst/>
              <a:cxnLst/>
              <a:rect l="l" t="t" r="r" b="b"/>
              <a:pathLst>
                <a:path w="7851" h="8873" extrusionOk="0">
                  <a:moveTo>
                    <a:pt x="3926" y="1"/>
                  </a:moveTo>
                  <a:cubicBezTo>
                    <a:pt x="1748" y="1"/>
                    <a:pt x="1" y="1963"/>
                    <a:pt x="1" y="4437"/>
                  </a:cubicBezTo>
                  <a:cubicBezTo>
                    <a:pt x="1" y="6883"/>
                    <a:pt x="1748" y="8873"/>
                    <a:pt x="3926" y="8873"/>
                  </a:cubicBezTo>
                  <a:cubicBezTo>
                    <a:pt x="6103" y="8873"/>
                    <a:pt x="7851" y="6883"/>
                    <a:pt x="7851" y="4437"/>
                  </a:cubicBezTo>
                  <a:cubicBezTo>
                    <a:pt x="7851" y="1963"/>
                    <a:pt x="6103" y="1"/>
                    <a:pt x="39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79;p41">
              <a:extLst>
                <a:ext uri="{FF2B5EF4-FFF2-40B4-BE49-F238E27FC236}">
                  <a16:creationId xmlns="" xmlns:a16="http://schemas.microsoft.com/office/drawing/2014/main" id="{EF3E5115-FF52-4981-8D15-2D82F1691F82}"/>
                </a:ext>
              </a:extLst>
            </p:cNvPr>
            <p:cNvSpPr/>
            <p:nvPr/>
          </p:nvSpPr>
          <p:spPr>
            <a:xfrm flipH="1">
              <a:off x="6789112" y="2542722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extrusionOk="0">
                  <a:moveTo>
                    <a:pt x="3952" y="1"/>
                  </a:moveTo>
                  <a:cubicBezTo>
                    <a:pt x="1775" y="1"/>
                    <a:pt x="1" y="1990"/>
                    <a:pt x="1" y="4437"/>
                  </a:cubicBezTo>
                  <a:cubicBezTo>
                    <a:pt x="1" y="6883"/>
                    <a:pt x="1775" y="8872"/>
                    <a:pt x="3952" y="8872"/>
                  </a:cubicBezTo>
                  <a:cubicBezTo>
                    <a:pt x="6130" y="8872"/>
                    <a:pt x="7878" y="6883"/>
                    <a:pt x="7878" y="4437"/>
                  </a:cubicBezTo>
                  <a:cubicBezTo>
                    <a:pt x="7878" y="1990"/>
                    <a:pt x="6130" y="1"/>
                    <a:pt x="3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480;p41">
              <a:extLst>
                <a:ext uri="{FF2B5EF4-FFF2-40B4-BE49-F238E27FC236}">
                  <a16:creationId xmlns="" xmlns:a16="http://schemas.microsoft.com/office/drawing/2014/main" id="{029F8755-F7D2-46CC-9712-2C0175D3F855}"/>
                </a:ext>
              </a:extLst>
            </p:cNvPr>
            <p:cNvSpPr/>
            <p:nvPr/>
          </p:nvSpPr>
          <p:spPr>
            <a:xfrm flipH="1">
              <a:off x="6924825" y="2520112"/>
              <a:ext cx="87589" cy="94157"/>
            </a:xfrm>
            <a:custGeom>
              <a:avLst/>
              <a:gdLst/>
              <a:ahLst/>
              <a:cxnLst/>
              <a:rect l="l" t="t" r="r" b="b"/>
              <a:pathLst>
                <a:path w="3227" h="3469" extrusionOk="0">
                  <a:moveTo>
                    <a:pt x="1667" y="0"/>
                  </a:moveTo>
                  <a:lnTo>
                    <a:pt x="0" y="3468"/>
                  </a:lnTo>
                  <a:lnTo>
                    <a:pt x="3226" y="3468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481;p41">
              <a:extLst>
                <a:ext uri="{FF2B5EF4-FFF2-40B4-BE49-F238E27FC236}">
                  <a16:creationId xmlns="" xmlns:a16="http://schemas.microsoft.com/office/drawing/2014/main" id="{05B116AC-20F8-4705-AF59-AB4EDBF0FFCD}"/>
                </a:ext>
              </a:extLst>
            </p:cNvPr>
            <p:cNvSpPr/>
            <p:nvPr/>
          </p:nvSpPr>
          <p:spPr>
            <a:xfrm flipH="1">
              <a:off x="6828523" y="2504777"/>
              <a:ext cx="213096" cy="240835"/>
            </a:xfrm>
            <a:custGeom>
              <a:avLst/>
              <a:gdLst/>
              <a:ahLst/>
              <a:cxnLst/>
              <a:rect l="l" t="t" r="r" b="b"/>
              <a:pathLst>
                <a:path w="7851" h="8873" fill="none" extrusionOk="0">
                  <a:moveTo>
                    <a:pt x="1" y="4437"/>
                  </a:moveTo>
                  <a:cubicBezTo>
                    <a:pt x="1" y="6883"/>
                    <a:pt x="1748" y="8873"/>
                    <a:pt x="3926" y="8873"/>
                  </a:cubicBezTo>
                  <a:cubicBezTo>
                    <a:pt x="6103" y="8873"/>
                    <a:pt x="7851" y="6883"/>
                    <a:pt x="7851" y="4437"/>
                  </a:cubicBezTo>
                  <a:cubicBezTo>
                    <a:pt x="7851" y="1963"/>
                    <a:pt x="6103" y="1"/>
                    <a:pt x="3926" y="1"/>
                  </a:cubicBezTo>
                  <a:cubicBezTo>
                    <a:pt x="1748" y="1"/>
                    <a:pt x="1" y="1963"/>
                    <a:pt x="1" y="4437"/>
                  </a:cubicBezTo>
                  <a:close/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82;p41">
              <a:extLst>
                <a:ext uri="{FF2B5EF4-FFF2-40B4-BE49-F238E27FC236}">
                  <a16:creationId xmlns="" xmlns:a16="http://schemas.microsoft.com/office/drawing/2014/main" id="{3EBF25CF-2287-42F4-973C-DA18DF9F34BA}"/>
                </a:ext>
              </a:extLst>
            </p:cNvPr>
            <p:cNvSpPr/>
            <p:nvPr/>
          </p:nvSpPr>
          <p:spPr>
            <a:xfrm flipH="1">
              <a:off x="6888345" y="2413279"/>
              <a:ext cx="100726" cy="47744"/>
            </a:xfrm>
            <a:custGeom>
              <a:avLst/>
              <a:gdLst/>
              <a:ahLst/>
              <a:cxnLst/>
              <a:rect l="l" t="t" r="r" b="b"/>
              <a:pathLst>
                <a:path w="3711" h="1759" extrusionOk="0">
                  <a:moveTo>
                    <a:pt x="3352" y="1"/>
                  </a:moveTo>
                  <a:cubicBezTo>
                    <a:pt x="3243" y="1"/>
                    <a:pt x="3130" y="49"/>
                    <a:pt x="3065" y="146"/>
                  </a:cubicBezTo>
                  <a:cubicBezTo>
                    <a:pt x="2463" y="899"/>
                    <a:pt x="1759" y="1070"/>
                    <a:pt x="1243" y="1070"/>
                  </a:cubicBezTo>
                  <a:cubicBezTo>
                    <a:pt x="837" y="1070"/>
                    <a:pt x="547" y="964"/>
                    <a:pt x="511" y="952"/>
                  </a:cubicBezTo>
                  <a:cubicBezTo>
                    <a:pt x="473" y="933"/>
                    <a:pt x="433" y="925"/>
                    <a:pt x="392" y="925"/>
                  </a:cubicBezTo>
                  <a:cubicBezTo>
                    <a:pt x="258" y="925"/>
                    <a:pt x="122" y="1017"/>
                    <a:pt x="81" y="1140"/>
                  </a:cubicBezTo>
                  <a:cubicBezTo>
                    <a:pt x="0" y="1302"/>
                    <a:pt x="108" y="1517"/>
                    <a:pt x="269" y="1571"/>
                  </a:cubicBezTo>
                  <a:cubicBezTo>
                    <a:pt x="511" y="1678"/>
                    <a:pt x="861" y="1759"/>
                    <a:pt x="1264" y="1759"/>
                  </a:cubicBezTo>
                  <a:cubicBezTo>
                    <a:pt x="1990" y="1759"/>
                    <a:pt x="2904" y="1490"/>
                    <a:pt x="3603" y="549"/>
                  </a:cubicBezTo>
                  <a:cubicBezTo>
                    <a:pt x="3710" y="415"/>
                    <a:pt x="3683" y="173"/>
                    <a:pt x="3549" y="65"/>
                  </a:cubicBezTo>
                  <a:cubicBezTo>
                    <a:pt x="3495" y="22"/>
                    <a:pt x="3424" y="1"/>
                    <a:pt x="33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83;p41">
              <a:extLst>
                <a:ext uri="{FF2B5EF4-FFF2-40B4-BE49-F238E27FC236}">
                  <a16:creationId xmlns="" xmlns:a16="http://schemas.microsoft.com/office/drawing/2014/main" id="{D11703D9-1824-450C-8D09-40774D384AF6}"/>
                </a:ext>
              </a:extLst>
            </p:cNvPr>
            <p:cNvSpPr/>
            <p:nvPr/>
          </p:nvSpPr>
          <p:spPr>
            <a:xfrm flipH="1">
              <a:off x="6470975" y="2411569"/>
              <a:ext cx="102164" cy="38515"/>
            </a:xfrm>
            <a:custGeom>
              <a:avLst/>
              <a:gdLst/>
              <a:ahLst/>
              <a:cxnLst/>
              <a:rect l="l" t="t" r="r" b="b"/>
              <a:pathLst>
                <a:path w="3764" h="1419" extrusionOk="0">
                  <a:moveTo>
                    <a:pt x="377" y="0"/>
                  </a:moveTo>
                  <a:cubicBezTo>
                    <a:pt x="289" y="0"/>
                    <a:pt x="202" y="34"/>
                    <a:pt x="135" y="101"/>
                  </a:cubicBezTo>
                  <a:cubicBezTo>
                    <a:pt x="0" y="236"/>
                    <a:pt x="0" y="424"/>
                    <a:pt x="135" y="558"/>
                  </a:cubicBezTo>
                  <a:cubicBezTo>
                    <a:pt x="484" y="935"/>
                    <a:pt x="1210" y="1419"/>
                    <a:pt x="2151" y="1419"/>
                  </a:cubicBezTo>
                  <a:cubicBezTo>
                    <a:pt x="2608" y="1419"/>
                    <a:pt x="3092" y="1311"/>
                    <a:pt x="3576" y="1015"/>
                  </a:cubicBezTo>
                  <a:cubicBezTo>
                    <a:pt x="3710" y="935"/>
                    <a:pt x="3764" y="746"/>
                    <a:pt x="3710" y="558"/>
                  </a:cubicBezTo>
                  <a:cubicBezTo>
                    <a:pt x="3650" y="459"/>
                    <a:pt x="3531" y="403"/>
                    <a:pt x="3397" y="403"/>
                  </a:cubicBezTo>
                  <a:cubicBezTo>
                    <a:pt x="3350" y="403"/>
                    <a:pt x="3302" y="410"/>
                    <a:pt x="3253" y="424"/>
                  </a:cubicBezTo>
                  <a:cubicBezTo>
                    <a:pt x="2847" y="631"/>
                    <a:pt x="2473" y="707"/>
                    <a:pt x="2142" y="707"/>
                  </a:cubicBezTo>
                  <a:cubicBezTo>
                    <a:pt x="1224" y="707"/>
                    <a:pt x="638" y="121"/>
                    <a:pt x="619" y="101"/>
                  </a:cubicBezTo>
                  <a:cubicBezTo>
                    <a:pt x="551" y="34"/>
                    <a:pt x="464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84;p41">
              <a:extLst>
                <a:ext uri="{FF2B5EF4-FFF2-40B4-BE49-F238E27FC236}">
                  <a16:creationId xmlns="" xmlns:a16="http://schemas.microsoft.com/office/drawing/2014/main" id="{825E9B91-D065-4672-8CB9-7CD5E463F854}"/>
                </a:ext>
              </a:extLst>
            </p:cNvPr>
            <p:cNvSpPr/>
            <p:nvPr/>
          </p:nvSpPr>
          <p:spPr>
            <a:xfrm flipH="1">
              <a:off x="6668708" y="2700338"/>
              <a:ext cx="126267" cy="69349"/>
            </a:xfrm>
            <a:custGeom>
              <a:avLst/>
              <a:gdLst/>
              <a:ahLst/>
              <a:cxnLst/>
              <a:rect l="l" t="t" r="r" b="b"/>
              <a:pathLst>
                <a:path w="4652" h="2555" extrusionOk="0">
                  <a:moveTo>
                    <a:pt x="2286" y="1"/>
                  </a:moveTo>
                  <a:cubicBezTo>
                    <a:pt x="1049" y="1"/>
                    <a:pt x="0" y="1022"/>
                    <a:pt x="0" y="2286"/>
                  </a:cubicBezTo>
                  <a:cubicBezTo>
                    <a:pt x="0" y="2474"/>
                    <a:pt x="162" y="2555"/>
                    <a:pt x="269" y="2555"/>
                  </a:cubicBezTo>
                  <a:cubicBezTo>
                    <a:pt x="457" y="2555"/>
                    <a:pt x="538" y="2420"/>
                    <a:pt x="538" y="2286"/>
                  </a:cubicBezTo>
                  <a:cubicBezTo>
                    <a:pt x="538" y="1318"/>
                    <a:pt x="1372" y="511"/>
                    <a:pt x="2339" y="511"/>
                  </a:cubicBezTo>
                  <a:cubicBezTo>
                    <a:pt x="3307" y="511"/>
                    <a:pt x="4114" y="1318"/>
                    <a:pt x="4114" y="2286"/>
                  </a:cubicBezTo>
                  <a:cubicBezTo>
                    <a:pt x="4114" y="2474"/>
                    <a:pt x="4248" y="2555"/>
                    <a:pt x="4383" y="2555"/>
                  </a:cubicBezTo>
                  <a:cubicBezTo>
                    <a:pt x="4517" y="2555"/>
                    <a:pt x="4651" y="2420"/>
                    <a:pt x="4571" y="2286"/>
                  </a:cubicBezTo>
                  <a:cubicBezTo>
                    <a:pt x="4571" y="1049"/>
                    <a:pt x="3549" y="1"/>
                    <a:pt x="22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85;p41">
              <a:extLst>
                <a:ext uri="{FF2B5EF4-FFF2-40B4-BE49-F238E27FC236}">
                  <a16:creationId xmlns="" xmlns:a16="http://schemas.microsoft.com/office/drawing/2014/main" id="{B23836C2-4BA3-4933-94DD-F26B926F1468}"/>
                </a:ext>
              </a:extLst>
            </p:cNvPr>
            <p:cNvSpPr/>
            <p:nvPr/>
          </p:nvSpPr>
          <p:spPr>
            <a:xfrm flipH="1">
              <a:off x="6373913" y="2771859"/>
              <a:ext cx="188288" cy="65685"/>
            </a:xfrm>
            <a:custGeom>
              <a:avLst/>
              <a:gdLst/>
              <a:ahLst/>
              <a:cxnLst/>
              <a:rect l="l" t="t" r="r" b="b"/>
              <a:pathLst>
                <a:path w="6937" h="2420" extrusionOk="0">
                  <a:moveTo>
                    <a:pt x="3468" y="0"/>
                  </a:moveTo>
                  <a:cubicBezTo>
                    <a:pt x="1560" y="0"/>
                    <a:pt x="0" y="538"/>
                    <a:pt x="0" y="1210"/>
                  </a:cubicBezTo>
                  <a:cubicBezTo>
                    <a:pt x="0" y="1882"/>
                    <a:pt x="1560" y="2420"/>
                    <a:pt x="3468" y="2420"/>
                  </a:cubicBezTo>
                  <a:cubicBezTo>
                    <a:pt x="5377" y="2420"/>
                    <a:pt x="6937" y="1882"/>
                    <a:pt x="6937" y="1210"/>
                  </a:cubicBezTo>
                  <a:cubicBezTo>
                    <a:pt x="6937" y="538"/>
                    <a:pt x="5377" y="0"/>
                    <a:pt x="3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86;p41">
              <a:extLst>
                <a:ext uri="{FF2B5EF4-FFF2-40B4-BE49-F238E27FC236}">
                  <a16:creationId xmlns="" xmlns:a16="http://schemas.microsoft.com/office/drawing/2014/main" id="{82FF729E-2075-4A16-940D-D849AC6A2B31}"/>
                </a:ext>
              </a:extLst>
            </p:cNvPr>
            <p:cNvSpPr/>
            <p:nvPr/>
          </p:nvSpPr>
          <p:spPr>
            <a:xfrm flipH="1">
              <a:off x="6366612" y="2765290"/>
              <a:ext cx="202890" cy="78822"/>
            </a:xfrm>
            <a:custGeom>
              <a:avLst/>
              <a:gdLst/>
              <a:ahLst/>
              <a:cxnLst/>
              <a:rect l="l" t="t" r="r" b="b"/>
              <a:pathLst>
                <a:path w="7475" h="2904" extrusionOk="0">
                  <a:moveTo>
                    <a:pt x="3737" y="484"/>
                  </a:moveTo>
                  <a:cubicBezTo>
                    <a:pt x="5673" y="484"/>
                    <a:pt x="6964" y="1049"/>
                    <a:pt x="6964" y="1425"/>
                  </a:cubicBezTo>
                  <a:cubicBezTo>
                    <a:pt x="6964" y="1775"/>
                    <a:pt x="5700" y="2366"/>
                    <a:pt x="3737" y="2366"/>
                  </a:cubicBezTo>
                  <a:cubicBezTo>
                    <a:pt x="1748" y="2366"/>
                    <a:pt x="511" y="1775"/>
                    <a:pt x="511" y="1425"/>
                  </a:cubicBezTo>
                  <a:cubicBezTo>
                    <a:pt x="511" y="1049"/>
                    <a:pt x="1802" y="484"/>
                    <a:pt x="3737" y="484"/>
                  </a:cubicBezTo>
                  <a:close/>
                  <a:moveTo>
                    <a:pt x="3737" y="0"/>
                  </a:moveTo>
                  <a:cubicBezTo>
                    <a:pt x="1882" y="0"/>
                    <a:pt x="1" y="511"/>
                    <a:pt x="1" y="1452"/>
                  </a:cubicBezTo>
                  <a:cubicBezTo>
                    <a:pt x="1" y="2393"/>
                    <a:pt x="1882" y="2904"/>
                    <a:pt x="3737" y="2904"/>
                  </a:cubicBezTo>
                  <a:cubicBezTo>
                    <a:pt x="5592" y="2904"/>
                    <a:pt x="7447" y="2393"/>
                    <a:pt x="7474" y="1452"/>
                  </a:cubicBezTo>
                  <a:cubicBezTo>
                    <a:pt x="7474" y="511"/>
                    <a:pt x="5592" y="0"/>
                    <a:pt x="37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87;p41">
              <a:extLst>
                <a:ext uri="{FF2B5EF4-FFF2-40B4-BE49-F238E27FC236}">
                  <a16:creationId xmlns="" xmlns:a16="http://schemas.microsoft.com/office/drawing/2014/main" id="{1234C648-0436-422D-A394-A7F4F3525CF2}"/>
                </a:ext>
              </a:extLst>
            </p:cNvPr>
            <p:cNvSpPr/>
            <p:nvPr/>
          </p:nvSpPr>
          <p:spPr>
            <a:xfrm flipH="1">
              <a:off x="6909516" y="2771859"/>
              <a:ext cx="187555" cy="65685"/>
            </a:xfrm>
            <a:custGeom>
              <a:avLst/>
              <a:gdLst/>
              <a:ahLst/>
              <a:cxnLst/>
              <a:rect l="l" t="t" r="r" b="b"/>
              <a:pathLst>
                <a:path w="6910" h="2420" extrusionOk="0">
                  <a:moveTo>
                    <a:pt x="3442" y="0"/>
                  </a:moveTo>
                  <a:cubicBezTo>
                    <a:pt x="1533" y="0"/>
                    <a:pt x="0" y="538"/>
                    <a:pt x="0" y="1210"/>
                  </a:cubicBezTo>
                  <a:cubicBezTo>
                    <a:pt x="0" y="1882"/>
                    <a:pt x="1533" y="2420"/>
                    <a:pt x="3442" y="2420"/>
                  </a:cubicBezTo>
                  <a:cubicBezTo>
                    <a:pt x="5377" y="2420"/>
                    <a:pt x="6910" y="1882"/>
                    <a:pt x="6910" y="1210"/>
                  </a:cubicBezTo>
                  <a:cubicBezTo>
                    <a:pt x="6910" y="538"/>
                    <a:pt x="5377" y="0"/>
                    <a:pt x="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488;p41">
              <a:extLst>
                <a:ext uri="{FF2B5EF4-FFF2-40B4-BE49-F238E27FC236}">
                  <a16:creationId xmlns="" xmlns:a16="http://schemas.microsoft.com/office/drawing/2014/main" id="{1DBC6258-AE5D-43AD-98A4-808791D0977C}"/>
                </a:ext>
              </a:extLst>
            </p:cNvPr>
            <p:cNvSpPr/>
            <p:nvPr/>
          </p:nvSpPr>
          <p:spPr>
            <a:xfrm flipH="1">
              <a:off x="6902215" y="2765290"/>
              <a:ext cx="202157" cy="78822"/>
            </a:xfrm>
            <a:custGeom>
              <a:avLst/>
              <a:gdLst/>
              <a:ahLst/>
              <a:cxnLst/>
              <a:rect l="l" t="t" r="r" b="b"/>
              <a:pathLst>
                <a:path w="7448" h="2904" extrusionOk="0">
                  <a:moveTo>
                    <a:pt x="3711" y="484"/>
                  </a:moveTo>
                  <a:cubicBezTo>
                    <a:pt x="5673" y="484"/>
                    <a:pt x="6937" y="1049"/>
                    <a:pt x="6937" y="1425"/>
                  </a:cubicBezTo>
                  <a:cubicBezTo>
                    <a:pt x="6937" y="1775"/>
                    <a:pt x="5673" y="2366"/>
                    <a:pt x="3711" y="2366"/>
                  </a:cubicBezTo>
                  <a:cubicBezTo>
                    <a:pt x="1748" y="2366"/>
                    <a:pt x="485" y="1775"/>
                    <a:pt x="485" y="1425"/>
                  </a:cubicBezTo>
                  <a:cubicBezTo>
                    <a:pt x="485" y="1049"/>
                    <a:pt x="1775" y="484"/>
                    <a:pt x="3711" y="484"/>
                  </a:cubicBezTo>
                  <a:close/>
                  <a:moveTo>
                    <a:pt x="3711" y="0"/>
                  </a:moveTo>
                  <a:cubicBezTo>
                    <a:pt x="1883" y="0"/>
                    <a:pt x="1" y="511"/>
                    <a:pt x="1" y="1452"/>
                  </a:cubicBezTo>
                  <a:cubicBezTo>
                    <a:pt x="1" y="2393"/>
                    <a:pt x="1883" y="2904"/>
                    <a:pt x="3711" y="2904"/>
                  </a:cubicBezTo>
                  <a:cubicBezTo>
                    <a:pt x="5566" y="2904"/>
                    <a:pt x="7421" y="2393"/>
                    <a:pt x="7447" y="1452"/>
                  </a:cubicBezTo>
                  <a:cubicBezTo>
                    <a:pt x="7447" y="511"/>
                    <a:pt x="5566" y="0"/>
                    <a:pt x="37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89;p41">
              <a:extLst>
                <a:ext uri="{FF2B5EF4-FFF2-40B4-BE49-F238E27FC236}">
                  <a16:creationId xmlns="" xmlns:a16="http://schemas.microsoft.com/office/drawing/2014/main" id="{629C32B7-30E7-46BF-A95B-038E144D15AE}"/>
                </a:ext>
              </a:extLst>
            </p:cNvPr>
            <p:cNvSpPr/>
            <p:nvPr/>
          </p:nvSpPr>
          <p:spPr>
            <a:xfrm flipH="1">
              <a:off x="6819756" y="2665352"/>
              <a:ext cx="248137" cy="56185"/>
            </a:xfrm>
            <a:custGeom>
              <a:avLst/>
              <a:gdLst/>
              <a:ahLst/>
              <a:cxnLst/>
              <a:rect l="l" t="t" r="r" b="b"/>
              <a:pathLst>
                <a:path w="9142" h="2070" extrusionOk="0">
                  <a:moveTo>
                    <a:pt x="4194" y="1"/>
                  </a:moveTo>
                  <a:cubicBezTo>
                    <a:pt x="2105" y="1"/>
                    <a:pt x="325" y="587"/>
                    <a:pt x="189" y="618"/>
                  </a:cubicBezTo>
                  <a:cubicBezTo>
                    <a:pt x="55" y="671"/>
                    <a:pt x="1" y="806"/>
                    <a:pt x="28" y="940"/>
                  </a:cubicBezTo>
                  <a:cubicBezTo>
                    <a:pt x="50" y="1052"/>
                    <a:pt x="147" y="1108"/>
                    <a:pt x="257" y="1108"/>
                  </a:cubicBezTo>
                  <a:cubicBezTo>
                    <a:pt x="279" y="1108"/>
                    <a:pt x="301" y="1106"/>
                    <a:pt x="323" y="1102"/>
                  </a:cubicBezTo>
                  <a:cubicBezTo>
                    <a:pt x="369" y="1102"/>
                    <a:pt x="2112" y="527"/>
                    <a:pt x="4146" y="527"/>
                  </a:cubicBezTo>
                  <a:cubicBezTo>
                    <a:pt x="5687" y="527"/>
                    <a:pt x="7394" y="857"/>
                    <a:pt x="8657" y="2016"/>
                  </a:cubicBezTo>
                  <a:cubicBezTo>
                    <a:pt x="8684" y="2042"/>
                    <a:pt x="8765" y="2069"/>
                    <a:pt x="8819" y="2069"/>
                  </a:cubicBezTo>
                  <a:cubicBezTo>
                    <a:pt x="8899" y="2069"/>
                    <a:pt x="8953" y="2069"/>
                    <a:pt x="9034" y="2016"/>
                  </a:cubicBezTo>
                  <a:cubicBezTo>
                    <a:pt x="9141" y="1908"/>
                    <a:pt x="9141" y="1747"/>
                    <a:pt x="9034" y="1639"/>
                  </a:cubicBezTo>
                  <a:cubicBezTo>
                    <a:pt x="7662" y="362"/>
                    <a:pt x="5833" y="1"/>
                    <a:pt x="419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490;p41">
              <a:extLst>
                <a:ext uri="{FF2B5EF4-FFF2-40B4-BE49-F238E27FC236}">
                  <a16:creationId xmlns="" xmlns:a16="http://schemas.microsoft.com/office/drawing/2014/main" id="{0A05D929-9B59-4363-92C8-8C5106D0C2AF}"/>
                </a:ext>
              </a:extLst>
            </p:cNvPr>
            <p:cNvSpPr/>
            <p:nvPr/>
          </p:nvSpPr>
          <p:spPr>
            <a:xfrm flipH="1">
              <a:off x="6391420" y="2665677"/>
              <a:ext cx="250308" cy="49291"/>
            </a:xfrm>
            <a:custGeom>
              <a:avLst/>
              <a:gdLst/>
              <a:ahLst/>
              <a:cxnLst/>
              <a:rect l="l" t="t" r="r" b="b"/>
              <a:pathLst>
                <a:path w="9222" h="1816" extrusionOk="0">
                  <a:moveTo>
                    <a:pt x="4467" y="0"/>
                  </a:moveTo>
                  <a:cubicBezTo>
                    <a:pt x="3000" y="0"/>
                    <a:pt x="1426" y="321"/>
                    <a:pt x="161" y="1358"/>
                  </a:cubicBezTo>
                  <a:cubicBezTo>
                    <a:pt x="54" y="1439"/>
                    <a:pt x="0" y="1627"/>
                    <a:pt x="108" y="1735"/>
                  </a:cubicBezTo>
                  <a:cubicBezTo>
                    <a:pt x="188" y="1788"/>
                    <a:pt x="242" y="1815"/>
                    <a:pt x="323" y="1815"/>
                  </a:cubicBezTo>
                  <a:cubicBezTo>
                    <a:pt x="350" y="1815"/>
                    <a:pt x="430" y="1788"/>
                    <a:pt x="457" y="1735"/>
                  </a:cubicBezTo>
                  <a:cubicBezTo>
                    <a:pt x="1605" y="790"/>
                    <a:pt x="3067" y="494"/>
                    <a:pt x="4446" y="494"/>
                  </a:cubicBezTo>
                  <a:cubicBezTo>
                    <a:pt x="6719" y="494"/>
                    <a:pt x="8768" y="1298"/>
                    <a:pt x="8818" y="1331"/>
                  </a:cubicBezTo>
                  <a:cubicBezTo>
                    <a:pt x="8853" y="1345"/>
                    <a:pt x="8887" y="1352"/>
                    <a:pt x="8921" y="1352"/>
                  </a:cubicBezTo>
                  <a:cubicBezTo>
                    <a:pt x="9017" y="1352"/>
                    <a:pt x="9101" y="1297"/>
                    <a:pt x="9141" y="1197"/>
                  </a:cubicBezTo>
                  <a:cubicBezTo>
                    <a:pt x="9221" y="1063"/>
                    <a:pt x="9141" y="928"/>
                    <a:pt x="9006" y="848"/>
                  </a:cubicBezTo>
                  <a:cubicBezTo>
                    <a:pt x="8874" y="815"/>
                    <a:pt x="6804" y="0"/>
                    <a:pt x="44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491;p41">
              <a:extLst>
                <a:ext uri="{FF2B5EF4-FFF2-40B4-BE49-F238E27FC236}">
                  <a16:creationId xmlns="" xmlns:a16="http://schemas.microsoft.com/office/drawing/2014/main" id="{86E15849-CD9F-4C26-B701-49CCE2EBF252}"/>
                </a:ext>
              </a:extLst>
            </p:cNvPr>
            <p:cNvSpPr/>
            <p:nvPr/>
          </p:nvSpPr>
          <p:spPr>
            <a:xfrm flipH="1">
              <a:off x="6136769" y="2213891"/>
              <a:ext cx="278753" cy="249412"/>
            </a:xfrm>
            <a:custGeom>
              <a:avLst/>
              <a:gdLst/>
              <a:ahLst/>
              <a:cxnLst/>
              <a:rect l="l" t="t" r="r" b="b"/>
              <a:pathLst>
                <a:path w="10270" h="9189" extrusionOk="0">
                  <a:moveTo>
                    <a:pt x="3571" y="1"/>
                  </a:moveTo>
                  <a:cubicBezTo>
                    <a:pt x="3081" y="1"/>
                    <a:pt x="2591" y="82"/>
                    <a:pt x="2124" y="260"/>
                  </a:cubicBezTo>
                  <a:cubicBezTo>
                    <a:pt x="672" y="851"/>
                    <a:pt x="81" y="2169"/>
                    <a:pt x="54" y="3620"/>
                  </a:cubicBezTo>
                  <a:cubicBezTo>
                    <a:pt x="0" y="5341"/>
                    <a:pt x="834" y="7169"/>
                    <a:pt x="1990" y="8164"/>
                  </a:cubicBezTo>
                  <a:cubicBezTo>
                    <a:pt x="2802" y="8821"/>
                    <a:pt x="3849" y="9189"/>
                    <a:pt x="4885" y="9189"/>
                  </a:cubicBezTo>
                  <a:cubicBezTo>
                    <a:pt x="5460" y="9189"/>
                    <a:pt x="6032" y="9076"/>
                    <a:pt x="6560" y="8836"/>
                  </a:cubicBezTo>
                  <a:cubicBezTo>
                    <a:pt x="10270" y="7115"/>
                    <a:pt x="8630" y="1873"/>
                    <a:pt x="5592" y="448"/>
                  </a:cubicBezTo>
                  <a:cubicBezTo>
                    <a:pt x="4961" y="164"/>
                    <a:pt x="4266" y="1"/>
                    <a:pt x="3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492;p41">
              <a:extLst>
                <a:ext uri="{FF2B5EF4-FFF2-40B4-BE49-F238E27FC236}">
                  <a16:creationId xmlns="" xmlns:a16="http://schemas.microsoft.com/office/drawing/2014/main" id="{519FE819-2B64-4593-8D31-E622CE49EAB5}"/>
                </a:ext>
              </a:extLst>
            </p:cNvPr>
            <p:cNvSpPr/>
            <p:nvPr/>
          </p:nvSpPr>
          <p:spPr>
            <a:xfrm flipH="1">
              <a:off x="6172516" y="2205911"/>
              <a:ext cx="250308" cy="263879"/>
            </a:xfrm>
            <a:custGeom>
              <a:avLst/>
              <a:gdLst/>
              <a:ahLst/>
              <a:cxnLst/>
              <a:rect l="l" t="t" r="r" b="b"/>
              <a:pathLst>
                <a:path w="9222" h="9722" extrusionOk="0">
                  <a:moveTo>
                    <a:pt x="3857" y="519"/>
                  </a:moveTo>
                  <a:cubicBezTo>
                    <a:pt x="4492" y="519"/>
                    <a:pt x="5154" y="662"/>
                    <a:pt x="5807" y="957"/>
                  </a:cubicBezTo>
                  <a:cubicBezTo>
                    <a:pt x="7474" y="1764"/>
                    <a:pt x="8764" y="3807"/>
                    <a:pt x="8764" y="5769"/>
                  </a:cubicBezTo>
                  <a:cubicBezTo>
                    <a:pt x="8764" y="7167"/>
                    <a:pt x="8039" y="8270"/>
                    <a:pt x="6775" y="8888"/>
                  </a:cubicBezTo>
                  <a:cubicBezTo>
                    <a:pt x="6285" y="9123"/>
                    <a:pt x="5745" y="9237"/>
                    <a:pt x="5196" y="9237"/>
                  </a:cubicBezTo>
                  <a:cubicBezTo>
                    <a:pt x="4240" y="9237"/>
                    <a:pt x="3259" y="8892"/>
                    <a:pt x="2474" y="8243"/>
                  </a:cubicBezTo>
                  <a:cubicBezTo>
                    <a:pt x="1318" y="7329"/>
                    <a:pt x="565" y="5554"/>
                    <a:pt x="592" y="3914"/>
                  </a:cubicBezTo>
                  <a:lnTo>
                    <a:pt x="323" y="3914"/>
                  </a:lnTo>
                  <a:lnTo>
                    <a:pt x="619" y="3888"/>
                  </a:lnTo>
                  <a:cubicBezTo>
                    <a:pt x="619" y="3000"/>
                    <a:pt x="887" y="1414"/>
                    <a:pt x="2527" y="742"/>
                  </a:cubicBezTo>
                  <a:cubicBezTo>
                    <a:pt x="2947" y="595"/>
                    <a:pt x="3395" y="519"/>
                    <a:pt x="3857" y="519"/>
                  </a:cubicBezTo>
                  <a:close/>
                  <a:moveTo>
                    <a:pt x="3868" y="1"/>
                  </a:moveTo>
                  <a:cubicBezTo>
                    <a:pt x="3318" y="1"/>
                    <a:pt x="2781" y="96"/>
                    <a:pt x="2285" y="285"/>
                  </a:cubicBezTo>
                  <a:cubicBezTo>
                    <a:pt x="861" y="877"/>
                    <a:pt x="81" y="2167"/>
                    <a:pt x="54" y="3888"/>
                  </a:cubicBezTo>
                  <a:cubicBezTo>
                    <a:pt x="0" y="5662"/>
                    <a:pt x="861" y="7598"/>
                    <a:pt x="2097" y="8619"/>
                  </a:cubicBezTo>
                  <a:cubicBezTo>
                    <a:pt x="2958" y="9345"/>
                    <a:pt x="4087" y="9721"/>
                    <a:pt x="5162" y="9721"/>
                  </a:cubicBezTo>
                  <a:cubicBezTo>
                    <a:pt x="5807" y="9721"/>
                    <a:pt x="6399" y="9614"/>
                    <a:pt x="6936" y="9318"/>
                  </a:cubicBezTo>
                  <a:cubicBezTo>
                    <a:pt x="8388" y="8619"/>
                    <a:pt x="9195" y="7329"/>
                    <a:pt x="9195" y="5716"/>
                  </a:cubicBezTo>
                  <a:cubicBezTo>
                    <a:pt x="9221" y="3619"/>
                    <a:pt x="7797" y="1360"/>
                    <a:pt x="5969" y="473"/>
                  </a:cubicBezTo>
                  <a:cubicBezTo>
                    <a:pt x="5290" y="157"/>
                    <a:pt x="4569" y="1"/>
                    <a:pt x="38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93;p41">
              <a:extLst>
                <a:ext uri="{FF2B5EF4-FFF2-40B4-BE49-F238E27FC236}">
                  <a16:creationId xmlns="" xmlns:a16="http://schemas.microsoft.com/office/drawing/2014/main" id="{0EF4E946-4EAC-495B-8619-F5ED6E50A5E9}"/>
                </a:ext>
              </a:extLst>
            </p:cNvPr>
            <p:cNvSpPr/>
            <p:nvPr/>
          </p:nvSpPr>
          <p:spPr>
            <a:xfrm flipH="1">
              <a:off x="6826813" y="2940360"/>
              <a:ext cx="228676" cy="188206"/>
            </a:xfrm>
            <a:custGeom>
              <a:avLst/>
              <a:gdLst/>
              <a:ahLst/>
              <a:cxnLst/>
              <a:rect l="l" t="t" r="r" b="b"/>
              <a:pathLst>
                <a:path w="8425" h="6934" extrusionOk="0">
                  <a:moveTo>
                    <a:pt x="3336" y="1"/>
                  </a:moveTo>
                  <a:cubicBezTo>
                    <a:pt x="2489" y="1"/>
                    <a:pt x="1609" y="246"/>
                    <a:pt x="996" y="782"/>
                  </a:cubicBezTo>
                  <a:cubicBezTo>
                    <a:pt x="243" y="1454"/>
                    <a:pt x="1" y="2422"/>
                    <a:pt x="108" y="3309"/>
                  </a:cubicBezTo>
                  <a:cubicBezTo>
                    <a:pt x="108" y="3363"/>
                    <a:pt x="135" y="3417"/>
                    <a:pt x="135" y="3497"/>
                  </a:cubicBezTo>
                  <a:cubicBezTo>
                    <a:pt x="404" y="5057"/>
                    <a:pt x="1641" y="6428"/>
                    <a:pt x="3442" y="6831"/>
                  </a:cubicBezTo>
                  <a:cubicBezTo>
                    <a:pt x="3742" y="6901"/>
                    <a:pt x="4054" y="6934"/>
                    <a:pt x="4367" y="6934"/>
                  </a:cubicBezTo>
                  <a:cubicBezTo>
                    <a:pt x="6354" y="6934"/>
                    <a:pt x="8424" y="5601"/>
                    <a:pt x="8308" y="3766"/>
                  </a:cubicBezTo>
                  <a:cubicBezTo>
                    <a:pt x="8174" y="1777"/>
                    <a:pt x="5727" y="56"/>
                    <a:pt x="3469" y="3"/>
                  </a:cubicBezTo>
                  <a:cubicBezTo>
                    <a:pt x="3425" y="1"/>
                    <a:pt x="3380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494;p41">
              <a:extLst>
                <a:ext uri="{FF2B5EF4-FFF2-40B4-BE49-F238E27FC236}">
                  <a16:creationId xmlns="" xmlns:a16="http://schemas.microsoft.com/office/drawing/2014/main" id="{25EDCAA4-1F81-4F3D-B291-90A458F7CC4A}"/>
                </a:ext>
              </a:extLst>
            </p:cNvPr>
            <p:cNvSpPr/>
            <p:nvPr/>
          </p:nvSpPr>
          <p:spPr>
            <a:xfrm flipH="1">
              <a:off x="6822687" y="2935121"/>
              <a:ext cx="240808" cy="200882"/>
            </a:xfrm>
            <a:custGeom>
              <a:avLst/>
              <a:gdLst/>
              <a:ahLst/>
              <a:cxnLst/>
              <a:rect l="l" t="t" r="r" b="b"/>
              <a:pathLst>
                <a:path w="8872" h="7401" extrusionOk="0">
                  <a:moveTo>
                    <a:pt x="3592" y="489"/>
                  </a:moveTo>
                  <a:cubicBezTo>
                    <a:pt x="3631" y="489"/>
                    <a:pt x="3671" y="490"/>
                    <a:pt x="3710" y="491"/>
                  </a:cubicBezTo>
                  <a:cubicBezTo>
                    <a:pt x="5780" y="572"/>
                    <a:pt x="8227" y="2158"/>
                    <a:pt x="8334" y="4040"/>
                  </a:cubicBezTo>
                  <a:cubicBezTo>
                    <a:pt x="8361" y="4900"/>
                    <a:pt x="7850" y="5545"/>
                    <a:pt x="7420" y="5922"/>
                  </a:cubicBezTo>
                  <a:cubicBezTo>
                    <a:pt x="6696" y="6563"/>
                    <a:pt x="5655" y="6902"/>
                    <a:pt x="4650" y="6902"/>
                  </a:cubicBezTo>
                  <a:cubicBezTo>
                    <a:pt x="4348" y="6902"/>
                    <a:pt x="4049" y="6871"/>
                    <a:pt x="3764" y="6809"/>
                  </a:cubicBezTo>
                  <a:cubicBezTo>
                    <a:pt x="2178" y="6486"/>
                    <a:pt x="941" y="5196"/>
                    <a:pt x="672" y="3690"/>
                  </a:cubicBezTo>
                  <a:cubicBezTo>
                    <a:pt x="645" y="3610"/>
                    <a:pt x="645" y="3556"/>
                    <a:pt x="645" y="3502"/>
                  </a:cubicBezTo>
                  <a:cubicBezTo>
                    <a:pt x="538" y="2561"/>
                    <a:pt x="834" y="1701"/>
                    <a:pt x="1425" y="1217"/>
                  </a:cubicBezTo>
                  <a:cubicBezTo>
                    <a:pt x="1989" y="755"/>
                    <a:pt x="2774" y="489"/>
                    <a:pt x="3592" y="489"/>
                  </a:cubicBezTo>
                  <a:close/>
                  <a:moveTo>
                    <a:pt x="3483" y="1"/>
                  </a:moveTo>
                  <a:cubicBezTo>
                    <a:pt x="2556" y="1"/>
                    <a:pt x="1694" y="272"/>
                    <a:pt x="1102" y="814"/>
                  </a:cubicBezTo>
                  <a:cubicBezTo>
                    <a:pt x="350" y="1486"/>
                    <a:pt x="0" y="2454"/>
                    <a:pt x="135" y="3556"/>
                  </a:cubicBezTo>
                  <a:cubicBezTo>
                    <a:pt x="135" y="3637"/>
                    <a:pt x="161" y="3690"/>
                    <a:pt x="161" y="3771"/>
                  </a:cubicBezTo>
                  <a:cubicBezTo>
                    <a:pt x="457" y="5465"/>
                    <a:pt x="1855" y="6890"/>
                    <a:pt x="3629" y="7293"/>
                  </a:cubicBezTo>
                  <a:cubicBezTo>
                    <a:pt x="3952" y="7347"/>
                    <a:pt x="4275" y="7400"/>
                    <a:pt x="4597" y="7400"/>
                  </a:cubicBezTo>
                  <a:cubicBezTo>
                    <a:pt x="5753" y="7400"/>
                    <a:pt x="6909" y="6970"/>
                    <a:pt x="7716" y="6271"/>
                  </a:cubicBezTo>
                  <a:cubicBezTo>
                    <a:pt x="8469" y="5680"/>
                    <a:pt x="8872" y="4846"/>
                    <a:pt x="8791" y="3986"/>
                  </a:cubicBezTo>
                  <a:cubicBezTo>
                    <a:pt x="8657" y="1809"/>
                    <a:pt x="6022" y="61"/>
                    <a:pt x="3737" y="7"/>
                  </a:cubicBezTo>
                  <a:cubicBezTo>
                    <a:pt x="3652" y="3"/>
                    <a:pt x="3567" y="1"/>
                    <a:pt x="34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495;p41">
              <a:extLst>
                <a:ext uri="{FF2B5EF4-FFF2-40B4-BE49-F238E27FC236}">
                  <a16:creationId xmlns="" xmlns:a16="http://schemas.microsoft.com/office/drawing/2014/main" id="{CF9EF3D0-268F-4B6B-ACAE-C4F64571E4D3}"/>
                </a:ext>
              </a:extLst>
            </p:cNvPr>
            <p:cNvSpPr/>
            <p:nvPr/>
          </p:nvSpPr>
          <p:spPr>
            <a:xfrm flipH="1">
              <a:off x="5880626" y="2612777"/>
              <a:ext cx="782274" cy="1086541"/>
            </a:xfrm>
            <a:custGeom>
              <a:avLst/>
              <a:gdLst/>
              <a:ahLst/>
              <a:cxnLst/>
              <a:rect l="l" t="t" r="r" b="b"/>
              <a:pathLst>
                <a:path w="28821" h="40031" extrusionOk="0">
                  <a:moveTo>
                    <a:pt x="25218" y="1"/>
                  </a:moveTo>
                  <a:cubicBezTo>
                    <a:pt x="24653" y="1"/>
                    <a:pt x="24089" y="54"/>
                    <a:pt x="23551" y="108"/>
                  </a:cubicBezTo>
                  <a:cubicBezTo>
                    <a:pt x="21373" y="404"/>
                    <a:pt x="19249" y="1291"/>
                    <a:pt x="17529" y="2662"/>
                  </a:cubicBezTo>
                  <a:cubicBezTo>
                    <a:pt x="14276" y="5324"/>
                    <a:pt x="12555" y="9760"/>
                    <a:pt x="13227" y="13927"/>
                  </a:cubicBezTo>
                  <a:cubicBezTo>
                    <a:pt x="13523" y="15835"/>
                    <a:pt x="14303" y="17717"/>
                    <a:pt x="14276" y="19680"/>
                  </a:cubicBezTo>
                  <a:cubicBezTo>
                    <a:pt x="14249" y="21777"/>
                    <a:pt x="13174" y="23874"/>
                    <a:pt x="11453" y="25110"/>
                  </a:cubicBezTo>
                  <a:cubicBezTo>
                    <a:pt x="9625" y="26454"/>
                    <a:pt x="7286" y="26831"/>
                    <a:pt x="5297" y="27879"/>
                  </a:cubicBezTo>
                  <a:cubicBezTo>
                    <a:pt x="4598" y="28229"/>
                    <a:pt x="3952" y="28713"/>
                    <a:pt x="3388" y="29250"/>
                  </a:cubicBezTo>
                  <a:cubicBezTo>
                    <a:pt x="1694" y="30783"/>
                    <a:pt x="592" y="32880"/>
                    <a:pt x="189" y="35138"/>
                  </a:cubicBezTo>
                  <a:cubicBezTo>
                    <a:pt x="0" y="36267"/>
                    <a:pt x="135" y="37316"/>
                    <a:pt x="162" y="38445"/>
                  </a:cubicBezTo>
                  <a:cubicBezTo>
                    <a:pt x="162" y="38982"/>
                    <a:pt x="269" y="39520"/>
                    <a:pt x="404" y="40031"/>
                  </a:cubicBezTo>
                  <a:cubicBezTo>
                    <a:pt x="13200" y="38633"/>
                    <a:pt x="24357" y="29385"/>
                    <a:pt x="27503" y="16131"/>
                  </a:cubicBezTo>
                  <a:cubicBezTo>
                    <a:pt x="28820" y="10700"/>
                    <a:pt x="28632" y="5216"/>
                    <a:pt x="27153" y="162"/>
                  </a:cubicBezTo>
                  <a:cubicBezTo>
                    <a:pt x="27046" y="162"/>
                    <a:pt x="26938" y="135"/>
                    <a:pt x="26831" y="135"/>
                  </a:cubicBezTo>
                  <a:cubicBezTo>
                    <a:pt x="26293" y="54"/>
                    <a:pt x="25755" y="1"/>
                    <a:pt x="25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496;p41">
              <a:extLst>
                <a:ext uri="{FF2B5EF4-FFF2-40B4-BE49-F238E27FC236}">
                  <a16:creationId xmlns="" xmlns:a16="http://schemas.microsoft.com/office/drawing/2014/main" id="{96379034-B38F-49CA-9F60-263F9E44F50A}"/>
                </a:ext>
              </a:extLst>
            </p:cNvPr>
            <p:cNvSpPr/>
            <p:nvPr/>
          </p:nvSpPr>
          <p:spPr>
            <a:xfrm flipH="1">
              <a:off x="5877721" y="2606073"/>
              <a:ext cx="791014" cy="1099814"/>
            </a:xfrm>
            <a:custGeom>
              <a:avLst/>
              <a:gdLst/>
              <a:ahLst/>
              <a:cxnLst/>
              <a:rect l="l" t="t" r="r" b="b"/>
              <a:pathLst>
                <a:path w="29143" h="40520" extrusionOk="0">
                  <a:moveTo>
                    <a:pt x="25433" y="490"/>
                  </a:moveTo>
                  <a:cubicBezTo>
                    <a:pt x="25970" y="490"/>
                    <a:pt x="26508" y="516"/>
                    <a:pt x="27019" y="570"/>
                  </a:cubicBezTo>
                  <a:cubicBezTo>
                    <a:pt x="27099" y="597"/>
                    <a:pt x="27126" y="597"/>
                    <a:pt x="27153" y="597"/>
                  </a:cubicBezTo>
                  <a:cubicBezTo>
                    <a:pt x="28605" y="5705"/>
                    <a:pt x="28686" y="11109"/>
                    <a:pt x="27449" y="16297"/>
                  </a:cubicBezTo>
                  <a:cubicBezTo>
                    <a:pt x="24438" y="28960"/>
                    <a:pt x="13711" y="38423"/>
                    <a:pt x="780" y="39955"/>
                  </a:cubicBezTo>
                  <a:cubicBezTo>
                    <a:pt x="672" y="39498"/>
                    <a:pt x="592" y="39068"/>
                    <a:pt x="592" y="38638"/>
                  </a:cubicBezTo>
                  <a:cubicBezTo>
                    <a:pt x="592" y="38369"/>
                    <a:pt x="565" y="38073"/>
                    <a:pt x="565" y="37805"/>
                  </a:cubicBezTo>
                  <a:cubicBezTo>
                    <a:pt x="538" y="36998"/>
                    <a:pt x="511" y="36218"/>
                    <a:pt x="646" y="35385"/>
                  </a:cubicBezTo>
                  <a:cubicBezTo>
                    <a:pt x="995" y="33180"/>
                    <a:pt x="2124" y="31137"/>
                    <a:pt x="3737" y="29659"/>
                  </a:cubicBezTo>
                  <a:cubicBezTo>
                    <a:pt x="4302" y="29121"/>
                    <a:pt x="4947" y="28691"/>
                    <a:pt x="5619" y="28314"/>
                  </a:cubicBezTo>
                  <a:cubicBezTo>
                    <a:pt x="6426" y="27884"/>
                    <a:pt x="7313" y="27535"/>
                    <a:pt x="8173" y="27239"/>
                  </a:cubicBezTo>
                  <a:cubicBezTo>
                    <a:pt x="9410" y="26809"/>
                    <a:pt x="10673" y="26325"/>
                    <a:pt x="11802" y="25519"/>
                  </a:cubicBezTo>
                  <a:cubicBezTo>
                    <a:pt x="13550" y="24201"/>
                    <a:pt x="14679" y="22077"/>
                    <a:pt x="14706" y="19873"/>
                  </a:cubicBezTo>
                  <a:cubicBezTo>
                    <a:pt x="14760" y="18636"/>
                    <a:pt x="14437" y="17400"/>
                    <a:pt x="14141" y="16190"/>
                  </a:cubicBezTo>
                  <a:cubicBezTo>
                    <a:pt x="13953" y="15518"/>
                    <a:pt x="13792" y="14819"/>
                    <a:pt x="13684" y="14093"/>
                  </a:cubicBezTo>
                  <a:cubicBezTo>
                    <a:pt x="13039" y="10007"/>
                    <a:pt x="14679" y="5705"/>
                    <a:pt x="17905" y="3070"/>
                  </a:cubicBezTo>
                  <a:cubicBezTo>
                    <a:pt x="19572" y="1780"/>
                    <a:pt x="21615" y="893"/>
                    <a:pt x="23793" y="597"/>
                  </a:cubicBezTo>
                  <a:cubicBezTo>
                    <a:pt x="24330" y="516"/>
                    <a:pt x="24895" y="490"/>
                    <a:pt x="25433" y="490"/>
                  </a:cubicBezTo>
                  <a:close/>
                  <a:moveTo>
                    <a:pt x="25174" y="0"/>
                  </a:moveTo>
                  <a:cubicBezTo>
                    <a:pt x="24686" y="0"/>
                    <a:pt x="24196" y="67"/>
                    <a:pt x="23685" y="113"/>
                  </a:cubicBezTo>
                  <a:cubicBezTo>
                    <a:pt x="21400" y="463"/>
                    <a:pt x="19303" y="1323"/>
                    <a:pt x="17583" y="2748"/>
                  </a:cubicBezTo>
                  <a:cubicBezTo>
                    <a:pt x="14222" y="5463"/>
                    <a:pt x="12501" y="9980"/>
                    <a:pt x="13174" y="14227"/>
                  </a:cubicBezTo>
                  <a:cubicBezTo>
                    <a:pt x="13308" y="14953"/>
                    <a:pt x="13469" y="15652"/>
                    <a:pt x="13657" y="16351"/>
                  </a:cubicBezTo>
                  <a:cubicBezTo>
                    <a:pt x="13953" y="17507"/>
                    <a:pt x="14249" y="18717"/>
                    <a:pt x="14222" y="19927"/>
                  </a:cubicBezTo>
                  <a:cubicBezTo>
                    <a:pt x="14168" y="21943"/>
                    <a:pt x="13147" y="23959"/>
                    <a:pt x="11480" y="25169"/>
                  </a:cubicBezTo>
                  <a:cubicBezTo>
                    <a:pt x="10458" y="25895"/>
                    <a:pt x="9275" y="26325"/>
                    <a:pt x="7985" y="26809"/>
                  </a:cubicBezTo>
                  <a:cubicBezTo>
                    <a:pt x="7125" y="27105"/>
                    <a:pt x="6211" y="27454"/>
                    <a:pt x="5377" y="27884"/>
                  </a:cubicBezTo>
                  <a:cubicBezTo>
                    <a:pt x="4678" y="28234"/>
                    <a:pt x="4006" y="28718"/>
                    <a:pt x="3388" y="29282"/>
                  </a:cubicBezTo>
                  <a:cubicBezTo>
                    <a:pt x="1694" y="30868"/>
                    <a:pt x="538" y="32992"/>
                    <a:pt x="135" y="35304"/>
                  </a:cubicBezTo>
                  <a:cubicBezTo>
                    <a:pt x="0" y="36218"/>
                    <a:pt x="27" y="37052"/>
                    <a:pt x="81" y="37858"/>
                  </a:cubicBezTo>
                  <a:cubicBezTo>
                    <a:pt x="81" y="38127"/>
                    <a:pt x="108" y="38423"/>
                    <a:pt x="108" y="38692"/>
                  </a:cubicBezTo>
                  <a:cubicBezTo>
                    <a:pt x="108" y="39229"/>
                    <a:pt x="215" y="39767"/>
                    <a:pt x="350" y="40305"/>
                  </a:cubicBezTo>
                  <a:cubicBezTo>
                    <a:pt x="377" y="40439"/>
                    <a:pt x="484" y="40520"/>
                    <a:pt x="565" y="40520"/>
                  </a:cubicBezTo>
                  <a:cubicBezTo>
                    <a:pt x="13846" y="39068"/>
                    <a:pt x="24841" y="29390"/>
                    <a:pt x="27906" y="16459"/>
                  </a:cubicBezTo>
                  <a:cubicBezTo>
                    <a:pt x="29143" y="11136"/>
                    <a:pt x="29035" y="5571"/>
                    <a:pt x="27530" y="355"/>
                  </a:cubicBezTo>
                  <a:cubicBezTo>
                    <a:pt x="27503" y="275"/>
                    <a:pt x="27422" y="194"/>
                    <a:pt x="27315" y="194"/>
                  </a:cubicBezTo>
                  <a:lnTo>
                    <a:pt x="27234" y="140"/>
                  </a:lnTo>
                  <a:cubicBezTo>
                    <a:pt x="27180" y="140"/>
                    <a:pt x="27126" y="113"/>
                    <a:pt x="27046" y="113"/>
                  </a:cubicBezTo>
                  <a:cubicBezTo>
                    <a:pt x="26508" y="59"/>
                    <a:pt x="25943" y="6"/>
                    <a:pt x="25406" y="6"/>
                  </a:cubicBezTo>
                  <a:cubicBezTo>
                    <a:pt x="25329" y="2"/>
                    <a:pt x="25251" y="0"/>
                    <a:pt x="251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497;p41">
              <a:extLst>
                <a:ext uri="{FF2B5EF4-FFF2-40B4-BE49-F238E27FC236}">
                  <a16:creationId xmlns="" xmlns:a16="http://schemas.microsoft.com/office/drawing/2014/main" id="{F00A1094-DCB4-4094-A17E-D542CFDB2C27}"/>
                </a:ext>
              </a:extLst>
            </p:cNvPr>
            <p:cNvSpPr/>
            <p:nvPr/>
          </p:nvSpPr>
          <p:spPr>
            <a:xfrm flipH="1">
              <a:off x="6485550" y="2000225"/>
              <a:ext cx="712219" cy="339444"/>
            </a:xfrm>
            <a:custGeom>
              <a:avLst/>
              <a:gdLst/>
              <a:ahLst/>
              <a:cxnLst/>
              <a:rect l="l" t="t" r="r" b="b"/>
              <a:pathLst>
                <a:path w="26240" h="12506" extrusionOk="0">
                  <a:moveTo>
                    <a:pt x="16601" y="0"/>
                  </a:moveTo>
                  <a:cubicBezTo>
                    <a:pt x="10630" y="0"/>
                    <a:pt x="4894" y="1713"/>
                    <a:pt x="0" y="4771"/>
                  </a:cubicBezTo>
                  <a:cubicBezTo>
                    <a:pt x="108" y="4960"/>
                    <a:pt x="189" y="5175"/>
                    <a:pt x="269" y="5390"/>
                  </a:cubicBezTo>
                  <a:cubicBezTo>
                    <a:pt x="1076" y="7460"/>
                    <a:pt x="1425" y="9933"/>
                    <a:pt x="3173" y="11358"/>
                  </a:cubicBezTo>
                  <a:cubicBezTo>
                    <a:pt x="4259" y="12259"/>
                    <a:pt x="5723" y="12505"/>
                    <a:pt x="7171" y="12505"/>
                  </a:cubicBezTo>
                  <a:cubicBezTo>
                    <a:pt x="7407" y="12505"/>
                    <a:pt x="7643" y="12498"/>
                    <a:pt x="7877" y="12487"/>
                  </a:cubicBezTo>
                  <a:cubicBezTo>
                    <a:pt x="9948" y="12406"/>
                    <a:pt x="12313" y="11681"/>
                    <a:pt x="13147" y="9772"/>
                  </a:cubicBezTo>
                  <a:cubicBezTo>
                    <a:pt x="13711" y="8455"/>
                    <a:pt x="13442" y="6922"/>
                    <a:pt x="13980" y="5605"/>
                  </a:cubicBezTo>
                  <a:cubicBezTo>
                    <a:pt x="14034" y="5417"/>
                    <a:pt x="14195" y="5202"/>
                    <a:pt x="14357" y="5067"/>
                  </a:cubicBezTo>
                  <a:cubicBezTo>
                    <a:pt x="14545" y="4906"/>
                    <a:pt x="14787" y="4825"/>
                    <a:pt x="15029" y="4798"/>
                  </a:cubicBezTo>
                  <a:cubicBezTo>
                    <a:pt x="15231" y="4765"/>
                    <a:pt x="15434" y="4749"/>
                    <a:pt x="15635" y="4749"/>
                  </a:cubicBezTo>
                  <a:cubicBezTo>
                    <a:pt x="17039" y="4749"/>
                    <a:pt x="18414" y="5501"/>
                    <a:pt x="19706" y="6089"/>
                  </a:cubicBezTo>
                  <a:cubicBezTo>
                    <a:pt x="20622" y="6513"/>
                    <a:pt x="21687" y="6883"/>
                    <a:pt x="22707" y="6883"/>
                  </a:cubicBezTo>
                  <a:cubicBezTo>
                    <a:pt x="23304" y="6883"/>
                    <a:pt x="23885" y="6756"/>
                    <a:pt x="24411" y="6438"/>
                  </a:cubicBezTo>
                  <a:cubicBezTo>
                    <a:pt x="26051" y="5470"/>
                    <a:pt x="26239" y="3132"/>
                    <a:pt x="25567" y="1303"/>
                  </a:cubicBezTo>
                  <a:cubicBezTo>
                    <a:pt x="25029" y="1142"/>
                    <a:pt x="24492" y="1008"/>
                    <a:pt x="23954" y="873"/>
                  </a:cubicBezTo>
                  <a:cubicBezTo>
                    <a:pt x="21492" y="283"/>
                    <a:pt x="19027" y="0"/>
                    <a:pt x="16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498;p41">
              <a:extLst>
                <a:ext uri="{FF2B5EF4-FFF2-40B4-BE49-F238E27FC236}">
                  <a16:creationId xmlns="" xmlns:a16="http://schemas.microsoft.com/office/drawing/2014/main" id="{602BF7F6-3C63-46D2-82B4-78CDA69470AF}"/>
                </a:ext>
              </a:extLst>
            </p:cNvPr>
            <p:cNvSpPr/>
            <p:nvPr/>
          </p:nvSpPr>
          <p:spPr>
            <a:xfrm flipH="1">
              <a:off x="6478249" y="1991919"/>
              <a:ext cx="727555" cy="354535"/>
            </a:xfrm>
            <a:custGeom>
              <a:avLst/>
              <a:gdLst/>
              <a:ahLst/>
              <a:cxnLst/>
              <a:rect l="l" t="t" r="r" b="b"/>
              <a:pathLst>
                <a:path w="26805" h="13062" extrusionOk="0">
                  <a:moveTo>
                    <a:pt x="16899" y="530"/>
                  </a:moveTo>
                  <a:cubicBezTo>
                    <a:pt x="19329" y="530"/>
                    <a:pt x="21776" y="815"/>
                    <a:pt x="24196" y="1394"/>
                  </a:cubicBezTo>
                  <a:cubicBezTo>
                    <a:pt x="24653" y="1529"/>
                    <a:pt x="25164" y="1663"/>
                    <a:pt x="25675" y="1798"/>
                  </a:cubicBezTo>
                  <a:cubicBezTo>
                    <a:pt x="26240" y="3518"/>
                    <a:pt x="26078" y="5642"/>
                    <a:pt x="24573" y="6556"/>
                  </a:cubicBezTo>
                  <a:cubicBezTo>
                    <a:pt x="24128" y="6812"/>
                    <a:pt x="23618" y="6939"/>
                    <a:pt x="23035" y="6939"/>
                  </a:cubicBezTo>
                  <a:cubicBezTo>
                    <a:pt x="22209" y="6939"/>
                    <a:pt x="21234" y="6684"/>
                    <a:pt x="20083" y="6180"/>
                  </a:cubicBezTo>
                  <a:cubicBezTo>
                    <a:pt x="19949" y="6072"/>
                    <a:pt x="19787" y="6018"/>
                    <a:pt x="19626" y="5938"/>
                  </a:cubicBezTo>
                  <a:cubicBezTo>
                    <a:pt x="18434" y="5400"/>
                    <a:pt x="17180" y="4821"/>
                    <a:pt x="15883" y="4821"/>
                  </a:cubicBezTo>
                  <a:cubicBezTo>
                    <a:pt x="15689" y="4821"/>
                    <a:pt x="15494" y="4834"/>
                    <a:pt x="15298" y="4862"/>
                  </a:cubicBezTo>
                  <a:cubicBezTo>
                    <a:pt x="15083" y="4889"/>
                    <a:pt x="14760" y="4970"/>
                    <a:pt x="14518" y="5185"/>
                  </a:cubicBezTo>
                  <a:cubicBezTo>
                    <a:pt x="14276" y="5346"/>
                    <a:pt x="14142" y="5615"/>
                    <a:pt x="14088" y="5803"/>
                  </a:cubicBezTo>
                  <a:cubicBezTo>
                    <a:pt x="13819" y="6529"/>
                    <a:pt x="13738" y="7228"/>
                    <a:pt x="13685" y="7927"/>
                  </a:cubicBezTo>
                  <a:cubicBezTo>
                    <a:pt x="13577" y="8680"/>
                    <a:pt x="13497" y="9352"/>
                    <a:pt x="13228" y="9970"/>
                  </a:cubicBezTo>
                  <a:cubicBezTo>
                    <a:pt x="12260" y="12094"/>
                    <a:pt x="9383" y="12471"/>
                    <a:pt x="8173" y="12524"/>
                  </a:cubicBezTo>
                  <a:cubicBezTo>
                    <a:pt x="7925" y="12538"/>
                    <a:pt x="7685" y="12544"/>
                    <a:pt x="7453" y="12544"/>
                  </a:cubicBezTo>
                  <a:cubicBezTo>
                    <a:pt x="5800" y="12544"/>
                    <a:pt x="4549" y="12203"/>
                    <a:pt x="3630" y="11449"/>
                  </a:cubicBezTo>
                  <a:cubicBezTo>
                    <a:pt x="2393" y="10481"/>
                    <a:pt x="1883" y="8895"/>
                    <a:pt x="1372" y="7282"/>
                  </a:cubicBezTo>
                  <a:cubicBezTo>
                    <a:pt x="1211" y="6717"/>
                    <a:pt x="995" y="6099"/>
                    <a:pt x="807" y="5561"/>
                  </a:cubicBezTo>
                  <a:cubicBezTo>
                    <a:pt x="780" y="5427"/>
                    <a:pt x="700" y="5266"/>
                    <a:pt x="646" y="5131"/>
                  </a:cubicBezTo>
                  <a:cubicBezTo>
                    <a:pt x="5602" y="2098"/>
                    <a:pt x="11204" y="530"/>
                    <a:pt x="16899" y="530"/>
                  </a:cubicBezTo>
                  <a:close/>
                  <a:moveTo>
                    <a:pt x="16869" y="0"/>
                  </a:moveTo>
                  <a:cubicBezTo>
                    <a:pt x="11016" y="0"/>
                    <a:pt x="5264" y="1634"/>
                    <a:pt x="162" y="4809"/>
                  </a:cubicBezTo>
                  <a:cubicBezTo>
                    <a:pt x="55" y="4862"/>
                    <a:pt x="1" y="5024"/>
                    <a:pt x="55" y="5131"/>
                  </a:cubicBezTo>
                  <a:cubicBezTo>
                    <a:pt x="162" y="5346"/>
                    <a:pt x="270" y="5534"/>
                    <a:pt x="323" y="5750"/>
                  </a:cubicBezTo>
                  <a:cubicBezTo>
                    <a:pt x="538" y="6287"/>
                    <a:pt x="727" y="6852"/>
                    <a:pt x="915" y="7416"/>
                  </a:cubicBezTo>
                  <a:cubicBezTo>
                    <a:pt x="1452" y="9083"/>
                    <a:pt x="1936" y="10750"/>
                    <a:pt x="3334" y="11852"/>
                  </a:cubicBezTo>
                  <a:cubicBezTo>
                    <a:pt x="4329" y="12659"/>
                    <a:pt x="5700" y="13062"/>
                    <a:pt x="7501" y="13062"/>
                  </a:cubicBezTo>
                  <a:cubicBezTo>
                    <a:pt x="7716" y="13062"/>
                    <a:pt x="7958" y="13062"/>
                    <a:pt x="8227" y="12981"/>
                  </a:cubicBezTo>
                  <a:cubicBezTo>
                    <a:pt x="9545" y="12901"/>
                    <a:pt x="12663" y="12497"/>
                    <a:pt x="13738" y="10105"/>
                  </a:cubicBezTo>
                  <a:cubicBezTo>
                    <a:pt x="14061" y="9406"/>
                    <a:pt x="14142" y="8626"/>
                    <a:pt x="14196" y="7900"/>
                  </a:cubicBezTo>
                  <a:cubicBezTo>
                    <a:pt x="14276" y="7228"/>
                    <a:pt x="14330" y="6556"/>
                    <a:pt x="14572" y="5938"/>
                  </a:cubicBezTo>
                  <a:cubicBezTo>
                    <a:pt x="14653" y="5750"/>
                    <a:pt x="14733" y="5615"/>
                    <a:pt x="14841" y="5508"/>
                  </a:cubicBezTo>
                  <a:cubicBezTo>
                    <a:pt x="14948" y="5400"/>
                    <a:pt x="15110" y="5346"/>
                    <a:pt x="15378" y="5319"/>
                  </a:cubicBezTo>
                  <a:cubicBezTo>
                    <a:pt x="15559" y="5290"/>
                    <a:pt x="15741" y="5277"/>
                    <a:pt x="15924" y="5277"/>
                  </a:cubicBezTo>
                  <a:cubicBezTo>
                    <a:pt x="17097" y="5277"/>
                    <a:pt x="18294" y="5829"/>
                    <a:pt x="19411" y="6341"/>
                  </a:cubicBezTo>
                  <a:cubicBezTo>
                    <a:pt x="19545" y="6449"/>
                    <a:pt x="19707" y="6529"/>
                    <a:pt x="19895" y="6583"/>
                  </a:cubicBezTo>
                  <a:cubicBezTo>
                    <a:pt x="21111" y="7122"/>
                    <a:pt x="22150" y="7396"/>
                    <a:pt x="23044" y="7396"/>
                  </a:cubicBezTo>
                  <a:cubicBezTo>
                    <a:pt x="23711" y="7396"/>
                    <a:pt x="24297" y="7243"/>
                    <a:pt x="24815" y="6932"/>
                  </a:cubicBezTo>
                  <a:cubicBezTo>
                    <a:pt x="26616" y="5884"/>
                    <a:pt x="26804" y="3384"/>
                    <a:pt x="26105" y="1475"/>
                  </a:cubicBezTo>
                  <a:cubicBezTo>
                    <a:pt x="26078" y="1367"/>
                    <a:pt x="25998" y="1341"/>
                    <a:pt x="25944" y="1314"/>
                  </a:cubicBezTo>
                  <a:cubicBezTo>
                    <a:pt x="25406" y="1152"/>
                    <a:pt x="24842" y="1018"/>
                    <a:pt x="24304" y="884"/>
                  </a:cubicBezTo>
                  <a:cubicBezTo>
                    <a:pt x="21835" y="292"/>
                    <a:pt x="19343" y="0"/>
                    <a:pt x="168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499;p41">
              <a:extLst>
                <a:ext uri="{FF2B5EF4-FFF2-40B4-BE49-F238E27FC236}">
                  <a16:creationId xmlns="" xmlns:a16="http://schemas.microsoft.com/office/drawing/2014/main" id="{04533E43-0EEE-407B-8F83-753557484BEA}"/>
                </a:ext>
              </a:extLst>
            </p:cNvPr>
            <p:cNvSpPr/>
            <p:nvPr/>
          </p:nvSpPr>
          <p:spPr>
            <a:xfrm flipH="1">
              <a:off x="6841660" y="2346427"/>
              <a:ext cx="842829" cy="1323713"/>
            </a:xfrm>
            <a:custGeom>
              <a:avLst/>
              <a:gdLst/>
              <a:ahLst/>
              <a:cxnLst/>
              <a:rect l="l" t="t" r="r" b="b"/>
              <a:pathLst>
                <a:path w="31052" h="48769" extrusionOk="0">
                  <a:moveTo>
                    <a:pt x="9168" y="1"/>
                  </a:moveTo>
                  <a:cubicBezTo>
                    <a:pt x="6749" y="3281"/>
                    <a:pt x="4921" y="7098"/>
                    <a:pt x="3926" y="11292"/>
                  </a:cubicBezTo>
                  <a:cubicBezTo>
                    <a:pt x="1" y="27665"/>
                    <a:pt x="9706" y="44091"/>
                    <a:pt x="25729" y="48768"/>
                  </a:cubicBezTo>
                  <a:cubicBezTo>
                    <a:pt x="26885" y="48069"/>
                    <a:pt x="27826" y="47236"/>
                    <a:pt x="28632" y="46241"/>
                  </a:cubicBezTo>
                  <a:cubicBezTo>
                    <a:pt x="30165" y="44333"/>
                    <a:pt x="31052" y="41779"/>
                    <a:pt x="30675" y="39252"/>
                  </a:cubicBezTo>
                  <a:cubicBezTo>
                    <a:pt x="30111" y="35353"/>
                    <a:pt x="26643" y="32315"/>
                    <a:pt x="22933" y="31186"/>
                  </a:cubicBezTo>
                  <a:cubicBezTo>
                    <a:pt x="21293" y="30676"/>
                    <a:pt x="19626" y="30514"/>
                    <a:pt x="17959" y="30003"/>
                  </a:cubicBezTo>
                  <a:cubicBezTo>
                    <a:pt x="16319" y="29520"/>
                    <a:pt x="14706" y="28606"/>
                    <a:pt x="13792" y="27100"/>
                  </a:cubicBezTo>
                  <a:cubicBezTo>
                    <a:pt x="12905" y="25595"/>
                    <a:pt x="12986" y="23363"/>
                    <a:pt x="14330" y="22395"/>
                  </a:cubicBezTo>
                  <a:cubicBezTo>
                    <a:pt x="15352" y="21643"/>
                    <a:pt x="16857" y="21723"/>
                    <a:pt x="17664" y="20755"/>
                  </a:cubicBezTo>
                  <a:cubicBezTo>
                    <a:pt x="18282" y="20030"/>
                    <a:pt x="18309" y="18954"/>
                    <a:pt x="17906" y="18094"/>
                  </a:cubicBezTo>
                  <a:cubicBezTo>
                    <a:pt x="17502" y="17207"/>
                    <a:pt x="16696" y="16615"/>
                    <a:pt x="15809" y="16293"/>
                  </a:cubicBezTo>
                  <a:cubicBezTo>
                    <a:pt x="15218" y="16096"/>
                    <a:pt x="14613" y="16044"/>
                    <a:pt x="14002" y="16044"/>
                  </a:cubicBezTo>
                  <a:cubicBezTo>
                    <a:pt x="13309" y="16044"/>
                    <a:pt x="12607" y="16111"/>
                    <a:pt x="11911" y="16111"/>
                  </a:cubicBezTo>
                  <a:cubicBezTo>
                    <a:pt x="11794" y="16111"/>
                    <a:pt x="11677" y="16109"/>
                    <a:pt x="11561" y="16104"/>
                  </a:cubicBezTo>
                  <a:cubicBezTo>
                    <a:pt x="10916" y="16078"/>
                    <a:pt x="10163" y="15889"/>
                    <a:pt x="9948" y="15298"/>
                  </a:cubicBezTo>
                  <a:cubicBezTo>
                    <a:pt x="9733" y="14733"/>
                    <a:pt x="10136" y="14115"/>
                    <a:pt x="10647" y="13873"/>
                  </a:cubicBezTo>
                  <a:cubicBezTo>
                    <a:pt x="11131" y="13658"/>
                    <a:pt x="11749" y="13658"/>
                    <a:pt x="12287" y="13550"/>
                  </a:cubicBezTo>
                  <a:cubicBezTo>
                    <a:pt x="15352" y="13013"/>
                    <a:pt x="17126" y="9276"/>
                    <a:pt x="16266" y="6131"/>
                  </a:cubicBezTo>
                  <a:cubicBezTo>
                    <a:pt x="15378" y="2958"/>
                    <a:pt x="12448" y="673"/>
                    <a:pt x="9356" y="55"/>
                  </a:cubicBezTo>
                  <a:cubicBezTo>
                    <a:pt x="9303" y="55"/>
                    <a:pt x="9222" y="1"/>
                    <a:pt x="9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00;p41">
              <a:extLst>
                <a:ext uri="{FF2B5EF4-FFF2-40B4-BE49-F238E27FC236}">
                  <a16:creationId xmlns="" xmlns:a16="http://schemas.microsoft.com/office/drawing/2014/main" id="{D009BB3E-B1C6-4705-BD75-FB8FFDD5DF81}"/>
                </a:ext>
              </a:extLst>
            </p:cNvPr>
            <p:cNvSpPr/>
            <p:nvPr/>
          </p:nvSpPr>
          <p:spPr>
            <a:xfrm flipH="1">
              <a:off x="6837263" y="2341325"/>
              <a:ext cx="852329" cy="1336117"/>
            </a:xfrm>
            <a:custGeom>
              <a:avLst/>
              <a:gdLst/>
              <a:ahLst/>
              <a:cxnLst/>
              <a:rect l="l" t="t" r="r" b="b"/>
              <a:pathLst>
                <a:path w="31402" h="49226" extrusionOk="0">
                  <a:moveTo>
                    <a:pt x="9544" y="458"/>
                  </a:moveTo>
                  <a:cubicBezTo>
                    <a:pt x="12771" y="1130"/>
                    <a:pt x="15459" y="3496"/>
                    <a:pt x="16265" y="6345"/>
                  </a:cubicBezTo>
                  <a:cubicBezTo>
                    <a:pt x="16696" y="7985"/>
                    <a:pt x="16454" y="9840"/>
                    <a:pt x="15513" y="11319"/>
                  </a:cubicBezTo>
                  <a:cubicBezTo>
                    <a:pt x="14760" y="12502"/>
                    <a:pt x="13685" y="13281"/>
                    <a:pt x="12475" y="13470"/>
                  </a:cubicBezTo>
                  <a:cubicBezTo>
                    <a:pt x="12314" y="13497"/>
                    <a:pt x="12179" y="13497"/>
                    <a:pt x="11991" y="13550"/>
                  </a:cubicBezTo>
                  <a:cubicBezTo>
                    <a:pt x="11615" y="13604"/>
                    <a:pt x="11158" y="13631"/>
                    <a:pt x="10754" y="13846"/>
                  </a:cubicBezTo>
                  <a:cubicBezTo>
                    <a:pt x="10163" y="14142"/>
                    <a:pt x="9679" y="14841"/>
                    <a:pt x="9921" y="15567"/>
                  </a:cubicBezTo>
                  <a:cubicBezTo>
                    <a:pt x="10136" y="16158"/>
                    <a:pt x="10808" y="16534"/>
                    <a:pt x="11749" y="16561"/>
                  </a:cubicBezTo>
                  <a:cubicBezTo>
                    <a:pt x="12179" y="16561"/>
                    <a:pt x="12636" y="16561"/>
                    <a:pt x="13093" y="16534"/>
                  </a:cubicBezTo>
                  <a:cubicBezTo>
                    <a:pt x="13474" y="16504"/>
                    <a:pt x="13843" y="16481"/>
                    <a:pt x="14205" y="16481"/>
                  </a:cubicBezTo>
                  <a:cubicBezTo>
                    <a:pt x="14788" y="16481"/>
                    <a:pt x="15352" y="16540"/>
                    <a:pt x="15916" y="16723"/>
                  </a:cubicBezTo>
                  <a:cubicBezTo>
                    <a:pt x="16776" y="16991"/>
                    <a:pt x="17529" y="17637"/>
                    <a:pt x="17852" y="18389"/>
                  </a:cubicBezTo>
                  <a:cubicBezTo>
                    <a:pt x="18228" y="19196"/>
                    <a:pt x="18147" y="20191"/>
                    <a:pt x="17663" y="20755"/>
                  </a:cubicBezTo>
                  <a:cubicBezTo>
                    <a:pt x="17260" y="21239"/>
                    <a:pt x="16615" y="21481"/>
                    <a:pt x="15943" y="21669"/>
                  </a:cubicBezTo>
                  <a:cubicBezTo>
                    <a:pt x="15405" y="21831"/>
                    <a:pt x="14841" y="22046"/>
                    <a:pt x="14357" y="22368"/>
                  </a:cubicBezTo>
                  <a:cubicBezTo>
                    <a:pt x="12851" y="23497"/>
                    <a:pt x="12824" y="25863"/>
                    <a:pt x="13765" y="27422"/>
                  </a:cubicBezTo>
                  <a:cubicBezTo>
                    <a:pt x="14760" y="29143"/>
                    <a:pt x="16642" y="30003"/>
                    <a:pt x="18067" y="30433"/>
                  </a:cubicBezTo>
                  <a:cubicBezTo>
                    <a:pt x="18927" y="30702"/>
                    <a:pt x="19814" y="30890"/>
                    <a:pt x="20648" y="31052"/>
                  </a:cubicBezTo>
                  <a:cubicBezTo>
                    <a:pt x="21427" y="31213"/>
                    <a:pt x="22261" y="31374"/>
                    <a:pt x="23040" y="31616"/>
                  </a:cubicBezTo>
                  <a:cubicBezTo>
                    <a:pt x="26347" y="32638"/>
                    <a:pt x="29976" y="35461"/>
                    <a:pt x="30595" y="39493"/>
                  </a:cubicBezTo>
                  <a:cubicBezTo>
                    <a:pt x="30917" y="41805"/>
                    <a:pt x="30218" y="44279"/>
                    <a:pt x="28605" y="46268"/>
                  </a:cubicBezTo>
                  <a:cubicBezTo>
                    <a:pt x="27906" y="47155"/>
                    <a:pt x="26992" y="47962"/>
                    <a:pt x="25944" y="48661"/>
                  </a:cubicBezTo>
                  <a:cubicBezTo>
                    <a:pt x="10028" y="43956"/>
                    <a:pt x="592" y="27691"/>
                    <a:pt x="4437" y="11534"/>
                  </a:cubicBezTo>
                  <a:cubicBezTo>
                    <a:pt x="5431" y="7501"/>
                    <a:pt x="7125" y="3791"/>
                    <a:pt x="9544" y="458"/>
                  </a:cubicBezTo>
                  <a:close/>
                  <a:moveTo>
                    <a:pt x="9464" y="1"/>
                  </a:moveTo>
                  <a:cubicBezTo>
                    <a:pt x="9383" y="1"/>
                    <a:pt x="9276" y="28"/>
                    <a:pt x="9222" y="81"/>
                  </a:cubicBezTo>
                  <a:cubicBezTo>
                    <a:pt x="6695" y="3496"/>
                    <a:pt x="4947" y="7313"/>
                    <a:pt x="3953" y="11453"/>
                  </a:cubicBezTo>
                  <a:cubicBezTo>
                    <a:pt x="1" y="27879"/>
                    <a:pt x="9652" y="44494"/>
                    <a:pt x="25917" y="49198"/>
                  </a:cubicBezTo>
                  <a:lnTo>
                    <a:pt x="25997" y="49198"/>
                  </a:lnTo>
                  <a:cubicBezTo>
                    <a:pt x="26051" y="49198"/>
                    <a:pt x="26078" y="49198"/>
                    <a:pt x="26078" y="49225"/>
                  </a:cubicBezTo>
                  <a:cubicBezTo>
                    <a:pt x="27234" y="48473"/>
                    <a:pt x="28175" y="47612"/>
                    <a:pt x="28928" y="46671"/>
                  </a:cubicBezTo>
                  <a:cubicBezTo>
                    <a:pt x="30622" y="44548"/>
                    <a:pt x="31401" y="41940"/>
                    <a:pt x="31025" y="39466"/>
                  </a:cubicBezTo>
                  <a:cubicBezTo>
                    <a:pt x="30380" y="35219"/>
                    <a:pt x="26616" y="32262"/>
                    <a:pt x="23121" y="31213"/>
                  </a:cubicBezTo>
                  <a:cubicBezTo>
                    <a:pt x="22314" y="30971"/>
                    <a:pt x="21481" y="30810"/>
                    <a:pt x="20674" y="30649"/>
                  </a:cubicBezTo>
                  <a:cubicBezTo>
                    <a:pt x="19841" y="30460"/>
                    <a:pt x="18981" y="30299"/>
                    <a:pt x="18147" y="30030"/>
                  </a:cubicBezTo>
                  <a:cubicBezTo>
                    <a:pt x="16830" y="29627"/>
                    <a:pt x="15056" y="28794"/>
                    <a:pt x="14115" y="27207"/>
                  </a:cubicBezTo>
                  <a:cubicBezTo>
                    <a:pt x="13308" y="25863"/>
                    <a:pt x="13308" y="23793"/>
                    <a:pt x="14599" y="22852"/>
                  </a:cubicBezTo>
                  <a:cubicBezTo>
                    <a:pt x="15029" y="22530"/>
                    <a:pt x="15486" y="22368"/>
                    <a:pt x="16024" y="22207"/>
                  </a:cubicBezTo>
                  <a:cubicBezTo>
                    <a:pt x="16749" y="21965"/>
                    <a:pt x="17475" y="21723"/>
                    <a:pt x="17986" y="21132"/>
                  </a:cubicBezTo>
                  <a:cubicBezTo>
                    <a:pt x="18578" y="20379"/>
                    <a:pt x="18712" y="19169"/>
                    <a:pt x="18255" y="18201"/>
                  </a:cubicBezTo>
                  <a:cubicBezTo>
                    <a:pt x="17825" y="17341"/>
                    <a:pt x="17018" y="16615"/>
                    <a:pt x="15997" y="16292"/>
                  </a:cubicBezTo>
                  <a:cubicBezTo>
                    <a:pt x="15389" y="16073"/>
                    <a:pt x="14749" y="16023"/>
                    <a:pt x="14117" y="16023"/>
                  </a:cubicBezTo>
                  <a:cubicBezTo>
                    <a:pt x="13743" y="16023"/>
                    <a:pt x="13372" y="16041"/>
                    <a:pt x="13013" y="16051"/>
                  </a:cubicBezTo>
                  <a:cubicBezTo>
                    <a:pt x="12582" y="16077"/>
                    <a:pt x="12125" y="16077"/>
                    <a:pt x="11695" y="16077"/>
                  </a:cubicBezTo>
                  <a:cubicBezTo>
                    <a:pt x="11319" y="16077"/>
                    <a:pt x="10512" y="16024"/>
                    <a:pt x="10324" y="15459"/>
                  </a:cubicBezTo>
                  <a:cubicBezTo>
                    <a:pt x="10190" y="15002"/>
                    <a:pt x="10512" y="14545"/>
                    <a:pt x="10916" y="14330"/>
                  </a:cubicBezTo>
                  <a:cubicBezTo>
                    <a:pt x="11265" y="14196"/>
                    <a:pt x="11641" y="14142"/>
                    <a:pt x="12045" y="14115"/>
                  </a:cubicBezTo>
                  <a:cubicBezTo>
                    <a:pt x="12206" y="14061"/>
                    <a:pt x="12367" y="14061"/>
                    <a:pt x="12529" y="14034"/>
                  </a:cubicBezTo>
                  <a:cubicBezTo>
                    <a:pt x="13873" y="13792"/>
                    <a:pt x="15083" y="12959"/>
                    <a:pt x="15889" y="11642"/>
                  </a:cubicBezTo>
                  <a:cubicBezTo>
                    <a:pt x="16884" y="10082"/>
                    <a:pt x="17180" y="8066"/>
                    <a:pt x="16696" y="6265"/>
                  </a:cubicBezTo>
                  <a:cubicBezTo>
                    <a:pt x="15862" y="3227"/>
                    <a:pt x="13013" y="700"/>
                    <a:pt x="9625" y="28"/>
                  </a:cubicBezTo>
                  <a:cubicBezTo>
                    <a:pt x="9571" y="1"/>
                    <a:pt x="9544" y="1"/>
                    <a:pt x="95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01;p41">
              <a:extLst>
                <a:ext uri="{FF2B5EF4-FFF2-40B4-BE49-F238E27FC236}">
                  <a16:creationId xmlns="" xmlns:a16="http://schemas.microsoft.com/office/drawing/2014/main" id="{40A86B58-A7FA-41BD-B79B-AE0DA2B19A33}"/>
                </a:ext>
              </a:extLst>
            </p:cNvPr>
            <p:cNvSpPr/>
            <p:nvPr/>
          </p:nvSpPr>
          <p:spPr>
            <a:xfrm flipH="1">
              <a:off x="5665386" y="3581085"/>
              <a:ext cx="164212" cy="270746"/>
            </a:xfrm>
            <a:custGeom>
              <a:avLst/>
              <a:gdLst/>
              <a:ahLst/>
              <a:cxnLst/>
              <a:rect l="l" t="t" r="r" b="b"/>
              <a:pathLst>
                <a:path w="6050" h="9975" extrusionOk="0">
                  <a:moveTo>
                    <a:pt x="3039" y="1"/>
                  </a:moveTo>
                  <a:cubicBezTo>
                    <a:pt x="3039" y="1"/>
                    <a:pt x="1" y="5270"/>
                    <a:pt x="1" y="6937"/>
                  </a:cubicBezTo>
                  <a:cubicBezTo>
                    <a:pt x="1" y="8630"/>
                    <a:pt x="1345" y="9975"/>
                    <a:pt x="3039" y="9975"/>
                  </a:cubicBezTo>
                  <a:cubicBezTo>
                    <a:pt x="4706" y="9975"/>
                    <a:pt x="6050" y="8630"/>
                    <a:pt x="6050" y="6937"/>
                  </a:cubicBezTo>
                  <a:cubicBezTo>
                    <a:pt x="6050" y="5270"/>
                    <a:pt x="3039" y="1"/>
                    <a:pt x="3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02;p41">
              <a:extLst>
                <a:ext uri="{FF2B5EF4-FFF2-40B4-BE49-F238E27FC236}">
                  <a16:creationId xmlns="" xmlns:a16="http://schemas.microsoft.com/office/drawing/2014/main" id="{BDD33D02-D6B5-4D4A-8A6E-1750907A18EA}"/>
                </a:ext>
              </a:extLst>
            </p:cNvPr>
            <p:cNvSpPr/>
            <p:nvPr/>
          </p:nvSpPr>
          <p:spPr>
            <a:xfrm flipH="1">
              <a:off x="5658817" y="3572698"/>
              <a:ext cx="178788" cy="285702"/>
            </a:xfrm>
            <a:custGeom>
              <a:avLst/>
              <a:gdLst/>
              <a:ahLst/>
              <a:cxnLst/>
              <a:rect l="l" t="t" r="r" b="b"/>
              <a:pathLst>
                <a:path w="6587" h="10526" extrusionOk="0">
                  <a:moveTo>
                    <a:pt x="3280" y="794"/>
                  </a:moveTo>
                  <a:cubicBezTo>
                    <a:pt x="4006" y="2057"/>
                    <a:pt x="6076" y="5901"/>
                    <a:pt x="6076" y="7246"/>
                  </a:cubicBezTo>
                  <a:cubicBezTo>
                    <a:pt x="6076" y="8805"/>
                    <a:pt x="4839" y="10042"/>
                    <a:pt x="3280" y="10042"/>
                  </a:cubicBezTo>
                  <a:cubicBezTo>
                    <a:pt x="1748" y="10042"/>
                    <a:pt x="511" y="8805"/>
                    <a:pt x="511" y="7246"/>
                  </a:cubicBezTo>
                  <a:cubicBezTo>
                    <a:pt x="511" y="5901"/>
                    <a:pt x="2581" y="2030"/>
                    <a:pt x="3280" y="794"/>
                  </a:cubicBezTo>
                  <a:close/>
                  <a:moveTo>
                    <a:pt x="3270" y="0"/>
                  </a:moveTo>
                  <a:cubicBezTo>
                    <a:pt x="3186" y="0"/>
                    <a:pt x="3105" y="41"/>
                    <a:pt x="3065" y="121"/>
                  </a:cubicBezTo>
                  <a:cubicBezTo>
                    <a:pt x="2931" y="363"/>
                    <a:pt x="0" y="5498"/>
                    <a:pt x="0" y="7219"/>
                  </a:cubicBezTo>
                  <a:cubicBezTo>
                    <a:pt x="0" y="9047"/>
                    <a:pt x="1479" y="10526"/>
                    <a:pt x="3280" y="10526"/>
                  </a:cubicBezTo>
                  <a:cubicBezTo>
                    <a:pt x="5108" y="10526"/>
                    <a:pt x="6587" y="9074"/>
                    <a:pt x="6560" y="7219"/>
                  </a:cubicBezTo>
                  <a:cubicBezTo>
                    <a:pt x="6560" y="5498"/>
                    <a:pt x="3630" y="337"/>
                    <a:pt x="3495" y="121"/>
                  </a:cubicBezTo>
                  <a:cubicBezTo>
                    <a:pt x="3441" y="41"/>
                    <a:pt x="3354" y="0"/>
                    <a:pt x="32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03;p41">
              <a:extLst>
                <a:ext uri="{FF2B5EF4-FFF2-40B4-BE49-F238E27FC236}">
                  <a16:creationId xmlns="" xmlns:a16="http://schemas.microsoft.com/office/drawing/2014/main" id="{93C74F33-C061-40AA-9205-2B218839A8FE}"/>
                </a:ext>
              </a:extLst>
            </p:cNvPr>
            <p:cNvSpPr/>
            <p:nvPr/>
          </p:nvSpPr>
          <p:spPr>
            <a:xfrm flipH="1">
              <a:off x="5814968" y="4229058"/>
              <a:ext cx="56945" cy="94157"/>
            </a:xfrm>
            <a:custGeom>
              <a:avLst/>
              <a:gdLst/>
              <a:ahLst/>
              <a:cxnLst/>
              <a:rect l="l" t="t" r="r" b="b"/>
              <a:pathLst>
                <a:path w="2098" h="3469" extrusionOk="0">
                  <a:moveTo>
                    <a:pt x="1049" y="1"/>
                  </a:moveTo>
                  <a:cubicBezTo>
                    <a:pt x="1049" y="1"/>
                    <a:pt x="1" y="1856"/>
                    <a:pt x="1" y="2420"/>
                  </a:cubicBezTo>
                  <a:cubicBezTo>
                    <a:pt x="1" y="3012"/>
                    <a:pt x="485" y="3469"/>
                    <a:pt x="1049" y="3469"/>
                  </a:cubicBezTo>
                  <a:cubicBezTo>
                    <a:pt x="1641" y="3469"/>
                    <a:pt x="2098" y="3012"/>
                    <a:pt x="2098" y="2420"/>
                  </a:cubicBezTo>
                  <a:cubicBezTo>
                    <a:pt x="2098" y="1856"/>
                    <a:pt x="1049" y="1"/>
                    <a:pt x="1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04;p41">
              <a:extLst>
                <a:ext uri="{FF2B5EF4-FFF2-40B4-BE49-F238E27FC236}">
                  <a16:creationId xmlns="" xmlns:a16="http://schemas.microsoft.com/office/drawing/2014/main" id="{6C547FD3-5B6B-46C3-9A37-75A196E140D8}"/>
                </a:ext>
              </a:extLst>
            </p:cNvPr>
            <p:cNvSpPr/>
            <p:nvPr/>
          </p:nvSpPr>
          <p:spPr>
            <a:xfrm flipH="1">
              <a:off x="5807666" y="4223223"/>
              <a:ext cx="70815" cy="107294"/>
            </a:xfrm>
            <a:custGeom>
              <a:avLst/>
              <a:gdLst/>
              <a:ahLst/>
              <a:cxnLst/>
              <a:rect l="l" t="t" r="r" b="b"/>
              <a:pathLst>
                <a:path w="2609" h="3953" extrusionOk="0">
                  <a:moveTo>
                    <a:pt x="1291" y="753"/>
                  </a:moveTo>
                  <a:cubicBezTo>
                    <a:pt x="1668" y="1425"/>
                    <a:pt x="2071" y="2339"/>
                    <a:pt x="2098" y="2635"/>
                  </a:cubicBezTo>
                  <a:cubicBezTo>
                    <a:pt x="2098" y="3092"/>
                    <a:pt x="1748" y="3442"/>
                    <a:pt x="1291" y="3442"/>
                  </a:cubicBezTo>
                  <a:cubicBezTo>
                    <a:pt x="861" y="3442"/>
                    <a:pt x="485" y="3092"/>
                    <a:pt x="485" y="2635"/>
                  </a:cubicBezTo>
                  <a:cubicBezTo>
                    <a:pt x="485" y="2339"/>
                    <a:pt x="942" y="1425"/>
                    <a:pt x="1291" y="753"/>
                  </a:cubicBezTo>
                  <a:close/>
                  <a:moveTo>
                    <a:pt x="1291" y="1"/>
                  </a:moveTo>
                  <a:cubicBezTo>
                    <a:pt x="1211" y="1"/>
                    <a:pt x="1103" y="54"/>
                    <a:pt x="1076" y="135"/>
                  </a:cubicBezTo>
                  <a:cubicBezTo>
                    <a:pt x="888" y="431"/>
                    <a:pt x="1" y="2044"/>
                    <a:pt x="1" y="2635"/>
                  </a:cubicBezTo>
                  <a:cubicBezTo>
                    <a:pt x="1" y="3388"/>
                    <a:pt x="592" y="3952"/>
                    <a:pt x="1291" y="3952"/>
                  </a:cubicBezTo>
                  <a:cubicBezTo>
                    <a:pt x="2017" y="3952"/>
                    <a:pt x="2582" y="3361"/>
                    <a:pt x="2608" y="2635"/>
                  </a:cubicBezTo>
                  <a:cubicBezTo>
                    <a:pt x="2608" y="2044"/>
                    <a:pt x="1694" y="431"/>
                    <a:pt x="1533" y="135"/>
                  </a:cubicBezTo>
                  <a:cubicBezTo>
                    <a:pt x="1479" y="27"/>
                    <a:pt x="1399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05;p41">
              <a:extLst>
                <a:ext uri="{FF2B5EF4-FFF2-40B4-BE49-F238E27FC236}">
                  <a16:creationId xmlns="" xmlns:a16="http://schemas.microsoft.com/office/drawing/2014/main" id="{98634D56-8344-4325-A119-3A2A05860EDE}"/>
                </a:ext>
              </a:extLst>
            </p:cNvPr>
            <p:cNvSpPr/>
            <p:nvPr/>
          </p:nvSpPr>
          <p:spPr>
            <a:xfrm flipH="1">
              <a:off x="6151345" y="4462565"/>
              <a:ext cx="113130" cy="187555"/>
            </a:xfrm>
            <a:custGeom>
              <a:avLst/>
              <a:gdLst/>
              <a:ahLst/>
              <a:cxnLst/>
              <a:rect l="l" t="t" r="r" b="b"/>
              <a:pathLst>
                <a:path w="4168" h="6910" extrusionOk="0">
                  <a:moveTo>
                    <a:pt x="2070" y="0"/>
                  </a:moveTo>
                  <a:cubicBezTo>
                    <a:pt x="2070" y="0"/>
                    <a:pt x="0" y="3684"/>
                    <a:pt x="0" y="4813"/>
                  </a:cubicBezTo>
                  <a:cubicBezTo>
                    <a:pt x="0" y="5942"/>
                    <a:pt x="941" y="6910"/>
                    <a:pt x="2070" y="6910"/>
                  </a:cubicBezTo>
                  <a:cubicBezTo>
                    <a:pt x="3226" y="6910"/>
                    <a:pt x="4167" y="5942"/>
                    <a:pt x="4167" y="4813"/>
                  </a:cubicBezTo>
                  <a:cubicBezTo>
                    <a:pt x="4167" y="3684"/>
                    <a:pt x="2070" y="0"/>
                    <a:pt x="20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06;p41">
              <a:extLst>
                <a:ext uri="{FF2B5EF4-FFF2-40B4-BE49-F238E27FC236}">
                  <a16:creationId xmlns="" xmlns:a16="http://schemas.microsoft.com/office/drawing/2014/main" id="{C92F135C-B486-4690-84D1-946B18BA0A84}"/>
                </a:ext>
              </a:extLst>
            </p:cNvPr>
            <p:cNvSpPr/>
            <p:nvPr/>
          </p:nvSpPr>
          <p:spPr>
            <a:xfrm flipH="1">
              <a:off x="6144776" y="4455644"/>
              <a:ext cx="127000" cy="201777"/>
            </a:xfrm>
            <a:custGeom>
              <a:avLst/>
              <a:gdLst/>
              <a:ahLst/>
              <a:cxnLst/>
              <a:rect l="l" t="t" r="r" b="b"/>
              <a:pathLst>
                <a:path w="4679" h="7434" extrusionOk="0">
                  <a:moveTo>
                    <a:pt x="2339" y="766"/>
                  </a:moveTo>
                  <a:cubicBezTo>
                    <a:pt x="2984" y="1976"/>
                    <a:pt x="4167" y="4261"/>
                    <a:pt x="4194" y="5068"/>
                  </a:cubicBezTo>
                  <a:cubicBezTo>
                    <a:pt x="4194" y="6089"/>
                    <a:pt x="3361" y="6923"/>
                    <a:pt x="2339" y="6923"/>
                  </a:cubicBezTo>
                  <a:cubicBezTo>
                    <a:pt x="1344" y="6923"/>
                    <a:pt x="511" y="6089"/>
                    <a:pt x="511" y="5068"/>
                  </a:cubicBezTo>
                  <a:cubicBezTo>
                    <a:pt x="511" y="4261"/>
                    <a:pt x="1667" y="1976"/>
                    <a:pt x="2339" y="766"/>
                  </a:cubicBezTo>
                  <a:close/>
                  <a:moveTo>
                    <a:pt x="2329" y="0"/>
                  </a:moveTo>
                  <a:cubicBezTo>
                    <a:pt x="2245" y="0"/>
                    <a:pt x="2164" y="40"/>
                    <a:pt x="2124" y="121"/>
                  </a:cubicBezTo>
                  <a:cubicBezTo>
                    <a:pt x="1909" y="497"/>
                    <a:pt x="0" y="3885"/>
                    <a:pt x="0" y="5068"/>
                  </a:cubicBezTo>
                  <a:cubicBezTo>
                    <a:pt x="0" y="6385"/>
                    <a:pt x="1049" y="7433"/>
                    <a:pt x="2339" y="7433"/>
                  </a:cubicBezTo>
                  <a:cubicBezTo>
                    <a:pt x="3630" y="7433"/>
                    <a:pt x="4678" y="6385"/>
                    <a:pt x="4678" y="5068"/>
                  </a:cubicBezTo>
                  <a:cubicBezTo>
                    <a:pt x="4678" y="3858"/>
                    <a:pt x="2742" y="497"/>
                    <a:pt x="2554" y="121"/>
                  </a:cubicBezTo>
                  <a:cubicBezTo>
                    <a:pt x="2500" y="40"/>
                    <a:pt x="2413" y="0"/>
                    <a:pt x="23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07;p41">
              <a:extLst>
                <a:ext uri="{FF2B5EF4-FFF2-40B4-BE49-F238E27FC236}">
                  <a16:creationId xmlns="" xmlns:a16="http://schemas.microsoft.com/office/drawing/2014/main" id="{C8F587BB-9F32-490F-9D63-B00CC41A3E06}"/>
                </a:ext>
              </a:extLst>
            </p:cNvPr>
            <p:cNvSpPr/>
            <p:nvPr/>
          </p:nvSpPr>
          <p:spPr>
            <a:xfrm flipH="1">
              <a:off x="5355255" y="2454482"/>
              <a:ext cx="240103" cy="205903"/>
            </a:xfrm>
            <a:custGeom>
              <a:avLst/>
              <a:gdLst/>
              <a:ahLst/>
              <a:cxnLst/>
              <a:rect l="l" t="t" r="r" b="b"/>
              <a:pathLst>
                <a:path w="8846" h="7586" extrusionOk="0">
                  <a:moveTo>
                    <a:pt x="5181" y="1"/>
                  </a:moveTo>
                  <a:cubicBezTo>
                    <a:pt x="3557" y="1"/>
                    <a:pt x="2116" y="1141"/>
                    <a:pt x="1829" y="2795"/>
                  </a:cubicBezTo>
                  <a:cubicBezTo>
                    <a:pt x="1748" y="3198"/>
                    <a:pt x="1748" y="3547"/>
                    <a:pt x="1829" y="3924"/>
                  </a:cubicBezTo>
                  <a:cubicBezTo>
                    <a:pt x="1022" y="4031"/>
                    <a:pt x="377" y="4596"/>
                    <a:pt x="216" y="5402"/>
                  </a:cubicBezTo>
                  <a:cubicBezTo>
                    <a:pt x="1" y="6424"/>
                    <a:pt x="673" y="7365"/>
                    <a:pt x="1694" y="7553"/>
                  </a:cubicBezTo>
                  <a:cubicBezTo>
                    <a:pt x="1807" y="7575"/>
                    <a:pt x="1919" y="7585"/>
                    <a:pt x="2030" y="7585"/>
                  </a:cubicBezTo>
                  <a:cubicBezTo>
                    <a:pt x="2744" y="7585"/>
                    <a:pt x="3408" y="7152"/>
                    <a:pt x="3711" y="6478"/>
                  </a:cubicBezTo>
                  <a:cubicBezTo>
                    <a:pt x="3980" y="6612"/>
                    <a:pt x="4248" y="6693"/>
                    <a:pt x="4544" y="6747"/>
                  </a:cubicBezTo>
                  <a:cubicBezTo>
                    <a:pt x="4759" y="6787"/>
                    <a:pt x="4973" y="6807"/>
                    <a:pt x="5184" y="6807"/>
                  </a:cubicBezTo>
                  <a:cubicBezTo>
                    <a:pt x="6792" y="6807"/>
                    <a:pt x="8214" y="5671"/>
                    <a:pt x="8523" y="4031"/>
                  </a:cubicBezTo>
                  <a:cubicBezTo>
                    <a:pt x="8846" y="2176"/>
                    <a:pt x="7636" y="402"/>
                    <a:pt x="5781" y="53"/>
                  </a:cubicBezTo>
                  <a:cubicBezTo>
                    <a:pt x="5579" y="18"/>
                    <a:pt x="5379" y="1"/>
                    <a:pt x="5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08;p41">
              <a:extLst>
                <a:ext uri="{FF2B5EF4-FFF2-40B4-BE49-F238E27FC236}">
                  <a16:creationId xmlns="" xmlns:a16="http://schemas.microsoft.com/office/drawing/2014/main" id="{DC4349D3-F855-43D1-BCC3-AE78DF4B1080}"/>
                </a:ext>
              </a:extLst>
            </p:cNvPr>
            <p:cNvSpPr/>
            <p:nvPr/>
          </p:nvSpPr>
          <p:spPr>
            <a:xfrm flipH="1">
              <a:off x="5355988" y="2450003"/>
              <a:ext cx="243740" cy="213883"/>
            </a:xfrm>
            <a:custGeom>
              <a:avLst/>
              <a:gdLst/>
              <a:ahLst/>
              <a:cxnLst/>
              <a:rect l="l" t="t" r="r" b="b"/>
              <a:pathLst>
                <a:path w="8980" h="7880" extrusionOk="0">
                  <a:moveTo>
                    <a:pt x="5257" y="338"/>
                  </a:moveTo>
                  <a:cubicBezTo>
                    <a:pt x="5466" y="338"/>
                    <a:pt x="5677" y="360"/>
                    <a:pt x="5888" y="406"/>
                  </a:cubicBezTo>
                  <a:cubicBezTo>
                    <a:pt x="6721" y="540"/>
                    <a:pt x="7447" y="1024"/>
                    <a:pt x="7958" y="1750"/>
                  </a:cubicBezTo>
                  <a:cubicBezTo>
                    <a:pt x="8442" y="2449"/>
                    <a:pt x="8630" y="3309"/>
                    <a:pt x="8469" y="4170"/>
                  </a:cubicBezTo>
                  <a:cubicBezTo>
                    <a:pt x="8334" y="5003"/>
                    <a:pt x="7824" y="5729"/>
                    <a:pt x="7125" y="6240"/>
                  </a:cubicBezTo>
                  <a:cubicBezTo>
                    <a:pt x="6582" y="6595"/>
                    <a:pt x="5925" y="6804"/>
                    <a:pt x="5268" y="6804"/>
                  </a:cubicBezTo>
                  <a:cubicBezTo>
                    <a:pt x="5080" y="6804"/>
                    <a:pt x="4891" y="6786"/>
                    <a:pt x="4705" y="6750"/>
                  </a:cubicBezTo>
                  <a:cubicBezTo>
                    <a:pt x="4463" y="6670"/>
                    <a:pt x="4194" y="6616"/>
                    <a:pt x="3925" y="6482"/>
                  </a:cubicBezTo>
                  <a:lnTo>
                    <a:pt x="3791" y="6482"/>
                  </a:lnTo>
                  <a:lnTo>
                    <a:pt x="3684" y="6562"/>
                  </a:lnTo>
                  <a:cubicBezTo>
                    <a:pt x="3426" y="7195"/>
                    <a:pt x="2841" y="7583"/>
                    <a:pt x="2179" y="7583"/>
                  </a:cubicBezTo>
                  <a:cubicBezTo>
                    <a:pt x="2081" y="7583"/>
                    <a:pt x="1982" y="7574"/>
                    <a:pt x="1882" y="7557"/>
                  </a:cubicBezTo>
                  <a:cubicBezTo>
                    <a:pt x="1452" y="7449"/>
                    <a:pt x="1049" y="7207"/>
                    <a:pt x="807" y="6858"/>
                  </a:cubicBezTo>
                  <a:cubicBezTo>
                    <a:pt x="538" y="6482"/>
                    <a:pt x="484" y="6051"/>
                    <a:pt x="538" y="5594"/>
                  </a:cubicBezTo>
                  <a:cubicBezTo>
                    <a:pt x="673" y="4895"/>
                    <a:pt x="1237" y="4358"/>
                    <a:pt x="1990" y="4304"/>
                  </a:cubicBezTo>
                  <a:cubicBezTo>
                    <a:pt x="2017" y="4304"/>
                    <a:pt x="2044" y="4250"/>
                    <a:pt x="2070" y="4223"/>
                  </a:cubicBezTo>
                  <a:cubicBezTo>
                    <a:pt x="2124" y="4196"/>
                    <a:pt x="2124" y="4116"/>
                    <a:pt x="2124" y="4089"/>
                  </a:cubicBezTo>
                  <a:cubicBezTo>
                    <a:pt x="2044" y="3712"/>
                    <a:pt x="2044" y="3336"/>
                    <a:pt x="2124" y="2987"/>
                  </a:cubicBezTo>
                  <a:cubicBezTo>
                    <a:pt x="2259" y="2153"/>
                    <a:pt x="2743" y="1400"/>
                    <a:pt x="3468" y="890"/>
                  </a:cubicBezTo>
                  <a:cubicBezTo>
                    <a:pt x="3996" y="545"/>
                    <a:pt x="4615" y="338"/>
                    <a:pt x="5257" y="338"/>
                  </a:cubicBezTo>
                  <a:close/>
                  <a:moveTo>
                    <a:pt x="5289" y="0"/>
                  </a:moveTo>
                  <a:cubicBezTo>
                    <a:pt x="4564" y="0"/>
                    <a:pt x="3853" y="207"/>
                    <a:pt x="3253" y="621"/>
                  </a:cubicBezTo>
                  <a:cubicBezTo>
                    <a:pt x="2501" y="1159"/>
                    <a:pt x="1963" y="1965"/>
                    <a:pt x="1775" y="2906"/>
                  </a:cubicBezTo>
                  <a:cubicBezTo>
                    <a:pt x="1721" y="3255"/>
                    <a:pt x="1721" y="3578"/>
                    <a:pt x="1748" y="3954"/>
                  </a:cubicBezTo>
                  <a:cubicBezTo>
                    <a:pt x="941" y="4116"/>
                    <a:pt x="323" y="4734"/>
                    <a:pt x="216" y="5541"/>
                  </a:cubicBezTo>
                  <a:cubicBezTo>
                    <a:pt x="0" y="6616"/>
                    <a:pt x="753" y="7664"/>
                    <a:pt x="1829" y="7853"/>
                  </a:cubicBezTo>
                  <a:cubicBezTo>
                    <a:pt x="1963" y="7880"/>
                    <a:pt x="2044" y="7880"/>
                    <a:pt x="2178" y="7880"/>
                  </a:cubicBezTo>
                  <a:cubicBezTo>
                    <a:pt x="2931" y="7880"/>
                    <a:pt x="3576" y="7530"/>
                    <a:pt x="3925" y="6885"/>
                  </a:cubicBezTo>
                  <a:cubicBezTo>
                    <a:pt x="4167" y="6992"/>
                    <a:pt x="4409" y="7046"/>
                    <a:pt x="4651" y="7073"/>
                  </a:cubicBezTo>
                  <a:cubicBezTo>
                    <a:pt x="4876" y="7118"/>
                    <a:pt x="5103" y="7140"/>
                    <a:pt x="5328" y="7140"/>
                  </a:cubicBezTo>
                  <a:cubicBezTo>
                    <a:pt x="6044" y="7140"/>
                    <a:pt x="6746" y="6918"/>
                    <a:pt x="7340" y="6508"/>
                  </a:cubicBezTo>
                  <a:cubicBezTo>
                    <a:pt x="8093" y="5971"/>
                    <a:pt x="8630" y="5164"/>
                    <a:pt x="8818" y="4223"/>
                  </a:cubicBezTo>
                  <a:cubicBezTo>
                    <a:pt x="8980" y="3282"/>
                    <a:pt x="8765" y="2315"/>
                    <a:pt x="8227" y="1535"/>
                  </a:cubicBezTo>
                  <a:cubicBezTo>
                    <a:pt x="7689" y="755"/>
                    <a:pt x="6883" y="218"/>
                    <a:pt x="5942" y="56"/>
                  </a:cubicBezTo>
                  <a:cubicBezTo>
                    <a:pt x="5725" y="19"/>
                    <a:pt x="5506" y="0"/>
                    <a:pt x="528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09;p41">
              <a:extLst>
                <a:ext uri="{FF2B5EF4-FFF2-40B4-BE49-F238E27FC236}">
                  <a16:creationId xmlns="" xmlns:a16="http://schemas.microsoft.com/office/drawing/2014/main" id="{A3A6F7C0-671C-4811-A0A2-4B60F5C11322}"/>
                </a:ext>
              </a:extLst>
            </p:cNvPr>
            <p:cNvSpPr/>
            <p:nvPr/>
          </p:nvSpPr>
          <p:spPr>
            <a:xfrm flipH="1">
              <a:off x="7408640" y="3110027"/>
              <a:ext cx="449507" cy="326877"/>
            </a:xfrm>
            <a:custGeom>
              <a:avLst/>
              <a:gdLst/>
              <a:ahLst/>
              <a:cxnLst/>
              <a:rect l="l" t="t" r="r" b="b"/>
              <a:pathLst>
                <a:path w="16561" h="12043" extrusionOk="0">
                  <a:moveTo>
                    <a:pt x="6754" y="1"/>
                  </a:moveTo>
                  <a:cubicBezTo>
                    <a:pt x="6121" y="1"/>
                    <a:pt x="5476" y="101"/>
                    <a:pt x="4840" y="311"/>
                  </a:cubicBezTo>
                  <a:cubicBezTo>
                    <a:pt x="1667" y="1360"/>
                    <a:pt x="0" y="4747"/>
                    <a:pt x="1049" y="7892"/>
                  </a:cubicBezTo>
                  <a:cubicBezTo>
                    <a:pt x="1868" y="10434"/>
                    <a:pt x="4223" y="12010"/>
                    <a:pt x="6744" y="12010"/>
                  </a:cubicBezTo>
                  <a:cubicBezTo>
                    <a:pt x="7370" y="12010"/>
                    <a:pt x="8005" y="11913"/>
                    <a:pt x="8630" y="11710"/>
                  </a:cubicBezTo>
                  <a:cubicBezTo>
                    <a:pt x="9302" y="11468"/>
                    <a:pt x="9921" y="11172"/>
                    <a:pt x="10431" y="10715"/>
                  </a:cubicBezTo>
                  <a:cubicBezTo>
                    <a:pt x="10994" y="11559"/>
                    <a:pt x="11946" y="12042"/>
                    <a:pt x="12953" y="12042"/>
                  </a:cubicBezTo>
                  <a:cubicBezTo>
                    <a:pt x="13293" y="12042"/>
                    <a:pt x="13640" y="11987"/>
                    <a:pt x="13980" y="11871"/>
                  </a:cubicBezTo>
                  <a:cubicBezTo>
                    <a:pt x="15674" y="11307"/>
                    <a:pt x="16561" y="9479"/>
                    <a:pt x="16023" y="7812"/>
                  </a:cubicBezTo>
                  <a:cubicBezTo>
                    <a:pt x="15597" y="6457"/>
                    <a:pt x="14327" y="5594"/>
                    <a:pt x="13002" y="5594"/>
                  </a:cubicBezTo>
                  <a:cubicBezTo>
                    <a:pt x="12907" y="5594"/>
                    <a:pt x="12812" y="5598"/>
                    <a:pt x="12717" y="5607"/>
                  </a:cubicBezTo>
                  <a:cubicBezTo>
                    <a:pt x="12663" y="5123"/>
                    <a:pt x="12582" y="4613"/>
                    <a:pt x="12448" y="4102"/>
                  </a:cubicBezTo>
                  <a:cubicBezTo>
                    <a:pt x="11610" y="1588"/>
                    <a:pt x="9277" y="1"/>
                    <a:pt x="6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10;p41">
              <a:extLst>
                <a:ext uri="{FF2B5EF4-FFF2-40B4-BE49-F238E27FC236}">
                  <a16:creationId xmlns="" xmlns:a16="http://schemas.microsoft.com/office/drawing/2014/main" id="{0CE13D43-B5D0-434D-830E-25864A47DC4F}"/>
                </a:ext>
              </a:extLst>
            </p:cNvPr>
            <p:cNvSpPr/>
            <p:nvPr/>
          </p:nvSpPr>
          <p:spPr>
            <a:xfrm flipH="1">
              <a:off x="7412277" y="3104409"/>
              <a:ext cx="452438" cy="336594"/>
            </a:xfrm>
            <a:custGeom>
              <a:avLst/>
              <a:gdLst/>
              <a:ahLst/>
              <a:cxnLst/>
              <a:rect l="l" t="t" r="r" b="b"/>
              <a:pathLst>
                <a:path w="16669" h="12401" extrusionOk="0">
                  <a:moveTo>
                    <a:pt x="6952" y="423"/>
                  </a:moveTo>
                  <a:cubicBezTo>
                    <a:pt x="7847" y="423"/>
                    <a:pt x="8733" y="626"/>
                    <a:pt x="9544" y="1056"/>
                  </a:cubicBezTo>
                  <a:cubicBezTo>
                    <a:pt x="10969" y="1755"/>
                    <a:pt x="11964" y="2965"/>
                    <a:pt x="12475" y="4443"/>
                  </a:cubicBezTo>
                  <a:cubicBezTo>
                    <a:pt x="12609" y="4873"/>
                    <a:pt x="12717" y="5384"/>
                    <a:pt x="12744" y="5895"/>
                  </a:cubicBezTo>
                  <a:cubicBezTo>
                    <a:pt x="12744" y="5922"/>
                    <a:pt x="12770" y="5949"/>
                    <a:pt x="12824" y="6003"/>
                  </a:cubicBezTo>
                  <a:cubicBezTo>
                    <a:pt x="12851" y="6029"/>
                    <a:pt x="12905" y="6029"/>
                    <a:pt x="12959" y="6029"/>
                  </a:cubicBezTo>
                  <a:cubicBezTo>
                    <a:pt x="13055" y="6020"/>
                    <a:pt x="13151" y="6016"/>
                    <a:pt x="13246" y="6016"/>
                  </a:cubicBezTo>
                  <a:cubicBezTo>
                    <a:pt x="14534" y="6016"/>
                    <a:pt x="15703" y="6848"/>
                    <a:pt x="16104" y="8099"/>
                  </a:cubicBezTo>
                  <a:cubicBezTo>
                    <a:pt x="16373" y="8879"/>
                    <a:pt x="16319" y="9686"/>
                    <a:pt x="15943" y="10438"/>
                  </a:cubicBezTo>
                  <a:cubicBezTo>
                    <a:pt x="15566" y="11137"/>
                    <a:pt x="14921" y="11675"/>
                    <a:pt x="14168" y="11944"/>
                  </a:cubicBezTo>
                  <a:cubicBezTo>
                    <a:pt x="13842" y="12055"/>
                    <a:pt x="13508" y="12109"/>
                    <a:pt x="13180" y="12109"/>
                  </a:cubicBezTo>
                  <a:cubicBezTo>
                    <a:pt x="12236" y="12109"/>
                    <a:pt x="11332" y="11666"/>
                    <a:pt x="10754" y="10869"/>
                  </a:cubicBezTo>
                  <a:cubicBezTo>
                    <a:pt x="10727" y="10842"/>
                    <a:pt x="10700" y="10788"/>
                    <a:pt x="10620" y="10788"/>
                  </a:cubicBezTo>
                  <a:cubicBezTo>
                    <a:pt x="10593" y="10788"/>
                    <a:pt x="10566" y="10788"/>
                    <a:pt x="10485" y="10815"/>
                  </a:cubicBezTo>
                  <a:cubicBezTo>
                    <a:pt x="9948" y="11272"/>
                    <a:pt x="9383" y="11568"/>
                    <a:pt x="8738" y="11756"/>
                  </a:cubicBezTo>
                  <a:cubicBezTo>
                    <a:pt x="8126" y="11961"/>
                    <a:pt x="7504" y="12059"/>
                    <a:pt x="6891" y="12059"/>
                  </a:cubicBezTo>
                  <a:cubicBezTo>
                    <a:pt x="4462" y="12059"/>
                    <a:pt x="2193" y="10520"/>
                    <a:pt x="1398" y="8073"/>
                  </a:cubicBezTo>
                  <a:cubicBezTo>
                    <a:pt x="915" y="6594"/>
                    <a:pt x="1022" y="5035"/>
                    <a:pt x="1721" y="3637"/>
                  </a:cubicBezTo>
                  <a:cubicBezTo>
                    <a:pt x="2420" y="2212"/>
                    <a:pt x="3630" y="1217"/>
                    <a:pt x="5108" y="706"/>
                  </a:cubicBezTo>
                  <a:cubicBezTo>
                    <a:pt x="5712" y="520"/>
                    <a:pt x="6334" y="423"/>
                    <a:pt x="6952" y="423"/>
                  </a:cubicBezTo>
                  <a:close/>
                  <a:moveTo>
                    <a:pt x="6991" y="0"/>
                  </a:moveTo>
                  <a:cubicBezTo>
                    <a:pt x="6332" y="0"/>
                    <a:pt x="5671" y="104"/>
                    <a:pt x="5028" y="303"/>
                  </a:cubicBezTo>
                  <a:cubicBezTo>
                    <a:pt x="1802" y="1378"/>
                    <a:pt x="0" y="4873"/>
                    <a:pt x="1076" y="8099"/>
                  </a:cubicBezTo>
                  <a:cubicBezTo>
                    <a:pt x="1940" y="10691"/>
                    <a:pt x="4365" y="12363"/>
                    <a:pt x="6958" y="12363"/>
                  </a:cubicBezTo>
                  <a:cubicBezTo>
                    <a:pt x="7593" y="12363"/>
                    <a:pt x="8238" y="12263"/>
                    <a:pt x="8872" y="12051"/>
                  </a:cubicBezTo>
                  <a:cubicBezTo>
                    <a:pt x="9491" y="11836"/>
                    <a:pt x="10055" y="11568"/>
                    <a:pt x="10593" y="11164"/>
                  </a:cubicBezTo>
                  <a:cubicBezTo>
                    <a:pt x="11265" y="11971"/>
                    <a:pt x="12206" y="12401"/>
                    <a:pt x="13227" y="12401"/>
                  </a:cubicBezTo>
                  <a:cubicBezTo>
                    <a:pt x="13550" y="12401"/>
                    <a:pt x="13926" y="12374"/>
                    <a:pt x="14249" y="12186"/>
                  </a:cubicBezTo>
                  <a:cubicBezTo>
                    <a:pt x="15109" y="11917"/>
                    <a:pt x="15808" y="11299"/>
                    <a:pt x="16212" y="10492"/>
                  </a:cubicBezTo>
                  <a:cubicBezTo>
                    <a:pt x="16615" y="9686"/>
                    <a:pt x="16669" y="8772"/>
                    <a:pt x="16400" y="7911"/>
                  </a:cubicBezTo>
                  <a:cubicBezTo>
                    <a:pt x="15961" y="6517"/>
                    <a:pt x="14704" y="5594"/>
                    <a:pt x="13272" y="5594"/>
                  </a:cubicBezTo>
                  <a:cubicBezTo>
                    <a:pt x="13213" y="5594"/>
                    <a:pt x="13153" y="5596"/>
                    <a:pt x="13093" y="5599"/>
                  </a:cubicBezTo>
                  <a:cubicBezTo>
                    <a:pt x="13039" y="5115"/>
                    <a:pt x="12959" y="4658"/>
                    <a:pt x="12824" y="4201"/>
                  </a:cubicBezTo>
                  <a:cubicBezTo>
                    <a:pt x="12286" y="2669"/>
                    <a:pt x="11211" y="1378"/>
                    <a:pt x="9733" y="653"/>
                  </a:cubicBezTo>
                  <a:cubicBezTo>
                    <a:pt x="8864" y="210"/>
                    <a:pt x="7930" y="0"/>
                    <a:pt x="699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11;p41">
              <a:extLst>
                <a:ext uri="{FF2B5EF4-FFF2-40B4-BE49-F238E27FC236}">
                  <a16:creationId xmlns="" xmlns:a16="http://schemas.microsoft.com/office/drawing/2014/main" id="{B04BE596-22CC-4375-92D0-BA7BD6DDAE51}"/>
                </a:ext>
              </a:extLst>
            </p:cNvPr>
            <p:cNvSpPr/>
            <p:nvPr/>
          </p:nvSpPr>
          <p:spPr>
            <a:xfrm flipH="1">
              <a:off x="5623776" y="2999367"/>
              <a:ext cx="454637" cy="325656"/>
            </a:xfrm>
            <a:custGeom>
              <a:avLst/>
              <a:gdLst/>
              <a:ahLst/>
              <a:cxnLst/>
              <a:rect l="l" t="t" r="r" b="b"/>
              <a:pathLst>
                <a:path w="16750" h="11998" extrusionOk="0">
                  <a:moveTo>
                    <a:pt x="9936" y="1"/>
                  </a:moveTo>
                  <a:cubicBezTo>
                    <a:pt x="7631" y="1"/>
                    <a:pt x="5437" y="1336"/>
                    <a:pt x="4463" y="3582"/>
                  </a:cubicBezTo>
                  <a:cubicBezTo>
                    <a:pt x="4194" y="4227"/>
                    <a:pt x="4033" y="4899"/>
                    <a:pt x="3952" y="5571"/>
                  </a:cubicBezTo>
                  <a:cubicBezTo>
                    <a:pt x="3843" y="5560"/>
                    <a:pt x="3733" y="5555"/>
                    <a:pt x="3624" y="5555"/>
                  </a:cubicBezTo>
                  <a:cubicBezTo>
                    <a:pt x="2394" y="5555"/>
                    <a:pt x="1218" y="6243"/>
                    <a:pt x="700" y="7453"/>
                  </a:cubicBezTo>
                  <a:cubicBezTo>
                    <a:pt x="1" y="9066"/>
                    <a:pt x="726" y="10975"/>
                    <a:pt x="2339" y="11674"/>
                  </a:cubicBezTo>
                  <a:cubicBezTo>
                    <a:pt x="2764" y="11862"/>
                    <a:pt x="3206" y="11950"/>
                    <a:pt x="3640" y="11950"/>
                  </a:cubicBezTo>
                  <a:cubicBezTo>
                    <a:pt x="4636" y="11950"/>
                    <a:pt x="5593" y="11484"/>
                    <a:pt x="6211" y="10679"/>
                  </a:cubicBezTo>
                  <a:cubicBezTo>
                    <a:pt x="6614" y="10975"/>
                    <a:pt x="7044" y="11244"/>
                    <a:pt x="7528" y="11486"/>
                  </a:cubicBezTo>
                  <a:cubicBezTo>
                    <a:pt x="8308" y="11834"/>
                    <a:pt x="9125" y="11998"/>
                    <a:pt x="9931" y="11998"/>
                  </a:cubicBezTo>
                  <a:cubicBezTo>
                    <a:pt x="12237" y="11998"/>
                    <a:pt x="14449" y="10652"/>
                    <a:pt x="15405" y="8421"/>
                  </a:cubicBezTo>
                  <a:cubicBezTo>
                    <a:pt x="16749" y="5383"/>
                    <a:pt x="15378" y="1834"/>
                    <a:pt x="12367" y="517"/>
                  </a:cubicBezTo>
                  <a:cubicBezTo>
                    <a:pt x="11575" y="167"/>
                    <a:pt x="10749" y="1"/>
                    <a:pt x="9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12;p41">
              <a:extLst>
                <a:ext uri="{FF2B5EF4-FFF2-40B4-BE49-F238E27FC236}">
                  <a16:creationId xmlns="" xmlns:a16="http://schemas.microsoft.com/office/drawing/2014/main" id="{EF8509B2-00E1-40FA-B067-70FCB3E6CE60}"/>
                </a:ext>
              </a:extLst>
            </p:cNvPr>
            <p:cNvSpPr/>
            <p:nvPr/>
          </p:nvSpPr>
          <p:spPr>
            <a:xfrm flipH="1">
              <a:off x="5617940" y="2994373"/>
              <a:ext cx="456835" cy="335726"/>
            </a:xfrm>
            <a:custGeom>
              <a:avLst/>
              <a:gdLst/>
              <a:ahLst/>
              <a:cxnLst/>
              <a:rect l="l" t="t" r="r" b="b"/>
              <a:pathLst>
                <a:path w="16831" h="12369" extrusionOk="0">
                  <a:moveTo>
                    <a:pt x="9815" y="327"/>
                  </a:moveTo>
                  <a:cubicBezTo>
                    <a:pt x="10617" y="327"/>
                    <a:pt x="11415" y="495"/>
                    <a:pt x="12153" y="835"/>
                  </a:cubicBezTo>
                  <a:cubicBezTo>
                    <a:pt x="15110" y="2153"/>
                    <a:pt x="16454" y="5567"/>
                    <a:pt x="15164" y="8524"/>
                  </a:cubicBezTo>
                  <a:cubicBezTo>
                    <a:pt x="14186" y="10719"/>
                    <a:pt x="12038" y="12025"/>
                    <a:pt x="9787" y="12025"/>
                  </a:cubicBezTo>
                  <a:cubicBezTo>
                    <a:pt x="9005" y="12025"/>
                    <a:pt x="8210" y="11868"/>
                    <a:pt x="7448" y="11535"/>
                  </a:cubicBezTo>
                  <a:cubicBezTo>
                    <a:pt x="7018" y="11320"/>
                    <a:pt x="6588" y="11051"/>
                    <a:pt x="6184" y="10756"/>
                  </a:cubicBezTo>
                  <a:cubicBezTo>
                    <a:pt x="6157" y="10729"/>
                    <a:pt x="6104" y="10729"/>
                    <a:pt x="6077" y="10729"/>
                  </a:cubicBezTo>
                  <a:cubicBezTo>
                    <a:pt x="6023" y="10729"/>
                    <a:pt x="5942" y="10756"/>
                    <a:pt x="5915" y="10756"/>
                  </a:cubicBezTo>
                  <a:cubicBezTo>
                    <a:pt x="5336" y="11522"/>
                    <a:pt x="4418" y="11951"/>
                    <a:pt x="3479" y="11951"/>
                  </a:cubicBezTo>
                  <a:cubicBezTo>
                    <a:pt x="3068" y="11951"/>
                    <a:pt x="2652" y="11868"/>
                    <a:pt x="2259" y="11696"/>
                  </a:cubicBezTo>
                  <a:cubicBezTo>
                    <a:pt x="1506" y="11347"/>
                    <a:pt x="942" y="10782"/>
                    <a:pt x="646" y="10003"/>
                  </a:cubicBezTo>
                  <a:cubicBezTo>
                    <a:pt x="377" y="9277"/>
                    <a:pt x="377" y="8443"/>
                    <a:pt x="700" y="7691"/>
                  </a:cubicBezTo>
                  <a:cubicBezTo>
                    <a:pt x="1195" y="6577"/>
                    <a:pt x="2282" y="5874"/>
                    <a:pt x="3479" y="5874"/>
                  </a:cubicBezTo>
                  <a:cubicBezTo>
                    <a:pt x="3583" y="5874"/>
                    <a:pt x="3687" y="5879"/>
                    <a:pt x="3792" y="5890"/>
                  </a:cubicBezTo>
                  <a:cubicBezTo>
                    <a:pt x="3872" y="5890"/>
                    <a:pt x="3899" y="5890"/>
                    <a:pt x="3926" y="5836"/>
                  </a:cubicBezTo>
                  <a:cubicBezTo>
                    <a:pt x="3953" y="5836"/>
                    <a:pt x="4007" y="5782"/>
                    <a:pt x="4007" y="5755"/>
                  </a:cubicBezTo>
                  <a:cubicBezTo>
                    <a:pt x="4034" y="5083"/>
                    <a:pt x="4195" y="4438"/>
                    <a:pt x="4464" y="3819"/>
                  </a:cubicBezTo>
                  <a:cubicBezTo>
                    <a:pt x="5109" y="2395"/>
                    <a:pt x="6238" y="1319"/>
                    <a:pt x="7690" y="728"/>
                  </a:cubicBezTo>
                  <a:cubicBezTo>
                    <a:pt x="8375" y="461"/>
                    <a:pt x="9097" y="327"/>
                    <a:pt x="9815" y="327"/>
                  </a:cubicBezTo>
                  <a:close/>
                  <a:moveTo>
                    <a:pt x="9816" y="0"/>
                  </a:moveTo>
                  <a:cubicBezTo>
                    <a:pt x="9068" y="0"/>
                    <a:pt x="8313" y="142"/>
                    <a:pt x="7582" y="432"/>
                  </a:cubicBezTo>
                  <a:cubicBezTo>
                    <a:pt x="6050" y="1024"/>
                    <a:pt x="4840" y="2180"/>
                    <a:pt x="4168" y="3685"/>
                  </a:cubicBezTo>
                  <a:cubicBezTo>
                    <a:pt x="3899" y="4250"/>
                    <a:pt x="3711" y="4895"/>
                    <a:pt x="3657" y="5540"/>
                  </a:cubicBezTo>
                  <a:cubicBezTo>
                    <a:pt x="3594" y="5536"/>
                    <a:pt x="3531" y="5534"/>
                    <a:pt x="3469" y="5534"/>
                  </a:cubicBezTo>
                  <a:cubicBezTo>
                    <a:pt x="2167" y="5534"/>
                    <a:pt x="943" y="6325"/>
                    <a:pt x="404" y="7556"/>
                  </a:cubicBezTo>
                  <a:cubicBezTo>
                    <a:pt x="28" y="8390"/>
                    <a:pt x="1" y="9304"/>
                    <a:pt x="324" y="10137"/>
                  </a:cubicBezTo>
                  <a:cubicBezTo>
                    <a:pt x="646" y="10971"/>
                    <a:pt x="1264" y="11643"/>
                    <a:pt x="2125" y="12019"/>
                  </a:cubicBezTo>
                  <a:cubicBezTo>
                    <a:pt x="2575" y="12227"/>
                    <a:pt x="3046" y="12326"/>
                    <a:pt x="3508" y="12326"/>
                  </a:cubicBezTo>
                  <a:cubicBezTo>
                    <a:pt x="4481" y="12326"/>
                    <a:pt x="5421" y="11888"/>
                    <a:pt x="6077" y="11105"/>
                  </a:cubicBezTo>
                  <a:cubicBezTo>
                    <a:pt x="6480" y="11374"/>
                    <a:pt x="6883" y="11643"/>
                    <a:pt x="7287" y="11831"/>
                  </a:cubicBezTo>
                  <a:cubicBezTo>
                    <a:pt x="8093" y="12180"/>
                    <a:pt x="8926" y="12369"/>
                    <a:pt x="9787" y="12369"/>
                  </a:cubicBezTo>
                  <a:cubicBezTo>
                    <a:pt x="12153" y="12369"/>
                    <a:pt x="14411" y="10997"/>
                    <a:pt x="15459" y="8659"/>
                  </a:cubicBezTo>
                  <a:cubicBezTo>
                    <a:pt x="16830" y="5540"/>
                    <a:pt x="15432" y="1911"/>
                    <a:pt x="12287" y="540"/>
                  </a:cubicBezTo>
                  <a:cubicBezTo>
                    <a:pt x="11501" y="183"/>
                    <a:pt x="10663" y="0"/>
                    <a:pt x="981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13;p41">
              <a:extLst>
                <a:ext uri="{FF2B5EF4-FFF2-40B4-BE49-F238E27FC236}">
                  <a16:creationId xmlns="" xmlns:a16="http://schemas.microsoft.com/office/drawing/2014/main" id="{1707C77C-2780-4790-9FB9-BA1B34C6AF0A}"/>
                </a:ext>
              </a:extLst>
            </p:cNvPr>
            <p:cNvSpPr/>
            <p:nvPr/>
          </p:nvSpPr>
          <p:spPr>
            <a:xfrm flipH="1">
              <a:off x="6012701" y="2998797"/>
              <a:ext cx="86150" cy="86123"/>
            </a:xfrm>
            <a:custGeom>
              <a:avLst/>
              <a:gdLst/>
              <a:ahLst/>
              <a:cxnLst/>
              <a:rect l="l" t="t" r="r" b="b"/>
              <a:pathLst>
                <a:path w="3174" h="3173" extrusionOk="0">
                  <a:moveTo>
                    <a:pt x="1587" y="0"/>
                  </a:moveTo>
                  <a:cubicBezTo>
                    <a:pt x="727" y="0"/>
                    <a:pt x="1" y="699"/>
                    <a:pt x="1" y="1586"/>
                  </a:cubicBezTo>
                  <a:cubicBezTo>
                    <a:pt x="1" y="2447"/>
                    <a:pt x="727" y="3173"/>
                    <a:pt x="1587" y="3173"/>
                  </a:cubicBezTo>
                  <a:cubicBezTo>
                    <a:pt x="2474" y="3173"/>
                    <a:pt x="3173" y="2447"/>
                    <a:pt x="3173" y="1586"/>
                  </a:cubicBezTo>
                  <a:cubicBezTo>
                    <a:pt x="3173" y="699"/>
                    <a:pt x="2474" y="0"/>
                    <a:pt x="1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14;p41">
              <a:extLst>
                <a:ext uri="{FF2B5EF4-FFF2-40B4-BE49-F238E27FC236}">
                  <a16:creationId xmlns="" xmlns:a16="http://schemas.microsoft.com/office/drawing/2014/main" id="{B7AB8910-F92A-4FB9-9664-A1975FB59503}"/>
                </a:ext>
              </a:extLst>
            </p:cNvPr>
            <p:cNvSpPr/>
            <p:nvPr/>
          </p:nvSpPr>
          <p:spPr>
            <a:xfrm flipH="1">
              <a:off x="6008331" y="2994400"/>
              <a:ext cx="94890" cy="94890"/>
            </a:xfrm>
            <a:custGeom>
              <a:avLst/>
              <a:gdLst/>
              <a:ahLst/>
              <a:cxnLst/>
              <a:rect l="l" t="t" r="r" b="b"/>
              <a:pathLst>
                <a:path w="3496" h="3496" extrusionOk="0">
                  <a:moveTo>
                    <a:pt x="1748" y="324"/>
                  </a:moveTo>
                  <a:cubicBezTo>
                    <a:pt x="2528" y="324"/>
                    <a:pt x="3173" y="969"/>
                    <a:pt x="3173" y="1748"/>
                  </a:cubicBezTo>
                  <a:cubicBezTo>
                    <a:pt x="3173" y="2528"/>
                    <a:pt x="2528" y="3146"/>
                    <a:pt x="1748" y="3146"/>
                  </a:cubicBezTo>
                  <a:cubicBezTo>
                    <a:pt x="968" y="3146"/>
                    <a:pt x="350" y="2528"/>
                    <a:pt x="350" y="1748"/>
                  </a:cubicBezTo>
                  <a:cubicBezTo>
                    <a:pt x="350" y="969"/>
                    <a:pt x="968" y="324"/>
                    <a:pt x="1748" y="324"/>
                  </a:cubicBezTo>
                  <a:close/>
                  <a:moveTo>
                    <a:pt x="1748" y="1"/>
                  </a:moveTo>
                  <a:cubicBezTo>
                    <a:pt x="780" y="1"/>
                    <a:pt x="0" y="781"/>
                    <a:pt x="0" y="1748"/>
                  </a:cubicBezTo>
                  <a:cubicBezTo>
                    <a:pt x="0" y="2716"/>
                    <a:pt x="780" y="3496"/>
                    <a:pt x="1748" y="3496"/>
                  </a:cubicBezTo>
                  <a:cubicBezTo>
                    <a:pt x="2689" y="3496"/>
                    <a:pt x="3495" y="2716"/>
                    <a:pt x="3495" y="1748"/>
                  </a:cubicBezTo>
                  <a:cubicBezTo>
                    <a:pt x="3495" y="781"/>
                    <a:pt x="2716" y="1"/>
                    <a:pt x="1748" y="1"/>
                  </a:cubicBezTo>
                  <a:close/>
                </a:path>
              </a:pathLst>
            </a:custGeom>
            <a:solidFill>
              <a:srgbClr val="502A1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15;p41">
              <a:extLst>
                <a:ext uri="{FF2B5EF4-FFF2-40B4-BE49-F238E27FC236}">
                  <a16:creationId xmlns="" xmlns:a16="http://schemas.microsoft.com/office/drawing/2014/main" id="{B3220251-7F73-4CAE-9408-75BEB1875F00}"/>
                </a:ext>
              </a:extLst>
            </p:cNvPr>
            <p:cNvSpPr/>
            <p:nvPr/>
          </p:nvSpPr>
          <p:spPr>
            <a:xfrm flipH="1">
              <a:off x="6111961" y="2345722"/>
              <a:ext cx="155445" cy="248110"/>
            </a:xfrm>
            <a:custGeom>
              <a:avLst/>
              <a:gdLst/>
              <a:ahLst/>
              <a:cxnLst/>
              <a:rect l="l" t="t" r="r" b="b"/>
              <a:pathLst>
                <a:path w="5727" h="9141" extrusionOk="0">
                  <a:moveTo>
                    <a:pt x="2850" y="0"/>
                  </a:moveTo>
                  <a:cubicBezTo>
                    <a:pt x="2850" y="0"/>
                    <a:pt x="1" y="4705"/>
                    <a:pt x="1" y="6291"/>
                  </a:cubicBezTo>
                  <a:cubicBezTo>
                    <a:pt x="1" y="7850"/>
                    <a:pt x="1291" y="9141"/>
                    <a:pt x="2850" y="9141"/>
                  </a:cubicBezTo>
                  <a:cubicBezTo>
                    <a:pt x="4436" y="9141"/>
                    <a:pt x="5727" y="7850"/>
                    <a:pt x="5727" y="6291"/>
                  </a:cubicBezTo>
                  <a:cubicBezTo>
                    <a:pt x="5727" y="4705"/>
                    <a:pt x="2850" y="0"/>
                    <a:pt x="2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516;p41">
              <a:extLst>
                <a:ext uri="{FF2B5EF4-FFF2-40B4-BE49-F238E27FC236}">
                  <a16:creationId xmlns="" xmlns:a16="http://schemas.microsoft.com/office/drawing/2014/main" id="{F943144D-EB2E-43D1-BE50-FE2CBB5F8526}"/>
                </a:ext>
              </a:extLst>
            </p:cNvPr>
            <p:cNvSpPr/>
            <p:nvPr/>
          </p:nvSpPr>
          <p:spPr>
            <a:xfrm flipH="1">
              <a:off x="6104660" y="2339316"/>
              <a:ext cx="170048" cy="261817"/>
            </a:xfrm>
            <a:custGeom>
              <a:avLst/>
              <a:gdLst/>
              <a:ahLst/>
              <a:cxnLst/>
              <a:rect l="l" t="t" r="r" b="b"/>
              <a:pathLst>
                <a:path w="6265" h="9646" extrusionOk="0">
                  <a:moveTo>
                    <a:pt x="3119" y="747"/>
                  </a:moveTo>
                  <a:cubicBezTo>
                    <a:pt x="4033" y="2252"/>
                    <a:pt x="5754" y="5371"/>
                    <a:pt x="5754" y="6554"/>
                  </a:cubicBezTo>
                  <a:cubicBezTo>
                    <a:pt x="5754" y="8006"/>
                    <a:pt x="4571" y="9188"/>
                    <a:pt x="3119" y="9188"/>
                  </a:cubicBezTo>
                  <a:cubicBezTo>
                    <a:pt x="1694" y="9188"/>
                    <a:pt x="512" y="8006"/>
                    <a:pt x="512" y="6554"/>
                  </a:cubicBezTo>
                  <a:cubicBezTo>
                    <a:pt x="512" y="5425"/>
                    <a:pt x="2259" y="2252"/>
                    <a:pt x="3119" y="747"/>
                  </a:cubicBezTo>
                  <a:close/>
                  <a:moveTo>
                    <a:pt x="3109" y="1"/>
                  </a:moveTo>
                  <a:cubicBezTo>
                    <a:pt x="3025" y="1"/>
                    <a:pt x="2945" y="34"/>
                    <a:pt x="2904" y="102"/>
                  </a:cubicBezTo>
                  <a:cubicBezTo>
                    <a:pt x="2797" y="317"/>
                    <a:pt x="1" y="4887"/>
                    <a:pt x="1" y="6527"/>
                  </a:cubicBezTo>
                  <a:cubicBezTo>
                    <a:pt x="1" y="8248"/>
                    <a:pt x="1426" y="9645"/>
                    <a:pt x="3119" y="9645"/>
                  </a:cubicBezTo>
                  <a:cubicBezTo>
                    <a:pt x="4840" y="9645"/>
                    <a:pt x="6265" y="8248"/>
                    <a:pt x="6211" y="6527"/>
                  </a:cubicBezTo>
                  <a:cubicBezTo>
                    <a:pt x="6211" y="4887"/>
                    <a:pt x="3469" y="317"/>
                    <a:pt x="3334" y="102"/>
                  </a:cubicBezTo>
                  <a:cubicBezTo>
                    <a:pt x="3281" y="34"/>
                    <a:pt x="3193" y="1"/>
                    <a:pt x="3109" y="1"/>
                  </a:cubicBezTo>
                  <a:close/>
                </a:path>
              </a:pathLst>
            </a:custGeom>
            <a:solidFill>
              <a:srgbClr val="3F170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517;p41">
              <a:extLst>
                <a:ext uri="{FF2B5EF4-FFF2-40B4-BE49-F238E27FC236}">
                  <a16:creationId xmlns="" xmlns:a16="http://schemas.microsoft.com/office/drawing/2014/main" id="{62B06CFE-3354-4824-A0BC-4EB42D0D5A68}"/>
                </a:ext>
              </a:extLst>
            </p:cNvPr>
            <p:cNvSpPr/>
            <p:nvPr/>
          </p:nvSpPr>
          <p:spPr>
            <a:xfrm flipH="1">
              <a:off x="6130201" y="2491531"/>
              <a:ext cx="67151" cy="82595"/>
            </a:xfrm>
            <a:custGeom>
              <a:avLst/>
              <a:gdLst/>
              <a:ahLst/>
              <a:cxnLst/>
              <a:rect l="l" t="t" r="r" b="b"/>
              <a:pathLst>
                <a:path w="2474" h="3043" extrusionOk="0">
                  <a:moveTo>
                    <a:pt x="2059" y="1"/>
                  </a:moveTo>
                  <a:cubicBezTo>
                    <a:pt x="2045" y="1"/>
                    <a:pt x="2031" y="2"/>
                    <a:pt x="2017" y="5"/>
                  </a:cubicBezTo>
                  <a:cubicBezTo>
                    <a:pt x="1882" y="32"/>
                    <a:pt x="1802" y="166"/>
                    <a:pt x="1829" y="301"/>
                  </a:cubicBezTo>
                  <a:cubicBezTo>
                    <a:pt x="1936" y="838"/>
                    <a:pt x="1855" y="1295"/>
                    <a:pt x="1613" y="1645"/>
                  </a:cubicBezTo>
                  <a:cubicBezTo>
                    <a:pt x="1183" y="2317"/>
                    <a:pt x="242" y="2532"/>
                    <a:pt x="242" y="2532"/>
                  </a:cubicBezTo>
                  <a:cubicBezTo>
                    <a:pt x="108" y="2559"/>
                    <a:pt x="0" y="2693"/>
                    <a:pt x="54" y="2828"/>
                  </a:cubicBezTo>
                  <a:cubicBezTo>
                    <a:pt x="54" y="2962"/>
                    <a:pt x="135" y="3043"/>
                    <a:pt x="269" y="3043"/>
                  </a:cubicBezTo>
                  <a:cubicBezTo>
                    <a:pt x="323" y="3043"/>
                    <a:pt x="323" y="3043"/>
                    <a:pt x="377" y="2989"/>
                  </a:cubicBezTo>
                  <a:cubicBezTo>
                    <a:pt x="404" y="2989"/>
                    <a:pt x="1479" y="2774"/>
                    <a:pt x="2071" y="1914"/>
                  </a:cubicBezTo>
                  <a:cubicBezTo>
                    <a:pt x="2393" y="1457"/>
                    <a:pt x="2474" y="892"/>
                    <a:pt x="2339" y="220"/>
                  </a:cubicBezTo>
                  <a:cubicBezTo>
                    <a:pt x="2291" y="100"/>
                    <a:pt x="2178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428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" grpId="0" animBg="1"/>
      <p:bldP spid="999" grpId="0"/>
      <p:bldP spid="1002" grpId="0"/>
      <p:bldP spid="1001" grpId="0" animBg="1"/>
      <p:bldP spid="1003" grpId="0" animBg="1"/>
      <p:bldP spid="10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62"/>
          <p:cNvSpPr/>
          <p:nvPr/>
        </p:nvSpPr>
        <p:spPr>
          <a:xfrm>
            <a:off x="713400" y="471178"/>
            <a:ext cx="5501133" cy="525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62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488673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Google Shape;1329;p62">
            <a:extLst>
              <a:ext uri="{FF2B5EF4-FFF2-40B4-BE49-F238E27FC236}">
                <a16:creationId xmlns="" xmlns:a16="http://schemas.microsoft.com/office/drawing/2014/main" id="{87E78A4A-DF0D-4E56-A1E9-83A94BA8FC6D}"/>
              </a:ext>
            </a:extLst>
          </p:cNvPr>
          <p:cNvSpPr/>
          <p:nvPr/>
        </p:nvSpPr>
        <p:spPr>
          <a:xfrm>
            <a:off x="842203" y="2080768"/>
            <a:ext cx="2518200" cy="521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82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333;p62">
            <a:extLst>
              <a:ext uri="{FF2B5EF4-FFF2-40B4-BE49-F238E27FC236}">
                <a16:creationId xmlns="" xmlns:a16="http://schemas.microsoft.com/office/drawing/2014/main" id="{8680A3D0-AF61-4DAD-9AD3-073B025AEA35}"/>
              </a:ext>
            </a:extLst>
          </p:cNvPr>
          <p:cNvSpPr txBox="1"/>
          <p:nvPr/>
        </p:nvSpPr>
        <p:spPr>
          <a:xfrm>
            <a:off x="1081840" y="2080768"/>
            <a:ext cx="2039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Học</a:t>
            </a:r>
            <a:r>
              <a:rPr lang="en-US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sinh</a:t>
            </a:r>
            <a:endParaRPr sz="2400" b="1" dirty="0">
              <a:solidFill>
                <a:srgbClr val="222222"/>
              </a:solidFill>
              <a:latin typeface="Times New Roman" panose="02020603050405020304" pitchFamily="18" charset="0"/>
              <a:ea typeface="Kumbh Sans"/>
              <a:cs typeface="Times New Roman" panose="02020603050405020304" pitchFamily="18" charset="0"/>
              <a:sym typeface="Kumbh Sans"/>
            </a:endParaRPr>
          </a:p>
        </p:txBody>
      </p:sp>
      <p:sp>
        <p:nvSpPr>
          <p:cNvPr id="128" name="Google Shape;1334;p62">
            <a:extLst>
              <a:ext uri="{FF2B5EF4-FFF2-40B4-BE49-F238E27FC236}">
                <a16:creationId xmlns="" xmlns:a16="http://schemas.microsoft.com/office/drawing/2014/main" id="{C8CF14A2-4CD3-44DA-A6A7-996291158FE2}"/>
              </a:ext>
            </a:extLst>
          </p:cNvPr>
          <p:cNvSpPr/>
          <p:nvPr/>
        </p:nvSpPr>
        <p:spPr>
          <a:xfrm>
            <a:off x="5782263" y="2378968"/>
            <a:ext cx="2518200" cy="5214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82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38;p62">
            <a:extLst>
              <a:ext uri="{FF2B5EF4-FFF2-40B4-BE49-F238E27FC236}">
                <a16:creationId xmlns="" xmlns:a16="http://schemas.microsoft.com/office/drawing/2014/main" id="{B114F40B-2D28-48F4-8EC4-4EBC86789AFC}"/>
              </a:ext>
            </a:extLst>
          </p:cNvPr>
          <p:cNvSpPr txBox="1"/>
          <p:nvPr/>
        </p:nvSpPr>
        <p:spPr>
          <a:xfrm>
            <a:off x="6021900" y="2378968"/>
            <a:ext cx="2039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Ng</a:t>
            </a:r>
            <a:r>
              <a:rPr lang="vi-VN" sz="2400" b="1">
                <a:solidFill>
                  <a:schemeClr val="tx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ư</a:t>
            </a: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ời nghe</a:t>
            </a:r>
            <a:endParaRPr sz="2400" b="1">
              <a:solidFill>
                <a:schemeClr val="tx2"/>
              </a:solidFill>
              <a:latin typeface="Times New Roman" panose="02020603050405020304" pitchFamily="18" charset="0"/>
              <a:ea typeface="Kumbh Sans"/>
              <a:cs typeface="Times New Roman" panose="02020603050405020304" pitchFamily="18" charset="0"/>
              <a:sym typeface="Kumbh Sans"/>
            </a:endParaRPr>
          </a:p>
        </p:txBody>
      </p:sp>
      <p:grpSp>
        <p:nvGrpSpPr>
          <p:cNvPr id="133" name="Google Shape;1343;p62">
            <a:extLst>
              <a:ext uri="{FF2B5EF4-FFF2-40B4-BE49-F238E27FC236}">
                <a16:creationId xmlns="" xmlns:a16="http://schemas.microsoft.com/office/drawing/2014/main" id="{12DD17AB-9A33-4432-A188-A98D23D106F4}"/>
              </a:ext>
            </a:extLst>
          </p:cNvPr>
          <p:cNvGrpSpPr/>
          <p:nvPr/>
        </p:nvGrpSpPr>
        <p:grpSpPr>
          <a:xfrm>
            <a:off x="4367227" y="2662227"/>
            <a:ext cx="983020" cy="939189"/>
            <a:chOff x="2753994" y="2951255"/>
            <a:chExt cx="417773" cy="399128"/>
          </a:xfrm>
        </p:grpSpPr>
        <p:sp>
          <p:nvSpPr>
            <p:cNvPr id="134" name="Google Shape;1344;p62">
              <a:extLst>
                <a:ext uri="{FF2B5EF4-FFF2-40B4-BE49-F238E27FC236}">
                  <a16:creationId xmlns="" xmlns:a16="http://schemas.microsoft.com/office/drawing/2014/main" id="{66FFB585-C4B0-437F-8832-D3C5A29A6BFE}"/>
                </a:ext>
              </a:extLst>
            </p:cNvPr>
            <p:cNvSpPr/>
            <p:nvPr/>
          </p:nvSpPr>
          <p:spPr>
            <a:xfrm>
              <a:off x="2765939" y="2957114"/>
              <a:ext cx="107010" cy="91953"/>
            </a:xfrm>
            <a:custGeom>
              <a:avLst/>
              <a:gdLst/>
              <a:ahLst/>
              <a:cxnLst/>
              <a:rect l="l" t="t" r="r" b="b"/>
              <a:pathLst>
                <a:path w="4712" h="4049" extrusionOk="0">
                  <a:moveTo>
                    <a:pt x="1339" y="1"/>
                  </a:moveTo>
                  <a:cubicBezTo>
                    <a:pt x="598" y="1"/>
                    <a:pt x="1" y="608"/>
                    <a:pt x="1" y="1348"/>
                  </a:cubicBezTo>
                  <a:cubicBezTo>
                    <a:pt x="1" y="2151"/>
                    <a:pt x="866" y="3221"/>
                    <a:pt x="1749" y="3855"/>
                  </a:cubicBezTo>
                  <a:cubicBezTo>
                    <a:pt x="1928" y="3984"/>
                    <a:pt x="2140" y="4049"/>
                    <a:pt x="2351" y="4049"/>
                  </a:cubicBezTo>
                  <a:cubicBezTo>
                    <a:pt x="2563" y="4049"/>
                    <a:pt x="2775" y="3984"/>
                    <a:pt x="2954" y="3855"/>
                  </a:cubicBezTo>
                  <a:cubicBezTo>
                    <a:pt x="3837" y="3221"/>
                    <a:pt x="4711" y="2151"/>
                    <a:pt x="4711" y="1348"/>
                  </a:cubicBezTo>
                  <a:cubicBezTo>
                    <a:pt x="4711" y="608"/>
                    <a:pt x="4104" y="1"/>
                    <a:pt x="3364" y="1"/>
                  </a:cubicBezTo>
                  <a:cubicBezTo>
                    <a:pt x="2963" y="1"/>
                    <a:pt x="2597" y="179"/>
                    <a:pt x="2356" y="465"/>
                  </a:cubicBezTo>
                  <a:cubicBezTo>
                    <a:pt x="2106" y="179"/>
                    <a:pt x="1740" y="1"/>
                    <a:pt x="1339" y="1"/>
                  </a:cubicBezTo>
                  <a:close/>
                </a:path>
              </a:pathLst>
            </a:custGeom>
            <a:solidFill>
              <a:srgbClr val="FD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45;p62">
              <a:extLst>
                <a:ext uri="{FF2B5EF4-FFF2-40B4-BE49-F238E27FC236}">
                  <a16:creationId xmlns="" xmlns:a16="http://schemas.microsoft.com/office/drawing/2014/main" id="{C67B239F-E997-4CAE-8570-8C7D420BE884}"/>
                </a:ext>
              </a:extLst>
            </p:cNvPr>
            <p:cNvSpPr/>
            <p:nvPr/>
          </p:nvSpPr>
          <p:spPr>
            <a:xfrm>
              <a:off x="2753994" y="2959703"/>
              <a:ext cx="417773" cy="380597"/>
            </a:xfrm>
            <a:custGeom>
              <a:avLst/>
              <a:gdLst/>
              <a:ahLst/>
              <a:cxnLst/>
              <a:rect l="l" t="t" r="r" b="b"/>
              <a:pathLst>
                <a:path w="18396" h="16759" extrusionOk="0">
                  <a:moveTo>
                    <a:pt x="9198" y="1"/>
                  </a:moveTo>
                  <a:cubicBezTo>
                    <a:pt x="7055" y="1"/>
                    <a:pt x="4911" y="819"/>
                    <a:pt x="3274" y="2456"/>
                  </a:cubicBezTo>
                  <a:cubicBezTo>
                    <a:pt x="0" y="5730"/>
                    <a:pt x="0" y="11029"/>
                    <a:pt x="3274" y="14303"/>
                  </a:cubicBezTo>
                  <a:cubicBezTo>
                    <a:pt x="4911" y="15940"/>
                    <a:pt x="7055" y="16759"/>
                    <a:pt x="9198" y="16759"/>
                  </a:cubicBezTo>
                  <a:cubicBezTo>
                    <a:pt x="11341" y="16759"/>
                    <a:pt x="13485" y="15940"/>
                    <a:pt x="15122" y="14303"/>
                  </a:cubicBezTo>
                  <a:cubicBezTo>
                    <a:pt x="18396" y="11029"/>
                    <a:pt x="18396" y="5730"/>
                    <a:pt x="15122" y="2456"/>
                  </a:cubicBezTo>
                  <a:cubicBezTo>
                    <a:pt x="13485" y="819"/>
                    <a:pt x="11341" y="1"/>
                    <a:pt x="9198" y="1"/>
                  </a:cubicBezTo>
                  <a:close/>
                </a:path>
              </a:pathLst>
            </a:custGeom>
            <a:solidFill>
              <a:srgbClr val="81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46;p62">
              <a:extLst>
                <a:ext uri="{FF2B5EF4-FFF2-40B4-BE49-F238E27FC236}">
                  <a16:creationId xmlns="" xmlns:a16="http://schemas.microsoft.com/office/drawing/2014/main" id="{BC0A9ADF-78E2-49EE-AD86-3BD919BFC45F}"/>
                </a:ext>
              </a:extLst>
            </p:cNvPr>
            <p:cNvSpPr/>
            <p:nvPr/>
          </p:nvSpPr>
          <p:spPr>
            <a:xfrm>
              <a:off x="2859754" y="3130959"/>
              <a:ext cx="55526" cy="44375"/>
            </a:xfrm>
            <a:custGeom>
              <a:avLst/>
              <a:gdLst/>
              <a:ahLst/>
              <a:cxnLst/>
              <a:rect l="l" t="t" r="r" b="b"/>
              <a:pathLst>
                <a:path w="2445" h="1954" extrusionOk="0">
                  <a:moveTo>
                    <a:pt x="1222" y="0"/>
                  </a:moveTo>
                  <a:cubicBezTo>
                    <a:pt x="544" y="0"/>
                    <a:pt x="0" y="437"/>
                    <a:pt x="0" y="972"/>
                  </a:cubicBezTo>
                  <a:cubicBezTo>
                    <a:pt x="0" y="1508"/>
                    <a:pt x="544" y="1945"/>
                    <a:pt x="1222" y="1954"/>
                  </a:cubicBezTo>
                  <a:cubicBezTo>
                    <a:pt x="1900" y="1954"/>
                    <a:pt x="2445" y="1517"/>
                    <a:pt x="2445" y="981"/>
                  </a:cubicBezTo>
                  <a:cubicBezTo>
                    <a:pt x="2445" y="437"/>
                    <a:pt x="1900" y="0"/>
                    <a:pt x="1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47;p62">
              <a:extLst>
                <a:ext uri="{FF2B5EF4-FFF2-40B4-BE49-F238E27FC236}">
                  <a16:creationId xmlns="" xmlns:a16="http://schemas.microsoft.com/office/drawing/2014/main" id="{87DE3D6F-4182-4E29-8F12-AFF43E590774}"/>
                </a:ext>
              </a:extLst>
            </p:cNvPr>
            <p:cNvSpPr/>
            <p:nvPr/>
          </p:nvSpPr>
          <p:spPr>
            <a:xfrm>
              <a:off x="3010479" y="3131345"/>
              <a:ext cx="55526" cy="44194"/>
            </a:xfrm>
            <a:custGeom>
              <a:avLst/>
              <a:gdLst/>
              <a:ahLst/>
              <a:cxnLst/>
              <a:rect l="l" t="t" r="r" b="b"/>
              <a:pathLst>
                <a:path w="2445" h="1946" extrusionOk="0">
                  <a:moveTo>
                    <a:pt x="1223" y="1"/>
                  </a:moveTo>
                  <a:cubicBezTo>
                    <a:pt x="545" y="1"/>
                    <a:pt x="0" y="429"/>
                    <a:pt x="0" y="973"/>
                  </a:cubicBezTo>
                  <a:cubicBezTo>
                    <a:pt x="0" y="1509"/>
                    <a:pt x="545" y="1946"/>
                    <a:pt x="1223" y="1946"/>
                  </a:cubicBezTo>
                  <a:cubicBezTo>
                    <a:pt x="1892" y="1946"/>
                    <a:pt x="2445" y="1518"/>
                    <a:pt x="2445" y="973"/>
                  </a:cubicBezTo>
                  <a:cubicBezTo>
                    <a:pt x="2445" y="438"/>
                    <a:pt x="1901" y="1"/>
                    <a:pt x="1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48;p62">
              <a:extLst>
                <a:ext uri="{FF2B5EF4-FFF2-40B4-BE49-F238E27FC236}">
                  <a16:creationId xmlns="" xmlns:a16="http://schemas.microsoft.com/office/drawing/2014/main" id="{B379388F-B4C1-4F47-A172-8E94B6AE1BBF}"/>
                </a:ext>
              </a:extLst>
            </p:cNvPr>
            <p:cNvSpPr/>
            <p:nvPr/>
          </p:nvSpPr>
          <p:spPr>
            <a:xfrm>
              <a:off x="2777294" y="2989135"/>
              <a:ext cx="100514" cy="121385"/>
            </a:xfrm>
            <a:custGeom>
              <a:avLst/>
              <a:gdLst/>
              <a:ahLst/>
              <a:cxnLst/>
              <a:rect l="l" t="t" r="r" b="b"/>
              <a:pathLst>
                <a:path w="4426" h="5345" extrusionOk="0">
                  <a:moveTo>
                    <a:pt x="3703" y="0"/>
                  </a:moveTo>
                  <a:lnTo>
                    <a:pt x="3703" y="0"/>
                  </a:lnTo>
                  <a:cubicBezTo>
                    <a:pt x="1856" y="1160"/>
                    <a:pt x="500" y="3025"/>
                    <a:pt x="0" y="5219"/>
                  </a:cubicBezTo>
                  <a:cubicBezTo>
                    <a:pt x="468" y="4758"/>
                    <a:pt x="736" y="4574"/>
                    <a:pt x="1003" y="4574"/>
                  </a:cubicBezTo>
                  <a:cubicBezTo>
                    <a:pt x="1097" y="4574"/>
                    <a:pt x="1191" y="4597"/>
                    <a:pt x="1294" y="4639"/>
                  </a:cubicBezTo>
                  <a:cubicBezTo>
                    <a:pt x="1713" y="4820"/>
                    <a:pt x="1857" y="5345"/>
                    <a:pt x="2563" y="5345"/>
                  </a:cubicBezTo>
                  <a:cubicBezTo>
                    <a:pt x="2730" y="5345"/>
                    <a:pt x="2927" y="5316"/>
                    <a:pt x="3167" y="5246"/>
                  </a:cubicBezTo>
                  <a:cubicBezTo>
                    <a:pt x="4425" y="4880"/>
                    <a:pt x="4381" y="3381"/>
                    <a:pt x="3935" y="2623"/>
                  </a:cubicBezTo>
                  <a:cubicBezTo>
                    <a:pt x="3488" y="1847"/>
                    <a:pt x="3783" y="1026"/>
                    <a:pt x="3703" y="0"/>
                  </a:cubicBezTo>
                  <a:close/>
                </a:path>
              </a:pathLst>
            </a:custGeom>
            <a:solidFill>
              <a:srgbClr val="D6E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49;p62">
              <a:extLst>
                <a:ext uri="{FF2B5EF4-FFF2-40B4-BE49-F238E27FC236}">
                  <a16:creationId xmlns="" xmlns:a16="http://schemas.microsoft.com/office/drawing/2014/main" id="{6C32FA60-7EA7-4321-9484-9FB52AC7BB28}"/>
                </a:ext>
              </a:extLst>
            </p:cNvPr>
            <p:cNvSpPr/>
            <p:nvPr/>
          </p:nvSpPr>
          <p:spPr>
            <a:xfrm>
              <a:off x="2779928" y="3191504"/>
              <a:ext cx="106987" cy="126881"/>
            </a:xfrm>
            <a:custGeom>
              <a:avLst/>
              <a:gdLst/>
              <a:ahLst/>
              <a:cxnLst/>
              <a:rect l="l" t="t" r="r" b="b"/>
              <a:pathLst>
                <a:path w="4711" h="5587" extrusionOk="0">
                  <a:moveTo>
                    <a:pt x="2387" y="0"/>
                  </a:moveTo>
                  <a:cubicBezTo>
                    <a:pt x="1514" y="0"/>
                    <a:pt x="641" y="365"/>
                    <a:pt x="0" y="483"/>
                  </a:cubicBezTo>
                  <a:cubicBezTo>
                    <a:pt x="634" y="2696"/>
                    <a:pt x="2150" y="4533"/>
                    <a:pt x="4149" y="5586"/>
                  </a:cubicBezTo>
                  <a:cubicBezTo>
                    <a:pt x="4122" y="4596"/>
                    <a:pt x="4711" y="3499"/>
                    <a:pt x="4612" y="2080"/>
                  </a:cubicBezTo>
                  <a:cubicBezTo>
                    <a:pt x="4577" y="1465"/>
                    <a:pt x="4077" y="189"/>
                    <a:pt x="2721" y="19"/>
                  </a:cubicBezTo>
                  <a:cubicBezTo>
                    <a:pt x="2610" y="6"/>
                    <a:pt x="2499" y="0"/>
                    <a:pt x="2387" y="0"/>
                  </a:cubicBezTo>
                  <a:close/>
                </a:path>
              </a:pathLst>
            </a:custGeom>
            <a:solidFill>
              <a:srgbClr val="D6E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50;p62">
              <a:extLst>
                <a:ext uri="{FF2B5EF4-FFF2-40B4-BE49-F238E27FC236}">
                  <a16:creationId xmlns="" xmlns:a16="http://schemas.microsoft.com/office/drawing/2014/main" id="{B0A9F40C-F860-4A3E-8001-8B712A50BA76}"/>
                </a:ext>
              </a:extLst>
            </p:cNvPr>
            <p:cNvSpPr/>
            <p:nvPr/>
          </p:nvSpPr>
          <p:spPr>
            <a:xfrm>
              <a:off x="2984953" y="2990952"/>
              <a:ext cx="162104" cy="116252"/>
            </a:xfrm>
            <a:custGeom>
              <a:avLst/>
              <a:gdLst/>
              <a:ahLst/>
              <a:cxnLst/>
              <a:rect l="l" t="t" r="r" b="b"/>
              <a:pathLst>
                <a:path w="7138" h="5119" extrusionOk="0">
                  <a:moveTo>
                    <a:pt x="3631" y="1"/>
                  </a:moveTo>
                  <a:cubicBezTo>
                    <a:pt x="3337" y="605"/>
                    <a:pt x="2917" y="1131"/>
                    <a:pt x="1961" y="1131"/>
                  </a:cubicBezTo>
                  <a:cubicBezTo>
                    <a:pt x="1901" y="1131"/>
                    <a:pt x="1839" y="1129"/>
                    <a:pt x="1776" y="1125"/>
                  </a:cubicBezTo>
                  <a:cubicBezTo>
                    <a:pt x="1751" y="1123"/>
                    <a:pt x="1726" y="1122"/>
                    <a:pt x="1700" y="1122"/>
                  </a:cubicBezTo>
                  <a:cubicBezTo>
                    <a:pt x="1104" y="1122"/>
                    <a:pt x="0" y="1507"/>
                    <a:pt x="0" y="2284"/>
                  </a:cubicBezTo>
                  <a:cubicBezTo>
                    <a:pt x="0" y="3049"/>
                    <a:pt x="356" y="4090"/>
                    <a:pt x="1507" y="4090"/>
                  </a:cubicBezTo>
                  <a:cubicBezTo>
                    <a:pt x="1579" y="4090"/>
                    <a:pt x="1653" y="4086"/>
                    <a:pt x="1731" y="4078"/>
                  </a:cubicBezTo>
                  <a:cubicBezTo>
                    <a:pt x="2652" y="3979"/>
                    <a:pt x="3204" y="3636"/>
                    <a:pt x="3676" y="3636"/>
                  </a:cubicBezTo>
                  <a:cubicBezTo>
                    <a:pt x="3886" y="3636"/>
                    <a:pt x="4079" y="3704"/>
                    <a:pt x="4282" y="3890"/>
                  </a:cubicBezTo>
                  <a:cubicBezTo>
                    <a:pt x="4767" y="4340"/>
                    <a:pt x="5134" y="5119"/>
                    <a:pt x="6117" y="5119"/>
                  </a:cubicBezTo>
                  <a:cubicBezTo>
                    <a:pt x="6400" y="5119"/>
                    <a:pt x="6734" y="5054"/>
                    <a:pt x="7137" y="4898"/>
                  </a:cubicBezTo>
                  <a:cubicBezTo>
                    <a:pt x="6611" y="2864"/>
                    <a:pt x="5344" y="1125"/>
                    <a:pt x="3631" y="1"/>
                  </a:cubicBezTo>
                  <a:close/>
                </a:path>
              </a:pathLst>
            </a:custGeom>
            <a:solidFill>
              <a:srgbClr val="D6E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51;p62">
              <a:extLst>
                <a:ext uri="{FF2B5EF4-FFF2-40B4-BE49-F238E27FC236}">
                  <a16:creationId xmlns="" xmlns:a16="http://schemas.microsoft.com/office/drawing/2014/main" id="{6E3E42BA-AE57-4C4E-89DF-C34A2CBD1AAE}"/>
                </a:ext>
              </a:extLst>
            </p:cNvPr>
            <p:cNvSpPr/>
            <p:nvPr/>
          </p:nvSpPr>
          <p:spPr>
            <a:xfrm>
              <a:off x="3016157" y="3177355"/>
              <a:ext cx="135147" cy="132513"/>
            </a:xfrm>
            <a:custGeom>
              <a:avLst/>
              <a:gdLst/>
              <a:ahLst/>
              <a:cxnLst/>
              <a:rect l="l" t="t" r="r" b="b"/>
              <a:pathLst>
                <a:path w="5951" h="5835" extrusionOk="0">
                  <a:moveTo>
                    <a:pt x="5951" y="0"/>
                  </a:moveTo>
                  <a:lnTo>
                    <a:pt x="5951" y="0"/>
                  </a:lnTo>
                  <a:cubicBezTo>
                    <a:pt x="5145" y="291"/>
                    <a:pt x="4089" y="538"/>
                    <a:pt x="3275" y="538"/>
                  </a:cubicBezTo>
                  <a:cubicBezTo>
                    <a:pt x="3115" y="538"/>
                    <a:pt x="2965" y="529"/>
                    <a:pt x="2828" y="509"/>
                  </a:cubicBezTo>
                  <a:cubicBezTo>
                    <a:pt x="2637" y="481"/>
                    <a:pt x="2440" y="467"/>
                    <a:pt x="2243" y="467"/>
                  </a:cubicBezTo>
                  <a:cubicBezTo>
                    <a:pt x="1159" y="467"/>
                    <a:pt x="74" y="883"/>
                    <a:pt x="36" y="1713"/>
                  </a:cubicBezTo>
                  <a:cubicBezTo>
                    <a:pt x="0" y="2694"/>
                    <a:pt x="72" y="3256"/>
                    <a:pt x="1053" y="3809"/>
                  </a:cubicBezTo>
                  <a:cubicBezTo>
                    <a:pt x="1570" y="4095"/>
                    <a:pt x="1999" y="4924"/>
                    <a:pt x="2204" y="5834"/>
                  </a:cubicBezTo>
                  <a:cubicBezTo>
                    <a:pt x="4193" y="4550"/>
                    <a:pt x="5594" y="2444"/>
                    <a:pt x="5951" y="0"/>
                  </a:cubicBezTo>
                  <a:close/>
                </a:path>
              </a:pathLst>
            </a:custGeom>
            <a:solidFill>
              <a:srgbClr val="D6E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52;p62">
              <a:extLst>
                <a:ext uri="{FF2B5EF4-FFF2-40B4-BE49-F238E27FC236}">
                  <a16:creationId xmlns="" xmlns:a16="http://schemas.microsoft.com/office/drawing/2014/main" id="{219431D9-7385-4FB5-8A7E-8E2392B9C1FC}"/>
                </a:ext>
              </a:extLst>
            </p:cNvPr>
            <p:cNvSpPr/>
            <p:nvPr/>
          </p:nvSpPr>
          <p:spPr>
            <a:xfrm>
              <a:off x="3010888" y="3252503"/>
              <a:ext cx="107191" cy="91953"/>
            </a:xfrm>
            <a:custGeom>
              <a:avLst/>
              <a:gdLst/>
              <a:ahLst/>
              <a:cxnLst/>
              <a:rect l="l" t="t" r="r" b="b"/>
              <a:pathLst>
                <a:path w="4720" h="4049" extrusionOk="0">
                  <a:moveTo>
                    <a:pt x="1347" y="1"/>
                  </a:moveTo>
                  <a:cubicBezTo>
                    <a:pt x="607" y="1"/>
                    <a:pt x="0" y="607"/>
                    <a:pt x="0" y="1348"/>
                  </a:cubicBezTo>
                  <a:cubicBezTo>
                    <a:pt x="0" y="2160"/>
                    <a:pt x="875" y="3221"/>
                    <a:pt x="1758" y="3855"/>
                  </a:cubicBezTo>
                  <a:cubicBezTo>
                    <a:pt x="1936" y="3984"/>
                    <a:pt x="2148" y="4049"/>
                    <a:pt x="2360" y="4049"/>
                  </a:cubicBezTo>
                  <a:cubicBezTo>
                    <a:pt x="2572" y="4049"/>
                    <a:pt x="2784" y="3984"/>
                    <a:pt x="2962" y="3855"/>
                  </a:cubicBezTo>
                  <a:cubicBezTo>
                    <a:pt x="3845" y="3221"/>
                    <a:pt x="4720" y="2160"/>
                    <a:pt x="4720" y="1348"/>
                  </a:cubicBezTo>
                  <a:cubicBezTo>
                    <a:pt x="4720" y="607"/>
                    <a:pt x="4113" y="1"/>
                    <a:pt x="3372" y="1"/>
                  </a:cubicBezTo>
                  <a:cubicBezTo>
                    <a:pt x="2971" y="1"/>
                    <a:pt x="2605" y="179"/>
                    <a:pt x="2355" y="465"/>
                  </a:cubicBezTo>
                  <a:cubicBezTo>
                    <a:pt x="2115" y="179"/>
                    <a:pt x="1749" y="1"/>
                    <a:pt x="1347" y="1"/>
                  </a:cubicBezTo>
                  <a:close/>
                </a:path>
              </a:pathLst>
            </a:custGeom>
            <a:solidFill>
              <a:srgbClr val="FD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53;p62">
              <a:extLst>
                <a:ext uri="{FF2B5EF4-FFF2-40B4-BE49-F238E27FC236}">
                  <a16:creationId xmlns="" xmlns:a16="http://schemas.microsoft.com/office/drawing/2014/main" id="{C8988808-B99C-4D79-969C-A903C3EA049C}"/>
                </a:ext>
              </a:extLst>
            </p:cNvPr>
            <p:cNvSpPr/>
            <p:nvPr/>
          </p:nvSpPr>
          <p:spPr>
            <a:xfrm>
              <a:off x="3059510" y="2968265"/>
              <a:ext cx="87956" cy="75602"/>
            </a:xfrm>
            <a:custGeom>
              <a:avLst/>
              <a:gdLst/>
              <a:ahLst/>
              <a:cxnLst/>
              <a:rect l="l" t="t" r="r" b="b"/>
              <a:pathLst>
                <a:path w="3873" h="3329" extrusionOk="0">
                  <a:moveTo>
                    <a:pt x="1107" y="1"/>
                  </a:moveTo>
                  <a:cubicBezTo>
                    <a:pt x="491" y="1"/>
                    <a:pt x="0" y="500"/>
                    <a:pt x="0" y="1107"/>
                  </a:cubicBezTo>
                  <a:cubicBezTo>
                    <a:pt x="0" y="1776"/>
                    <a:pt x="714" y="2650"/>
                    <a:pt x="1446" y="3167"/>
                  </a:cubicBezTo>
                  <a:cubicBezTo>
                    <a:pt x="1593" y="3275"/>
                    <a:pt x="1764" y="3328"/>
                    <a:pt x="1937" y="3328"/>
                  </a:cubicBezTo>
                  <a:cubicBezTo>
                    <a:pt x="2110" y="3328"/>
                    <a:pt x="2284" y="3275"/>
                    <a:pt x="2436" y="3167"/>
                  </a:cubicBezTo>
                  <a:cubicBezTo>
                    <a:pt x="3158" y="2650"/>
                    <a:pt x="3872" y="1776"/>
                    <a:pt x="3872" y="1107"/>
                  </a:cubicBezTo>
                  <a:cubicBezTo>
                    <a:pt x="3872" y="500"/>
                    <a:pt x="3381" y="1"/>
                    <a:pt x="2766" y="1"/>
                  </a:cubicBezTo>
                  <a:cubicBezTo>
                    <a:pt x="2436" y="1"/>
                    <a:pt x="2141" y="152"/>
                    <a:pt x="1936" y="384"/>
                  </a:cubicBezTo>
                  <a:cubicBezTo>
                    <a:pt x="1731" y="152"/>
                    <a:pt x="1437" y="1"/>
                    <a:pt x="1107" y="1"/>
                  </a:cubicBezTo>
                  <a:close/>
                </a:path>
              </a:pathLst>
            </a:custGeom>
            <a:solidFill>
              <a:srgbClr val="FD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54;p62">
              <a:extLst>
                <a:ext uri="{FF2B5EF4-FFF2-40B4-BE49-F238E27FC236}">
                  <a16:creationId xmlns="" xmlns:a16="http://schemas.microsoft.com/office/drawing/2014/main" id="{EF32D352-158E-4350-9AB9-B14B3B1B5329}"/>
                </a:ext>
              </a:extLst>
            </p:cNvPr>
            <p:cNvSpPr/>
            <p:nvPr/>
          </p:nvSpPr>
          <p:spPr>
            <a:xfrm>
              <a:off x="2760080" y="2951255"/>
              <a:ext cx="398924" cy="399128"/>
            </a:xfrm>
            <a:custGeom>
              <a:avLst/>
              <a:gdLst/>
              <a:ahLst/>
              <a:cxnLst/>
              <a:rect l="l" t="t" r="r" b="b"/>
              <a:pathLst>
                <a:path w="17566" h="17575" extrusionOk="0">
                  <a:moveTo>
                    <a:pt x="1597" y="518"/>
                  </a:moveTo>
                  <a:cubicBezTo>
                    <a:pt x="1909" y="518"/>
                    <a:pt x="2212" y="651"/>
                    <a:pt x="2418" y="892"/>
                  </a:cubicBezTo>
                  <a:cubicBezTo>
                    <a:pt x="2467" y="950"/>
                    <a:pt x="2538" y="979"/>
                    <a:pt x="2609" y="979"/>
                  </a:cubicBezTo>
                  <a:cubicBezTo>
                    <a:pt x="2681" y="979"/>
                    <a:pt x="2752" y="950"/>
                    <a:pt x="2801" y="892"/>
                  </a:cubicBezTo>
                  <a:cubicBezTo>
                    <a:pt x="3024" y="637"/>
                    <a:pt x="3323" y="518"/>
                    <a:pt x="3619" y="518"/>
                  </a:cubicBezTo>
                  <a:cubicBezTo>
                    <a:pt x="4058" y="518"/>
                    <a:pt x="4488" y="780"/>
                    <a:pt x="4648" y="1249"/>
                  </a:cubicBezTo>
                  <a:cubicBezTo>
                    <a:pt x="3577" y="1865"/>
                    <a:pt x="2650" y="2694"/>
                    <a:pt x="1918" y="3720"/>
                  </a:cubicBezTo>
                  <a:cubicBezTo>
                    <a:pt x="1204" y="3131"/>
                    <a:pt x="509" y="2248"/>
                    <a:pt x="509" y="1606"/>
                  </a:cubicBezTo>
                  <a:cubicBezTo>
                    <a:pt x="509" y="1008"/>
                    <a:pt x="999" y="518"/>
                    <a:pt x="1597" y="518"/>
                  </a:cubicBezTo>
                  <a:close/>
                  <a:moveTo>
                    <a:pt x="15951" y="1008"/>
                  </a:moveTo>
                  <a:cubicBezTo>
                    <a:pt x="16424" y="1008"/>
                    <a:pt x="16798" y="1392"/>
                    <a:pt x="16798" y="1856"/>
                  </a:cubicBezTo>
                  <a:cubicBezTo>
                    <a:pt x="16798" y="2355"/>
                    <a:pt x="16218" y="3176"/>
                    <a:pt x="15469" y="3711"/>
                  </a:cubicBezTo>
                  <a:cubicBezTo>
                    <a:pt x="15367" y="3787"/>
                    <a:pt x="15246" y="3825"/>
                    <a:pt x="15125" y="3825"/>
                  </a:cubicBezTo>
                  <a:cubicBezTo>
                    <a:pt x="15003" y="3825"/>
                    <a:pt x="14880" y="3787"/>
                    <a:pt x="14773" y="3711"/>
                  </a:cubicBezTo>
                  <a:cubicBezTo>
                    <a:pt x="14033" y="3176"/>
                    <a:pt x="13444" y="2355"/>
                    <a:pt x="13444" y="1856"/>
                  </a:cubicBezTo>
                  <a:cubicBezTo>
                    <a:pt x="13444" y="1392"/>
                    <a:pt x="13819" y="1008"/>
                    <a:pt x="14292" y="1008"/>
                  </a:cubicBezTo>
                  <a:cubicBezTo>
                    <a:pt x="14532" y="1008"/>
                    <a:pt x="14764" y="1115"/>
                    <a:pt x="14925" y="1303"/>
                  </a:cubicBezTo>
                  <a:cubicBezTo>
                    <a:pt x="14978" y="1361"/>
                    <a:pt x="15050" y="1390"/>
                    <a:pt x="15121" y="1390"/>
                  </a:cubicBezTo>
                  <a:cubicBezTo>
                    <a:pt x="15193" y="1390"/>
                    <a:pt x="15264" y="1361"/>
                    <a:pt x="15317" y="1303"/>
                  </a:cubicBezTo>
                  <a:cubicBezTo>
                    <a:pt x="15478" y="1115"/>
                    <a:pt x="15710" y="1008"/>
                    <a:pt x="15951" y="1008"/>
                  </a:cubicBezTo>
                  <a:close/>
                  <a:moveTo>
                    <a:pt x="13167" y="2685"/>
                  </a:moveTo>
                  <a:cubicBezTo>
                    <a:pt x="13462" y="3230"/>
                    <a:pt x="13970" y="3765"/>
                    <a:pt x="14479" y="4131"/>
                  </a:cubicBezTo>
                  <a:cubicBezTo>
                    <a:pt x="14672" y="4269"/>
                    <a:pt x="14897" y="4339"/>
                    <a:pt x="15124" y="4339"/>
                  </a:cubicBezTo>
                  <a:cubicBezTo>
                    <a:pt x="15306" y="4339"/>
                    <a:pt x="15489" y="4294"/>
                    <a:pt x="15656" y="4202"/>
                  </a:cubicBezTo>
                  <a:cubicBezTo>
                    <a:pt x="16138" y="4907"/>
                    <a:pt x="16495" y="5674"/>
                    <a:pt x="16736" y="6477"/>
                  </a:cubicBezTo>
                  <a:cubicBezTo>
                    <a:pt x="16461" y="6566"/>
                    <a:pt x="16227" y="6604"/>
                    <a:pt x="16024" y="6604"/>
                  </a:cubicBezTo>
                  <a:cubicBezTo>
                    <a:pt x="15168" y="6604"/>
                    <a:pt x="14866" y="5920"/>
                    <a:pt x="14354" y="5451"/>
                  </a:cubicBezTo>
                  <a:cubicBezTo>
                    <a:pt x="14093" y="5210"/>
                    <a:pt x="13847" y="5126"/>
                    <a:pt x="13589" y="5126"/>
                  </a:cubicBezTo>
                  <a:cubicBezTo>
                    <a:pt x="13061" y="5126"/>
                    <a:pt x="12480" y="5477"/>
                    <a:pt x="11606" y="5567"/>
                  </a:cubicBezTo>
                  <a:cubicBezTo>
                    <a:pt x="11539" y="5574"/>
                    <a:pt x="11474" y="5578"/>
                    <a:pt x="11411" y="5578"/>
                  </a:cubicBezTo>
                  <a:cubicBezTo>
                    <a:pt x="11097" y="5578"/>
                    <a:pt x="10834" y="5486"/>
                    <a:pt x="10634" y="5308"/>
                  </a:cubicBezTo>
                  <a:cubicBezTo>
                    <a:pt x="10340" y="5041"/>
                    <a:pt x="10161" y="4568"/>
                    <a:pt x="10161" y="4032"/>
                  </a:cubicBezTo>
                  <a:cubicBezTo>
                    <a:pt x="10161" y="3863"/>
                    <a:pt x="10232" y="3720"/>
                    <a:pt x="10384" y="3577"/>
                  </a:cubicBezTo>
                  <a:cubicBezTo>
                    <a:pt x="10704" y="3274"/>
                    <a:pt x="11279" y="3130"/>
                    <a:pt x="11613" y="3130"/>
                  </a:cubicBezTo>
                  <a:cubicBezTo>
                    <a:pt x="11632" y="3130"/>
                    <a:pt x="11651" y="3130"/>
                    <a:pt x="11669" y="3131"/>
                  </a:cubicBezTo>
                  <a:cubicBezTo>
                    <a:pt x="11730" y="3135"/>
                    <a:pt x="11790" y="3137"/>
                    <a:pt x="11849" y="3137"/>
                  </a:cubicBezTo>
                  <a:cubicBezTo>
                    <a:pt x="12383" y="3137"/>
                    <a:pt x="12822" y="2991"/>
                    <a:pt x="13167" y="2685"/>
                  </a:cubicBezTo>
                  <a:close/>
                  <a:moveTo>
                    <a:pt x="4220" y="2132"/>
                  </a:moveTo>
                  <a:lnTo>
                    <a:pt x="4220" y="2132"/>
                  </a:lnTo>
                  <a:cubicBezTo>
                    <a:pt x="4211" y="2962"/>
                    <a:pt x="4050" y="3693"/>
                    <a:pt x="4469" y="4425"/>
                  </a:cubicBezTo>
                  <a:cubicBezTo>
                    <a:pt x="4701" y="4818"/>
                    <a:pt x="4817" y="5478"/>
                    <a:pt x="4612" y="5995"/>
                  </a:cubicBezTo>
                  <a:cubicBezTo>
                    <a:pt x="4478" y="6334"/>
                    <a:pt x="4220" y="6557"/>
                    <a:pt x="3854" y="6664"/>
                  </a:cubicBezTo>
                  <a:cubicBezTo>
                    <a:pt x="3641" y="6725"/>
                    <a:pt x="3470" y="6751"/>
                    <a:pt x="3328" y="6751"/>
                  </a:cubicBezTo>
                  <a:cubicBezTo>
                    <a:pt x="2726" y="6751"/>
                    <a:pt x="2650" y="6285"/>
                    <a:pt x="2159" y="6075"/>
                  </a:cubicBezTo>
                  <a:cubicBezTo>
                    <a:pt x="2019" y="6016"/>
                    <a:pt x="1888" y="5988"/>
                    <a:pt x="1761" y="5988"/>
                  </a:cubicBezTo>
                  <a:cubicBezTo>
                    <a:pt x="1581" y="5988"/>
                    <a:pt x="1409" y="6046"/>
                    <a:pt x="1231" y="6156"/>
                  </a:cubicBezTo>
                  <a:cubicBezTo>
                    <a:pt x="1766" y="4577"/>
                    <a:pt x="2801" y="3149"/>
                    <a:pt x="4220" y="2132"/>
                  </a:cubicBezTo>
                  <a:close/>
                  <a:moveTo>
                    <a:pt x="6325" y="7066"/>
                  </a:moveTo>
                  <a:cubicBezTo>
                    <a:pt x="5870" y="7066"/>
                    <a:pt x="5486" y="7440"/>
                    <a:pt x="5486" y="7904"/>
                  </a:cubicBezTo>
                  <a:cubicBezTo>
                    <a:pt x="5486" y="8047"/>
                    <a:pt x="5602" y="8163"/>
                    <a:pt x="5745" y="8163"/>
                  </a:cubicBezTo>
                  <a:cubicBezTo>
                    <a:pt x="5888" y="8163"/>
                    <a:pt x="6004" y="8047"/>
                    <a:pt x="6004" y="7904"/>
                  </a:cubicBezTo>
                  <a:cubicBezTo>
                    <a:pt x="6004" y="7726"/>
                    <a:pt x="6147" y="7583"/>
                    <a:pt x="6325" y="7583"/>
                  </a:cubicBezTo>
                  <a:cubicBezTo>
                    <a:pt x="6512" y="7583"/>
                    <a:pt x="6655" y="7735"/>
                    <a:pt x="6655" y="7913"/>
                  </a:cubicBezTo>
                  <a:cubicBezTo>
                    <a:pt x="6655" y="8056"/>
                    <a:pt x="6771" y="8163"/>
                    <a:pt x="6914" y="8163"/>
                  </a:cubicBezTo>
                  <a:cubicBezTo>
                    <a:pt x="7048" y="8163"/>
                    <a:pt x="7164" y="8056"/>
                    <a:pt x="7173" y="7913"/>
                  </a:cubicBezTo>
                  <a:cubicBezTo>
                    <a:pt x="7173" y="7449"/>
                    <a:pt x="6798" y="7066"/>
                    <a:pt x="6334" y="7066"/>
                  </a:cubicBezTo>
                  <a:close/>
                  <a:moveTo>
                    <a:pt x="11544" y="7208"/>
                  </a:moveTo>
                  <a:cubicBezTo>
                    <a:pt x="11410" y="7208"/>
                    <a:pt x="11294" y="7315"/>
                    <a:pt x="11294" y="7458"/>
                  </a:cubicBezTo>
                  <a:lnTo>
                    <a:pt x="11285" y="7940"/>
                  </a:lnTo>
                  <a:cubicBezTo>
                    <a:pt x="11285" y="8083"/>
                    <a:pt x="11401" y="8199"/>
                    <a:pt x="11544" y="8199"/>
                  </a:cubicBezTo>
                  <a:cubicBezTo>
                    <a:pt x="11687" y="8199"/>
                    <a:pt x="11803" y="8083"/>
                    <a:pt x="11803" y="7940"/>
                  </a:cubicBezTo>
                  <a:lnTo>
                    <a:pt x="11803" y="7458"/>
                  </a:lnTo>
                  <a:cubicBezTo>
                    <a:pt x="11803" y="7324"/>
                    <a:pt x="11696" y="7208"/>
                    <a:pt x="11553" y="7208"/>
                  </a:cubicBezTo>
                  <a:close/>
                  <a:moveTo>
                    <a:pt x="9102" y="7149"/>
                  </a:moveTo>
                  <a:cubicBezTo>
                    <a:pt x="9047" y="7149"/>
                    <a:pt x="8989" y="7157"/>
                    <a:pt x="8930" y="7173"/>
                  </a:cubicBezTo>
                  <a:lnTo>
                    <a:pt x="8457" y="7306"/>
                  </a:lnTo>
                  <a:cubicBezTo>
                    <a:pt x="8323" y="7342"/>
                    <a:pt x="8243" y="7485"/>
                    <a:pt x="8279" y="7619"/>
                  </a:cubicBezTo>
                  <a:cubicBezTo>
                    <a:pt x="8308" y="7729"/>
                    <a:pt x="8410" y="7809"/>
                    <a:pt x="8520" y="7809"/>
                  </a:cubicBezTo>
                  <a:cubicBezTo>
                    <a:pt x="8543" y="7809"/>
                    <a:pt x="8567" y="7805"/>
                    <a:pt x="8591" y="7797"/>
                  </a:cubicBezTo>
                  <a:lnTo>
                    <a:pt x="9064" y="7672"/>
                  </a:lnTo>
                  <a:cubicBezTo>
                    <a:pt x="9075" y="7669"/>
                    <a:pt x="9086" y="7667"/>
                    <a:pt x="9096" y="7667"/>
                  </a:cubicBezTo>
                  <a:cubicBezTo>
                    <a:pt x="9139" y="7667"/>
                    <a:pt x="9165" y="7695"/>
                    <a:pt x="9180" y="7717"/>
                  </a:cubicBezTo>
                  <a:cubicBezTo>
                    <a:pt x="9198" y="7753"/>
                    <a:pt x="9207" y="7797"/>
                    <a:pt x="9162" y="7842"/>
                  </a:cubicBezTo>
                  <a:cubicBezTo>
                    <a:pt x="9046" y="7949"/>
                    <a:pt x="8975" y="8100"/>
                    <a:pt x="8975" y="8261"/>
                  </a:cubicBezTo>
                  <a:cubicBezTo>
                    <a:pt x="8975" y="8413"/>
                    <a:pt x="9046" y="8564"/>
                    <a:pt x="9162" y="8671"/>
                  </a:cubicBezTo>
                  <a:cubicBezTo>
                    <a:pt x="9207" y="8716"/>
                    <a:pt x="9198" y="8761"/>
                    <a:pt x="9180" y="8796"/>
                  </a:cubicBezTo>
                  <a:cubicBezTo>
                    <a:pt x="9165" y="8818"/>
                    <a:pt x="9139" y="8846"/>
                    <a:pt x="9096" y="8846"/>
                  </a:cubicBezTo>
                  <a:cubicBezTo>
                    <a:pt x="9086" y="8846"/>
                    <a:pt x="9075" y="8844"/>
                    <a:pt x="9064" y="8841"/>
                  </a:cubicBezTo>
                  <a:lnTo>
                    <a:pt x="8591" y="8716"/>
                  </a:lnTo>
                  <a:cubicBezTo>
                    <a:pt x="8566" y="8708"/>
                    <a:pt x="8541" y="8704"/>
                    <a:pt x="8516" y="8704"/>
                  </a:cubicBezTo>
                  <a:cubicBezTo>
                    <a:pt x="8407" y="8704"/>
                    <a:pt x="8306" y="8778"/>
                    <a:pt x="8270" y="8894"/>
                  </a:cubicBezTo>
                  <a:cubicBezTo>
                    <a:pt x="8234" y="9028"/>
                    <a:pt x="8314" y="9171"/>
                    <a:pt x="8457" y="9207"/>
                  </a:cubicBezTo>
                  <a:lnTo>
                    <a:pt x="8921" y="9340"/>
                  </a:lnTo>
                  <a:cubicBezTo>
                    <a:pt x="8980" y="9357"/>
                    <a:pt x="9038" y="9364"/>
                    <a:pt x="9093" y="9364"/>
                  </a:cubicBezTo>
                  <a:cubicBezTo>
                    <a:pt x="9620" y="9364"/>
                    <a:pt x="9938" y="8683"/>
                    <a:pt x="9510" y="8288"/>
                  </a:cubicBezTo>
                  <a:cubicBezTo>
                    <a:pt x="9483" y="8270"/>
                    <a:pt x="9483" y="8243"/>
                    <a:pt x="9510" y="8225"/>
                  </a:cubicBezTo>
                  <a:cubicBezTo>
                    <a:pt x="9938" y="7830"/>
                    <a:pt x="9628" y="7149"/>
                    <a:pt x="9102" y="7149"/>
                  </a:cubicBezTo>
                  <a:close/>
                  <a:moveTo>
                    <a:pt x="16896" y="10340"/>
                  </a:moveTo>
                  <a:lnTo>
                    <a:pt x="16896" y="10340"/>
                  </a:lnTo>
                  <a:cubicBezTo>
                    <a:pt x="16682" y="11464"/>
                    <a:pt x="16218" y="12525"/>
                    <a:pt x="15540" y="13471"/>
                  </a:cubicBezTo>
                  <a:cubicBezTo>
                    <a:pt x="15229" y="13164"/>
                    <a:pt x="14826" y="13012"/>
                    <a:pt x="14421" y="13012"/>
                  </a:cubicBezTo>
                  <a:cubicBezTo>
                    <a:pt x="14060" y="13012"/>
                    <a:pt x="13698" y="13133"/>
                    <a:pt x="13399" y="13373"/>
                  </a:cubicBezTo>
                  <a:cubicBezTo>
                    <a:pt x="13115" y="13136"/>
                    <a:pt x="12756" y="13011"/>
                    <a:pt x="12390" y="13011"/>
                  </a:cubicBezTo>
                  <a:cubicBezTo>
                    <a:pt x="12217" y="13011"/>
                    <a:pt x="12043" y="13039"/>
                    <a:pt x="11874" y="13096"/>
                  </a:cubicBezTo>
                  <a:cubicBezTo>
                    <a:pt x="11633" y="12837"/>
                    <a:pt x="11535" y="12507"/>
                    <a:pt x="11571" y="11678"/>
                  </a:cubicBezTo>
                  <a:cubicBezTo>
                    <a:pt x="11580" y="11473"/>
                    <a:pt x="11678" y="11294"/>
                    <a:pt x="11865" y="11143"/>
                  </a:cubicBezTo>
                  <a:cubicBezTo>
                    <a:pt x="12213" y="10850"/>
                    <a:pt x="12839" y="10683"/>
                    <a:pt x="13499" y="10683"/>
                  </a:cubicBezTo>
                  <a:cubicBezTo>
                    <a:pt x="13685" y="10683"/>
                    <a:pt x="13874" y="10696"/>
                    <a:pt x="14060" y="10723"/>
                  </a:cubicBezTo>
                  <a:cubicBezTo>
                    <a:pt x="14207" y="10744"/>
                    <a:pt x="14365" y="10754"/>
                    <a:pt x="14531" y="10754"/>
                  </a:cubicBezTo>
                  <a:cubicBezTo>
                    <a:pt x="15277" y="10754"/>
                    <a:pt x="16174" y="10559"/>
                    <a:pt x="16896" y="10340"/>
                  </a:cubicBezTo>
                  <a:close/>
                  <a:moveTo>
                    <a:pt x="3255" y="10839"/>
                  </a:moveTo>
                  <a:cubicBezTo>
                    <a:pt x="3360" y="10839"/>
                    <a:pt x="3465" y="10844"/>
                    <a:pt x="3568" y="10857"/>
                  </a:cubicBezTo>
                  <a:cubicBezTo>
                    <a:pt x="4835" y="11009"/>
                    <a:pt x="5201" y="12258"/>
                    <a:pt x="5237" y="12677"/>
                  </a:cubicBezTo>
                  <a:cubicBezTo>
                    <a:pt x="5308" y="13872"/>
                    <a:pt x="4889" y="14818"/>
                    <a:pt x="4782" y="15737"/>
                  </a:cubicBezTo>
                  <a:cubicBezTo>
                    <a:pt x="3158" y="14773"/>
                    <a:pt x="1829" y="13203"/>
                    <a:pt x="1204" y="11258"/>
                  </a:cubicBezTo>
                  <a:cubicBezTo>
                    <a:pt x="1811" y="11103"/>
                    <a:pt x="2540" y="10839"/>
                    <a:pt x="3255" y="10839"/>
                  </a:cubicBezTo>
                  <a:close/>
                  <a:moveTo>
                    <a:pt x="1597" y="0"/>
                  </a:moveTo>
                  <a:cubicBezTo>
                    <a:pt x="714" y="0"/>
                    <a:pt x="0" y="723"/>
                    <a:pt x="0" y="1606"/>
                  </a:cubicBezTo>
                  <a:cubicBezTo>
                    <a:pt x="0" y="2462"/>
                    <a:pt x="812" y="3488"/>
                    <a:pt x="1624" y="4148"/>
                  </a:cubicBezTo>
                  <a:cubicBezTo>
                    <a:pt x="749" y="5522"/>
                    <a:pt x="294" y="7110"/>
                    <a:pt x="294" y="8752"/>
                  </a:cubicBezTo>
                  <a:cubicBezTo>
                    <a:pt x="294" y="13524"/>
                    <a:pt x="4157" y="17387"/>
                    <a:pt x="8930" y="17387"/>
                  </a:cubicBezTo>
                  <a:cubicBezTo>
                    <a:pt x="10001" y="17387"/>
                    <a:pt x="11044" y="17200"/>
                    <a:pt x="12035" y="16816"/>
                  </a:cubicBezTo>
                  <a:cubicBezTo>
                    <a:pt x="12231" y="17004"/>
                    <a:pt x="12436" y="17173"/>
                    <a:pt x="12650" y="17334"/>
                  </a:cubicBezTo>
                  <a:cubicBezTo>
                    <a:pt x="12878" y="17494"/>
                    <a:pt x="13141" y="17575"/>
                    <a:pt x="13404" y="17575"/>
                  </a:cubicBezTo>
                  <a:cubicBezTo>
                    <a:pt x="13667" y="17575"/>
                    <a:pt x="13930" y="17494"/>
                    <a:pt x="14158" y="17334"/>
                  </a:cubicBezTo>
                  <a:cubicBezTo>
                    <a:pt x="14318" y="17218"/>
                    <a:pt x="14479" y="17084"/>
                    <a:pt x="14631" y="16950"/>
                  </a:cubicBezTo>
                  <a:cubicBezTo>
                    <a:pt x="14738" y="16852"/>
                    <a:pt x="14747" y="16691"/>
                    <a:pt x="14648" y="16584"/>
                  </a:cubicBezTo>
                  <a:cubicBezTo>
                    <a:pt x="14601" y="16527"/>
                    <a:pt x="14531" y="16498"/>
                    <a:pt x="14460" y="16498"/>
                  </a:cubicBezTo>
                  <a:cubicBezTo>
                    <a:pt x="14399" y="16498"/>
                    <a:pt x="14337" y="16521"/>
                    <a:pt x="14292" y="16566"/>
                  </a:cubicBezTo>
                  <a:cubicBezTo>
                    <a:pt x="14149" y="16691"/>
                    <a:pt x="13997" y="16807"/>
                    <a:pt x="13854" y="16914"/>
                  </a:cubicBezTo>
                  <a:cubicBezTo>
                    <a:pt x="13721" y="17013"/>
                    <a:pt x="13562" y="17062"/>
                    <a:pt x="13404" y="17062"/>
                  </a:cubicBezTo>
                  <a:cubicBezTo>
                    <a:pt x="13246" y="17062"/>
                    <a:pt x="13087" y="17013"/>
                    <a:pt x="12953" y="16914"/>
                  </a:cubicBezTo>
                  <a:cubicBezTo>
                    <a:pt x="11883" y="16147"/>
                    <a:pt x="11303" y="15157"/>
                    <a:pt x="11303" y="14613"/>
                  </a:cubicBezTo>
                  <a:cubicBezTo>
                    <a:pt x="11303" y="14015"/>
                    <a:pt x="11794" y="13524"/>
                    <a:pt x="12391" y="13524"/>
                  </a:cubicBezTo>
                  <a:cubicBezTo>
                    <a:pt x="12704" y="13524"/>
                    <a:pt x="13007" y="13667"/>
                    <a:pt x="13212" y="13899"/>
                  </a:cubicBezTo>
                  <a:cubicBezTo>
                    <a:pt x="13261" y="13957"/>
                    <a:pt x="13333" y="13986"/>
                    <a:pt x="13404" y="13986"/>
                  </a:cubicBezTo>
                  <a:cubicBezTo>
                    <a:pt x="13475" y="13986"/>
                    <a:pt x="13547" y="13957"/>
                    <a:pt x="13596" y="13899"/>
                  </a:cubicBezTo>
                  <a:cubicBezTo>
                    <a:pt x="13801" y="13667"/>
                    <a:pt x="14104" y="13524"/>
                    <a:pt x="14416" y="13524"/>
                  </a:cubicBezTo>
                  <a:cubicBezTo>
                    <a:pt x="15014" y="13524"/>
                    <a:pt x="15505" y="14015"/>
                    <a:pt x="15505" y="14613"/>
                  </a:cubicBezTo>
                  <a:cubicBezTo>
                    <a:pt x="15505" y="14916"/>
                    <a:pt x="15344" y="15309"/>
                    <a:pt x="15050" y="15728"/>
                  </a:cubicBezTo>
                  <a:cubicBezTo>
                    <a:pt x="14961" y="15844"/>
                    <a:pt x="14987" y="16004"/>
                    <a:pt x="15103" y="16085"/>
                  </a:cubicBezTo>
                  <a:cubicBezTo>
                    <a:pt x="15148" y="16116"/>
                    <a:pt x="15200" y="16131"/>
                    <a:pt x="15252" y="16131"/>
                  </a:cubicBezTo>
                  <a:cubicBezTo>
                    <a:pt x="15333" y="16131"/>
                    <a:pt x="15414" y="16093"/>
                    <a:pt x="15469" y="16022"/>
                  </a:cubicBezTo>
                  <a:cubicBezTo>
                    <a:pt x="15942" y="15353"/>
                    <a:pt x="16210" y="14631"/>
                    <a:pt x="15853" y="13917"/>
                  </a:cubicBezTo>
                  <a:cubicBezTo>
                    <a:pt x="16977" y="12418"/>
                    <a:pt x="17566" y="10634"/>
                    <a:pt x="17566" y="8752"/>
                  </a:cubicBezTo>
                  <a:cubicBezTo>
                    <a:pt x="17566" y="7003"/>
                    <a:pt x="17048" y="5326"/>
                    <a:pt x="16067" y="3890"/>
                  </a:cubicBezTo>
                  <a:cubicBezTo>
                    <a:pt x="16629" y="3417"/>
                    <a:pt x="17316" y="2596"/>
                    <a:pt x="17316" y="1856"/>
                  </a:cubicBezTo>
                  <a:cubicBezTo>
                    <a:pt x="17316" y="1106"/>
                    <a:pt x="16709" y="491"/>
                    <a:pt x="15951" y="491"/>
                  </a:cubicBezTo>
                  <a:cubicBezTo>
                    <a:pt x="15648" y="491"/>
                    <a:pt x="15362" y="598"/>
                    <a:pt x="15121" y="776"/>
                  </a:cubicBezTo>
                  <a:cubicBezTo>
                    <a:pt x="14874" y="587"/>
                    <a:pt x="14583" y="496"/>
                    <a:pt x="14295" y="496"/>
                  </a:cubicBezTo>
                  <a:cubicBezTo>
                    <a:pt x="13824" y="496"/>
                    <a:pt x="13360" y="738"/>
                    <a:pt x="13105" y="1187"/>
                  </a:cubicBezTo>
                  <a:cubicBezTo>
                    <a:pt x="11791" y="458"/>
                    <a:pt x="10351" y="112"/>
                    <a:pt x="8934" y="112"/>
                  </a:cubicBezTo>
                  <a:cubicBezTo>
                    <a:pt x="8321" y="112"/>
                    <a:pt x="7712" y="177"/>
                    <a:pt x="7119" y="303"/>
                  </a:cubicBezTo>
                  <a:cubicBezTo>
                    <a:pt x="6985" y="330"/>
                    <a:pt x="6896" y="473"/>
                    <a:pt x="6923" y="607"/>
                  </a:cubicBezTo>
                  <a:cubicBezTo>
                    <a:pt x="6946" y="733"/>
                    <a:pt x="7060" y="817"/>
                    <a:pt x="7178" y="817"/>
                  </a:cubicBezTo>
                  <a:cubicBezTo>
                    <a:pt x="7194" y="817"/>
                    <a:pt x="7210" y="815"/>
                    <a:pt x="7226" y="812"/>
                  </a:cubicBezTo>
                  <a:cubicBezTo>
                    <a:pt x="7786" y="693"/>
                    <a:pt x="8360" y="632"/>
                    <a:pt x="8938" y="632"/>
                  </a:cubicBezTo>
                  <a:cubicBezTo>
                    <a:pt x="10301" y="632"/>
                    <a:pt x="11682" y="972"/>
                    <a:pt x="12936" y="1686"/>
                  </a:cubicBezTo>
                  <a:cubicBezTo>
                    <a:pt x="12918" y="1847"/>
                    <a:pt x="12927" y="1990"/>
                    <a:pt x="12962" y="2168"/>
                  </a:cubicBezTo>
                  <a:cubicBezTo>
                    <a:pt x="12684" y="2487"/>
                    <a:pt x="12330" y="2626"/>
                    <a:pt x="11833" y="2626"/>
                  </a:cubicBezTo>
                  <a:cubicBezTo>
                    <a:pt x="11788" y="2626"/>
                    <a:pt x="11742" y="2625"/>
                    <a:pt x="11696" y="2623"/>
                  </a:cubicBezTo>
                  <a:cubicBezTo>
                    <a:pt x="11661" y="2620"/>
                    <a:pt x="11625" y="2619"/>
                    <a:pt x="11587" y="2619"/>
                  </a:cubicBezTo>
                  <a:cubicBezTo>
                    <a:pt x="11107" y="2619"/>
                    <a:pt x="10433" y="2830"/>
                    <a:pt x="10027" y="3203"/>
                  </a:cubicBezTo>
                  <a:cubicBezTo>
                    <a:pt x="9777" y="3444"/>
                    <a:pt x="9653" y="3729"/>
                    <a:pt x="9653" y="4032"/>
                  </a:cubicBezTo>
                  <a:cubicBezTo>
                    <a:pt x="9653" y="4354"/>
                    <a:pt x="9715" y="5165"/>
                    <a:pt x="10286" y="5692"/>
                  </a:cubicBezTo>
                  <a:cubicBezTo>
                    <a:pt x="10615" y="5988"/>
                    <a:pt x="11003" y="6094"/>
                    <a:pt x="11416" y="6094"/>
                  </a:cubicBezTo>
                  <a:cubicBezTo>
                    <a:pt x="11899" y="6094"/>
                    <a:pt x="12418" y="5949"/>
                    <a:pt x="12918" y="5790"/>
                  </a:cubicBezTo>
                  <a:cubicBezTo>
                    <a:pt x="13221" y="5694"/>
                    <a:pt x="13423" y="5640"/>
                    <a:pt x="13582" y="5640"/>
                  </a:cubicBezTo>
                  <a:cubicBezTo>
                    <a:pt x="13852" y="5640"/>
                    <a:pt x="14001" y="5797"/>
                    <a:pt x="14327" y="6174"/>
                  </a:cubicBezTo>
                  <a:cubicBezTo>
                    <a:pt x="14693" y="6593"/>
                    <a:pt x="15148" y="7119"/>
                    <a:pt x="16022" y="7119"/>
                  </a:cubicBezTo>
                  <a:cubicBezTo>
                    <a:pt x="16272" y="7119"/>
                    <a:pt x="16549" y="7075"/>
                    <a:pt x="16861" y="6976"/>
                  </a:cubicBezTo>
                  <a:cubicBezTo>
                    <a:pt x="16986" y="7556"/>
                    <a:pt x="17057" y="8145"/>
                    <a:pt x="17057" y="8752"/>
                  </a:cubicBezTo>
                  <a:cubicBezTo>
                    <a:pt x="17057" y="9091"/>
                    <a:pt x="17030" y="9430"/>
                    <a:pt x="16995" y="9769"/>
                  </a:cubicBezTo>
                  <a:cubicBezTo>
                    <a:pt x="16231" y="10023"/>
                    <a:pt x="15267" y="10240"/>
                    <a:pt x="14534" y="10240"/>
                  </a:cubicBezTo>
                  <a:cubicBezTo>
                    <a:pt x="14393" y="10240"/>
                    <a:pt x="14261" y="10232"/>
                    <a:pt x="14140" y="10215"/>
                  </a:cubicBezTo>
                  <a:cubicBezTo>
                    <a:pt x="13942" y="10185"/>
                    <a:pt x="13727" y="10169"/>
                    <a:pt x="13506" y="10169"/>
                  </a:cubicBezTo>
                  <a:cubicBezTo>
                    <a:pt x="12798" y="10169"/>
                    <a:pt x="12024" y="10333"/>
                    <a:pt x="11535" y="10741"/>
                  </a:cubicBezTo>
                  <a:cubicBezTo>
                    <a:pt x="11241" y="10991"/>
                    <a:pt x="11071" y="11303"/>
                    <a:pt x="11062" y="11660"/>
                  </a:cubicBezTo>
                  <a:cubicBezTo>
                    <a:pt x="11026" y="12311"/>
                    <a:pt x="11044" y="12864"/>
                    <a:pt x="11410" y="13346"/>
                  </a:cubicBezTo>
                  <a:cubicBezTo>
                    <a:pt x="11035" y="13640"/>
                    <a:pt x="10794" y="14095"/>
                    <a:pt x="10794" y="14613"/>
                  </a:cubicBezTo>
                  <a:cubicBezTo>
                    <a:pt x="10794" y="15246"/>
                    <a:pt x="11232" y="15924"/>
                    <a:pt x="11642" y="16406"/>
                  </a:cubicBezTo>
                  <a:cubicBezTo>
                    <a:pt x="10777" y="16718"/>
                    <a:pt x="9867" y="16870"/>
                    <a:pt x="8930" y="16870"/>
                  </a:cubicBezTo>
                  <a:cubicBezTo>
                    <a:pt x="7645" y="16870"/>
                    <a:pt x="6396" y="16575"/>
                    <a:pt x="5281" y="16013"/>
                  </a:cubicBezTo>
                  <a:cubicBezTo>
                    <a:pt x="5317" y="15103"/>
                    <a:pt x="5834" y="14033"/>
                    <a:pt x="5745" y="12641"/>
                  </a:cubicBezTo>
                  <a:cubicBezTo>
                    <a:pt x="5692" y="11847"/>
                    <a:pt x="5076" y="10518"/>
                    <a:pt x="3631" y="10349"/>
                  </a:cubicBezTo>
                  <a:cubicBezTo>
                    <a:pt x="3504" y="10333"/>
                    <a:pt x="3377" y="10326"/>
                    <a:pt x="3250" y="10326"/>
                  </a:cubicBezTo>
                  <a:cubicBezTo>
                    <a:pt x="2441" y="10326"/>
                    <a:pt x="1648" y="10612"/>
                    <a:pt x="1062" y="10759"/>
                  </a:cubicBezTo>
                  <a:cubicBezTo>
                    <a:pt x="892" y="10108"/>
                    <a:pt x="812" y="9439"/>
                    <a:pt x="812" y="8752"/>
                  </a:cubicBezTo>
                  <a:cubicBezTo>
                    <a:pt x="812" y="8163"/>
                    <a:pt x="874" y="7583"/>
                    <a:pt x="990" y="7021"/>
                  </a:cubicBezTo>
                  <a:cubicBezTo>
                    <a:pt x="1406" y="6611"/>
                    <a:pt x="1606" y="6500"/>
                    <a:pt x="1761" y="6500"/>
                  </a:cubicBezTo>
                  <a:cubicBezTo>
                    <a:pt x="1829" y="6500"/>
                    <a:pt x="1889" y="6521"/>
                    <a:pt x="1954" y="6548"/>
                  </a:cubicBezTo>
                  <a:cubicBezTo>
                    <a:pt x="2287" y="6686"/>
                    <a:pt x="2508" y="7271"/>
                    <a:pt x="3325" y="7271"/>
                  </a:cubicBezTo>
                  <a:cubicBezTo>
                    <a:pt x="3514" y="7271"/>
                    <a:pt x="3735" y="7239"/>
                    <a:pt x="3997" y="7164"/>
                  </a:cubicBezTo>
                  <a:cubicBezTo>
                    <a:pt x="4514" y="7012"/>
                    <a:pt x="4898" y="6673"/>
                    <a:pt x="5094" y="6191"/>
                  </a:cubicBezTo>
                  <a:cubicBezTo>
                    <a:pt x="5370" y="5487"/>
                    <a:pt x="5201" y="4648"/>
                    <a:pt x="4916" y="4166"/>
                  </a:cubicBezTo>
                  <a:cubicBezTo>
                    <a:pt x="4532" y="3506"/>
                    <a:pt x="4773" y="2775"/>
                    <a:pt x="4728" y="1802"/>
                  </a:cubicBezTo>
                  <a:cubicBezTo>
                    <a:pt x="5147" y="1544"/>
                    <a:pt x="5602" y="1329"/>
                    <a:pt x="6066" y="1151"/>
                  </a:cubicBezTo>
                  <a:cubicBezTo>
                    <a:pt x="6200" y="1097"/>
                    <a:pt x="6272" y="946"/>
                    <a:pt x="6218" y="812"/>
                  </a:cubicBezTo>
                  <a:cubicBezTo>
                    <a:pt x="6184" y="716"/>
                    <a:pt x="6086" y="651"/>
                    <a:pt x="5981" y="651"/>
                  </a:cubicBezTo>
                  <a:cubicBezTo>
                    <a:pt x="5950" y="651"/>
                    <a:pt x="5919" y="657"/>
                    <a:pt x="5888" y="669"/>
                  </a:cubicBezTo>
                  <a:cubicBezTo>
                    <a:pt x="5620" y="767"/>
                    <a:pt x="5362" y="883"/>
                    <a:pt x="5112" y="1008"/>
                  </a:cubicBezTo>
                  <a:cubicBezTo>
                    <a:pt x="4856" y="365"/>
                    <a:pt x="4247" y="5"/>
                    <a:pt x="3624" y="5"/>
                  </a:cubicBezTo>
                  <a:cubicBezTo>
                    <a:pt x="3271" y="5"/>
                    <a:pt x="2914" y="121"/>
                    <a:pt x="2614" y="366"/>
                  </a:cubicBezTo>
                  <a:cubicBezTo>
                    <a:pt x="2328" y="134"/>
                    <a:pt x="1972" y="0"/>
                    <a:pt x="159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355;p62">
            <a:extLst>
              <a:ext uri="{FF2B5EF4-FFF2-40B4-BE49-F238E27FC236}">
                <a16:creationId xmlns="" xmlns:a16="http://schemas.microsoft.com/office/drawing/2014/main" id="{85D0EE38-5A3A-4F9C-96BD-7E8512B5C8F2}"/>
              </a:ext>
            </a:extLst>
          </p:cNvPr>
          <p:cNvSpPr/>
          <p:nvPr/>
        </p:nvSpPr>
        <p:spPr>
          <a:xfrm>
            <a:off x="583903" y="2606056"/>
            <a:ext cx="3528919" cy="2206174"/>
          </a:xfrm>
          <a:prstGeom prst="rect">
            <a:avLst/>
          </a:prstGeom>
          <a:solidFill>
            <a:srgbClr val="FFF8F0"/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359;p62">
            <a:extLst>
              <a:ext uri="{FF2B5EF4-FFF2-40B4-BE49-F238E27FC236}">
                <a16:creationId xmlns="" xmlns:a16="http://schemas.microsoft.com/office/drawing/2014/main" id="{7ED63BCE-7274-4DDD-8638-2EF40B8B58C2}"/>
              </a:ext>
            </a:extLst>
          </p:cNvPr>
          <p:cNvSpPr txBox="1"/>
          <p:nvPr/>
        </p:nvSpPr>
        <p:spPr>
          <a:xfrm>
            <a:off x="561307" y="2555616"/>
            <a:ext cx="3462710" cy="224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Google Shape;1360;p62">
            <a:extLst>
              <a:ext uri="{FF2B5EF4-FFF2-40B4-BE49-F238E27FC236}">
                <a16:creationId xmlns="" xmlns:a16="http://schemas.microsoft.com/office/drawing/2014/main" id="{EA804B61-C50C-470F-9718-DE63139A0A5D}"/>
              </a:ext>
            </a:extLst>
          </p:cNvPr>
          <p:cNvSpPr/>
          <p:nvPr/>
        </p:nvSpPr>
        <p:spPr>
          <a:xfrm>
            <a:off x="5652300" y="2904257"/>
            <a:ext cx="2778300" cy="1571488"/>
          </a:xfrm>
          <a:prstGeom prst="rect">
            <a:avLst/>
          </a:prstGeom>
          <a:solidFill>
            <a:srgbClr val="FFF8F0"/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Google Shape;1364;p62">
            <a:extLst>
              <a:ext uri="{FF2B5EF4-FFF2-40B4-BE49-F238E27FC236}">
                <a16:creationId xmlns="" xmlns:a16="http://schemas.microsoft.com/office/drawing/2014/main" id="{36EEE325-9840-47CD-988B-D1524678E516}"/>
              </a:ext>
            </a:extLst>
          </p:cNvPr>
          <p:cNvSpPr txBox="1"/>
          <p:nvPr/>
        </p:nvSpPr>
        <p:spPr>
          <a:xfrm>
            <a:off x="6065312" y="3131822"/>
            <a:ext cx="2092960" cy="118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5" name="Google Shape;1365;p62">
            <a:extLst>
              <a:ext uri="{FF2B5EF4-FFF2-40B4-BE49-F238E27FC236}">
                <a16:creationId xmlns="" xmlns:a16="http://schemas.microsoft.com/office/drawing/2014/main" id="{1BC476B0-0869-4A49-913E-4AF8EFA8F0BE}"/>
              </a:ext>
            </a:extLst>
          </p:cNvPr>
          <p:cNvGrpSpPr/>
          <p:nvPr/>
        </p:nvGrpSpPr>
        <p:grpSpPr>
          <a:xfrm>
            <a:off x="6782649" y="1709992"/>
            <a:ext cx="517605" cy="559592"/>
            <a:chOff x="2130811" y="1696576"/>
            <a:chExt cx="369560" cy="399537"/>
          </a:xfrm>
        </p:grpSpPr>
        <p:sp>
          <p:nvSpPr>
            <p:cNvPr id="156" name="Google Shape;1366;p62">
              <a:extLst>
                <a:ext uri="{FF2B5EF4-FFF2-40B4-BE49-F238E27FC236}">
                  <a16:creationId xmlns="" xmlns:a16="http://schemas.microsoft.com/office/drawing/2014/main" id="{8094A66D-ED5E-456E-BD73-5ADB4284620D}"/>
                </a:ext>
              </a:extLst>
            </p:cNvPr>
            <p:cNvSpPr/>
            <p:nvPr/>
          </p:nvSpPr>
          <p:spPr>
            <a:xfrm>
              <a:off x="2324686" y="1702844"/>
              <a:ext cx="157244" cy="156835"/>
            </a:xfrm>
            <a:custGeom>
              <a:avLst/>
              <a:gdLst/>
              <a:ahLst/>
              <a:cxnLst/>
              <a:rect l="l" t="t" r="r" b="b"/>
              <a:pathLst>
                <a:path w="6924" h="6906" extrusionOk="0">
                  <a:moveTo>
                    <a:pt x="6074" y="1"/>
                  </a:moveTo>
                  <a:cubicBezTo>
                    <a:pt x="6069" y="1"/>
                    <a:pt x="6063" y="1"/>
                    <a:pt x="6058" y="1"/>
                  </a:cubicBezTo>
                  <a:cubicBezTo>
                    <a:pt x="4925" y="19"/>
                    <a:pt x="2882" y="260"/>
                    <a:pt x="1580" y="1562"/>
                  </a:cubicBezTo>
                  <a:cubicBezTo>
                    <a:pt x="268" y="2874"/>
                    <a:pt x="36" y="4916"/>
                    <a:pt x="10" y="6049"/>
                  </a:cubicBezTo>
                  <a:cubicBezTo>
                    <a:pt x="1" y="6517"/>
                    <a:pt x="385" y="6906"/>
                    <a:pt x="850" y="6906"/>
                  </a:cubicBezTo>
                  <a:cubicBezTo>
                    <a:pt x="855" y="6906"/>
                    <a:pt x="861" y="6906"/>
                    <a:pt x="866" y="6906"/>
                  </a:cubicBezTo>
                  <a:cubicBezTo>
                    <a:pt x="1999" y="6879"/>
                    <a:pt x="4042" y="6647"/>
                    <a:pt x="5353" y="5336"/>
                  </a:cubicBezTo>
                  <a:cubicBezTo>
                    <a:pt x="6656" y="4033"/>
                    <a:pt x="6897" y="1990"/>
                    <a:pt x="6915" y="857"/>
                  </a:cubicBezTo>
                  <a:cubicBezTo>
                    <a:pt x="6923" y="390"/>
                    <a:pt x="6540" y="1"/>
                    <a:pt x="6074" y="1"/>
                  </a:cubicBezTo>
                  <a:close/>
                </a:path>
              </a:pathLst>
            </a:custGeom>
            <a:solidFill>
              <a:srgbClr val="A5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67;p62">
              <a:extLst>
                <a:ext uri="{FF2B5EF4-FFF2-40B4-BE49-F238E27FC236}">
                  <a16:creationId xmlns="" xmlns:a16="http://schemas.microsoft.com/office/drawing/2014/main" id="{8EF6CDD0-6AC9-48CE-BDD7-8D319B5D5C80}"/>
                </a:ext>
              </a:extLst>
            </p:cNvPr>
            <p:cNvSpPr/>
            <p:nvPr/>
          </p:nvSpPr>
          <p:spPr>
            <a:xfrm>
              <a:off x="2137284" y="1838604"/>
              <a:ext cx="182770" cy="105760"/>
            </a:xfrm>
            <a:custGeom>
              <a:avLst/>
              <a:gdLst/>
              <a:ahLst/>
              <a:cxnLst/>
              <a:rect l="l" t="t" r="r" b="b"/>
              <a:pathLst>
                <a:path w="8048" h="4657" extrusionOk="0">
                  <a:moveTo>
                    <a:pt x="4024" y="0"/>
                  </a:moveTo>
                  <a:cubicBezTo>
                    <a:pt x="2409" y="0"/>
                    <a:pt x="1009" y="1115"/>
                    <a:pt x="295" y="1802"/>
                  </a:cubicBezTo>
                  <a:cubicBezTo>
                    <a:pt x="1" y="2088"/>
                    <a:pt x="1" y="2569"/>
                    <a:pt x="295" y="2855"/>
                  </a:cubicBezTo>
                  <a:cubicBezTo>
                    <a:pt x="1009" y="3542"/>
                    <a:pt x="2409" y="4657"/>
                    <a:pt x="4024" y="4657"/>
                  </a:cubicBezTo>
                  <a:cubicBezTo>
                    <a:pt x="5639" y="4657"/>
                    <a:pt x="7039" y="3542"/>
                    <a:pt x="7753" y="2855"/>
                  </a:cubicBezTo>
                  <a:cubicBezTo>
                    <a:pt x="8048" y="2569"/>
                    <a:pt x="8048" y="2088"/>
                    <a:pt x="7753" y="1802"/>
                  </a:cubicBezTo>
                  <a:cubicBezTo>
                    <a:pt x="7039" y="1115"/>
                    <a:pt x="5639" y="0"/>
                    <a:pt x="4024" y="0"/>
                  </a:cubicBezTo>
                  <a:close/>
                </a:path>
              </a:pathLst>
            </a:custGeom>
            <a:solidFill>
              <a:srgbClr val="A5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68;p62">
              <a:extLst>
                <a:ext uri="{FF2B5EF4-FFF2-40B4-BE49-F238E27FC236}">
                  <a16:creationId xmlns="" xmlns:a16="http://schemas.microsoft.com/office/drawing/2014/main" id="{3D665513-0D30-49BD-A262-134AAC500701}"/>
                </a:ext>
              </a:extLst>
            </p:cNvPr>
            <p:cNvSpPr/>
            <p:nvPr/>
          </p:nvSpPr>
          <p:spPr>
            <a:xfrm>
              <a:off x="2187927" y="1885796"/>
              <a:ext cx="81483" cy="11786"/>
            </a:xfrm>
            <a:custGeom>
              <a:avLst/>
              <a:gdLst/>
              <a:ahLst/>
              <a:cxnLst/>
              <a:rect l="l" t="t" r="r" b="b"/>
              <a:pathLst>
                <a:path w="3588" h="519" extrusionOk="0">
                  <a:moveTo>
                    <a:pt x="278" y="1"/>
                  </a:moveTo>
                  <a:cubicBezTo>
                    <a:pt x="126" y="1"/>
                    <a:pt x="1" y="134"/>
                    <a:pt x="28" y="286"/>
                  </a:cubicBezTo>
                  <a:cubicBezTo>
                    <a:pt x="37" y="420"/>
                    <a:pt x="162" y="518"/>
                    <a:pt x="286" y="518"/>
                  </a:cubicBezTo>
                  <a:lnTo>
                    <a:pt x="3311" y="518"/>
                  </a:lnTo>
                  <a:cubicBezTo>
                    <a:pt x="3462" y="518"/>
                    <a:pt x="3587" y="384"/>
                    <a:pt x="3560" y="224"/>
                  </a:cubicBezTo>
                  <a:cubicBezTo>
                    <a:pt x="3552" y="99"/>
                    <a:pt x="3427" y="1"/>
                    <a:pt x="3302" y="1"/>
                  </a:cubicBezTo>
                  <a:close/>
                </a:path>
              </a:pathLst>
            </a:custGeom>
            <a:solidFill>
              <a:srgbClr val="D6E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69;p62">
              <a:extLst>
                <a:ext uri="{FF2B5EF4-FFF2-40B4-BE49-F238E27FC236}">
                  <a16:creationId xmlns="" xmlns:a16="http://schemas.microsoft.com/office/drawing/2014/main" id="{D45A6A08-D9CC-49B3-B6BC-A9E93CFB21A9}"/>
                </a:ext>
              </a:extLst>
            </p:cNvPr>
            <p:cNvSpPr/>
            <p:nvPr/>
          </p:nvSpPr>
          <p:spPr>
            <a:xfrm>
              <a:off x="2209615" y="1717651"/>
              <a:ext cx="138599" cy="316668"/>
            </a:xfrm>
            <a:custGeom>
              <a:avLst/>
              <a:gdLst/>
              <a:ahLst/>
              <a:cxnLst/>
              <a:rect l="l" t="t" r="r" b="b"/>
              <a:pathLst>
                <a:path w="6103" h="13944" extrusionOk="0">
                  <a:moveTo>
                    <a:pt x="1241" y="0"/>
                  </a:moveTo>
                  <a:cubicBezTo>
                    <a:pt x="545" y="0"/>
                    <a:pt x="1" y="625"/>
                    <a:pt x="125" y="1338"/>
                  </a:cubicBezTo>
                  <a:cubicBezTo>
                    <a:pt x="215" y="1874"/>
                    <a:pt x="696" y="2266"/>
                    <a:pt x="1249" y="2266"/>
                  </a:cubicBezTo>
                  <a:cubicBezTo>
                    <a:pt x="2677" y="2275"/>
                    <a:pt x="3837" y="3435"/>
                    <a:pt x="3837" y="4871"/>
                  </a:cubicBezTo>
                  <a:lnTo>
                    <a:pt x="3837" y="12811"/>
                  </a:lnTo>
                  <a:cubicBezTo>
                    <a:pt x="3837" y="13435"/>
                    <a:pt x="4345" y="13944"/>
                    <a:pt x="4970" y="13944"/>
                  </a:cubicBezTo>
                  <a:cubicBezTo>
                    <a:pt x="5594" y="13944"/>
                    <a:pt x="6103" y="13435"/>
                    <a:pt x="6103" y="12811"/>
                  </a:cubicBezTo>
                  <a:lnTo>
                    <a:pt x="6103" y="4871"/>
                  </a:lnTo>
                  <a:cubicBezTo>
                    <a:pt x="6103" y="2186"/>
                    <a:pt x="3917" y="0"/>
                    <a:pt x="1241" y="0"/>
                  </a:cubicBezTo>
                  <a:close/>
                </a:path>
              </a:pathLst>
            </a:custGeom>
            <a:solidFill>
              <a:srgbClr val="D6E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70;p62">
              <a:extLst>
                <a:ext uri="{FF2B5EF4-FFF2-40B4-BE49-F238E27FC236}">
                  <a16:creationId xmlns="" xmlns:a16="http://schemas.microsoft.com/office/drawing/2014/main" id="{33F6E7B7-E4C6-40C9-AA34-B058A18283E3}"/>
                </a:ext>
              </a:extLst>
            </p:cNvPr>
            <p:cNvSpPr/>
            <p:nvPr/>
          </p:nvSpPr>
          <p:spPr>
            <a:xfrm>
              <a:off x="2150456" y="1962782"/>
              <a:ext cx="343421" cy="127449"/>
            </a:xfrm>
            <a:custGeom>
              <a:avLst/>
              <a:gdLst/>
              <a:ahLst/>
              <a:cxnLst/>
              <a:rect l="l" t="t" r="r" b="b"/>
              <a:pathLst>
                <a:path w="15122" h="5612" extrusionOk="0">
                  <a:moveTo>
                    <a:pt x="7566" y="1"/>
                  </a:moveTo>
                  <a:cubicBezTo>
                    <a:pt x="6227" y="1"/>
                    <a:pt x="5014" y="482"/>
                    <a:pt x="4140" y="1276"/>
                  </a:cubicBezTo>
                  <a:cubicBezTo>
                    <a:pt x="4028" y="1268"/>
                    <a:pt x="3916" y="1263"/>
                    <a:pt x="3806" y="1263"/>
                  </a:cubicBezTo>
                  <a:cubicBezTo>
                    <a:pt x="2122" y="1263"/>
                    <a:pt x="709" y="2267"/>
                    <a:pt x="224" y="3640"/>
                  </a:cubicBezTo>
                  <a:cubicBezTo>
                    <a:pt x="1" y="4247"/>
                    <a:pt x="340" y="4907"/>
                    <a:pt x="946" y="5121"/>
                  </a:cubicBezTo>
                  <a:cubicBezTo>
                    <a:pt x="1785" y="5425"/>
                    <a:pt x="2882" y="5612"/>
                    <a:pt x="3819" y="5612"/>
                  </a:cubicBezTo>
                  <a:cubicBezTo>
                    <a:pt x="4372" y="5612"/>
                    <a:pt x="4987" y="5541"/>
                    <a:pt x="5576" y="5425"/>
                  </a:cubicBezTo>
                  <a:cubicBezTo>
                    <a:pt x="6245" y="5541"/>
                    <a:pt x="6932" y="5612"/>
                    <a:pt x="7566" y="5612"/>
                  </a:cubicBezTo>
                  <a:cubicBezTo>
                    <a:pt x="8190" y="5612"/>
                    <a:pt x="8877" y="5541"/>
                    <a:pt x="9546" y="5425"/>
                  </a:cubicBezTo>
                  <a:cubicBezTo>
                    <a:pt x="10135" y="5541"/>
                    <a:pt x="10750" y="5612"/>
                    <a:pt x="11304" y="5612"/>
                  </a:cubicBezTo>
                  <a:cubicBezTo>
                    <a:pt x="12240" y="5612"/>
                    <a:pt x="13338" y="5425"/>
                    <a:pt x="14185" y="5121"/>
                  </a:cubicBezTo>
                  <a:cubicBezTo>
                    <a:pt x="14792" y="4907"/>
                    <a:pt x="15122" y="4247"/>
                    <a:pt x="14908" y="3640"/>
                  </a:cubicBezTo>
                  <a:cubicBezTo>
                    <a:pt x="14414" y="2267"/>
                    <a:pt x="13000" y="1263"/>
                    <a:pt x="11323" y="1263"/>
                  </a:cubicBezTo>
                  <a:cubicBezTo>
                    <a:pt x="11214" y="1263"/>
                    <a:pt x="11103" y="1268"/>
                    <a:pt x="10991" y="1276"/>
                  </a:cubicBezTo>
                  <a:cubicBezTo>
                    <a:pt x="10108" y="482"/>
                    <a:pt x="8895" y="1"/>
                    <a:pt x="7566" y="1"/>
                  </a:cubicBezTo>
                  <a:close/>
                </a:path>
              </a:pathLst>
            </a:custGeom>
            <a:solidFill>
              <a:srgbClr val="FFC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71;p62">
              <a:extLst>
                <a:ext uri="{FF2B5EF4-FFF2-40B4-BE49-F238E27FC236}">
                  <a16:creationId xmlns="" xmlns:a16="http://schemas.microsoft.com/office/drawing/2014/main" id="{71BA0F4A-8EC3-4EBB-AC44-B5FD566D0014}"/>
                </a:ext>
              </a:extLst>
            </p:cNvPr>
            <p:cNvSpPr/>
            <p:nvPr/>
          </p:nvSpPr>
          <p:spPr>
            <a:xfrm>
              <a:off x="2161606" y="1702867"/>
              <a:ext cx="112869" cy="83073"/>
            </a:xfrm>
            <a:custGeom>
              <a:avLst/>
              <a:gdLst/>
              <a:ahLst/>
              <a:cxnLst/>
              <a:rect l="l" t="t" r="r" b="b"/>
              <a:pathLst>
                <a:path w="4970" h="3658" extrusionOk="0">
                  <a:moveTo>
                    <a:pt x="3140" y="0"/>
                  </a:moveTo>
                  <a:cubicBezTo>
                    <a:pt x="1793" y="0"/>
                    <a:pt x="0" y="821"/>
                    <a:pt x="0" y="1829"/>
                  </a:cubicBezTo>
                  <a:cubicBezTo>
                    <a:pt x="0" y="2837"/>
                    <a:pt x="1793" y="3658"/>
                    <a:pt x="3140" y="3658"/>
                  </a:cubicBezTo>
                  <a:cubicBezTo>
                    <a:pt x="4149" y="3658"/>
                    <a:pt x="4969" y="2837"/>
                    <a:pt x="4969" y="1829"/>
                  </a:cubicBezTo>
                  <a:cubicBezTo>
                    <a:pt x="4969" y="821"/>
                    <a:pt x="4149" y="0"/>
                    <a:pt x="3140" y="0"/>
                  </a:cubicBezTo>
                  <a:close/>
                </a:path>
              </a:pathLst>
            </a:custGeom>
            <a:solidFill>
              <a:srgbClr val="A5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72;p62">
              <a:extLst>
                <a:ext uri="{FF2B5EF4-FFF2-40B4-BE49-F238E27FC236}">
                  <a16:creationId xmlns="" xmlns:a16="http://schemas.microsoft.com/office/drawing/2014/main" id="{CEB97182-1D18-4861-B97B-CCB7C28F2BD3}"/>
                </a:ext>
              </a:extLst>
            </p:cNvPr>
            <p:cNvSpPr/>
            <p:nvPr/>
          </p:nvSpPr>
          <p:spPr>
            <a:xfrm>
              <a:off x="2223195" y="2031457"/>
              <a:ext cx="52687" cy="41968"/>
            </a:xfrm>
            <a:custGeom>
              <a:avLst/>
              <a:gdLst/>
              <a:ahLst/>
              <a:cxnLst/>
              <a:rect l="l" t="t" r="r" b="b"/>
              <a:pathLst>
                <a:path w="2320" h="1848" extrusionOk="0">
                  <a:moveTo>
                    <a:pt x="1160" y="1"/>
                  </a:moveTo>
                  <a:cubicBezTo>
                    <a:pt x="518" y="1"/>
                    <a:pt x="0" y="420"/>
                    <a:pt x="0" y="929"/>
                  </a:cubicBezTo>
                  <a:cubicBezTo>
                    <a:pt x="0" y="1437"/>
                    <a:pt x="518" y="1848"/>
                    <a:pt x="1160" y="1848"/>
                  </a:cubicBezTo>
                  <a:cubicBezTo>
                    <a:pt x="1802" y="1848"/>
                    <a:pt x="2320" y="1437"/>
                    <a:pt x="2320" y="929"/>
                  </a:cubicBezTo>
                  <a:cubicBezTo>
                    <a:pt x="2320" y="420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73;p62">
              <a:extLst>
                <a:ext uri="{FF2B5EF4-FFF2-40B4-BE49-F238E27FC236}">
                  <a16:creationId xmlns="" xmlns:a16="http://schemas.microsoft.com/office/drawing/2014/main" id="{EA76B501-C6C8-4706-B45E-2749E4913EAC}"/>
                </a:ext>
              </a:extLst>
            </p:cNvPr>
            <p:cNvSpPr/>
            <p:nvPr/>
          </p:nvSpPr>
          <p:spPr>
            <a:xfrm>
              <a:off x="2365813" y="2031457"/>
              <a:ext cx="52710" cy="41968"/>
            </a:xfrm>
            <a:custGeom>
              <a:avLst/>
              <a:gdLst/>
              <a:ahLst/>
              <a:cxnLst/>
              <a:rect l="l" t="t" r="r" b="b"/>
              <a:pathLst>
                <a:path w="2321" h="1848" extrusionOk="0">
                  <a:moveTo>
                    <a:pt x="1160" y="1"/>
                  </a:moveTo>
                  <a:cubicBezTo>
                    <a:pt x="518" y="1"/>
                    <a:pt x="1" y="420"/>
                    <a:pt x="1" y="929"/>
                  </a:cubicBezTo>
                  <a:cubicBezTo>
                    <a:pt x="1" y="1437"/>
                    <a:pt x="518" y="1848"/>
                    <a:pt x="1160" y="1848"/>
                  </a:cubicBezTo>
                  <a:cubicBezTo>
                    <a:pt x="1803" y="1848"/>
                    <a:pt x="2320" y="1437"/>
                    <a:pt x="2320" y="929"/>
                  </a:cubicBezTo>
                  <a:cubicBezTo>
                    <a:pt x="2320" y="420"/>
                    <a:pt x="1803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74;p62">
              <a:extLst>
                <a:ext uri="{FF2B5EF4-FFF2-40B4-BE49-F238E27FC236}">
                  <a16:creationId xmlns="" xmlns:a16="http://schemas.microsoft.com/office/drawing/2014/main" id="{6F621BD0-2995-4AA6-A576-D10B1388938C}"/>
                </a:ext>
              </a:extLst>
            </p:cNvPr>
            <p:cNvSpPr/>
            <p:nvPr/>
          </p:nvSpPr>
          <p:spPr>
            <a:xfrm>
              <a:off x="2289440" y="2027528"/>
              <a:ext cx="63020" cy="26662"/>
            </a:xfrm>
            <a:custGeom>
              <a:avLst/>
              <a:gdLst/>
              <a:ahLst/>
              <a:cxnLst/>
              <a:rect l="l" t="t" r="r" b="b"/>
              <a:pathLst>
                <a:path w="2775" h="1174" extrusionOk="0">
                  <a:moveTo>
                    <a:pt x="614" y="1"/>
                  </a:moveTo>
                  <a:cubicBezTo>
                    <a:pt x="478" y="1"/>
                    <a:pt x="358" y="46"/>
                    <a:pt x="259" y="192"/>
                  </a:cubicBezTo>
                  <a:cubicBezTo>
                    <a:pt x="0" y="575"/>
                    <a:pt x="580" y="1173"/>
                    <a:pt x="1383" y="1173"/>
                  </a:cubicBezTo>
                  <a:cubicBezTo>
                    <a:pt x="2186" y="1173"/>
                    <a:pt x="2775" y="575"/>
                    <a:pt x="2507" y="192"/>
                  </a:cubicBezTo>
                  <a:cubicBezTo>
                    <a:pt x="2412" y="46"/>
                    <a:pt x="2294" y="1"/>
                    <a:pt x="2158" y="1"/>
                  </a:cubicBezTo>
                  <a:cubicBezTo>
                    <a:pt x="1937" y="1"/>
                    <a:pt x="1671" y="120"/>
                    <a:pt x="1383" y="120"/>
                  </a:cubicBezTo>
                  <a:cubicBezTo>
                    <a:pt x="1101" y="120"/>
                    <a:pt x="837" y="1"/>
                    <a:pt x="614" y="1"/>
                  </a:cubicBezTo>
                  <a:close/>
                </a:path>
              </a:pathLst>
            </a:custGeom>
            <a:solidFill>
              <a:srgbClr val="4E5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75;p62">
              <a:extLst>
                <a:ext uri="{FF2B5EF4-FFF2-40B4-BE49-F238E27FC236}">
                  <a16:creationId xmlns="" xmlns:a16="http://schemas.microsoft.com/office/drawing/2014/main" id="{781ECED0-7384-4300-A1A7-AEB971C04681}"/>
                </a:ext>
              </a:extLst>
            </p:cNvPr>
            <p:cNvSpPr/>
            <p:nvPr/>
          </p:nvSpPr>
          <p:spPr>
            <a:xfrm>
              <a:off x="2130811" y="1696576"/>
              <a:ext cx="369560" cy="399537"/>
            </a:xfrm>
            <a:custGeom>
              <a:avLst/>
              <a:gdLst/>
              <a:ahLst/>
              <a:cxnLst/>
              <a:rect l="l" t="t" r="r" b="b"/>
              <a:pathLst>
                <a:path w="16273" h="17593" extrusionOk="0">
                  <a:moveTo>
                    <a:pt x="4496" y="536"/>
                  </a:moveTo>
                  <a:cubicBezTo>
                    <a:pt x="5362" y="536"/>
                    <a:pt x="6067" y="1240"/>
                    <a:pt x="6067" y="2106"/>
                  </a:cubicBezTo>
                  <a:cubicBezTo>
                    <a:pt x="6067" y="2971"/>
                    <a:pt x="5362" y="3676"/>
                    <a:pt x="4496" y="3676"/>
                  </a:cubicBezTo>
                  <a:cubicBezTo>
                    <a:pt x="3872" y="3676"/>
                    <a:pt x="3123" y="3480"/>
                    <a:pt x="2543" y="3167"/>
                  </a:cubicBezTo>
                  <a:cubicBezTo>
                    <a:pt x="1954" y="2855"/>
                    <a:pt x="1615" y="2463"/>
                    <a:pt x="1615" y="2106"/>
                  </a:cubicBezTo>
                  <a:cubicBezTo>
                    <a:pt x="1615" y="1749"/>
                    <a:pt x="1954" y="1356"/>
                    <a:pt x="2543" y="1044"/>
                  </a:cubicBezTo>
                  <a:cubicBezTo>
                    <a:pt x="3123" y="732"/>
                    <a:pt x="3872" y="536"/>
                    <a:pt x="4496" y="536"/>
                  </a:cubicBezTo>
                  <a:close/>
                  <a:moveTo>
                    <a:pt x="4300" y="6513"/>
                  </a:moveTo>
                  <a:cubicBezTo>
                    <a:pt x="5380" y="6513"/>
                    <a:pt x="6361" y="7066"/>
                    <a:pt x="7030" y="7557"/>
                  </a:cubicBezTo>
                  <a:lnTo>
                    <a:pt x="7030" y="9608"/>
                  </a:lnTo>
                  <a:cubicBezTo>
                    <a:pt x="6361" y="10099"/>
                    <a:pt x="5380" y="10652"/>
                    <a:pt x="4300" y="10652"/>
                  </a:cubicBezTo>
                  <a:cubicBezTo>
                    <a:pt x="2766" y="10652"/>
                    <a:pt x="1419" y="9564"/>
                    <a:pt x="750" y="8921"/>
                  </a:cubicBezTo>
                  <a:cubicBezTo>
                    <a:pt x="553" y="8734"/>
                    <a:pt x="553" y="8431"/>
                    <a:pt x="750" y="8243"/>
                  </a:cubicBezTo>
                  <a:cubicBezTo>
                    <a:pt x="1419" y="7601"/>
                    <a:pt x="2766" y="6513"/>
                    <a:pt x="4300" y="6513"/>
                  </a:cubicBezTo>
                  <a:close/>
                  <a:moveTo>
                    <a:pt x="6495" y="1562"/>
                  </a:moveTo>
                  <a:cubicBezTo>
                    <a:pt x="8145" y="2266"/>
                    <a:pt x="9296" y="3899"/>
                    <a:pt x="9296" y="5799"/>
                  </a:cubicBezTo>
                  <a:lnTo>
                    <a:pt x="9296" y="11571"/>
                  </a:lnTo>
                  <a:cubicBezTo>
                    <a:pt x="9006" y="11526"/>
                    <a:pt x="8714" y="11504"/>
                    <a:pt x="8422" y="11504"/>
                  </a:cubicBezTo>
                  <a:cubicBezTo>
                    <a:pt x="8130" y="11504"/>
                    <a:pt x="7837" y="11526"/>
                    <a:pt x="7547" y="11571"/>
                  </a:cubicBezTo>
                  <a:lnTo>
                    <a:pt x="7547" y="5799"/>
                  </a:lnTo>
                  <a:cubicBezTo>
                    <a:pt x="7547" y="4782"/>
                    <a:pt x="7003" y="3845"/>
                    <a:pt x="6129" y="3337"/>
                  </a:cubicBezTo>
                  <a:cubicBezTo>
                    <a:pt x="6522" y="2819"/>
                    <a:pt x="6646" y="2168"/>
                    <a:pt x="6495" y="1562"/>
                  </a:cubicBezTo>
                  <a:close/>
                  <a:moveTo>
                    <a:pt x="5395" y="14231"/>
                  </a:moveTo>
                  <a:cubicBezTo>
                    <a:pt x="5336" y="14231"/>
                    <a:pt x="5277" y="14251"/>
                    <a:pt x="5228" y="14292"/>
                  </a:cubicBezTo>
                  <a:cubicBezTo>
                    <a:pt x="5121" y="14390"/>
                    <a:pt x="5103" y="14551"/>
                    <a:pt x="5201" y="14658"/>
                  </a:cubicBezTo>
                  <a:cubicBezTo>
                    <a:pt x="5380" y="14863"/>
                    <a:pt x="5638" y="14979"/>
                    <a:pt x="5906" y="14979"/>
                  </a:cubicBezTo>
                  <a:cubicBezTo>
                    <a:pt x="6174" y="14979"/>
                    <a:pt x="6432" y="14863"/>
                    <a:pt x="6611" y="14658"/>
                  </a:cubicBezTo>
                  <a:cubicBezTo>
                    <a:pt x="6700" y="14551"/>
                    <a:pt x="6691" y="14390"/>
                    <a:pt x="6584" y="14292"/>
                  </a:cubicBezTo>
                  <a:cubicBezTo>
                    <a:pt x="6535" y="14251"/>
                    <a:pt x="6476" y="14231"/>
                    <a:pt x="6416" y="14231"/>
                  </a:cubicBezTo>
                  <a:cubicBezTo>
                    <a:pt x="6344" y="14231"/>
                    <a:pt x="6272" y="14260"/>
                    <a:pt x="6218" y="14319"/>
                  </a:cubicBezTo>
                  <a:cubicBezTo>
                    <a:pt x="6138" y="14408"/>
                    <a:pt x="6031" y="14461"/>
                    <a:pt x="5906" y="14461"/>
                  </a:cubicBezTo>
                  <a:cubicBezTo>
                    <a:pt x="5781" y="14461"/>
                    <a:pt x="5665" y="14408"/>
                    <a:pt x="5585" y="14319"/>
                  </a:cubicBezTo>
                  <a:cubicBezTo>
                    <a:pt x="5536" y="14260"/>
                    <a:pt x="5466" y="14231"/>
                    <a:pt x="5395" y="14231"/>
                  </a:cubicBezTo>
                  <a:close/>
                  <a:moveTo>
                    <a:pt x="10321" y="14231"/>
                  </a:moveTo>
                  <a:cubicBezTo>
                    <a:pt x="10261" y="14231"/>
                    <a:pt x="10201" y="14251"/>
                    <a:pt x="10152" y="14292"/>
                  </a:cubicBezTo>
                  <a:cubicBezTo>
                    <a:pt x="10045" y="14390"/>
                    <a:pt x="10036" y="14551"/>
                    <a:pt x="10126" y="14658"/>
                  </a:cubicBezTo>
                  <a:cubicBezTo>
                    <a:pt x="10304" y="14863"/>
                    <a:pt x="10563" y="14979"/>
                    <a:pt x="10830" y="14979"/>
                  </a:cubicBezTo>
                  <a:cubicBezTo>
                    <a:pt x="11107" y="14979"/>
                    <a:pt x="11366" y="14863"/>
                    <a:pt x="11544" y="14658"/>
                  </a:cubicBezTo>
                  <a:cubicBezTo>
                    <a:pt x="11633" y="14551"/>
                    <a:pt x="11624" y="14390"/>
                    <a:pt x="11517" y="14292"/>
                  </a:cubicBezTo>
                  <a:cubicBezTo>
                    <a:pt x="11469" y="14251"/>
                    <a:pt x="11409" y="14231"/>
                    <a:pt x="11349" y="14231"/>
                  </a:cubicBezTo>
                  <a:cubicBezTo>
                    <a:pt x="11277" y="14231"/>
                    <a:pt x="11205" y="14260"/>
                    <a:pt x="11152" y="14319"/>
                  </a:cubicBezTo>
                  <a:cubicBezTo>
                    <a:pt x="11071" y="14408"/>
                    <a:pt x="10955" y="14461"/>
                    <a:pt x="10830" y="14461"/>
                  </a:cubicBezTo>
                  <a:cubicBezTo>
                    <a:pt x="10714" y="14461"/>
                    <a:pt x="10598" y="14408"/>
                    <a:pt x="10518" y="14319"/>
                  </a:cubicBezTo>
                  <a:cubicBezTo>
                    <a:pt x="10465" y="14260"/>
                    <a:pt x="10393" y="14231"/>
                    <a:pt x="10321" y="14231"/>
                  </a:cubicBezTo>
                  <a:close/>
                  <a:moveTo>
                    <a:pt x="7592" y="14827"/>
                  </a:moveTo>
                  <a:cubicBezTo>
                    <a:pt x="7770" y="14827"/>
                    <a:pt x="8056" y="14952"/>
                    <a:pt x="8368" y="14952"/>
                  </a:cubicBezTo>
                  <a:cubicBezTo>
                    <a:pt x="8547" y="14952"/>
                    <a:pt x="8716" y="14916"/>
                    <a:pt x="8859" y="14881"/>
                  </a:cubicBezTo>
                  <a:cubicBezTo>
                    <a:pt x="9002" y="14849"/>
                    <a:pt x="9090" y="14833"/>
                    <a:pt x="9149" y="14833"/>
                  </a:cubicBezTo>
                  <a:cubicBezTo>
                    <a:pt x="9223" y="14833"/>
                    <a:pt x="9252" y="14858"/>
                    <a:pt x="9287" y="14907"/>
                  </a:cubicBezTo>
                  <a:cubicBezTo>
                    <a:pt x="9385" y="15068"/>
                    <a:pt x="9002" y="15496"/>
                    <a:pt x="8368" y="15496"/>
                  </a:cubicBezTo>
                  <a:cubicBezTo>
                    <a:pt x="7931" y="15496"/>
                    <a:pt x="7574" y="15273"/>
                    <a:pt x="7467" y="15068"/>
                  </a:cubicBezTo>
                  <a:cubicBezTo>
                    <a:pt x="7414" y="14970"/>
                    <a:pt x="7449" y="14925"/>
                    <a:pt x="7458" y="14907"/>
                  </a:cubicBezTo>
                  <a:cubicBezTo>
                    <a:pt x="7494" y="14854"/>
                    <a:pt x="7521" y="14827"/>
                    <a:pt x="7592" y="14827"/>
                  </a:cubicBezTo>
                  <a:close/>
                  <a:moveTo>
                    <a:pt x="7590" y="14320"/>
                  </a:moveTo>
                  <a:cubicBezTo>
                    <a:pt x="7385" y="14320"/>
                    <a:pt x="7188" y="14387"/>
                    <a:pt x="7030" y="14622"/>
                  </a:cubicBezTo>
                  <a:cubicBezTo>
                    <a:pt x="6896" y="14818"/>
                    <a:pt x="6887" y="15077"/>
                    <a:pt x="7012" y="15309"/>
                  </a:cubicBezTo>
                  <a:cubicBezTo>
                    <a:pt x="7235" y="15719"/>
                    <a:pt x="7788" y="16005"/>
                    <a:pt x="8368" y="16005"/>
                  </a:cubicBezTo>
                  <a:cubicBezTo>
                    <a:pt x="8948" y="16005"/>
                    <a:pt x="9510" y="15719"/>
                    <a:pt x="9724" y="15309"/>
                  </a:cubicBezTo>
                  <a:cubicBezTo>
                    <a:pt x="9849" y="15077"/>
                    <a:pt x="9849" y="14818"/>
                    <a:pt x="9706" y="14622"/>
                  </a:cubicBezTo>
                  <a:cubicBezTo>
                    <a:pt x="9548" y="14387"/>
                    <a:pt x="9351" y="14320"/>
                    <a:pt x="9147" y="14320"/>
                  </a:cubicBezTo>
                  <a:cubicBezTo>
                    <a:pt x="8878" y="14320"/>
                    <a:pt x="8596" y="14435"/>
                    <a:pt x="8368" y="14435"/>
                  </a:cubicBezTo>
                  <a:cubicBezTo>
                    <a:pt x="8140" y="14435"/>
                    <a:pt x="7858" y="14320"/>
                    <a:pt x="7590" y="14320"/>
                  </a:cubicBezTo>
                  <a:close/>
                  <a:moveTo>
                    <a:pt x="14638" y="0"/>
                  </a:moveTo>
                  <a:cubicBezTo>
                    <a:pt x="14633" y="0"/>
                    <a:pt x="14627" y="0"/>
                    <a:pt x="14622" y="0"/>
                  </a:cubicBezTo>
                  <a:cubicBezTo>
                    <a:pt x="13471" y="27"/>
                    <a:pt x="11321" y="268"/>
                    <a:pt x="9938" y="1651"/>
                  </a:cubicBezTo>
                  <a:cubicBezTo>
                    <a:pt x="9555" y="2034"/>
                    <a:pt x="9234" y="2498"/>
                    <a:pt x="8984" y="3034"/>
                  </a:cubicBezTo>
                  <a:cubicBezTo>
                    <a:pt x="8315" y="2008"/>
                    <a:pt x="7316" y="1285"/>
                    <a:pt x="6218" y="937"/>
                  </a:cubicBezTo>
                  <a:cubicBezTo>
                    <a:pt x="5835" y="375"/>
                    <a:pt x="5192" y="0"/>
                    <a:pt x="4470" y="0"/>
                  </a:cubicBezTo>
                  <a:cubicBezTo>
                    <a:pt x="3105" y="0"/>
                    <a:pt x="1053" y="839"/>
                    <a:pt x="1053" y="2097"/>
                  </a:cubicBezTo>
                  <a:cubicBezTo>
                    <a:pt x="1053" y="3364"/>
                    <a:pt x="3105" y="4202"/>
                    <a:pt x="4470" y="4202"/>
                  </a:cubicBezTo>
                  <a:cubicBezTo>
                    <a:pt x="4960" y="4202"/>
                    <a:pt x="5406" y="4033"/>
                    <a:pt x="5763" y="3747"/>
                  </a:cubicBezTo>
                  <a:cubicBezTo>
                    <a:pt x="6539" y="4149"/>
                    <a:pt x="7030" y="4952"/>
                    <a:pt x="7030" y="5826"/>
                  </a:cubicBezTo>
                  <a:lnTo>
                    <a:pt x="7030" y="6932"/>
                  </a:lnTo>
                  <a:cubicBezTo>
                    <a:pt x="7030" y="6932"/>
                    <a:pt x="5192" y="6004"/>
                    <a:pt x="4309" y="6004"/>
                  </a:cubicBezTo>
                  <a:cubicBezTo>
                    <a:pt x="2596" y="6004"/>
                    <a:pt x="1124" y="7173"/>
                    <a:pt x="402" y="7869"/>
                  </a:cubicBezTo>
                  <a:cubicBezTo>
                    <a:pt x="0" y="8261"/>
                    <a:pt x="0" y="8904"/>
                    <a:pt x="402" y="9296"/>
                  </a:cubicBezTo>
                  <a:cubicBezTo>
                    <a:pt x="1124" y="9992"/>
                    <a:pt x="2596" y="11161"/>
                    <a:pt x="4309" y="11161"/>
                  </a:cubicBezTo>
                  <a:cubicBezTo>
                    <a:pt x="5192" y="11161"/>
                    <a:pt x="6129" y="10848"/>
                    <a:pt x="7030" y="10233"/>
                  </a:cubicBezTo>
                  <a:lnTo>
                    <a:pt x="7030" y="11633"/>
                  </a:lnTo>
                  <a:cubicBezTo>
                    <a:pt x="6254" y="11830"/>
                    <a:pt x="5522" y="12204"/>
                    <a:pt x="4907" y="12731"/>
                  </a:cubicBezTo>
                  <a:cubicBezTo>
                    <a:pt x="4827" y="12726"/>
                    <a:pt x="4747" y="12724"/>
                    <a:pt x="4668" y="12724"/>
                  </a:cubicBezTo>
                  <a:cubicBezTo>
                    <a:pt x="2934" y="12724"/>
                    <a:pt x="1385" y="13738"/>
                    <a:pt x="839" y="15273"/>
                  </a:cubicBezTo>
                  <a:cubicBezTo>
                    <a:pt x="580" y="16014"/>
                    <a:pt x="982" y="16825"/>
                    <a:pt x="1722" y="17084"/>
                  </a:cubicBezTo>
                  <a:cubicBezTo>
                    <a:pt x="1865" y="17138"/>
                    <a:pt x="2016" y="17182"/>
                    <a:pt x="2177" y="17236"/>
                  </a:cubicBezTo>
                  <a:cubicBezTo>
                    <a:pt x="2199" y="17242"/>
                    <a:pt x="2220" y="17244"/>
                    <a:pt x="2242" y="17244"/>
                  </a:cubicBezTo>
                  <a:cubicBezTo>
                    <a:pt x="2354" y="17244"/>
                    <a:pt x="2461" y="17170"/>
                    <a:pt x="2498" y="17057"/>
                  </a:cubicBezTo>
                  <a:cubicBezTo>
                    <a:pt x="2534" y="16915"/>
                    <a:pt x="2454" y="16772"/>
                    <a:pt x="2320" y="16736"/>
                  </a:cubicBezTo>
                  <a:cubicBezTo>
                    <a:pt x="2168" y="16692"/>
                    <a:pt x="2025" y="16647"/>
                    <a:pt x="1892" y="16602"/>
                  </a:cubicBezTo>
                  <a:cubicBezTo>
                    <a:pt x="1419" y="16433"/>
                    <a:pt x="1160" y="15916"/>
                    <a:pt x="1329" y="15443"/>
                  </a:cubicBezTo>
                  <a:cubicBezTo>
                    <a:pt x="1773" y="14187"/>
                    <a:pt x="3082" y="13245"/>
                    <a:pt x="4665" y="13245"/>
                  </a:cubicBezTo>
                  <a:cubicBezTo>
                    <a:pt x="4768" y="13245"/>
                    <a:pt x="4873" y="13249"/>
                    <a:pt x="4978" y="13257"/>
                  </a:cubicBezTo>
                  <a:cubicBezTo>
                    <a:pt x="5050" y="13257"/>
                    <a:pt x="5121" y="13230"/>
                    <a:pt x="5174" y="13186"/>
                  </a:cubicBezTo>
                  <a:cubicBezTo>
                    <a:pt x="6075" y="12378"/>
                    <a:pt x="7251" y="11975"/>
                    <a:pt x="8426" y="11975"/>
                  </a:cubicBezTo>
                  <a:cubicBezTo>
                    <a:pt x="9602" y="11975"/>
                    <a:pt x="10777" y="12378"/>
                    <a:pt x="11678" y="13186"/>
                  </a:cubicBezTo>
                  <a:cubicBezTo>
                    <a:pt x="11731" y="13230"/>
                    <a:pt x="11803" y="13257"/>
                    <a:pt x="11874" y="13257"/>
                  </a:cubicBezTo>
                  <a:cubicBezTo>
                    <a:pt x="11979" y="13249"/>
                    <a:pt x="12084" y="13245"/>
                    <a:pt x="12187" y="13245"/>
                  </a:cubicBezTo>
                  <a:cubicBezTo>
                    <a:pt x="13778" y="13245"/>
                    <a:pt x="15087" y="14194"/>
                    <a:pt x="15523" y="15443"/>
                  </a:cubicBezTo>
                  <a:cubicBezTo>
                    <a:pt x="15692" y="15916"/>
                    <a:pt x="15434" y="16433"/>
                    <a:pt x="14961" y="16602"/>
                  </a:cubicBezTo>
                  <a:cubicBezTo>
                    <a:pt x="14131" y="16897"/>
                    <a:pt x="13070" y="17075"/>
                    <a:pt x="12169" y="17075"/>
                  </a:cubicBezTo>
                  <a:cubicBezTo>
                    <a:pt x="11642" y="17075"/>
                    <a:pt x="11053" y="17013"/>
                    <a:pt x="10465" y="16897"/>
                  </a:cubicBezTo>
                  <a:cubicBezTo>
                    <a:pt x="10447" y="16892"/>
                    <a:pt x="10431" y="16890"/>
                    <a:pt x="10416" y="16890"/>
                  </a:cubicBezTo>
                  <a:cubicBezTo>
                    <a:pt x="10400" y="16890"/>
                    <a:pt x="10384" y="16892"/>
                    <a:pt x="10367" y="16897"/>
                  </a:cubicBezTo>
                  <a:cubicBezTo>
                    <a:pt x="9693" y="17017"/>
                    <a:pt x="9064" y="17077"/>
                    <a:pt x="8433" y="17077"/>
                  </a:cubicBezTo>
                  <a:cubicBezTo>
                    <a:pt x="7802" y="17077"/>
                    <a:pt x="7168" y="17017"/>
                    <a:pt x="6486" y="16897"/>
                  </a:cubicBezTo>
                  <a:cubicBezTo>
                    <a:pt x="6468" y="16892"/>
                    <a:pt x="6452" y="16890"/>
                    <a:pt x="6437" y="16890"/>
                  </a:cubicBezTo>
                  <a:cubicBezTo>
                    <a:pt x="6421" y="16890"/>
                    <a:pt x="6406" y="16892"/>
                    <a:pt x="6388" y="16897"/>
                  </a:cubicBezTo>
                  <a:cubicBezTo>
                    <a:pt x="5774" y="17022"/>
                    <a:pt x="5226" y="17077"/>
                    <a:pt x="4697" y="17077"/>
                  </a:cubicBezTo>
                  <a:cubicBezTo>
                    <a:pt x="4287" y="17077"/>
                    <a:pt x="3888" y="17044"/>
                    <a:pt x="3479" y="16986"/>
                  </a:cubicBezTo>
                  <a:cubicBezTo>
                    <a:pt x="3464" y="16983"/>
                    <a:pt x="3448" y="16982"/>
                    <a:pt x="3432" y="16982"/>
                  </a:cubicBezTo>
                  <a:cubicBezTo>
                    <a:pt x="3308" y="16982"/>
                    <a:pt x="3201" y="17073"/>
                    <a:pt x="3185" y="17200"/>
                  </a:cubicBezTo>
                  <a:cubicBezTo>
                    <a:pt x="3167" y="17343"/>
                    <a:pt x="3265" y="17468"/>
                    <a:pt x="3399" y="17495"/>
                  </a:cubicBezTo>
                  <a:cubicBezTo>
                    <a:pt x="3831" y="17556"/>
                    <a:pt x="4249" y="17590"/>
                    <a:pt x="4675" y="17590"/>
                  </a:cubicBezTo>
                  <a:cubicBezTo>
                    <a:pt x="5235" y="17590"/>
                    <a:pt x="5808" y="17532"/>
                    <a:pt x="6441" y="17405"/>
                  </a:cubicBezTo>
                  <a:cubicBezTo>
                    <a:pt x="7133" y="17530"/>
                    <a:pt x="7779" y="17593"/>
                    <a:pt x="8426" y="17593"/>
                  </a:cubicBezTo>
                  <a:cubicBezTo>
                    <a:pt x="9073" y="17593"/>
                    <a:pt x="9720" y="17530"/>
                    <a:pt x="10411" y="17405"/>
                  </a:cubicBezTo>
                  <a:cubicBezTo>
                    <a:pt x="11018" y="17530"/>
                    <a:pt x="11624" y="17593"/>
                    <a:pt x="12169" y="17593"/>
                  </a:cubicBezTo>
                  <a:cubicBezTo>
                    <a:pt x="13123" y="17593"/>
                    <a:pt x="14256" y="17396"/>
                    <a:pt x="15130" y="17084"/>
                  </a:cubicBezTo>
                  <a:cubicBezTo>
                    <a:pt x="15880" y="16825"/>
                    <a:pt x="16272" y="16014"/>
                    <a:pt x="16014" y="15273"/>
                  </a:cubicBezTo>
                  <a:cubicBezTo>
                    <a:pt x="15492" y="13810"/>
                    <a:pt x="13985" y="12725"/>
                    <a:pt x="12179" y="12725"/>
                  </a:cubicBezTo>
                  <a:cubicBezTo>
                    <a:pt x="12102" y="12725"/>
                    <a:pt x="12024" y="12727"/>
                    <a:pt x="11946" y="12731"/>
                  </a:cubicBezTo>
                  <a:cubicBezTo>
                    <a:pt x="11330" y="12204"/>
                    <a:pt x="9778" y="11633"/>
                    <a:pt x="9778" y="11633"/>
                  </a:cubicBezTo>
                  <a:lnTo>
                    <a:pt x="9778" y="7423"/>
                  </a:lnTo>
                  <a:cubicBezTo>
                    <a:pt x="9778" y="7423"/>
                    <a:pt x="12829" y="7039"/>
                    <a:pt x="14069" y="5799"/>
                  </a:cubicBezTo>
                  <a:cubicBezTo>
                    <a:pt x="14390" y="5478"/>
                    <a:pt x="14666" y="5103"/>
                    <a:pt x="14889" y="4675"/>
                  </a:cubicBezTo>
                  <a:cubicBezTo>
                    <a:pt x="14961" y="4550"/>
                    <a:pt x="14907" y="4390"/>
                    <a:pt x="14782" y="4327"/>
                  </a:cubicBezTo>
                  <a:cubicBezTo>
                    <a:pt x="14744" y="4305"/>
                    <a:pt x="14704" y="4295"/>
                    <a:pt x="14663" y="4295"/>
                  </a:cubicBezTo>
                  <a:cubicBezTo>
                    <a:pt x="14572" y="4295"/>
                    <a:pt x="14484" y="4347"/>
                    <a:pt x="14435" y="4434"/>
                  </a:cubicBezTo>
                  <a:cubicBezTo>
                    <a:pt x="14229" y="4818"/>
                    <a:pt x="13988" y="5148"/>
                    <a:pt x="13703" y="5433"/>
                  </a:cubicBezTo>
                  <a:cubicBezTo>
                    <a:pt x="13203" y="5933"/>
                    <a:pt x="9813" y="6905"/>
                    <a:pt x="9813" y="6905"/>
                  </a:cubicBezTo>
                  <a:lnTo>
                    <a:pt x="9813" y="5826"/>
                  </a:lnTo>
                  <a:cubicBezTo>
                    <a:pt x="9813" y="5041"/>
                    <a:pt x="9635" y="4291"/>
                    <a:pt x="9305" y="3596"/>
                  </a:cubicBezTo>
                  <a:cubicBezTo>
                    <a:pt x="9555" y="2962"/>
                    <a:pt x="9885" y="2436"/>
                    <a:pt x="10304" y="2017"/>
                  </a:cubicBezTo>
                  <a:cubicBezTo>
                    <a:pt x="11562" y="759"/>
                    <a:pt x="13560" y="545"/>
                    <a:pt x="14631" y="518"/>
                  </a:cubicBezTo>
                  <a:cubicBezTo>
                    <a:pt x="14970" y="518"/>
                    <a:pt x="15237" y="785"/>
                    <a:pt x="15228" y="1116"/>
                  </a:cubicBezTo>
                  <a:cubicBezTo>
                    <a:pt x="15220" y="1669"/>
                    <a:pt x="15157" y="2498"/>
                    <a:pt x="14907" y="3346"/>
                  </a:cubicBezTo>
                  <a:cubicBezTo>
                    <a:pt x="14872" y="3462"/>
                    <a:pt x="14925" y="3587"/>
                    <a:pt x="15032" y="3649"/>
                  </a:cubicBezTo>
                  <a:cubicBezTo>
                    <a:pt x="15073" y="3671"/>
                    <a:pt x="15115" y="3681"/>
                    <a:pt x="15157" y="3681"/>
                  </a:cubicBezTo>
                  <a:cubicBezTo>
                    <a:pt x="15270" y="3681"/>
                    <a:pt x="15374" y="3606"/>
                    <a:pt x="15407" y="3489"/>
                  </a:cubicBezTo>
                  <a:cubicBezTo>
                    <a:pt x="15666" y="2588"/>
                    <a:pt x="15737" y="1704"/>
                    <a:pt x="15746" y="1124"/>
                  </a:cubicBezTo>
                  <a:cubicBezTo>
                    <a:pt x="15755" y="505"/>
                    <a:pt x="15264" y="0"/>
                    <a:pt x="1463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376;p62">
            <a:extLst>
              <a:ext uri="{FF2B5EF4-FFF2-40B4-BE49-F238E27FC236}">
                <a16:creationId xmlns="" xmlns:a16="http://schemas.microsoft.com/office/drawing/2014/main" id="{6AF4A831-641C-4EFA-8CF5-B7FBEBD491F4}"/>
              </a:ext>
            </a:extLst>
          </p:cNvPr>
          <p:cNvGrpSpPr/>
          <p:nvPr/>
        </p:nvGrpSpPr>
        <p:grpSpPr>
          <a:xfrm>
            <a:off x="1821085" y="1412214"/>
            <a:ext cx="560450" cy="558733"/>
            <a:chOff x="4693237" y="2291600"/>
            <a:chExt cx="400150" cy="398924"/>
          </a:xfrm>
        </p:grpSpPr>
        <p:sp>
          <p:nvSpPr>
            <p:cNvPr id="167" name="Google Shape;1377;p62">
              <a:extLst>
                <a:ext uri="{FF2B5EF4-FFF2-40B4-BE49-F238E27FC236}">
                  <a16:creationId xmlns="" xmlns:a16="http://schemas.microsoft.com/office/drawing/2014/main" id="{82B35801-03B0-47A6-B370-535C6BF60765}"/>
                </a:ext>
              </a:extLst>
            </p:cNvPr>
            <p:cNvSpPr/>
            <p:nvPr/>
          </p:nvSpPr>
          <p:spPr>
            <a:xfrm>
              <a:off x="4912660" y="2550107"/>
              <a:ext cx="174458" cy="52301"/>
            </a:xfrm>
            <a:custGeom>
              <a:avLst/>
              <a:gdLst/>
              <a:ahLst/>
              <a:cxnLst/>
              <a:rect l="l" t="t" r="r" b="b"/>
              <a:pathLst>
                <a:path w="7682" h="2303" extrusionOk="0">
                  <a:moveTo>
                    <a:pt x="0" y="1"/>
                  </a:moveTo>
                  <a:lnTo>
                    <a:pt x="0" y="2302"/>
                  </a:lnTo>
                  <a:lnTo>
                    <a:pt x="6869" y="2302"/>
                  </a:lnTo>
                  <a:cubicBezTo>
                    <a:pt x="7324" y="2302"/>
                    <a:pt x="7681" y="1936"/>
                    <a:pt x="7681" y="1490"/>
                  </a:cubicBezTo>
                  <a:lnTo>
                    <a:pt x="7681" y="812"/>
                  </a:lnTo>
                  <a:cubicBezTo>
                    <a:pt x="7681" y="366"/>
                    <a:pt x="7324" y="1"/>
                    <a:pt x="6869" y="1"/>
                  </a:cubicBezTo>
                  <a:close/>
                </a:path>
              </a:pathLst>
            </a:custGeom>
            <a:solidFill>
              <a:srgbClr val="81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78;p62">
              <a:extLst>
                <a:ext uri="{FF2B5EF4-FFF2-40B4-BE49-F238E27FC236}">
                  <a16:creationId xmlns="" xmlns:a16="http://schemas.microsoft.com/office/drawing/2014/main" id="{E3535E9D-C70C-445B-84F4-AA01F6776DCA}"/>
                </a:ext>
              </a:extLst>
            </p:cNvPr>
            <p:cNvSpPr/>
            <p:nvPr/>
          </p:nvSpPr>
          <p:spPr>
            <a:xfrm>
              <a:off x="5027118" y="2475346"/>
              <a:ext cx="33656" cy="74784"/>
            </a:xfrm>
            <a:custGeom>
              <a:avLst/>
              <a:gdLst/>
              <a:ahLst/>
              <a:cxnLst/>
              <a:rect l="l" t="t" r="r" b="b"/>
              <a:pathLst>
                <a:path w="1482" h="3293" extrusionOk="0">
                  <a:moveTo>
                    <a:pt x="509" y="1"/>
                  </a:moveTo>
                  <a:cubicBezTo>
                    <a:pt x="224" y="1"/>
                    <a:pt x="1" y="224"/>
                    <a:pt x="1" y="500"/>
                  </a:cubicBezTo>
                  <a:lnTo>
                    <a:pt x="1" y="3293"/>
                  </a:lnTo>
                  <a:lnTo>
                    <a:pt x="1481" y="3293"/>
                  </a:lnTo>
                  <a:lnTo>
                    <a:pt x="1481" y="500"/>
                  </a:lnTo>
                  <a:cubicBezTo>
                    <a:pt x="1481" y="224"/>
                    <a:pt x="1249" y="1"/>
                    <a:pt x="973" y="1"/>
                  </a:cubicBezTo>
                  <a:close/>
                </a:path>
              </a:pathLst>
            </a:custGeom>
            <a:solidFill>
              <a:srgbClr val="81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79;p62">
              <a:extLst>
                <a:ext uri="{FF2B5EF4-FFF2-40B4-BE49-F238E27FC236}">
                  <a16:creationId xmlns="" xmlns:a16="http://schemas.microsoft.com/office/drawing/2014/main" id="{EF98A3DC-5275-45F8-8D4E-BD13DF52F7E8}"/>
                </a:ext>
              </a:extLst>
            </p:cNvPr>
            <p:cNvSpPr/>
            <p:nvPr/>
          </p:nvSpPr>
          <p:spPr>
            <a:xfrm>
              <a:off x="4724849" y="2297459"/>
              <a:ext cx="213565" cy="250491"/>
            </a:xfrm>
            <a:custGeom>
              <a:avLst/>
              <a:gdLst/>
              <a:ahLst/>
              <a:cxnLst/>
              <a:rect l="l" t="t" r="r" b="b"/>
              <a:pathLst>
                <a:path w="9404" h="11030" extrusionOk="0">
                  <a:moveTo>
                    <a:pt x="4683" y="0"/>
                  </a:moveTo>
                  <a:cubicBezTo>
                    <a:pt x="4651" y="0"/>
                    <a:pt x="4618" y="0"/>
                    <a:pt x="4586" y="1"/>
                  </a:cubicBezTo>
                  <a:cubicBezTo>
                    <a:pt x="2025" y="64"/>
                    <a:pt x="0" y="2187"/>
                    <a:pt x="0" y="4747"/>
                  </a:cubicBezTo>
                  <a:lnTo>
                    <a:pt x="0" y="6665"/>
                  </a:lnTo>
                  <a:cubicBezTo>
                    <a:pt x="0" y="7282"/>
                    <a:pt x="502" y="7792"/>
                    <a:pt x="1127" y="7792"/>
                  </a:cubicBezTo>
                  <a:cubicBezTo>
                    <a:pt x="1152" y="7792"/>
                    <a:pt x="1178" y="7791"/>
                    <a:pt x="1205" y="7789"/>
                  </a:cubicBezTo>
                  <a:cubicBezTo>
                    <a:pt x="1785" y="7753"/>
                    <a:pt x="2266" y="7227"/>
                    <a:pt x="2266" y="6647"/>
                  </a:cubicBezTo>
                  <a:lnTo>
                    <a:pt x="2266" y="4702"/>
                  </a:lnTo>
                  <a:cubicBezTo>
                    <a:pt x="2266" y="3400"/>
                    <a:pt x="3292" y="2330"/>
                    <a:pt x="4586" y="2267"/>
                  </a:cubicBezTo>
                  <a:cubicBezTo>
                    <a:pt x="4622" y="2265"/>
                    <a:pt x="4659" y="2265"/>
                    <a:pt x="4695" y="2265"/>
                  </a:cubicBezTo>
                  <a:cubicBezTo>
                    <a:pt x="6037" y="2265"/>
                    <a:pt x="7137" y="3383"/>
                    <a:pt x="7137" y="4738"/>
                  </a:cubicBezTo>
                  <a:lnTo>
                    <a:pt x="7137" y="9895"/>
                  </a:lnTo>
                  <a:cubicBezTo>
                    <a:pt x="7137" y="10524"/>
                    <a:pt x="7646" y="11029"/>
                    <a:pt x="8277" y="11029"/>
                  </a:cubicBezTo>
                  <a:cubicBezTo>
                    <a:pt x="8299" y="11029"/>
                    <a:pt x="8320" y="11029"/>
                    <a:pt x="8342" y="11027"/>
                  </a:cubicBezTo>
                  <a:cubicBezTo>
                    <a:pt x="8921" y="10992"/>
                    <a:pt x="9403" y="10457"/>
                    <a:pt x="9403" y="9877"/>
                  </a:cubicBezTo>
                  <a:lnTo>
                    <a:pt x="9403" y="4702"/>
                  </a:lnTo>
                  <a:cubicBezTo>
                    <a:pt x="9403" y="2112"/>
                    <a:pt x="7288" y="0"/>
                    <a:pt x="4683" y="0"/>
                  </a:cubicBezTo>
                  <a:close/>
                </a:path>
              </a:pathLst>
            </a:custGeom>
            <a:solidFill>
              <a:srgbClr val="81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80;p62">
              <a:extLst>
                <a:ext uri="{FF2B5EF4-FFF2-40B4-BE49-F238E27FC236}">
                  <a16:creationId xmlns="" xmlns:a16="http://schemas.microsoft.com/office/drawing/2014/main" id="{B50C940F-26B4-48B1-B285-978A78DDADAE}"/>
                </a:ext>
              </a:extLst>
            </p:cNvPr>
            <p:cNvSpPr/>
            <p:nvPr/>
          </p:nvSpPr>
          <p:spPr>
            <a:xfrm>
              <a:off x="4865855" y="2522151"/>
              <a:ext cx="93611" cy="116911"/>
            </a:xfrm>
            <a:custGeom>
              <a:avLst/>
              <a:gdLst/>
              <a:ahLst/>
              <a:cxnLst/>
              <a:rect l="l" t="t" r="r" b="b"/>
              <a:pathLst>
                <a:path w="4122" h="5148" extrusionOk="0">
                  <a:moveTo>
                    <a:pt x="634" y="1"/>
                  </a:moveTo>
                  <a:cubicBezTo>
                    <a:pt x="286" y="1"/>
                    <a:pt x="0" y="277"/>
                    <a:pt x="0" y="634"/>
                  </a:cubicBezTo>
                  <a:lnTo>
                    <a:pt x="0" y="5148"/>
                  </a:lnTo>
                  <a:lnTo>
                    <a:pt x="4122" y="5148"/>
                  </a:lnTo>
                  <a:lnTo>
                    <a:pt x="4122" y="634"/>
                  </a:lnTo>
                  <a:cubicBezTo>
                    <a:pt x="4122" y="277"/>
                    <a:pt x="3836" y="1"/>
                    <a:pt x="3489" y="1"/>
                  </a:cubicBezTo>
                  <a:close/>
                </a:path>
              </a:pathLst>
            </a:custGeom>
            <a:solidFill>
              <a:srgbClr val="2E9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381;p62">
              <a:extLst>
                <a:ext uri="{FF2B5EF4-FFF2-40B4-BE49-F238E27FC236}">
                  <a16:creationId xmlns="" xmlns:a16="http://schemas.microsoft.com/office/drawing/2014/main" id="{45111188-CDDD-4E6C-8C53-CEC35168D48D}"/>
                </a:ext>
              </a:extLst>
            </p:cNvPr>
            <p:cNvSpPr/>
            <p:nvPr/>
          </p:nvSpPr>
          <p:spPr>
            <a:xfrm>
              <a:off x="4718558" y="2500281"/>
              <a:ext cx="66472" cy="84209"/>
            </a:xfrm>
            <a:custGeom>
              <a:avLst/>
              <a:gdLst/>
              <a:ahLst/>
              <a:cxnLst/>
              <a:rect l="l" t="t" r="r" b="b"/>
              <a:pathLst>
                <a:path w="2927" h="3708" extrusionOk="0">
                  <a:moveTo>
                    <a:pt x="1410" y="0"/>
                  </a:moveTo>
                  <a:cubicBezTo>
                    <a:pt x="1321" y="0"/>
                    <a:pt x="1232" y="45"/>
                    <a:pt x="1178" y="134"/>
                  </a:cubicBezTo>
                  <a:cubicBezTo>
                    <a:pt x="563" y="1195"/>
                    <a:pt x="1" y="1534"/>
                    <a:pt x="1" y="2302"/>
                  </a:cubicBezTo>
                  <a:cubicBezTo>
                    <a:pt x="1" y="3073"/>
                    <a:pt x="629" y="3708"/>
                    <a:pt x="1403" y="3708"/>
                  </a:cubicBezTo>
                  <a:cubicBezTo>
                    <a:pt x="1444" y="3708"/>
                    <a:pt x="1485" y="3706"/>
                    <a:pt x="1526" y="3702"/>
                  </a:cubicBezTo>
                  <a:cubicBezTo>
                    <a:pt x="2338" y="3640"/>
                    <a:pt x="2927" y="2882"/>
                    <a:pt x="2802" y="2088"/>
                  </a:cubicBezTo>
                  <a:cubicBezTo>
                    <a:pt x="2713" y="1463"/>
                    <a:pt x="2195" y="1088"/>
                    <a:pt x="1642" y="134"/>
                  </a:cubicBezTo>
                  <a:cubicBezTo>
                    <a:pt x="1589" y="45"/>
                    <a:pt x="1500" y="0"/>
                    <a:pt x="1410" y="0"/>
                  </a:cubicBezTo>
                  <a:close/>
                </a:path>
              </a:pathLst>
            </a:custGeom>
            <a:solidFill>
              <a:srgbClr val="81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382;p62">
              <a:extLst>
                <a:ext uri="{FF2B5EF4-FFF2-40B4-BE49-F238E27FC236}">
                  <a16:creationId xmlns="" xmlns:a16="http://schemas.microsoft.com/office/drawing/2014/main" id="{2EFA653B-EAEF-4621-9642-AE54A6EB7D7D}"/>
                </a:ext>
              </a:extLst>
            </p:cNvPr>
            <p:cNvSpPr/>
            <p:nvPr/>
          </p:nvSpPr>
          <p:spPr>
            <a:xfrm>
              <a:off x="4699528" y="2440304"/>
              <a:ext cx="102127" cy="67085"/>
            </a:xfrm>
            <a:custGeom>
              <a:avLst/>
              <a:gdLst/>
              <a:ahLst/>
              <a:cxnLst/>
              <a:rect l="l" t="t" r="r" b="b"/>
              <a:pathLst>
                <a:path w="4497" h="2954" extrusionOk="0">
                  <a:moveTo>
                    <a:pt x="1347" y="0"/>
                  </a:moveTo>
                  <a:cubicBezTo>
                    <a:pt x="964" y="0"/>
                    <a:pt x="616" y="241"/>
                    <a:pt x="491" y="607"/>
                  </a:cubicBezTo>
                  <a:cubicBezTo>
                    <a:pt x="312" y="1116"/>
                    <a:pt x="125" y="1838"/>
                    <a:pt x="36" y="2418"/>
                  </a:cubicBezTo>
                  <a:cubicBezTo>
                    <a:pt x="0" y="2695"/>
                    <a:pt x="214" y="2953"/>
                    <a:pt x="500" y="2953"/>
                  </a:cubicBezTo>
                  <a:lnTo>
                    <a:pt x="3997" y="2953"/>
                  </a:lnTo>
                  <a:cubicBezTo>
                    <a:pt x="4282" y="2953"/>
                    <a:pt x="4496" y="2695"/>
                    <a:pt x="4461" y="2418"/>
                  </a:cubicBezTo>
                  <a:cubicBezTo>
                    <a:pt x="4372" y="1847"/>
                    <a:pt x="4184" y="1116"/>
                    <a:pt x="4006" y="607"/>
                  </a:cubicBezTo>
                  <a:cubicBezTo>
                    <a:pt x="3881" y="241"/>
                    <a:pt x="3533" y="0"/>
                    <a:pt x="3149" y="0"/>
                  </a:cubicBezTo>
                  <a:close/>
                </a:path>
              </a:pathLst>
            </a:custGeom>
            <a:solidFill>
              <a:srgbClr val="2E9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383;p62">
              <a:extLst>
                <a:ext uri="{FF2B5EF4-FFF2-40B4-BE49-F238E27FC236}">
                  <a16:creationId xmlns="" xmlns:a16="http://schemas.microsoft.com/office/drawing/2014/main" id="{1E011F25-B479-4721-B480-F1A46B65E634}"/>
                </a:ext>
              </a:extLst>
            </p:cNvPr>
            <p:cNvSpPr/>
            <p:nvPr/>
          </p:nvSpPr>
          <p:spPr>
            <a:xfrm>
              <a:off x="4809739" y="2639857"/>
              <a:ext cx="206457" cy="45193"/>
            </a:xfrm>
            <a:custGeom>
              <a:avLst/>
              <a:gdLst/>
              <a:ahLst/>
              <a:cxnLst/>
              <a:rect l="l" t="t" r="r" b="b"/>
              <a:pathLst>
                <a:path w="9091" h="1990" extrusionOk="0">
                  <a:moveTo>
                    <a:pt x="946" y="1"/>
                  </a:moveTo>
                  <a:cubicBezTo>
                    <a:pt x="428" y="1"/>
                    <a:pt x="0" y="420"/>
                    <a:pt x="0" y="946"/>
                  </a:cubicBezTo>
                  <a:lnTo>
                    <a:pt x="0" y="1642"/>
                  </a:lnTo>
                  <a:cubicBezTo>
                    <a:pt x="0" y="1829"/>
                    <a:pt x="152" y="1990"/>
                    <a:pt x="348" y="1990"/>
                  </a:cubicBezTo>
                  <a:lnTo>
                    <a:pt x="8743" y="1990"/>
                  </a:lnTo>
                  <a:cubicBezTo>
                    <a:pt x="8939" y="1990"/>
                    <a:pt x="9091" y="1829"/>
                    <a:pt x="9091" y="1642"/>
                  </a:cubicBezTo>
                  <a:lnTo>
                    <a:pt x="9091" y="946"/>
                  </a:lnTo>
                  <a:cubicBezTo>
                    <a:pt x="9091" y="420"/>
                    <a:pt x="8672" y="1"/>
                    <a:pt x="8145" y="1"/>
                  </a:cubicBezTo>
                  <a:close/>
                </a:path>
              </a:pathLst>
            </a:custGeom>
            <a:solidFill>
              <a:srgbClr val="81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384;p62">
              <a:extLst>
                <a:ext uri="{FF2B5EF4-FFF2-40B4-BE49-F238E27FC236}">
                  <a16:creationId xmlns="" xmlns:a16="http://schemas.microsoft.com/office/drawing/2014/main" id="{3E48EE54-A00A-4EED-976E-EF3DAC4E8F63}"/>
                </a:ext>
              </a:extLst>
            </p:cNvPr>
            <p:cNvSpPr/>
            <p:nvPr/>
          </p:nvSpPr>
          <p:spPr>
            <a:xfrm>
              <a:off x="4693237" y="2291600"/>
              <a:ext cx="400150" cy="398924"/>
            </a:xfrm>
            <a:custGeom>
              <a:avLst/>
              <a:gdLst/>
              <a:ahLst/>
              <a:cxnLst/>
              <a:rect l="l" t="t" r="r" b="b"/>
              <a:pathLst>
                <a:path w="17620" h="17566" extrusionOk="0">
                  <a:moveTo>
                    <a:pt x="3348" y="6779"/>
                  </a:moveTo>
                  <a:cubicBezTo>
                    <a:pt x="3512" y="6779"/>
                    <a:pt x="3537" y="6783"/>
                    <a:pt x="3587" y="6798"/>
                  </a:cubicBezTo>
                  <a:cubicBezTo>
                    <a:pt x="3792" y="6852"/>
                    <a:pt x="3971" y="7003"/>
                    <a:pt x="4042" y="7218"/>
                  </a:cubicBezTo>
                  <a:cubicBezTo>
                    <a:pt x="4229" y="7762"/>
                    <a:pt x="4408" y="8466"/>
                    <a:pt x="4488" y="8984"/>
                  </a:cubicBezTo>
                  <a:cubicBezTo>
                    <a:pt x="4506" y="9109"/>
                    <a:pt x="4408" y="9225"/>
                    <a:pt x="4283" y="9225"/>
                  </a:cubicBezTo>
                  <a:lnTo>
                    <a:pt x="768" y="9225"/>
                  </a:lnTo>
                  <a:cubicBezTo>
                    <a:pt x="643" y="9225"/>
                    <a:pt x="545" y="9109"/>
                    <a:pt x="563" y="8984"/>
                  </a:cubicBezTo>
                  <a:cubicBezTo>
                    <a:pt x="643" y="8466"/>
                    <a:pt x="821" y="7762"/>
                    <a:pt x="1009" y="7218"/>
                  </a:cubicBezTo>
                  <a:cubicBezTo>
                    <a:pt x="1098" y="6950"/>
                    <a:pt x="1348" y="6780"/>
                    <a:pt x="1624" y="6780"/>
                  </a:cubicBezTo>
                  <a:cubicBezTo>
                    <a:pt x="1923" y="6782"/>
                    <a:pt x="2174" y="6782"/>
                    <a:pt x="2384" y="6782"/>
                  </a:cubicBezTo>
                  <a:cubicBezTo>
                    <a:pt x="2918" y="6782"/>
                    <a:pt x="3194" y="6779"/>
                    <a:pt x="3348" y="6779"/>
                  </a:cubicBezTo>
                  <a:close/>
                  <a:moveTo>
                    <a:pt x="15693" y="8368"/>
                  </a:moveTo>
                  <a:cubicBezTo>
                    <a:pt x="15827" y="8368"/>
                    <a:pt x="15943" y="8475"/>
                    <a:pt x="15943" y="8609"/>
                  </a:cubicBezTo>
                  <a:lnTo>
                    <a:pt x="15943" y="11143"/>
                  </a:lnTo>
                  <a:lnTo>
                    <a:pt x="14979" y="11143"/>
                  </a:lnTo>
                  <a:lnTo>
                    <a:pt x="14979" y="8609"/>
                  </a:lnTo>
                  <a:cubicBezTo>
                    <a:pt x="14979" y="8475"/>
                    <a:pt x="15086" y="8368"/>
                    <a:pt x="15229" y="8368"/>
                  </a:cubicBezTo>
                  <a:close/>
                  <a:moveTo>
                    <a:pt x="2713" y="9733"/>
                  </a:moveTo>
                  <a:cubicBezTo>
                    <a:pt x="3194" y="10474"/>
                    <a:pt x="3596" y="10831"/>
                    <a:pt x="3667" y="11303"/>
                  </a:cubicBezTo>
                  <a:cubicBezTo>
                    <a:pt x="3765" y="11937"/>
                    <a:pt x="3293" y="12570"/>
                    <a:pt x="2623" y="12624"/>
                  </a:cubicBezTo>
                  <a:cubicBezTo>
                    <a:pt x="2592" y="12626"/>
                    <a:pt x="2560" y="12627"/>
                    <a:pt x="2529" y="12627"/>
                  </a:cubicBezTo>
                  <a:cubicBezTo>
                    <a:pt x="1878" y="12627"/>
                    <a:pt x="1374" y="12103"/>
                    <a:pt x="1374" y="11473"/>
                  </a:cubicBezTo>
                  <a:cubicBezTo>
                    <a:pt x="1374" y="10893"/>
                    <a:pt x="1785" y="10581"/>
                    <a:pt x="2338" y="9733"/>
                  </a:cubicBezTo>
                  <a:close/>
                  <a:moveTo>
                    <a:pt x="16549" y="11660"/>
                  </a:moveTo>
                  <a:cubicBezTo>
                    <a:pt x="16861" y="11660"/>
                    <a:pt x="17111" y="11910"/>
                    <a:pt x="17111" y="12213"/>
                  </a:cubicBezTo>
                  <a:lnTo>
                    <a:pt x="17111" y="12891"/>
                  </a:lnTo>
                  <a:cubicBezTo>
                    <a:pt x="17111" y="13195"/>
                    <a:pt x="16861" y="13444"/>
                    <a:pt x="16549" y="13444"/>
                  </a:cubicBezTo>
                  <a:lnTo>
                    <a:pt x="11955" y="13444"/>
                  </a:lnTo>
                  <a:lnTo>
                    <a:pt x="11955" y="11660"/>
                  </a:lnTo>
                  <a:close/>
                  <a:moveTo>
                    <a:pt x="11098" y="10420"/>
                  </a:moveTo>
                  <a:cubicBezTo>
                    <a:pt x="11313" y="10420"/>
                    <a:pt x="11482" y="10590"/>
                    <a:pt x="11482" y="10804"/>
                  </a:cubicBezTo>
                  <a:lnTo>
                    <a:pt x="11482" y="15059"/>
                  </a:lnTo>
                  <a:lnTo>
                    <a:pt x="7878" y="15059"/>
                  </a:lnTo>
                  <a:lnTo>
                    <a:pt x="7878" y="10804"/>
                  </a:lnTo>
                  <a:cubicBezTo>
                    <a:pt x="7878" y="10590"/>
                    <a:pt x="8047" y="10420"/>
                    <a:pt x="8253" y="10420"/>
                  </a:cubicBezTo>
                  <a:close/>
                  <a:moveTo>
                    <a:pt x="6094" y="0"/>
                  </a:moveTo>
                  <a:cubicBezTo>
                    <a:pt x="4961" y="0"/>
                    <a:pt x="3899" y="375"/>
                    <a:pt x="3007" y="1080"/>
                  </a:cubicBezTo>
                  <a:cubicBezTo>
                    <a:pt x="2900" y="1169"/>
                    <a:pt x="2882" y="1339"/>
                    <a:pt x="2971" y="1446"/>
                  </a:cubicBezTo>
                  <a:cubicBezTo>
                    <a:pt x="3023" y="1508"/>
                    <a:pt x="3100" y="1540"/>
                    <a:pt x="3175" y="1540"/>
                  </a:cubicBezTo>
                  <a:cubicBezTo>
                    <a:pt x="3230" y="1540"/>
                    <a:pt x="3284" y="1524"/>
                    <a:pt x="3328" y="1490"/>
                  </a:cubicBezTo>
                  <a:cubicBezTo>
                    <a:pt x="4122" y="857"/>
                    <a:pt x="5077" y="518"/>
                    <a:pt x="6094" y="518"/>
                  </a:cubicBezTo>
                  <a:cubicBezTo>
                    <a:pt x="8547" y="518"/>
                    <a:pt x="10536" y="2516"/>
                    <a:pt x="10554" y="4960"/>
                  </a:cubicBezTo>
                  <a:lnTo>
                    <a:pt x="10554" y="9912"/>
                  </a:lnTo>
                  <a:lnTo>
                    <a:pt x="8806" y="9912"/>
                  </a:lnTo>
                  <a:lnTo>
                    <a:pt x="8806" y="4969"/>
                  </a:lnTo>
                  <a:cubicBezTo>
                    <a:pt x="8806" y="3489"/>
                    <a:pt x="7619" y="2257"/>
                    <a:pt x="6129" y="2240"/>
                  </a:cubicBezTo>
                  <a:cubicBezTo>
                    <a:pt x="6119" y="2239"/>
                    <a:pt x="6108" y="2239"/>
                    <a:pt x="6097" y="2239"/>
                  </a:cubicBezTo>
                  <a:cubicBezTo>
                    <a:pt x="4622" y="2239"/>
                    <a:pt x="3417" y="3455"/>
                    <a:pt x="3417" y="4952"/>
                  </a:cubicBezTo>
                  <a:lnTo>
                    <a:pt x="3417" y="6272"/>
                  </a:lnTo>
                  <a:lnTo>
                    <a:pt x="1660" y="6272"/>
                  </a:lnTo>
                  <a:lnTo>
                    <a:pt x="1660" y="4960"/>
                  </a:lnTo>
                  <a:cubicBezTo>
                    <a:pt x="1660" y="3997"/>
                    <a:pt x="1972" y="3078"/>
                    <a:pt x="2552" y="2302"/>
                  </a:cubicBezTo>
                  <a:cubicBezTo>
                    <a:pt x="2632" y="2186"/>
                    <a:pt x="2615" y="2025"/>
                    <a:pt x="2499" y="1945"/>
                  </a:cubicBezTo>
                  <a:cubicBezTo>
                    <a:pt x="2452" y="1909"/>
                    <a:pt x="2398" y="1892"/>
                    <a:pt x="2345" y="1892"/>
                  </a:cubicBezTo>
                  <a:cubicBezTo>
                    <a:pt x="2266" y="1892"/>
                    <a:pt x="2190" y="1930"/>
                    <a:pt x="2142" y="1999"/>
                  </a:cubicBezTo>
                  <a:cubicBezTo>
                    <a:pt x="1490" y="2855"/>
                    <a:pt x="1151" y="3881"/>
                    <a:pt x="1151" y="4960"/>
                  </a:cubicBezTo>
                  <a:lnTo>
                    <a:pt x="1151" y="6379"/>
                  </a:lnTo>
                  <a:cubicBezTo>
                    <a:pt x="866" y="6513"/>
                    <a:pt x="643" y="6745"/>
                    <a:pt x="536" y="7057"/>
                  </a:cubicBezTo>
                  <a:cubicBezTo>
                    <a:pt x="331" y="7628"/>
                    <a:pt x="152" y="8359"/>
                    <a:pt x="72" y="8912"/>
                  </a:cubicBezTo>
                  <a:cubicBezTo>
                    <a:pt x="1" y="9350"/>
                    <a:pt x="340" y="9733"/>
                    <a:pt x="777" y="9733"/>
                  </a:cubicBezTo>
                  <a:lnTo>
                    <a:pt x="1713" y="9733"/>
                  </a:lnTo>
                  <a:cubicBezTo>
                    <a:pt x="1713" y="9733"/>
                    <a:pt x="857" y="10786"/>
                    <a:pt x="857" y="11491"/>
                  </a:cubicBezTo>
                  <a:cubicBezTo>
                    <a:pt x="857" y="12392"/>
                    <a:pt x="1587" y="13156"/>
                    <a:pt x="2520" y="13156"/>
                  </a:cubicBezTo>
                  <a:cubicBezTo>
                    <a:pt x="2566" y="13156"/>
                    <a:pt x="2612" y="13154"/>
                    <a:pt x="2659" y="13150"/>
                  </a:cubicBezTo>
                  <a:cubicBezTo>
                    <a:pt x="3623" y="13070"/>
                    <a:pt x="4318" y="12186"/>
                    <a:pt x="4176" y="11232"/>
                  </a:cubicBezTo>
                  <a:cubicBezTo>
                    <a:pt x="4086" y="10679"/>
                    <a:pt x="3739" y="10322"/>
                    <a:pt x="3337" y="9733"/>
                  </a:cubicBezTo>
                  <a:lnTo>
                    <a:pt x="4283" y="9733"/>
                  </a:lnTo>
                  <a:cubicBezTo>
                    <a:pt x="4292" y="9734"/>
                    <a:pt x="4302" y="9734"/>
                    <a:pt x="4311" y="9734"/>
                  </a:cubicBezTo>
                  <a:cubicBezTo>
                    <a:pt x="4735" y="9734"/>
                    <a:pt x="5058" y="9349"/>
                    <a:pt x="4996" y="8921"/>
                  </a:cubicBezTo>
                  <a:cubicBezTo>
                    <a:pt x="4907" y="8368"/>
                    <a:pt x="4729" y="7637"/>
                    <a:pt x="4524" y="7057"/>
                  </a:cubicBezTo>
                  <a:cubicBezTo>
                    <a:pt x="4425" y="6754"/>
                    <a:pt x="4194" y="6513"/>
                    <a:pt x="3926" y="6388"/>
                  </a:cubicBezTo>
                  <a:lnTo>
                    <a:pt x="3926" y="4960"/>
                  </a:lnTo>
                  <a:cubicBezTo>
                    <a:pt x="3917" y="3765"/>
                    <a:pt x="4889" y="2784"/>
                    <a:pt x="6094" y="2784"/>
                  </a:cubicBezTo>
                  <a:cubicBezTo>
                    <a:pt x="7298" y="2784"/>
                    <a:pt x="8279" y="3765"/>
                    <a:pt x="8288" y="4960"/>
                  </a:cubicBezTo>
                  <a:lnTo>
                    <a:pt x="8288" y="9876"/>
                  </a:lnTo>
                  <a:lnTo>
                    <a:pt x="8253" y="9876"/>
                  </a:lnTo>
                  <a:cubicBezTo>
                    <a:pt x="7762" y="9876"/>
                    <a:pt x="7361" y="10277"/>
                    <a:pt x="7361" y="10768"/>
                  </a:cubicBezTo>
                  <a:lnTo>
                    <a:pt x="7361" y="15059"/>
                  </a:lnTo>
                  <a:lnTo>
                    <a:pt x="6058" y="15059"/>
                  </a:lnTo>
                  <a:cubicBezTo>
                    <a:pt x="5398" y="15059"/>
                    <a:pt x="4854" y="15594"/>
                    <a:pt x="4854" y="16263"/>
                  </a:cubicBezTo>
                  <a:lnTo>
                    <a:pt x="4854" y="17289"/>
                  </a:lnTo>
                  <a:cubicBezTo>
                    <a:pt x="4854" y="17441"/>
                    <a:pt x="4979" y="17566"/>
                    <a:pt x="5121" y="17566"/>
                  </a:cubicBezTo>
                  <a:lnTo>
                    <a:pt x="12026" y="17566"/>
                  </a:lnTo>
                  <a:cubicBezTo>
                    <a:pt x="12053" y="17566"/>
                    <a:pt x="12089" y="17548"/>
                    <a:pt x="12107" y="17521"/>
                  </a:cubicBezTo>
                  <a:cubicBezTo>
                    <a:pt x="12312" y="17307"/>
                    <a:pt x="12160" y="17048"/>
                    <a:pt x="11946" y="17048"/>
                  </a:cubicBezTo>
                  <a:lnTo>
                    <a:pt x="5460" y="17048"/>
                  </a:lnTo>
                  <a:cubicBezTo>
                    <a:pt x="5407" y="17048"/>
                    <a:pt x="5371" y="17004"/>
                    <a:pt x="5371" y="16959"/>
                  </a:cubicBezTo>
                  <a:lnTo>
                    <a:pt x="5371" y="16263"/>
                  </a:lnTo>
                  <a:cubicBezTo>
                    <a:pt x="5371" y="15880"/>
                    <a:pt x="5683" y="15568"/>
                    <a:pt x="6058" y="15568"/>
                  </a:cubicBezTo>
                  <a:lnTo>
                    <a:pt x="13257" y="15568"/>
                  </a:lnTo>
                  <a:cubicBezTo>
                    <a:pt x="13641" y="15568"/>
                    <a:pt x="13953" y="15880"/>
                    <a:pt x="13953" y="16263"/>
                  </a:cubicBezTo>
                  <a:lnTo>
                    <a:pt x="13953" y="16959"/>
                  </a:lnTo>
                  <a:cubicBezTo>
                    <a:pt x="13953" y="17004"/>
                    <a:pt x="13909" y="17048"/>
                    <a:pt x="13855" y="17048"/>
                  </a:cubicBezTo>
                  <a:lnTo>
                    <a:pt x="13177" y="17048"/>
                  </a:lnTo>
                  <a:cubicBezTo>
                    <a:pt x="13043" y="17048"/>
                    <a:pt x="12927" y="17138"/>
                    <a:pt x="12909" y="17271"/>
                  </a:cubicBezTo>
                  <a:cubicBezTo>
                    <a:pt x="12892" y="17432"/>
                    <a:pt x="13008" y="17566"/>
                    <a:pt x="13159" y="17566"/>
                  </a:cubicBezTo>
                  <a:lnTo>
                    <a:pt x="13855" y="17566"/>
                  </a:lnTo>
                  <a:cubicBezTo>
                    <a:pt x="14194" y="17566"/>
                    <a:pt x="14462" y="17289"/>
                    <a:pt x="14462" y="16959"/>
                  </a:cubicBezTo>
                  <a:lnTo>
                    <a:pt x="14462" y="16263"/>
                  </a:lnTo>
                  <a:cubicBezTo>
                    <a:pt x="14462" y="15594"/>
                    <a:pt x="13926" y="15059"/>
                    <a:pt x="13257" y="15059"/>
                  </a:cubicBezTo>
                  <a:lnTo>
                    <a:pt x="11955" y="15059"/>
                  </a:lnTo>
                  <a:lnTo>
                    <a:pt x="11955" y="13962"/>
                  </a:lnTo>
                  <a:lnTo>
                    <a:pt x="16549" y="13962"/>
                  </a:lnTo>
                  <a:cubicBezTo>
                    <a:pt x="17138" y="13962"/>
                    <a:pt x="17620" y="13480"/>
                    <a:pt x="17620" y="12891"/>
                  </a:cubicBezTo>
                  <a:lnTo>
                    <a:pt x="17620" y="12213"/>
                  </a:lnTo>
                  <a:cubicBezTo>
                    <a:pt x="17620" y="11624"/>
                    <a:pt x="17138" y="11143"/>
                    <a:pt x="16549" y="11143"/>
                  </a:cubicBezTo>
                  <a:lnTo>
                    <a:pt x="16451" y="11143"/>
                  </a:lnTo>
                  <a:lnTo>
                    <a:pt x="16451" y="8609"/>
                  </a:lnTo>
                  <a:cubicBezTo>
                    <a:pt x="16451" y="8190"/>
                    <a:pt x="16112" y="7851"/>
                    <a:pt x="15693" y="7851"/>
                  </a:cubicBezTo>
                  <a:lnTo>
                    <a:pt x="15229" y="7851"/>
                  </a:lnTo>
                  <a:cubicBezTo>
                    <a:pt x="14801" y="7851"/>
                    <a:pt x="14462" y="8190"/>
                    <a:pt x="14462" y="8609"/>
                  </a:cubicBezTo>
                  <a:lnTo>
                    <a:pt x="14462" y="11143"/>
                  </a:lnTo>
                  <a:lnTo>
                    <a:pt x="11991" y="11143"/>
                  </a:lnTo>
                  <a:lnTo>
                    <a:pt x="11991" y="10768"/>
                  </a:lnTo>
                  <a:cubicBezTo>
                    <a:pt x="11991" y="10277"/>
                    <a:pt x="11598" y="9876"/>
                    <a:pt x="11098" y="9876"/>
                  </a:cubicBezTo>
                  <a:lnTo>
                    <a:pt x="11063" y="9876"/>
                  </a:lnTo>
                  <a:lnTo>
                    <a:pt x="11063" y="4960"/>
                  </a:lnTo>
                  <a:cubicBezTo>
                    <a:pt x="11054" y="2231"/>
                    <a:pt x="8832" y="0"/>
                    <a:pt x="609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9204310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7" grpId="0"/>
      <p:bldP spid="128" grpId="0" animBg="1"/>
      <p:bldP spid="132" grpId="0"/>
      <p:bldP spid="145" grpId="0" animBg="1"/>
      <p:bldP spid="149" grpId="0"/>
      <p:bldP spid="150" grpId="0" animBg="1"/>
      <p:bldP spid="1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788034"/>
              </p:ext>
            </p:extLst>
          </p:nvPr>
        </p:nvGraphicFramePr>
        <p:xfrm>
          <a:off x="33866" y="535626"/>
          <a:ext cx="9025467" cy="4483101"/>
        </p:xfrm>
        <a:graphic>
          <a:graphicData uri="http://schemas.openxmlformats.org/drawingml/2006/table">
            <a:tbl>
              <a:tblPr firstRow="1" firstCol="1" bandRow="1">
                <a:tableStyleId>{F45144DC-6E6E-4E83-8FD0-9E9FD838A678}</a:tableStyleId>
              </a:tblPr>
              <a:tblGrid>
                <a:gridCol w="7244137"/>
                <a:gridCol w="1781330"/>
              </a:tblGrid>
              <a:tr h="488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Đạt/chưa đạt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719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trình bày cỏ đủ các phần giới thiệu, nội dung và kết thúc.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960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và kết thúc ấn tượng, thu hút.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719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được ý kiến, lí lẽ, bằng chứng để thuyết phục người nghe.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719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nói rõ ràng, rành mạch và đúng thời gian quy định.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719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tự tin, nhìn vào người nghe khi nói, sử dụng giọng điệu và điệu bộ hợp lí.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719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ghi nhận và phàn hồi thỏa đáng những câu hỏi, lí lẽ phản biện của khán giả.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kiểm trình bày ý kiến về một vấn để trong cuộc sốn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3836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3"/>
          <p:cNvSpPr/>
          <p:nvPr/>
        </p:nvSpPr>
        <p:spPr>
          <a:xfrm>
            <a:off x="813725" y="1428188"/>
            <a:ext cx="5079076" cy="2200484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43"/>
          <p:cNvSpPr txBox="1">
            <a:spLocks noGrp="1"/>
          </p:cNvSpPr>
          <p:nvPr>
            <p:ph type="title"/>
          </p:nvPr>
        </p:nvSpPr>
        <p:spPr>
          <a:xfrm>
            <a:off x="813725" y="2133600"/>
            <a:ext cx="5045738" cy="667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38">
            <a:extLst>
              <a:ext uri="{FF2B5EF4-FFF2-40B4-BE49-F238E27FC236}">
                <a16:creationId xmlns="" xmlns:a16="http://schemas.microsoft.com/office/drawing/2014/main" id="{BE647BB2-CA47-4B28-994F-E7F39C0D1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07" y="2133600"/>
            <a:ext cx="3035999" cy="30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259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 animBg="1"/>
      <p:bldP spid="8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p69"/>
          <p:cNvSpPr/>
          <p:nvPr/>
        </p:nvSpPr>
        <p:spPr>
          <a:xfrm>
            <a:off x="713400" y="471178"/>
            <a:ext cx="7717200" cy="525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33" name="Google Shape;2033;p69"/>
          <p:cNvGrpSpPr/>
          <p:nvPr/>
        </p:nvGrpSpPr>
        <p:grpSpPr>
          <a:xfrm>
            <a:off x="4991732" y="2360544"/>
            <a:ext cx="3794792" cy="2782956"/>
            <a:chOff x="4279775" y="1356815"/>
            <a:chExt cx="4150943" cy="3044144"/>
          </a:xfrm>
        </p:grpSpPr>
        <p:sp>
          <p:nvSpPr>
            <p:cNvPr id="2034" name="Google Shape;2034;p69"/>
            <p:cNvSpPr/>
            <p:nvPr/>
          </p:nvSpPr>
          <p:spPr>
            <a:xfrm>
              <a:off x="4279775" y="3840169"/>
              <a:ext cx="4150943" cy="509221"/>
            </a:xfrm>
            <a:custGeom>
              <a:avLst/>
              <a:gdLst/>
              <a:ahLst/>
              <a:cxnLst/>
              <a:rect l="l" t="t" r="r" b="b"/>
              <a:pathLst>
                <a:path w="109777" h="13467" extrusionOk="0">
                  <a:moveTo>
                    <a:pt x="54889" y="0"/>
                  </a:moveTo>
                  <a:cubicBezTo>
                    <a:pt x="24575" y="0"/>
                    <a:pt x="1" y="3013"/>
                    <a:pt x="1" y="6739"/>
                  </a:cubicBezTo>
                  <a:cubicBezTo>
                    <a:pt x="1" y="10454"/>
                    <a:pt x="24575" y="13466"/>
                    <a:pt x="54889" y="13466"/>
                  </a:cubicBezTo>
                  <a:cubicBezTo>
                    <a:pt x="69438" y="13466"/>
                    <a:pt x="83404" y="12764"/>
                    <a:pt x="93691" y="11502"/>
                  </a:cubicBezTo>
                  <a:cubicBezTo>
                    <a:pt x="103990" y="10240"/>
                    <a:pt x="109776" y="8525"/>
                    <a:pt x="109776" y="6739"/>
                  </a:cubicBezTo>
                  <a:cubicBezTo>
                    <a:pt x="109776" y="4953"/>
                    <a:pt x="103990" y="3239"/>
                    <a:pt x="93691" y="1977"/>
                  </a:cubicBezTo>
                  <a:cubicBezTo>
                    <a:pt x="83404" y="703"/>
                    <a:pt x="69438" y="0"/>
                    <a:pt x="548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5" name="Google Shape;2035;p69"/>
            <p:cNvGrpSpPr/>
            <p:nvPr/>
          </p:nvGrpSpPr>
          <p:grpSpPr>
            <a:xfrm rot="-333150">
              <a:off x="4942800" y="1485146"/>
              <a:ext cx="2787793" cy="2787482"/>
              <a:chOff x="399152" y="2321078"/>
              <a:chExt cx="2393438" cy="2393171"/>
            </a:xfrm>
          </p:grpSpPr>
          <p:sp>
            <p:nvSpPr>
              <p:cNvPr id="2036" name="Google Shape;2036;p69"/>
              <p:cNvSpPr/>
              <p:nvPr/>
            </p:nvSpPr>
            <p:spPr>
              <a:xfrm rot="-362304">
                <a:off x="507580" y="2429523"/>
                <a:ext cx="2176581" cy="2176281"/>
              </a:xfrm>
              <a:custGeom>
                <a:avLst/>
                <a:gdLst/>
                <a:ahLst/>
                <a:cxnLst/>
                <a:rect l="l" t="t" r="r" b="b"/>
                <a:pathLst>
                  <a:path w="87059" h="87047" extrusionOk="0">
                    <a:moveTo>
                      <a:pt x="43530" y="1"/>
                    </a:moveTo>
                    <a:cubicBezTo>
                      <a:pt x="19491" y="1"/>
                      <a:pt x="0" y="19479"/>
                      <a:pt x="0" y="43530"/>
                    </a:cubicBezTo>
                    <a:cubicBezTo>
                      <a:pt x="0" y="67568"/>
                      <a:pt x="19491" y="87047"/>
                      <a:pt x="43530" y="87047"/>
                    </a:cubicBezTo>
                    <a:cubicBezTo>
                      <a:pt x="67568" y="87047"/>
                      <a:pt x="87059" y="67568"/>
                      <a:pt x="87059" y="43530"/>
                    </a:cubicBezTo>
                    <a:cubicBezTo>
                      <a:pt x="87059" y="19479"/>
                      <a:pt x="67568" y="1"/>
                      <a:pt x="435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69"/>
              <p:cNvSpPr/>
              <p:nvPr/>
            </p:nvSpPr>
            <p:spPr>
              <a:xfrm rot="-362304">
                <a:off x="1261246" y="2934475"/>
                <a:ext cx="108980" cy="75554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3022" extrusionOk="0">
                    <a:moveTo>
                      <a:pt x="2069" y="1"/>
                    </a:moveTo>
                    <a:cubicBezTo>
                      <a:pt x="1900" y="1"/>
                      <a:pt x="1734" y="28"/>
                      <a:pt x="1579" y="98"/>
                    </a:cubicBezTo>
                    <a:lnTo>
                      <a:pt x="1579" y="98"/>
                    </a:lnTo>
                    <a:lnTo>
                      <a:pt x="1596" y="89"/>
                    </a:lnTo>
                    <a:lnTo>
                      <a:pt x="1596" y="89"/>
                    </a:lnTo>
                    <a:cubicBezTo>
                      <a:pt x="1227" y="149"/>
                      <a:pt x="870" y="292"/>
                      <a:pt x="572" y="518"/>
                    </a:cubicBezTo>
                    <a:cubicBezTo>
                      <a:pt x="215" y="756"/>
                      <a:pt x="1" y="1173"/>
                      <a:pt x="36" y="1613"/>
                    </a:cubicBezTo>
                    <a:cubicBezTo>
                      <a:pt x="108" y="2125"/>
                      <a:pt x="560" y="2494"/>
                      <a:pt x="1024" y="2708"/>
                    </a:cubicBezTo>
                    <a:cubicBezTo>
                      <a:pt x="1423" y="2902"/>
                      <a:pt x="1878" y="3022"/>
                      <a:pt x="2322" y="3022"/>
                    </a:cubicBezTo>
                    <a:cubicBezTo>
                      <a:pt x="2700" y="3022"/>
                      <a:pt x="3071" y="2935"/>
                      <a:pt x="3394" y="2732"/>
                    </a:cubicBezTo>
                    <a:cubicBezTo>
                      <a:pt x="4084" y="2292"/>
                      <a:pt x="4358" y="1184"/>
                      <a:pt x="3775" y="613"/>
                    </a:cubicBezTo>
                    <a:cubicBezTo>
                      <a:pt x="3525" y="399"/>
                      <a:pt x="3227" y="244"/>
                      <a:pt x="2918" y="161"/>
                    </a:cubicBezTo>
                    <a:cubicBezTo>
                      <a:pt x="2645" y="77"/>
                      <a:pt x="2352" y="1"/>
                      <a:pt x="20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69"/>
              <p:cNvSpPr/>
              <p:nvPr/>
            </p:nvSpPr>
            <p:spPr>
              <a:xfrm rot="-362304">
                <a:off x="1407735" y="3056576"/>
                <a:ext cx="51503" cy="51653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6" extrusionOk="0">
                    <a:moveTo>
                      <a:pt x="1418" y="1"/>
                    </a:moveTo>
                    <a:cubicBezTo>
                      <a:pt x="1266" y="1"/>
                      <a:pt x="1097" y="35"/>
                      <a:pt x="929" y="80"/>
                    </a:cubicBezTo>
                    <a:cubicBezTo>
                      <a:pt x="381" y="259"/>
                      <a:pt x="0" y="913"/>
                      <a:pt x="191" y="1449"/>
                    </a:cubicBezTo>
                    <a:cubicBezTo>
                      <a:pt x="321" y="1824"/>
                      <a:pt x="720" y="2065"/>
                      <a:pt x="1103" y="2065"/>
                    </a:cubicBezTo>
                    <a:cubicBezTo>
                      <a:pt x="1280" y="2065"/>
                      <a:pt x="1453" y="2014"/>
                      <a:pt x="1596" y="1902"/>
                    </a:cubicBezTo>
                    <a:cubicBezTo>
                      <a:pt x="1858" y="1687"/>
                      <a:pt x="1977" y="1342"/>
                      <a:pt x="2024" y="1009"/>
                    </a:cubicBezTo>
                    <a:cubicBezTo>
                      <a:pt x="2060" y="711"/>
                      <a:pt x="2048" y="378"/>
                      <a:pt x="1846" y="163"/>
                    </a:cubicBezTo>
                    <a:cubicBezTo>
                      <a:pt x="1739" y="44"/>
                      <a:pt x="1589" y="1"/>
                      <a:pt x="1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69"/>
              <p:cNvSpPr/>
              <p:nvPr/>
            </p:nvSpPr>
            <p:spPr>
              <a:xfrm rot="-362304">
                <a:off x="1457363" y="2968154"/>
                <a:ext cx="88729" cy="185684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7427" extrusionOk="0">
                    <a:moveTo>
                      <a:pt x="1282" y="1"/>
                    </a:moveTo>
                    <a:cubicBezTo>
                      <a:pt x="1155" y="1"/>
                      <a:pt x="1020" y="32"/>
                      <a:pt x="881" y="98"/>
                    </a:cubicBezTo>
                    <a:cubicBezTo>
                      <a:pt x="0" y="503"/>
                      <a:pt x="393" y="1372"/>
                      <a:pt x="679" y="2015"/>
                    </a:cubicBezTo>
                    <a:cubicBezTo>
                      <a:pt x="1322" y="3444"/>
                      <a:pt x="1000" y="5087"/>
                      <a:pt x="691" y="6611"/>
                    </a:cubicBezTo>
                    <a:cubicBezTo>
                      <a:pt x="631" y="6885"/>
                      <a:pt x="619" y="7242"/>
                      <a:pt x="857" y="7385"/>
                    </a:cubicBezTo>
                    <a:cubicBezTo>
                      <a:pt x="912" y="7414"/>
                      <a:pt x="970" y="7427"/>
                      <a:pt x="1028" y="7427"/>
                    </a:cubicBezTo>
                    <a:cubicBezTo>
                      <a:pt x="1234" y="7427"/>
                      <a:pt x="1450" y="7269"/>
                      <a:pt x="1607" y="7111"/>
                    </a:cubicBezTo>
                    <a:cubicBezTo>
                      <a:pt x="2381" y="6385"/>
                      <a:pt x="3191" y="5599"/>
                      <a:pt x="3453" y="4575"/>
                    </a:cubicBezTo>
                    <a:cubicBezTo>
                      <a:pt x="3536" y="4194"/>
                      <a:pt x="3548" y="3766"/>
                      <a:pt x="3310" y="3456"/>
                    </a:cubicBezTo>
                    <a:cubicBezTo>
                      <a:pt x="3155" y="3289"/>
                      <a:pt x="2977" y="3134"/>
                      <a:pt x="2798" y="3004"/>
                    </a:cubicBezTo>
                    <a:cubicBezTo>
                      <a:pt x="2560" y="2801"/>
                      <a:pt x="2393" y="2527"/>
                      <a:pt x="2310" y="2218"/>
                    </a:cubicBezTo>
                    <a:cubicBezTo>
                      <a:pt x="2191" y="1789"/>
                      <a:pt x="2262" y="1325"/>
                      <a:pt x="2167" y="884"/>
                    </a:cubicBezTo>
                    <a:cubicBezTo>
                      <a:pt x="2065" y="367"/>
                      <a:pt x="1721" y="1"/>
                      <a:pt x="12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69"/>
              <p:cNvSpPr/>
              <p:nvPr/>
            </p:nvSpPr>
            <p:spPr>
              <a:xfrm rot="-362304">
                <a:off x="946118" y="2485587"/>
                <a:ext cx="395919" cy="20083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8033" extrusionOk="0">
                    <a:moveTo>
                      <a:pt x="15407" y="0"/>
                    </a:moveTo>
                    <a:cubicBezTo>
                      <a:pt x="10014" y="822"/>
                      <a:pt x="4823" y="2655"/>
                      <a:pt x="108" y="5394"/>
                    </a:cubicBezTo>
                    <a:cubicBezTo>
                      <a:pt x="36" y="5727"/>
                      <a:pt x="1" y="6049"/>
                      <a:pt x="108" y="6263"/>
                    </a:cubicBezTo>
                    <a:cubicBezTo>
                      <a:pt x="227" y="6489"/>
                      <a:pt x="703" y="6418"/>
                      <a:pt x="870" y="6692"/>
                    </a:cubicBezTo>
                    <a:cubicBezTo>
                      <a:pt x="977" y="6858"/>
                      <a:pt x="846" y="7346"/>
                      <a:pt x="965" y="7584"/>
                    </a:cubicBezTo>
                    <a:cubicBezTo>
                      <a:pt x="1076" y="7833"/>
                      <a:pt x="1350" y="8032"/>
                      <a:pt x="1623" y="8032"/>
                    </a:cubicBezTo>
                    <a:cubicBezTo>
                      <a:pt x="1703" y="8032"/>
                      <a:pt x="1783" y="8015"/>
                      <a:pt x="1858" y="7977"/>
                    </a:cubicBezTo>
                    <a:cubicBezTo>
                      <a:pt x="2132" y="7835"/>
                      <a:pt x="2251" y="7465"/>
                      <a:pt x="2537" y="7382"/>
                    </a:cubicBezTo>
                    <a:cubicBezTo>
                      <a:pt x="2578" y="7370"/>
                      <a:pt x="2619" y="7365"/>
                      <a:pt x="2659" y="7365"/>
                    </a:cubicBezTo>
                    <a:cubicBezTo>
                      <a:pt x="2986" y="7365"/>
                      <a:pt x="3268" y="7719"/>
                      <a:pt x="3596" y="7846"/>
                    </a:cubicBezTo>
                    <a:cubicBezTo>
                      <a:pt x="3688" y="7881"/>
                      <a:pt x="3779" y="7897"/>
                      <a:pt x="3868" y="7897"/>
                    </a:cubicBezTo>
                    <a:cubicBezTo>
                      <a:pt x="4391" y="7897"/>
                      <a:pt x="4863" y="7355"/>
                      <a:pt x="5239" y="6918"/>
                    </a:cubicBezTo>
                    <a:cubicBezTo>
                      <a:pt x="6216" y="5751"/>
                      <a:pt x="7537" y="4918"/>
                      <a:pt x="9014" y="4525"/>
                    </a:cubicBezTo>
                    <a:cubicBezTo>
                      <a:pt x="9764" y="4322"/>
                      <a:pt x="10573" y="4227"/>
                      <a:pt x="11204" y="3763"/>
                    </a:cubicBezTo>
                    <a:cubicBezTo>
                      <a:pt x="11693" y="3417"/>
                      <a:pt x="12014" y="2882"/>
                      <a:pt x="12467" y="2489"/>
                    </a:cubicBezTo>
                    <a:cubicBezTo>
                      <a:pt x="13288" y="1774"/>
                      <a:pt x="14431" y="1596"/>
                      <a:pt x="15348" y="1000"/>
                    </a:cubicBezTo>
                    <a:cubicBezTo>
                      <a:pt x="15586" y="857"/>
                      <a:pt x="15836" y="596"/>
                      <a:pt x="15741" y="322"/>
                    </a:cubicBezTo>
                    <a:cubicBezTo>
                      <a:pt x="15681" y="167"/>
                      <a:pt x="15562" y="60"/>
                      <a:pt x="15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69"/>
              <p:cNvSpPr/>
              <p:nvPr/>
            </p:nvSpPr>
            <p:spPr>
              <a:xfrm rot="-362304">
                <a:off x="1666187" y="2692658"/>
                <a:ext cx="72354" cy="45252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810" extrusionOk="0">
                    <a:moveTo>
                      <a:pt x="1765" y="0"/>
                    </a:moveTo>
                    <a:cubicBezTo>
                      <a:pt x="1629" y="0"/>
                      <a:pt x="1493" y="14"/>
                      <a:pt x="1357" y="41"/>
                    </a:cubicBezTo>
                    <a:lnTo>
                      <a:pt x="1346" y="113"/>
                    </a:lnTo>
                    <a:cubicBezTo>
                      <a:pt x="1287" y="108"/>
                      <a:pt x="1229" y="106"/>
                      <a:pt x="1171" y="106"/>
                    </a:cubicBezTo>
                    <a:cubicBezTo>
                      <a:pt x="944" y="106"/>
                      <a:pt x="718" y="142"/>
                      <a:pt x="500" y="208"/>
                    </a:cubicBezTo>
                    <a:cubicBezTo>
                      <a:pt x="214" y="303"/>
                      <a:pt x="24" y="553"/>
                      <a:pt x="0" y="851"/>
                    </a:cubicBezTo>
                    <a:cubicBezTo>
                      <a:pt x="12" y="1101"/>
                      <a:pt x="143" y="1327"/>
                      <a:pt x="345" y="1470"/>
                    </a:cubicBezTo>
                    <a:cubicBezTo>
                      <a:pt x="639" y="1690"/>
                      <a:pt x="994" y="1810"/>
                      <a:pt x="1353" y="1810"/>
                    </a:cubicBezTo>
                    <a:cubicBezTo>
                      <a:pt x="1518" y="1810"/>
                      <a:pt x="1684" y="1785"/>
                      <a:pt x="1846" y="1732"/>
                    </a:cubicBezTo>
                    <a:cubicBezTo>
                      <a:pt x="2358" y="1542"/>
                      <a:pt x="2739" y="1113"/>
                      <a:pt x="2870" y="589"/>
                    </a:cubicBezTo>
                    <a:cubicBezTo>
                      <a:pt x="2893" y="518"/>
                      <a:pt x="2893" y="434"/>
                      <a:pt x="2870" y="363"/>
                    </a:cubicBezTo>
                    <a:cubicBezTo>
                      <a:pt x="2834" y="303"/>
                      <a:pt x="2774" y="268"/>
                      <a:pt x="2715" y="232"/>
                    </a:cubicBezTo>
                    <a:cubicBezTo>
                      <a:pt x="2420" y="80"/>
                      <a:pt x="2095" y="0"/>
                      <a:pt x="1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69"/>
              <p:cNvSpPr/>
              <p:nvPr/>
            </p:nvSpPr>
            <p:spPr>
              <a:xfrm rot="-362304">
                <a:off x="1642334" y="3291624"/>
                <a:ext cx="24426" cy="23126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25" extrusionOk="0">
                    <a:moveTo>
                      <a:pt x="655" y="1"/>
                    </a:moveTo>
                    <a:cubicBezTo>
                      <a:pt x="560" y="167"/>
                      <a:pt x="310" y="155"/>
                      <a:pt x="155" y="274"/>
                    </a:cubicBezTo>
                    <a:cubicBezTo>
                      <a:pt x="0" y="429"/>
                      <a:pt x="12" y="691"/>
                      <a:pt x="179" y="834"/>
                    </a:cubicBezTo>
                    <a:cubicBezTo>
                      <a:pt x="260" y="894"/>
                      <a:pt x="355" y="924"/>
                      <a:pt x="449" y="924"/>
                    </a:cubicBezTo>
                    <a:cubicBezTo>
                      <a:pt x="560" y="924"/>
                      <a:pt x="672" y="882"/>
                      <a:pt x="762" y="798"/>
                    </a:cubicBezTo>
                    <a:cubicBezTo>
                      <a:pt x="917" y="644"/>
                      <a:pt x="976" y="417"/>
                      <a:pt x="917" y="215"/>
                    </a:cubicBezTo>
                    <a:lnTo>
                      <a:pt x="655" y="132"/>
                    </a:ln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69"/>
              <p:cNvSpPr/>
              <p:nvPr/>
            </p:nvSpPr>
            <p:spPr>
              <a:xfrm rot="-362304">
                <a:off x="1197234" y="3616608"/>
                <a:ext cx="21526" cy="1825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730" extrusionOk="0">
                    <a:moveTo>
                      <a:pt x="334" y="1"/>
                    </a:moveTo>
                    <a:cubicBezTo>
                      <a:pt x="286" y="215"/>
                      <a:pt x="0" y="370"/>
                      <a:pt x="72" y="572"/>
                    </a:cubicBezTo>
                    <a:cubicBezTo>
                      <a:pt x="107" y="644"/>
                      <a:pt x="191" y="703"/>
                      <a:pt x="274" y="715"/>
                    </a:cubicBezTo>
                    <a:cubicBezTo>
                      <a:pt x="311" y="725"/>
                      <a:pt x="349" y="729"/>
                      <a:pt x="388" y="729"/>
                    </a:cubicBezTo>
                    <a:cubicBezTo>
                      <a:pt x="587" y="729"/>
                      <a:pt x="794" y="607"/>
                      <a:pt x="834" y="417"/>
                    </a:cubicBezTo>
                    <a:cubicBezTo>
                      <a:pt x="861" y="244"/>
                      <a:pt x="679" y="64"/>
                      <a:pt x="517" y="64"/>
                    </a:cubicBezTo>
                    <a:cubicBezTo>
                      <a:pt x="468" y="64"/>
                      <a:pt x="420" y="81"/>
                      <a:pt x="381" y="120"/>
                    </a:cubicBez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69"/>
              <p:cNvSpPr/>
              <p:nvPr/>
            </p:nvSpPr>
            <p:spPr>
              <a:xfrm rot="-362304">
                <a:off x="1159623" y="3609287"/>
                <a:ext cx="14376" cy="13751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50" extrusionOk="0">
                    <a:moveTo>
                      <a:pt x="276" y="0"/>
                    </a:moveTo>
                    <a:lnTo>
                      <a:pt x="360" y="203"/>
                    </a:lnTo>
                    <a:cubicBezTo>
                      <a:pt x="331" y="176"/>
                      <a:pt x="298" y="165"/>
                      <a:pt x="265" y="165"/>
                    </a:cubicBezTo>
                    <a:cubicBezTo>
                      <a:pt x="135" y="165"/>
                      <a:pt x="0" y="341"/>
                      <a:pt x="86" y="465"/>
                    </a:cubicBezTo>
                    <a:cubicBezTo>
                      <a:pt x="127" y="523"/>
                      <a:pt x="193" y="550"/>
                      <a:pt x="263" y="550"/>
                    </a:cubicBezTo>
                    <a:cubicBezTo>
                      <a:pt x="376" y="550"/>
                      <a:pt x="497" y="480"/>
                      <a:pt x="526" y="369"/>
                    </a:cubicBezTo>
                    <a:cubicBezTo>
                      <a:pt x="574" y="203"/>
                      <a:pt x="455" y="24"/>
                      <a:pt x="2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69"/>
              <p:cNvSpPr/>
              <p:nvPr/>
            </p:nvSpPr>
            <p:spPr>
              <a:xfrm rot="-362304">
                <a:off x="1243990" y="3598102"/>
                <a:ext cx="16926" cy="17426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97" extrusionOk="0">
                    <a:moveTo>
                      <a:pt x="273" y="0"/>
                    </a:moveTo>
                    <a:cubicBezTo>
                      <a:pt x="262" y="0"/>
                      <a:pt x="251" y="1"/>
                      <a:pt x="239" y="2"/>
                    </a:cubicBezTo>
                    <a:lnTo>
                      <a:pt x="251" y="2"/>
                    </a:lnTo>
                    <a:lnTo>
                      <a:pt x="251" y="73"/>
                    </a:lnTo>
                    <a:cubicBezTo>
                      <a:pt x="72" y="192"/>
                      <a:pt x="1" y="419"/>
                      <a:pt x="48" y="621"/>
                    </a:cubicBezTo>
                    <a:cubicBezTo>
                      <a:pt x="113" y="673"/>
                      <a:pt x="187" y="697"/>
                      <a:pt x="262" y="697"/>
                    </a:cubicBezTo>
                    <a:cubicBezTo>
                      <a:pt x="408" y="697"/>
                      <a:pt x="553" y="604"/>
                      <a:pt x="608" y="454"/>
                    </a:cubicBezTo>
                    <a:cubicBezTo>
                      <a:pt x="676" y="227"/>
                      <a:pt x="506" y="0"/>
                      <a:pt x="2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69"/>
              <p:cNvSpPr/>
              <p:nvPr/>
            </p:nvSpPr>
            <p:spPr>
              <a:xfrm rot="-362304">
                <a:off x="1723659" y="3270334"/>
                <a:ext cx="23401" cy="3340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336" extrusionOk="0">
                    <a:moveTo>
                      <a:pt x="295" y="0"/>
                    </a:moveTo>
                    <a:cubicBezTo>
                      <a:pt x="157" y="0"/>
                      <a:pt x="1" y="178"/>
                      <a:pt x="19" y="342"/>
                    </a:cubicBezTo>
                    <a:cubicBezTo>
                      <a:pt x="31" y="544"/>
                      <a:pt x="209" y="723"/>
                      <a:pt x="293" y="913"/>
                    </a:cubicBezTo>
                    <a:cubicBezTo>
                      <a:pt x="328" y="1033"/>
                      <a:pt x="376" y="1140"/>
                      <a:pt x="448" y="1235"/>
                    </a:cubicBezTo>
                    <a:cubicBezTo>
                      <a:pt x="487" y="1298"/>
                      <a:pt x="564" y="1335"/>
                      <a:pt x="642" y="1335"/>
                    </a:cubicBezTo>
                    <a:cubicBezTo>
                      <a:pt x="682" y="1335"/>
                      <a:pt x="721" y="1326"/>
                      <a:pt x="757" y="1306"/>
                    </a:cubicBezTo>
                    <a:cubicBezTo>
                      <a:pt x="793" y="1259"/>
                      <a:pt x="829" y="1211"/>
                      <a:pt x="840" y="1152"/>
                    </a:cubicBezTo>
                    <a:cubicBezTo>
                      <a:pt x="912" y="949"/>
                      <a:pt x="936" y="747"/>
                      <a:pt x="912" y="532"/>
                    </a:cubicBezTo>
                    <a:cubicBezTo>
                      <a:pt x="876" y="330"/>
                      <a:pt x="614" y="68"/>
                      <a:pt x="412" y="56"/>
                    </a:cubicBezTo>
                    <a:cubicBezTo>
                      <a:pt x="378" y="17"/>
                      <a:pt x="337" y="0"/>
                      <a:pt x="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69"/>
              <p:cNvSpPr/>
              <p:nvPr/>
            </p:nvSpPr>
            <p:spPr>
              <a:xfrm rot="-362304">
                <a:off x="1340845" y="3343177"/>
                <a:ext cx="1071352" cy="1148306"/>
              </a:xfrm>
              <a:custGeom>
                <a:avLst/>
                <a:gdLst/>
                <a:ahLst/>
                <a:cxnLst/>
                <a:rect l="l" t="t" r="r" b="b"/>
                <a:pathLst>
                  <a:path w="42852" h="45930" extrusionOk="0">
                    <a:moveTo>
                      <a:pt x="17496" y="1"/>
                    </a:moveTo>
                    <a:cubicBezTo>
                      <a:pt x="17224" y="1"/>
                      <a:pt x="16948" y="31"/>
                      <a:pt x="16681" y="70"/>
                    </a:cubicBezTo>
                    <a:cubicBezTo>
                      <a:pt x="15360" y="284"/>
                      <a:pt x="14074" y="677"/>
                      <a:pt x="12859" y="1248"/>
                    </a:cubicBezTo>
                    <a:cubicBezTo>
                      <a:pt x="12510" y="1409"/>
                      <a:pt x="12137" y="1585"/>
                      <a:pt x="11772" y="1585"/>
                    </a:cubicBezTo>
                    <a:cubicBezTo>
                      <a:pt x="11678" y="1585"/>
                      <a:pt x="11583" y="1573"/>
                      <a:pt x="11490" y="1546"/>
                    </a:cubicBezTo>
                    <a:cubicBezTo>
                      <a:pt x="11085" y="1427"/>
                      <a:pt x="10788" y="1034"/>
                      <a:pt x="10383" y="951"/>
                    </a:cubicBezTo>
                    <a:cubicBezTo>
                      <a:pt x="10378" y="949"/>
                      <a:pt x="10372" y="948"/>
                      <a:pt x="10366" y="948"/>
                    </a:cubicBezTo>
                    <a:cubicBezTo>
                      <a:pt x="10024" y="948"/>
                      <a:pt x="8313" y="3219"/>
                      <a:pt x="7752" y="3558"/>
                    </a:cubicBezTo>
                    <a:cubicBezTo>
                      <a:pt x="6478" y="4332"/>
                      <a:pt x="5037" y="4749"/>
                      <a:pt x="3763" y="5511"/>
                    </a:cubicBezTo>
                    <a:cubicBezTo>
                      <a:pt x="1525" y="6868"/>
                      <a:pt x="1" y="9428"/>
                      <a:pt x="144" y="12035"/>
                    </a:cubicBezTo>
                    <a:cubicBezTo>
                      <a:pt x="215" y="13250"/>
                      <a:pt x="620" y="14417"/>
                      <a:pt x="1025" y="15560"/>
                    </a:cubicBezTo>
                    <a:cubicBezTo>
                      <a:pt x="2120" y="18703"/>
                      <a:pt x="3406" y="22072"/>
                      <a:pt x="6216" y="23834"/>
                    </a:cubicBezTo>
                    <a:cubicBezTo>
                      <a:pt x="8728" y="25406"/>
                      <a:pt x="11919" y="25323"/>
                      <a:pt x="14753" y="26204"/>
                    </a:cubicBezTo>
                    <a:cubicBezTo>
                      <a:pt x="15646" y="26478"/>
                      <a:pt x="16562" y="26894"/>
                      <a:pt x="17039" y="27704"/>
                    </a:cubicBezTo>
                    <a:cubicBezTo>
                      <a:pt x="17562" y="28609"/>
                      <a:pt x="17360" y="29752"/>
                      <a:pt x="17265" y="30811"/>
                    </a:cubicBezTo>
                    <a:cubicBezTo>
                      <a:pt x="16872" y="35348"/>
                      <a:pt x="18777" y="39884"/>
                      <a:pt x="18467" y="44396"/>
                    </a:cubicBezTo>
                    <a:cubicBezTo>
                      <a:pt x="18408" y="45182"/>
                      <a:pt x="19003" y="45861"/>
                      <a:pt x="19789" y="45920"/>
                    </a:cubicBezTo>
                    <a:cubicBezTo>
                      <a:pt x="19894" y="45927"/>
                      <a:pt x="19999" y="45930"/>
                      <a:pt x="20104" y="45930"/>
                    </a:cubicBezTo>
                    <a:cubicBezTo>
                      <a:pt x="22028" y="45930"/>
                      <a:pt x="23988" y="44921"/>
                      <a:pt x="25659" y="43837"/>
                    </a:cubicBezTo>
                    <a:cubicBezTo>
                      <a:pt x="29826" y="41110"/>
                      <a:pt x="33743" y="37407"/>
                      <a:pt x="34957" y="32574"/>
                    </a:cubicBezTo>
                    <a:cubicBezTo>
                      <a:pt x="35148" y="31776"/>
                      <a:pt x="35303" y="30907"/>
                      <a:pt x="35898" y="30335"/>
                    </a:cubicBezTo>
                    <a:cubicBezTo>
                      <a:pt x="36481" y="29752"/>
                      <a:pt x="37553" y="29478"/>
                      <a:pt x="37732" y="28645"/>
                    </a:cubicBezTo>
                    <a:cubicBezTo>
                      <a:pt x="37839" y="28133"/>
                      <a:pt x="37553" y="27632"/>
                      <a:pt x="37434" y="27121"/>
                    </a:cubicBezTo>
                    <a:cubicBezTo>
                      <a:pt x="37220" y="26132"/>
                      <a:pt x="37684" y="25120"/>
                      <a:pt x="38315" y="24334"/>
                    </a:cubicBezTo>
                    <a:cubicBezTo>
                      <a:pt x="38946" y="23549"/>
                      <a:pt x="39756" y="22906"/>
                      <a:pt x="40399" y="22132"/>
                    </a:cubicBezTo>
                    <a:cubicBezTo>
                      <a:pt x="42125" y="20024"/>
                      <a:pt x="42470" y="17143"/>
                      <a:pt x="42744" y="14428"/>
                    </a:cubicBezTo>
                    <a:cubicBezTo>
                      <a:pt x="42816" y="13655"/>
                      <a:pt x="42851" y="12750"/>
                      <a:pt x="42244" y="12250"/>
                    </a:cubicBezTo>
                    <a:cubicBezTo>
                      <a:pt x="41994" y="12035"/>
                      <a:pt x="41649" y="11940"/>
                      <a:pt x="41327" y="11845"/>
                    </a:cubicBezTo>
                    <a:cubicBezTo>
                      <a:pt x="38327" y="10940"/>
                      <a:pt x="35636" y="9225"/>
                      <a:pt x="33541" y="6904"/>
                    </a:cubicBezTo>
                    <a:cubicBezTo>
                      <a:pt x="31505" y="4618"/>
                      <a:pt x="29921" y="1665"/>
                      <a:pt x="27087" y="522"/>
                    </a:cubicBezTo>
                    <a:cubicBezTo>
                      <a:pt x="26845" y="434"/>
                      <a:pt x="26580" y="355"/>
                      <a:pt x="26322" y="355"/>
                    </a:cubicBezTo>
                    <a:cubicBezTo>
                      <a:pt x="26163" y="355"/>
                      <a:pt x="26007" y="385"/>
                      <a:pt x="25861" y="462"/>
                    </a:cubicBezTo>
                    <a:cubicBezTo>
                      <a:pt x="25659" y="605"/>
                      <a:pt x="25468" y="784"/>
                      <a:pt x="25325" y="998"/>
                    </a:cubicBezTo>
                    <a:cubicBezTo>
                      <a:pt x="24600" y="1873"/>
                      <a:pt x="23465" y="2318"/>
                      <a:pt x="22334" y="2318"/>
                    </a:cubicBezTo>
                    <a:cubicBezTo>
                      <a:pt x="21309" y="2318"/>
                      <a:pt x="20287" y="1954"/>
                      <a:pt x="19575" y="1213"/>
                    </a:cubicBezTo>
                    <a:cubicBezTo>
                      <a:pt x="19277" y="891"/>
                      <a:pt x="19015" y="522"/>
                      <a:pt x="18646" y="284"/>
                    </a:cubicBezTo>
                    <a:cubicBezTo>
                      <a:pt x="18303" y="70"/>
                      <a:pt x="17904" y="1"/>
                      <a:pt x="174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69"/>
              <p:cNvSpPr/>
              <p:nvPr/>
            </p:nvSpPr>
            <p:spPr>
              <a:xfrm rot="-362304">
                <a:off x="1422130" y="2472690"/>
                <a:ext cx="1211259" cy="1085228"/>
              </a:xfrm>
              <a:custGeom>
                <a:avLst/>
                <a:gdLst/>
                <a:ahLst/>
                <a:cxnLst/>
                <a:rect l="l" t="t" r="r" b="b"/>
                <a:pathLst>
                  <a:path w="48448" h="43407" extrusionOk="0">
                    <a:moveTo>
                      <a:pt x="22253" y="1"/>
                    </a:moveTo>
                    <a:lnTo>
                      <a:pt x="22253" y="1"/>
                    </a:lnTo>
                    <a:cubicBezTo>
                      <a:pt x="22313" y="417"/>
                      <a:pt x="22599" y="763"/>
                      <a:pt x="22849" y="1108"/>
                    </a:cubicBezTo>
                    <a:cubicBezTo>
                      <a:pt x="23087" y="1453"/>
                      <a:pt x="23289" y="1930"/>
                      <a:pt x="23099" y="2311"/>
                    </a:cubicBezTo>
                    <a:cubicBezTo>
                      <a:pt x="22872" y="2775"/>
                      <a:pt x="22206" y="2906"/>
                      <a:pt x="21991" y="3382"/>
                    </a:cubicBezTo>
                    <a:cubicBezTo>
                      <a:pt x="21789" y="3846"/>
                      <a:pt x="22146" y="4370"/>
                      <a:pt x="22527" y="4716"/>
                    </a:cubicBezTo>
                    <a:cubicBezTo>
                      <a:pt x="22908" y="5061"/>
                      <a:pt x="23372" y="5394"/>
                      <a:pt x="23480" y="5894"/>
                    </a:cubicBezTo>
                    <a:cubicBezTo>
                      <a:pt x="23563" y="6311"/>
                      <a:pt x="23361" y="6728"/>
                      <a:pt x="23277" y="7156"/>
                    </a:cubicBezTo>
                    <a:cubicBezTo>
                      <a:pt x="23194" y="7573"/>
                      <a:pt x="23337" y="8121"/>
                      <a:pt x="23753" y="8216"/>
                    </a:cubicBezTo>
                    <a:cubicBezTo>
                      <a:pt x="23799" y="8226"/>
                      <a:pt x="23845" y="8229"/>
                      <a:pt x="23891" y="8229"/>
                    </a:cubicBezTo>
                    <a:cubicBezTo>
                      <a:pt x="24000" y="8229"/>
                      <a:pt x="24111" y="8211"/>
                      <a:pt x="24216" y="8211"/>
                    </a:cubicBezTo>
                    <a:cubicBezTo>
                      <a:pt x="24292" y="8211"/>
                      <a:pt x="24365" y="8220"/>
                      <a:pt x="24432" y="8252"/>
                    </a:cubicBezTo>
                    <a:cubicBezTo>
                      <a:pt x="24789" y="8418"/>
                      <a:pt x="24670" y="9002"/>
                      <a:pt x="24373" y="9264"/>
                    </a:cubicBezTo>
                    <a:cubicBezTo>
                      <a:pt x="24087" y="9538"/>
                      <a:pt x="23670" y="9716"/>
                      <a:pt x="23515" y="10085"/>
                    </a:cubicBezTo>
                    <a:cubicBezTo>
                      <a:pt x="23277" y="10645"/>
                      <a:pt x="23742" y="11359"/>
                      <a:pt x="23408" y="11871"/>
                    </a:cubicBezTo>
                    <a:cubicBezTo>
                      <a:pt x="23277" y="12038"/>
                      <a:pt x="23099" y="12181"/>
                      <a:pt x="22896" y="12276"/>
                    </a:cubicBezTo>
                    <a:lnTo>
                      <a:pt x="20194" y="13764"/>
                    </a:lnTo>
                    <a:cubicBezTo>
                      <a:pt x="20015" y="13836"/>
                      <a:pt x="19860" y="13967"/>
                      <a:pt x="19741" y="14122"/>
                    </a:cubicBezTo>
                    <a:cubicBezTo>
                      <a:pt x="19372" y="14657"/>
                      <a:pt x="19991" y="15324"/>
                      <a:pt x="20098" y="15967"/>
                    </a:cubicBezTo>
                    <a:cubicBezTo>
                      <a:pt x="20194" y="16527"/>
                      <a:pt x="19872" y="17086"/>
                      <a:pt x="19432" y="17431"/>
                    </a:cubicBezTo>
                    <a:cubicBezTo>
                      <a:pt x="18991" y="17789"/>
                      <a:pt x="18443" y="17967"/>
                      <a:pt x="17908" y="18146"/>
                    </a:cubicBezTo>
                    <a:cubicBezTo>
                      <a:pt x="17478" y="18285"/>
                      <a:pt x="16980" y="18406"/>
                      <a:pt x="16524" y="18406"/>
                    </a:cubicBezTo>
                    <a:cubicBezTo>
                      <a:pt x="16006" y="18406"/>
                      <a:pt x="15541" y="18251"/>
                      <a:pt x="15288" y="17789"/>
                    </a:cubicBezTo>
                    <a:cubicBezTo>
                      <a:pt x="15169" y="17598"/>
                      <a:pt x="15145" y="17372"/>
                      <a:pt x="15229" y="17181"/>
                    </a:cubicBezTo>
                    <a:cubicBezTo>
                      <a:pt x="15393" y="16837"/>
                      <a:pt x="15779" y="16809"/>
                      <a:pt x="16179" y="16809"/>
                    </a:cubicBezTo>
                    <a:cubicBezTo>
                      <a:pt x="16259" y="16809"/>
                      <a:pt x="16339" y="16810"/>
                      <a:pt x="16418" y="16810"/>
                    </a:cubicBezTo>
                    <a:cubicBezTo>
                      <a:pt x="16836" y="16810"/>
                      <a:pt x="17226" y="16778"/>
                      <a:pt x="17348" y="16384"/>
                    </a:cubicBezTo>
                    <a:cubicBezTo>
                      <a:pt x="17443" y="16050"/>
                      <a:pt x="17288" y="15705"/>
                      <a:pt x="16979" y="15562"/>
                    </a:cubicBezTo>
                    <a:cubicBezTo>
                      <a:pt x="15785" y="14955"/>
                      <a:pt x="14475" y="14232"/>
                      <a:pt x="13134" y="14232"/>
                    </a:cubicBezTo>
                    <a:cubicBezTo>
                      <a:pt x="12924" y="14232"/>
                      <a:pt x="12713" y="14250"/>
                      <a:pt x="12502" y="14288"/>
                    </a:cubicBezTo>
                    <a:cubicBezTo>
                      <a:pt x="11835" y="14407"/>
                      <a:pt x="11228" y="14729"/>
                      <a:pt x="10633" y="15062"/>
                    </a:cubicBezTo>
                    <a:lnTo>
                      <a:pt x="8549" y="16181"/>
                    </a:lnTo>
                    <a:cubicBezTo>
                      <a:pt x="7728" y="16622"/>
                      <a:pt x="6847" y="17122"/>
                      <a:pt x="6585" y="18086"/>
                    </a:cubicBezTo>
                    <a:cubicBezTo>
                      <a:pt x="6454" y="18551"/>
                      <a:pt x="6573" y="19051"/>
                      <a:pt x="6918" y="19384"/>
                    </a:cubicBezTo>
                    <a:cubicBezTo>
                      <a:pt x="7148" y="19600"/>
                      <a:pt x="7410" y="19689"/>
                      <a:pt x="7677" y="19689"/>
                    </a:cubicBezTo>
                    <a:cubicBezTo>
                      <a:pt x="8100" y="19689"/>
                      <a:pt x="8535" y="19467"/>
                      <a:pt x="8871" y="19182"/>
                    </a:cubicBezTo>
                    <a:cubicBezTo>
                      <a:pt x="9335" y="18813"/>
                      <a:pt x="9692" y="18313"/>
                      <a:pt x="10204" y="18003"/>
                    </a:cubicBezTo>
                    <a:cubicBezTo>
                      <a:pt x="10579" y="17779"/>
                      <a:pt x="10997" y="17668"/>
                      <a:pt x="11414" y="17668"/>
                    </a:cubicBezTo>
                    <a:cubicBezTo>
                      <a:pt x="11884" y="17668"/>
                      <a:pt x="12354" y="17809"/>
                      <a:pt x="12764" y="18086"/>
                    </a:cubicBezTo>
                    <a:cubicBezTo>
                      <a:pt x="12907" y="18622"/>
                      <a:pt x="13074" y="19182"/>
                      <a:pt x="12990" y="19729"/>
                    </a:cubicBezTo>
                    <a:cubicBezTo>
                      <a:pt x="12907" y="20289"/>
                      <a:pt x="12502" y="20837"/>
                      <a:pt x="11942" y="20908"/>
                    </a:cubicBezTo>
                    <a:cubicBezTo>
                      <a:pt x="11908" y="20912"/>
                      <a:pt x="11874" y="20914"/>
                      <a:pt x="11841" y="20914"/>
                    </a:cubicBezTo>
                    <a:cubicBezTo>
                      <a:pt x="11402" y="20914"/>
                      <a:pt x="10993" y="20566"/>
                      <a:pt x="10871" y="20146"/>
                    </a:cubicBezTo>
                    <a:cubicBezTo>
                      <a:pt x="10814" y="19953"/>
                      <a:pt x="10638" y="19836"/>
                      <a:pt x="10456" y="19836"/>
                    </a:cubicBezTo>
                    <a:cubicBezTo>
                      <a:pt x="10369" y="19836"/>
                      <a:pt x="10281" y="19862"/>
                      <a:pt x="10204" y="19920"/>
                    </a:cubicBezTo>
                    <a:cubicBezTo>
                      <a:pt x="10109" y="19991"/>
                      <a:pt x="10026" y="20075"/>
                      <a:pt x="9966" y="20182"/>
                    </a:cubicBezTo>
                    <a:cubicBezTo>
                      <a:pt x="9776" y="20479"/>
                      <a:pt x="9704" y="20825"/>
                      <a:pt x="9585" y="21158"/>
                    </a:cubicBezTo>
                    <a:cubicBezTo>
                      <a:pt x="9204" y="22182"/>
                      <a:pt x="8275" y="22885"/>
                      <a:pt x="7406" y="23527"/>
                    </a:cubicBezTo>
                    <a:cubicBezTo>
                      <a:pt x="6216" y="24409"/>
                      <a:pt x="4977" y="25313"/>
                      <a:pt x="3537" y="25671"/>
                    </a:cubicBezTo>
                    <a:cubicBezTo>
                      <a:pt x="3322" y="25730"/>
                      <a:pt x="3072" y="25778"/>
                      <a:pt x="2953" y="25968"/>
                    </a:cubicBezTo>
                    <a:cubicBezTo>
                      <a:pt x="2703" y="26385"/>
                      <a:pt x="3299" y="26814"/>
                      <a:pt x="3441" y="27278"/>
                    </a:cubicBezTo>
                    <a:cubicBezTo>
                      <a:pt x="3559" y="27696"/>
                      <a:pt x="3205" y="28364"/>
                      <a:pt x="2769" y="28364"/>
                    </a:cubicBezTo>
                    <a:cubicBezTo>
                      <a:pt x="2720" y="28364"/>
                      <a:pt x="2670" y="28356"/>
                      <a:pt x="2620" y="28338"/>
                    </a:cubicBezTo>
                    <a:cubicBezTo>
                      <a:pt x="2332" y="28222"/>
                      <a:pt x="2027" y="28152"/>
                      <a:pt x="1724" y="28152"/>
                    </a:cubicBezTo>
                    <a:cubicBezTo>
                      <a:pt x="1462" y="28152"/>
                      <a:pt x="1201" y="28204"/>
                      <a:pt x="953" y="28326"/>
                    </a:cubicBezTo>
                    <a:cubicBezTo>
                      <a:pt x="1" y="28790"/>
                      <a:pt x="155" y="29481"/>
                      <a:pt x="298" y="30112"/>
                    </a:cubicBezTo>
                    <a:cubicBezTo>
                      <a:pt x="512" y="31005"/>
                      <a:pt x="739" y="31898"/>
                      <a:pt x="953" y="32790"/>
                    </a:cubicBezTo>
                    <a:cubicBezTo>
                      <a:pt x="1596" y="32802"/>
                      <a:pt x="2179" y="33136"/>
                      <a:pt x="2525" y="33683"/>
                    </a:cubicBezTo>
                    <a:cubicBezTo>
                      <a:pt x="2561" y="33693"/>
                      <a:pt x="2597" y="33697"/>
                      <a:pt x="2633" y="33697"/>
                    </a:cubicBezTo>
                    <a:cubicBezTo>
                      <a:pt x="2908" y="33697"/>
                      <a:pt x="3147" y="33431"/>
                      <a:pt x="3358" y="33231"/>
                    </a:cubicBezTo>
                    <a:cubicBezTo>
                      <a:pt x="3722" y="32929"/>
                      <a:pt x="4172" y="32768"/>
                      <a:pt x="4626" y="32768"/>
                    </a:cubicBezTo>
                    <a:cubicBezTo>
                      <a:pt x="4869" y="32768"/>
                      <a:pt x="5114" y="32814"/>
                      <a:pt x="5346" y="32910"/>
                    </a:cubicBezTo>
                    <a:lnTo>
                      <a:pt x="6085" y="30564"/>
                    </a:lnTo>
                    <a:cubicBezTo>
                      <a:pt x="6144" y="30338"/>
                      <a:pt x="6227" y="30100"/>
                      <a:pt x="6430" y="29981"/>
                    </a:cubicBezTo>
                    <a:cubicBezTo>
                      <a:pt x="6644" y="29862"/>
                      <a:pt x="6906" y="29909"/>
                      <a:pt x="7132" y="29850"/>
                    </a:cubicBezTo>
                    <a:cubicBezTo>
                      <a:pt x="7644" y="29719"/>
                      <a:pt x="7882" y="29135"/>
                      <a:pt x="7954" y="28611"/>
                    </a:cubicBezTo>
                    <a:cubicBezTo>
                      <a:pt x="8037" y="27933"/>
                      <a:pt x="8002" y="27159"/>
                      <a:pt x="8728" y="26742"/>
                    </a:cubicBezTo>
                    <a:cubicBezTo>
                      <a:pt x="8958" y="26627"/>
                      <a:pt x="9208" y="26565"/>
                      <a:pt x="9463" y="26565"/>
                    </a:cubicBezTo>
                    <a:cubicBezTo>
                      <a:pt x="9551" y="26565"/>
                      <a:pt x="9639" y="26572"/>
                      <a:pt x="9728" y="26587"/>
                    </a:cubicBezTo>
                    <a:cubicBezTo>
                      <a:pt x="10561" y="26718"/>
                      <a:pt x="11169" y="27314"/>
                      <a:pt x="11752" y="27885"/>
                    </a:cubicBezTo>
                    <a:cubicBezTo>
                      <a:pt x="12466" y="28600"/>
                      <a:pt x="13205" y="29338"/>
                      <a:pt x="13657" y="30254"/>
                    </a:cubicBezTo>
                    <a:cubicBezTo>
                      <a:pt x="14062" y="31076"/>
                      <a:pt x="14193" y="32088"/>
                      <a:pt x="13836" y="32921"/>
                    </a:cubicBezTo>
                    <a:cubicBezTo>
                      <a:pt x="13764" y="33088"/>
                      <a:pt x="13883" y="33279"/>
                      <a:pt x="14074" y="33291"/>
                    </a:cubicBezTo>
                    <a:cubicBezTo>
                      <a:pt x="14431" y="33279"/>
                      <a:pt x="14764" y="33076"/>
                      <a:pt x="14943" y="32767"/>
                    </a:cubicBezTo>
                    <a:cubicBezTo>
                      <a:pt x="15193" y="32338"/>
                      <a:pt x="15181" y="31814"/>
                      <a:pt x="15157" y="31326"/>
                    </a:cubicBezTo>
                    <a:lnTo>
                      <a:pt x="15157" y="31326"/>
                    </a:lnTo>
                    <a:lnTo>
                      <a:pt x="15943" y="31767"/>
                    </a:lnTo>
                    <a:cubicBezTo>
                      <a:pt x="16241" y="31267"/>
                      <a:pt x="15895" y="30624"/>
                      <a:pt x="15479" y="30207"/>
                    </a:cubicBezTo>
                    <a:cubicBezTo>
                      <a:pt x="15062" y="29802"/>
                      <a:pt x="14538" y="29397"/>
                      <a:pt x="14443" y="28826"/>
                    </a:cubicBezTo>
                    <a:cubicBezTo>
                      <a:pt x="14383" y="28421"/>
                      <a:pt x="14538" y="28004"/>
                      <a:pt x="14431" y="27611"/>
                    </a:cubicBezTo>
                    <a:cubicBezTo>
                      <a:pt x="14324" y="27266"/>
                      <a:pt x="14038" y="27016"/>
                      <a:pt x="13847" y="26695"/>
                    </a:cubicBezTo>
                    <a:cubicBezTo>
                      <a:pt x="13633" y="26337"/>
                      <a:pt x="13645" y="25742"/>
                      <a:pt x="14145" y="25694"/>
                    </a:cubicBezTo>
                    <a:cubicBezTo>
                      <a:pt x="14164" y="25693"/>
                      <a:pt x="14183" y="25692"/>
                      <a:pt x="14202" y="25692"/>
                    </a:cubicBezTo>
                    <a:cubicBezTo>
                      <a:pt x="14443" y="25692"/>
                      <a:pt x="14666" y="25832"/>
                      <a:pt x="14776" y="26063"/>
                    </a:cubicBezTo>
                    <a:cubicBezTo>
                      <a:pt x="15741" y="27992"/>
                      <a:pt x="17562" y="29350"/>
                      <a:pt x="19693" y="29743"/>
                    </a:cubicBezTo>
                    <a:cubicBezTo>
                      <a:pt x="19778" y="29757"/>
                      <a:pt x="19863" y="29764"/>
                      <a:pt x="19949" y="29764"/>
                    </a:cubicBezTo>
                    <a:cubicBezTo>
                      <a:pt x="20285" y="29764"/>
                      <a:pt x="20621" y="29654"/>
                      <a:pt x="20896" y="29445"/>
                    </a:cubicBezTo>
                    <a:cubicBezTo>
                      <a:pt x="21360" y="29076"/>
                      <a:pt x="21241" y="28683"/>
                      <a:pt x="21170" y="28302"/>
                    </a:cubicBezTo>
                    <a:cubicBezTo>
                      <a:pt x="20932" y="27076"/>
                      <a:pt x="21110" y="25802"/>
                      <a:pt x="21658" y="24682"/>
                    </a:cubicBezTo>
                    <a:cubicBezTo>
                      <a:pt x="21745" y="24488"/>
                      <a:pt x="21936" y="24365"/>
                      <a:pt x="22145" y="24365"/>
                    </a:cubicBezTo>
                    <a:cubicBezTo>
                      <a:pt x="22192" y="24365"/>
                      <a:pt x="22241" y="24372"/>
                      <a:pt x="22289" y="24385"/>
                    </a:cubicBezTo>
                    <a:cubicBezTo>
                      <a:pt x="22694" y="24504"/>
                      <a:pt x="22515" y="24944"/>
                      <a:pt x="22730" y="25171"/>
                    </a:cubicBezTo>
                    <a:cubicBezTo>
                      <a:pt x="22798" y="25241"/>
                      <a:pt x="22874" y="25269"/>
                      <a:pt x="22954" y="25269"/>
                    </a:cubicBezTo>
                    <a:cubicBezTo>
                      <a:pt x="23279" y="25269"/>
                      <a:pt x="23688" y="24811"/>
                      <a:pt x="24068" y="24811"/>
                    </a:cubicBezTo>
                    <a:cubicBezTo>
                      <a:pt x="24119" y="24811"/>
                      <a:pt x="24169" y="24819"/>
                      <a:pt x="24218" y="24837"/>
                    </a:cubicBezTo>
                    <a:cubicBezTo>
                      <a:pt x="24337" y="24897"/>
                      <a:pt x="24444" y="24992"/>
                      <a:pt x="24515" y="25099"/>
                    </a:cubicBezTo>
                    <a:lnTo>
                      <a:pt x="26647" y="27802"/>
                    </a:lnTo>
                    <a:cubicBezTo>
                      <a:pt x="26754" y="27921"/>
                      <a:pt x="26837" y="28076"/>
                      <a:pt x="26873" y="28242"/>
                    </a:cubicBezTo>
                    <a:cubicBezTo>
                      <a:pt x="26907" y="28605"/>
                      <a:pt x="26528" y="28788"/>
                      <a:pt x="26144" y="28788"/>
                    </a:cubicBezTo>
                    <a:cubicBezTo>
                      <a:pt x="25985" y="28788"/>
                      <a:pt x="25826" y="28757"/>
                      <a:pt x="25694" y="28695"/>
                    </a:cubicBezTo>
                    <a:cubicBezTo>
                      <a:pt x="25289" y="28508"/>
                      <a:pt x="24893" y="28185"/>
                      <a:pt x="24466" y="28185"/>
                    </a:cubicBezTo>
                    <a:cubicBezTo>
                      <a:pt x="24404" y="28185"/>
                      <a:pt x="24341" y="28191"/>
                      <a:pt x="24277" y="28207"/>
                    </a:cubicBezTo>
                    <a:cubicBezTo>
                      <a:pt x="23694" y="28361"/>
                      <a:pt x="23492" y="29123"/>
                      <a:pt x="22932" y="29362"/>
                    </a:cubicBezTo>
                    <a:cubicBezTo>
                      <a:pt x="22706" y="29469"/>
                      <a:pt x="22420" y="29481"/>
                      <a:pt x="22301" y="29766"/>
                    </a:cubicBezTo>
                    <a:cubicBezTo>
                      <a:pt x="22229" y="29957"/>
                      <a:pt x="22265" y="30171"/>
                      <a:pt x="22396" y="30338"/>
                    </a:cubicBezTo>
                    <a:cubicBezTo>
                      <a:pt x="22646" y="30683"/>
                      <a:pt x="23063" y="30778"/>
                      <a:pt x="23408" y="31005"/>
                    </a:cubicBezTo>
                    <a:cubicBezTo>
                      <a:pt x="24265" y="31552"/>
                      <a:pt x="24468" y="32719"/>
                      <a:pt x="24420" y="33743"/>
                    </a:cubicBezTo>
                    <a:cubicBezTo>
                      <a:pt x="24361" y="34767"/>
                      <a:pt x="24396" y="35517"/>
                      <a:pt x="24682" y="36481"/>
                    </a:cubicBezTo>
                    <a:cubicBezTo>
                      <a:pt x="24992" y="37529"/>
                      <a:pt x="25718" y="38422"/>
                      <a:pt x="26682" y="38946"/>
                    </a:cubicBezTo>
                    <a:cubicBezTo>
                      <a:pt x="29099" y="40268"/>
                      <a:pt x="31159" y="41863"/>
                      <a:pt x="33659" y="42923"/>
                    </a:cubicBezTo>
                    <a:cubicBezTo>
                      <a:pt x="34246" y="43168"/>
                      <a:pt x="34885" y="43407"/>
                      <a:pt x="35504" y="43407"/>
                    </a:cubicBezTo>
                    <a:cubicBezTo>
                      <a:pt x="35726" y="43407"/>
                      <a:pt x="35946" y="43376"/>
                      <a:pt x="36160" y="43304"/>
                    </a:cubicBezTo>
                    <a:cubicBezTo>
                      <a:pt x="37196" y="42947"/>
                      <a:pt x="37708" y="41768"/>
                      <a:pt x="37779" y="40684"/>
                    </a:cubicBezTo>
                    <a:cubicBezTo>
                      <a:pt x="37791" y="40399"/>
                      <a:pt x="37791" y="40101"/>
                      <a:pt x="37922" y="39851"/>
                    </a:cubicBezTo>
                    <a:cubicBezTo>
                      <a:pt x="38053" y="39637"/>
                      <a:pt x="38220" y="39446"/>
                      <a:pt x="38422" y="39291"/>
                    </a:cubicBezTo>
                    <a:cubicBezTo>
                      <a:pt x="39517" y="38267"/>
                      <a:pt x="40136" y="36839"/>
                      <a:pt x="40160" y="35338"/>
                    </a:cubicBezTo>
                    <a:cubicBezTo>
                      <a:pt x="39660" y="34648"/>
                      <a:pt x="38827" y="34660"/>
                      <a:pt x="37981" y="34576"/>
                    </a:cubicBezTo>
                    <a:cubicBezTo>
                      <a:pt x="36422" y="34422"/>
                      <a:pt x="35029" y="33600"/>
                      <a:pt x="33695" y="32790"/>
                    </a:cubicBezTo>
                    <a:cubicBezTo>
                      <a:pt x="33362" y="32588"/>
                      <a:pt x="33005" y="32374"/>
                      <a:pt x="33005" y="31838"/>
                    </a:cubicBezTo>
                    <a:cubicBezTo>
                      <a:pt x="33005" y="31433"/>
                      <a:pt x="33219" y="31064"/>
                      <a:pt x="33564" y="30850"/>
                    </a:cubicBezTo>
                    <a:cubicBezTo>
                      <a:pt x="33791" y="30715"/>
                      <a:pt x="34042" y="30656"/>
                      <a:pt x="34296" y="30656"/>
                    </a:cubicBezTo>
                    <a:cubicBezTo>
                      <a:pt x="34737" y="30656"/>
                      <a:pt x="35190" y="30831"/>
                      <a:pt x="35553" y="31088"/>
                    </a:cubicBezTo>
                    <a:cubicBezTo>
                      <a:pt x="36088" y="31457"/>
                      <a:pt x="36493" y="31981"/>
                      <a:pt x="36934" y="32469"/>
                    </a:cubicBezTo>
                    <a:cubicBezTo>
                      <a:pt x="37362" y="32957"/>
                      <a:pt x="37839" y="33386"/>
                      <a:pt x="38458" y="33481"/>
                    </a:cubicBezTo>
                    <a:cubicBezTo>
                      <a:pt x="38516" y="33490"/>
                      <a:pt x="38575" y="33494"/>
                      <a:pt x="38634" y="33494"/>
                    </a:cubicBezTo>
                    <a:cubicBezTo>
                      <a:pt x="39206" y="33494"/>
                      <a:pt x="39803" y="33089"/>
                      <a:pt x="39803" y="32517"/>
                    </a:cubicBezTo>
                    <a:lnTo>
                      <a:pt x="40660" y="33338"/>
                    </a:lnTo>
                    <a:lnTo>
                      <a:pt x="41422" y="32648"/>
                    </a:lnTo>
                    <a:cubicBezTo>
                      <a:pt x="42684" y="33683"/>
                      <a:pt x="44042" y="34874"/>
                      <a:pt x="44316" y="36493"/>
                    </a:cubicBezTo>
                    <a:cubicBezTo>
                      <a:pt x="44387" y="36874"/>
                      <a:pt x="44399" y="37303"/>
                      <a:pt x="44661" y="37577"/>
                    </a:cubicBezTo>
                    <a:cubicBezTo>
                      <a:pt x="44863" y="37803"/>
                      <a:pt x="45161" y="37886"/>
                      <a:pt x="45411" y="38029"/>
                    </a:cubicBezTo>
                    <a:cubicBezTo>
                      <a:pt x="46030" y="38375"/>
                      <a:pt x="46387" y="39029"/>
                      <a:pt x="46852" y="39577"/>
                    </a:cubicBezTo>
                    <a:cubicBezTo>
                      <a:pt x="47221" y="40006"/>
                      <a:pt x="47745" y="40387"/>
                      <a:pt x="48292" y="40410"/>
                    </a:cubicBezTo>
                    <a:cubicBezTo>
                      <a:pt x="48340" y="40410"/>
                      <a:pt x="48388" y="40399"/>
                      <a:pt x="48435" y="40399"/>
                    </a:cubicBezTo>
                    <a:cubicBezTo>
                      <a:pt x="48435" y="40244"/>
                      <a:pt x="48447" y="40089"/>
                      <a:pt x="48447" y="39934"/>
                    </a:cubicBezTo>
                    <a:cubicBezTo>
                      <a:pt x="48447" y="34624"/>
                      <a:pt x="47483" y="29350"/>
                      <a:pt x="45578" y="24385"/>
                    </a:cubicBezTo>
                    <a:cubicBezTo>
                      <a:pt x="45220" y="23730"/>
                      <a:pt x="44899" y="23063"/>
                      <a:pt x="44613" y="22373"/>
                    </a:cubicBezTo>
                    <a:cubicBezTo>
                      <a:pt x="44470" y="21992"/>
                      <a:pt x="44351" y="21611"/>
                      <a:pt x="44232" y="21230"/>
                    </a:cubicBezTo>
                    <a:cubicBezTo>
                      <a:pt x="39696" y="11740"/>
                      <a:pt x="31885" y="4204"/>
                      <a:pt x="222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69"/>
              <p:cNvSpPr/>
              <p:nvPr/>
            </p:nvSpPr>
            <p:spPr>
              <a:xfrm rot="-362304">
                <a:off x="942752" y="2641912"/>
                <a:ext cx="456347" cy="392719"/>
              </a:xfrm>
              <a:custGeom>
                <a:avLst/>
                <a:gdLst/>
                <a:ahLst/>
                <a:cxnLst/>
                <a:rect l="l" t="t" r="r" b="b"/>
                <a:pathLst>
                  <a:path w="18253" h="15708" extrusionOk="0">
                    <a:moveTo>
                      <a:pt x="13020" y="0"/>
                    </a:moveTo>
                    <a:cubicBezTo>
                      <a:pt x="12254" y="0"/>
                      <a:pt x="11489" y="83"/>
                      <a:pt x="10740" y="251"/>
                    </a:cubicBezTo>
                    <a:cubicBezTo>
                      <a:pt x="9799" y="465"/>
                      <a:pt x="8787" y="893"/>
                      <a:pt x="8430" y="1786"/>
                    </a:cubicBezTo>
                    <a:cubicBezTo>
                      <a:pt x="8239" y="2227"/>
                      <a:pt x="8251" y="2727"/>
                      <a:pt x="8037" y="3168"/>
                    </a:cubicBezTo>
                    <a:cubicBezTo>
                      <a:pt x="7584" y="4072"/>
                      <a:pt x="5632" y="3787"/>
                      <a:pt x="4763" y="4144"/>
                    </a:cubicBezTo>
                    <a:cubicBezTo>
                      <a:pt x="3584" y="4656"/>
                      <a:pt x="2572" y="5489"/>
                      <a:pt x="1846" y="6549"/>
                    </a:cubicBezTo>
                    <a:cubicBezTo>
                      <a:pt x="655" y="8228"/>
                      <a:pt x="167" y="10323"/>
                      <a:pt x="24" y="12371"/>
                    </a:cubicBezTo>
                    <a:cubicBezTo>
                      <a:pt x="0" y="12597"/>
                      <a:pt x="0" y="12847"/>
                      <a:pt x="179" y="12990"/>
                    </a:cubicBezTo>
                    <a:cubicBezTo>
                      <a:pt x="268" y="13063"/>
                      <a:pt x="377" y="13082"/>
                      <a:pt x="494" y="13082"/>
                    </a:cubicBezTo>
                    <a:cubicBezTo>
                      <a:pt x="621" y="13082"/>
                      <a:pt x="758" y="13060"/>
                      <a:pt x="889" y="13060"/>
                    </a:cubicBezTo>
                    <a:cubicBezTo>
                      <a:pt x="991" y="13060"/>
                      <a:pt x="1090" y="13073"/>
                      <a:pt x="1179" y="13121"/>
                    </a:cubicBezTo>
                    <a:cubicBezTo>
                      <a:pt x="1477" y="13288"/>
                      <a:pt x="1453" y="13717"/>
                      <a:pt x="1310" y="14026"/>
                    </a:cubicBezTo>
                    <a:cubicBezTo>
                      <a:pt x="1167" y="14336"/>
                      <a:pt x="941" y="14621"/>
                      <a:pt x="953" y="14955"/>
                    </a:cubicBezTo>
                    <a:cubicBezTo>
                      <a:pt x="972" y="15417"/>
                      <a:pt x="1458" y="15708"/>
                      <a:pt x="1927" y="15708"/>
                    </a:cubicBezTo>
                    <a:cubicBezTo>
                      <a:pt x="2038" y="15708"/>
                      <a:pt x="2148" y="15691"/>
                      <a:pt x="2250" y="15657"/>
                    </a:cubicBezTo>
                    <a:cubicBezTo>
                      <a:pt x="2798" y="15479"/>
                      <a:pt x="3167" y="14990"/>
                      <a:pt x="3512" y="14550"/>
                    </a:cubicBezTo>
                    <a:cubicBezTo>
                      <a:pt x="3870" y="14097"/>
                      <a:pt x="4263" y="13621"/>
                      <a:pt x="4810" y="13478"/>
                    </a:cubicBezTo>
                    <a:cubicBezTo>
                      <a:pt x="4929" y="13448"/>
                      <a:pt x="5048" y="13435"/>
                      <a:pt x="5167" y="13435"/>
                    </a:cubicBezTo>
                    <a:cubicBezTo>
                      <a:pt x="5940" y="13435"/>
                      <a:pt x="6720" y="13984"/>
                      <a:pt x="7500" y="13984"/>
                    </a:cubicBezTo>
                    <a:cubicBezTo>
                      <a:pt x="7599" y="13984"/>
                      <a:pt x="7699" y="13975"/>
                      <a:pt x="7799" y="13955"/>
                    </a:cubicBezTo>
                    <a:cubicBezTo>
                      <a:pt x="8870" y="13728"/>
                      <a:pt x="9251" y="12431"/>
                      <a:pt x="9978" y="11621"/>
                    </a:cubicBezTo>
                    <a:cubicBezTo>
                      <a:pt x="11228" y="10228"/>
                      <a:pt x="13383" y="10335"/>
                      <a:pt x="15204" y="9907"/>
                    </a:cubicBezTo>
                    <a:cubicBezTo>
                      <a:pt x="15919" y="9740"/>
                      <a:pt x="16657" y="9442"/>
                      <a:pt x="17098" y="8847"/>
                    </a:cubicBezTo>
                    <a:cubicBezTo>
                      <a:pt x="17550" y="8252"/>
                      <a:pt x="17550" y="7287"/>
                      <a:pt x="16943" y="6847"/>
                    </a:cubicBezTo>
                    <a:cubicBezTo>
                      <a:pt x="16764" y="6716"/>
                      <a:pt x="16538" y="6608"/>
                      <a:pt x="16490" y="6394"/>
                    </a:cubicBezTo>
                    <a:cubicBezTo>
                      <a:pt x="16419" y="5954"/>
                      <a:pt x="17193" y="5906"/>
                      <a:pt x="17395" y="5513"/>
                    </a:cubicBezTo>
                    <a:cubicBezTo>
                      <a:pt x="17657" y="5037"/>
                      <a:pt x="16931" y="4537"/>
                      <a:pt x="17026" y="4001"/>
                    </a:cubicBezTo>
                    <a:cubicBezTo>
                      <a:pt x="17098" y="3620"/>
                      <a:pt x="17538" y="3453"/>
                      <a:pt x="17800" y="3179"/>
                    </a:cubicBezTo>
                    <a:cubicBezTo>
                      <a:pt x="18252" y="2703"/>
                      <a:pt x="18145" y="1906"/>
                      <a:pt x="17740" y="1405"/>
                    </a:cubicBezTo>
                    <a:cubicBezTo>
                      <a:pt x="17336" y="905"/>
                      <a:pt x="16705" y="643"/>
                      <a:pt x="16097" y="453"/>
                    </a:cubicBezTo>
                    <a:cubicBezTo>
                      <a:pt x="15092" y="152"/>
                      <a:pt x="14055" y="0"/>
                      <a:pt x="1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69"/>
              <p:cNvSpPr/>
              <p:nvPr/>
            </p:nvSpPr>
            <p:spPr>
              <a:xfrm rot="-362304">
                <a:off x="460285" y="3289752"/>
                <a:ext cx="507550" cy="1138005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45518" extrusionOk="0">
                    <a:moveTo>
                      <a:pt x="5084" y="0"/>
                    </a:moveTo>
                    <a:lnTo>
                      <a:pt x="5084" y="0"/>
                    </a:lnTo>
                    <a:cubicBezTo>
                      <a:pt x="0" y="16336"/>
                      <a:pt x="4941" y="34147"/>
                      <a:pt x="17729" y="45518"/>
                    </a:cubicBezTo>
                    <a:cubicBezTo>
                      <a:pt x="17848" y="45268"/>
                      <a:pt x="17848" y="44982"/>
                      <a:pt x="17729" y="44744"/>
                    </a:cubicBezTo>
                    <a:cubicBezTo>
                      <a:pt x="17490" y="44280"/>
                      <a:pt x="17193" y="43839"/>
                      <a:pt x="16990" y="43375"/>
                    </a:cubicBezTo>
                    <a:cubicBezTo>
                      <a:pt x="15990" y="40934"/>
                      <a:pt x="18133" y="38279"/>
                      <a:pt x="17955" y="35648"/>
                    </a:cubicBezTo>
                    <a:cubicBezTo>
                      <a:pt x="17931" y="35290"/>
                      <a:pt x="17871" y="34898"/>
                      <a:pt x="18050" y="34600"/>
                    </a:cubicBezTo>
                    <a:cubicBezTo>
                      <a:pt x="18181" y="34374"/>
                      <a:pt x="18419" y="34231"/>
                      <a:pt x="18633" y="34064"/>
                    </a:cubicBezTo>
                    <a:cubicBezTo>
                      <a:pt x="19979" y="33028"/>
                      <a:pt x="20169" y="31111"/>
                      <a:pt x="20265" y="29421"/>
                    </a:cubicBezTo>
                    <a:cubicBezTo>
                      <a:pt x="20300" y="29135"/>
                      <a:pt x="20265" y="28837"/>
                      <a:pt x="20169" y="28563"/>
                    </a:cubicBezTo>
                    <a:cubicBezTo>
                      <a:pt x="19979" y="28135"/>
                      <a:pt x="19514" y="27932"/>
                      <a:pt x="19133" y="27670"/>
                    </a:cubicBezTo>
                    <a:cubicBezTo>
                      <a:pt x="18752" y="27408"/>
                      <a:pt x="18383" y="26932"/>
                      <a:pt x="18598" y="26504"/>
                    </a:cubicBezTo>
                    <a:lnTo>
                      <a:pt x="18598" y="26504"/>
                    </a:lnTo>
                    <a:cubicBezTo>
                      <a:pt x="18607" y="26504"/>
                      <a:pt x="18616" y="26504"/>
                      <a:pt x="18625" y="26504"/>
                    </a:cubicBezTo>
                    <a:cubicBezTo>
                      <a:pt x="19181" y="26504"/>
                      <a:pt x="19547" y="25793"/>
                      <a:pt x="19348" y="25265"/>
                    </a:cubicBezTo>
                    <a:cubicBezTo>
                      <a:pt x="19157" y="24730"/>
                      <a:pt x="18586" y="24420"/>
                      <a:pt x="18014" y="24349"/>
                    </a:cubicBezTo>
                    <a:cubicBezTo>
                      <a:pt x="17764" y="24313"/>
                      <a:pt x="17514" y="24313"/>
                      <a:pt x="17288" y="24194"/>
                    </a:cubicBezTo>
                    <a:cubicBezTo>
                      <a:pt x="17097" y="24075"/>
                      <a:pt x="16943" y="23908"/>
                      <a:pt x="16847" y="23718"/>
                    </a:cubicBezTo>
                    <a:cubicBezTo>
                      <a:pt x="16300" y="22765"/>
                      <a:pt x="16419" y="21598"/>
                      <a:pt x="16109" y="20562"/>
                    </a:cubicBezTo>
                    <a:cubicBezTo>
                      <a:pt x="15716" y="19253"/>
                      <a:pt x="14681" y="18241"/>
                      <a:pt x="13371" y="17872"/>
                    </a:cubicBezTo>
                    <a:cubicBezTo>
                      <a:pt x="12811" y="17717"/>
                      <a:pt x="12216" y="17681"/>
                      <a:pt x="11680" y="17467"/>
                    </a:cubicBezTo>
                    <a:cubicBezTo>
                      <a:pt x="11156" y="17252"/>
                      <a:pt x="10656" y="16764"/>
                      <a:pt x="10692" y="16181"/>
                    </a:cubicBezTo>
                    <a:cubicBezTo>
                      <a:pt x="10966" y="16145"/>
                      <a:pt x="11228" y="16121"/>
                      <a:pt x="11490" y="16121"/>
                    </a:cubicBezTo>
                    <a:cubicBezTo>
                      <a:pt x="11966" y="16109"/>
                      <a:pt x="12180" y="15502"/>
                      <a:pt x="11799" y="15205"/>
                    </a:cubicBezTo>
                    <a:cubicBezTo>
                      <a:pt x="11597" y="15038"/>
                      <a:pt x="11371" y="14883"/>
                      <a:pt x="11192" y="14716"/>
                    </a:cubicBezTo>
                    <a:cubicBezTo>
                      <a:pt x="10597" y="14157"/>
                      <a:pt x="10490" y="13240"/>
                      <a:pt x="10561" y="12419"/>
                    </a:cubicBezTo>
                    <a:cubicBezTo>
                      <a:pt x="10620" y="11597"/>
                      <a:pt x="10823" y="10764"/>
                      <a:pt x="10656" y="9954"/>
                    </a:cubicBezTo>
                    <a:cubicBezTo>
                      <a:pt x="10359" y="8466"/>
                      <a:pt x="8977" y="7477"/>
                      <a:pt x="7751" y="6573"/>
                    </a:cubicBezTo>
                    <a:cubicBezTo>
                      <a:pt x="6525" y="5680"/>
                      <a:pt x="5227" y="4501"/>
                      <a:pt x="5227" y="2977"/>
                    </a:cubicBezTo>
                    <a:cubicBezTo>
                      <a:pt x="5227" y="2310"/>
                      <a:pt x="5489" y="1667"/>
                      <a:pt x="5465" y="1000"/>
                    </a:cubicBezTo>
                    <a:cubicBezTo>
                      <a:pt x="5453" y="631"/>
                      <a:pt x="5322" y="286"/>
                      <a:pt x="5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69"/>
              <p:cNvSpPr/>
              <p:nvPr/>
            </p:nvSpPr>
            <p:spPr>
              <a:xfrm rot="-362304">
                <a:off x="2289043" y="3953076"/>
                <a:ext cx="128306" cy="19250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7700" extrusionOk="0">
                    <a:moveTo>
                      <a:pt x="3911" y="0"/>
                    </a:moveTo>
                    <a:cubicBezTo>
                      <a:pt x="3677" y="0"/>
                      <a:pt x="3436" y="132"/>
                      <a:pt x="3215" y="403"/>
                    </a:cubicBezTo>
                    <a:cubicBezTo>
                      <a:pt x="2632" y="1106"/>
                      <a:pt x="2465" y="2487"/>
                      <a:pt x="2132" y="3320"/>
                    </a:cubicBezTo>
                    <a:cubicBezTo>
                      <a:pt x="1762" y="4297"/>
                      <a:pt x="1322" y="5261"/>
                      <a:pt x="655" y="6071"/>
                    </a:cubicBezTo>
                    <a:cubicBezTo>
                      <a:pt x="357" y="6440"/>
                      <a:pt x="0" y="6892"/>
                      <a:pt x="203" y="7321"/>
                    </a:cubicBezTo>
                    <a:cubicBezTo>
                      <a:pt x="330" y="7590"/>
                      <a:pt x="626" y="7699"/>
                      <a:pt x="941" y="7699"/>
                    </a:cubicBezTo>
                    <a:cubicBezTo>
                      <a:pt x="1127" y="7699"/>
                      <a:pt x="1320" y="7661"/>
                      <a:pt x="1489" y="7595"/>
                    </a:cubicBezTo>
                    <a:cubicBezTo>
                      <a:pt x="2501" y="7190"/>
                      <a:pt x="3179" y="6249"/>
                      <a:pt x="3810" y="5368"/>
                    </a:cubicBezTo>
                    <a:cubicBezTo>
                      <a:pt x="4144" y="4892"/>
                      <a:pt x="4489" y="4404"/>
                      <a:pt x="4656" y="3844"/>
                    </a:cubicBezTo>
                    <a:cubicBezTo>
                      <a:pt x="4894" y="3034"/>
                      <a:pt x="5132" y="1499"/>
                      <a:pt x="4763" y="713"/>
                    </a:cubicBezTo>
                    <a:cubicBezTo>
                      <a:pt x="4536" y="245"/>
                      <a:pt x="4230" y="0"/>
                      <a:pt x="39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69"/>
              <p:cNvSpPr/>
              <p:nvPr/>
            </p:nvSpPr>
            <p:spPr>
              <a:xfrm rot="-362304">
                <a:off x="577435" y="2742737"/>
                <a:ext cx="384194" cy="328166"/>
              </a:xfrm>
              <a:custGeom>
                <a:avLst/>
                <a:gdLst/>
                <a:ahLst/>
                <a:cxnLst/>
                <a:rect l="l" t="t" r="r" b="b"/>
                <a:pathLst>
                  <a:path w="15367" h="13126" extrusionOk="0">
                    <a:moveTo>
                      <a:pt x="13835" y="1"/>
                    </a:moveTo>
                    <a:cubicBezTo>
                      <a:pt x="13504" y="1"/>
                      <a:pt x="13161" y="88"/>
                      <a:pt x="12883" y="255"/>
                    </a:cubicBezTo>
                    <a:cubicBezTo>
                      <a:pt x="12148" y="694"/>
                      <a:pt x="11401" y="2101"/>
                      <a:pt x="10490" y="2101"/>
                    </a:cubicBezTo>
                    <a:cubicBezTo>
                      <a:pt x="10486" y="2101"/>
                      <a:pt x="10482" y="2101"/>
                      <a:pt x="10478" y="2101"/>
                    </a:cubicBezTo>
                    <a:cubicBezTo>
                      <a:pt x="9931" y="2101"/>
                      <a:pt x="9621" y="1839"/>
                      <a:pt x="9323" y="1648"/>
                    </a:cubicBezTo>
                    <a:cubicBezTo>
                      <a:pt x="5585" y="4922"/>
                      <a:pt x="2430" y="8804"/>
                      <a:pt x="1" y="13126"/>
                    </a:cubicBezTo>
                    <a:cubicBezTo>
                      <a:pt x="894" y="13126"/>
                      <a:pt x="1799" y="12280"/>
                      <a:pt x="2763" y="12090"/>
                    </a:cubicBezTo>
                    <a:cubicBezTo>
                      <a:pt x="2994" y="12039"/>
                      <a:pt x="3234" y="12026"/>
                      <a:pt x="3477" y="12026"/>
                    </a:cubicBezTo>
                    <a:cubicBezTo>
                      <a:pt x="3739" y="12026"/>
                      <a:pt x="4004" y="12041"/>
                      <a:pt x="4262" y="12041"/>
                    </a:cubicBezTo>
                    <a:cubicBezTo>
                      <a:pt x="4713" y="12041"/>
                      <a:pt x="5144" y="11994"/>
                      <a:pt x="5501" y="11733"/>
                    </a:cubicBezTo>
                    <a:cubicBezTo>
                      <a:pt x="5894" y="11447"/>
                      <a:pt x="6121" y="10947"/>
                      <a:pt x="6406" y="10542"/>
                    </a:cubicBezTo>
                    <a:cubicBezTo>
                      <a:pt x="6550" y="10315"/>
                      <a:pt x="6796" y="10189"/>
                      <a:pt x="7048" y="10189"/>
                    </a:cubicBezTo>
                    <a:cubicBezTo>
                      <a:pt x="7191" y="10189"/>
                      <a:pt x="7336" y="10230"/>
                      <a:pt x="7466" y="10316"/>
                    </a:cubicBezTo>
                    <a:cubicBezTo>
                      <a:pt x="7609" y="10411"/>
                      <a:pt x="7787" y="10471"/>
                      <a:pt x="7966" y="10471"/>
                    </a:cubicBezTo>
                    <a:cubicBezTo>
                      <a:pt x="7987" y="10472"/>
                      <a:pt x="8007" y="10472"/>
                      <a:pt x="8027" y="10472"/>
                    </a:cubicBezTo>
                    <a:cubicBezTo>
                      <a:pt x="8421" y="10472"/>
                      <a:pt x="8794" y="10261"/>
                      <a:pt x="9157" y="10114"/>
                    </a:cubicBezTo>
                    <a:cubicBezTo>
                      <a:pt x="9347" y="10042"/>
                      <a:pt x="9478" y="9875"/>
                      <a:pt x="9502" y="9685"/>
                    </a:cubicBezTo>
                    <a:cubicBezTo>
                      <a:pt x="9561" y="9232"/>
                      <a:pt x="8919" y="9304"/>
                      <a:pt x="9050" y="8792"/>
                    </a:cubicBezTo>
                    <a:cubicBezTo>
                      <a:pt x="9109" y="8578"/>
                      <a:pt x="9264" y="8399"/>
                      <a:pt x="9466" y="8304"/>
                    </a:cubicBezTo>
                    <a:cubicBezTo>
                      <a:pt x="10085" y="7994"/>
                      <a:pt x="10014" y="7304"/>
                      <a:pt x="10193" y="6732"/>
                    </a:cubicBezTo>
                    <a:cubicBezTo>
                      <a:pt x="10300" y="6384"/>
                      <a:pt x="10661" y="6049"/>
                      <a:pt x="10981" y="6049"/>
                    </a:cubicBezTo>
                    <a:cubicBezTo>
                      <a:pt x="11088" y="6049"/>
                      <a:pt x="11190" y="6086"/>
                      <a:pt x="11276" y="6173"/>
                    </a:cubicBezTo>
                    <a:cubicBezTo>
                      <a:pt x="11071" y="6551"/>
                      <a:pt x="11509" y="6983"/>
                      <a:pt x="11939" y="6983"/>
                    </a:cubicBezTo>
                    <a:cubicBezTo>
                      <a:pt x="12009" y="6983"/>
                      <a:pt x="12078" y="6972"/>
                      <a:pt x="12145" y="6946"/>
                    </a:cubicBezTo>
                    <a:cubicBezTo>
                      <a:pt x="12621" y="6780"/>
                      <a:pt x="12848" y="6244"/>
                      <a:pt x="12979" y="5756"/>
                    </a:cubicBezTo>
                    <a:cubicBezTo>
                      <a:pt x="13276" y="4565"/>
                      <a:pt x="13241" y="3232"/>
                      <a:pt x="14336" y="2398"/>
                    </a:cubicBezTo>
                    <a:cubicBezTo>
                      <a:pt x="14598" y="2220"/>
                      <a:pt x="14800" y="1970"/>
                      <a:pt x="14919" y="1672"/>
                    </a:cubicBezTo>
                    <a:cubicBezTo>
                      <a:pt x="15366" y="517"/>
                      <a:pt x="14637" y="1"/>
                      <a:pt x="13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3" name="Google Shape;2053;p69"/>
            <p:cNvSpPr/>
            <p:nvPr/>
          </p:nvSpPr>
          <p:spPr>
            <a:xfrm>
              <a:off x="7641339" y="2967078"/>
              <a:ext cx="235950" cy="186718"/>
            </a:xfrm>
            <a:custGeom>
              <a:avLst/>
              <a:gdLst/>
              <a:ahLst/>
              <a:cxnLst/>
              <a:rect l="l" t="t" r="r" b="b"/>
              <a:pathLst>
                <a:path w="6240" h="4938" extrusionOk="0">
                  <a:moveTo>
                    <a:pt x="2198" y="1"/>
                  </a:moveTo>
                  <a:cubicBezTo>
                    <a:pt x="1346" y="1"/>
                    <a:pt x="593" y="1375"/>
                    <a:pt x="346" y="1958"/>
                  </a:cubicBezTo>
                  <a:cubicBezTo>
                    <a:pt x="215" y="2256"/>
                    <a:pt x="1" y="2660"/>
                    <a:pt x="48" y="3006"/>
                  </a:cubicBezTo>
                  <a:cubicBezTo>
                    <a:pt x="84" y="3339"/>
                    <a:pt x="275" y="3458"/>
                    <a:pt x="537" y="3672"/>
                  </a:cubicBezTo>
                  <a:cubicBezTo>
                    <a:pt x="1084" y="4101"/>
                    <a:pt x="1703" y="4422"/>
                    <a:pt x="2346" y="4649"/>
                  </a:cubicBezTo>
                  <a:cubicBezTo>
                    <a:pt x="2608" y="4741"/>
                    <a:pt x="3126" y="4938"/>
                    <a:pt x="3538" y="4938"/>
                  </a:cubicBezTo>
                  <a:cubicBezTo>
                    <a:pt x="3820" y="4938"/>
                    <a:pt x="4053" y="4846"/>
                    <a:pt x="4120" y="4565"/>
                  </a:cubicBezTo>
                  <a:cubicBezTo>
                    <a:pt x="4811" y="4565"/>
                    <a:pt x="5561" y="4422"/>
                    <a:pt x="5882" y="3708"/>
                  </a:cubicBezTo>
                  <a:cubicBezTo>
                    <a:pt x="6240" y="2875"/>
                    <a:pt x="4882" y="2029"/>
                    <a:pt x="4358" y="1565"/>
                  </a:cubicBezTo>
                  <a:cubicBezTo>
                    <a:pt x="4025" y="1279"/>
                    <a:pt x="3644" y="1053"/>
                    <a:pt x="3311" y="779"/>
                  </a:cubicBezTo>
                  <a:cubicBezTo>
                    <a:pt x="3061" y="577"/>
                    <a:pt x="2656" y="77"/>
                    <a:pt x="2358" y="17"/>
                  </a:cubicBezTo>
                  <a:cubicBezTo>
                    <a:pt x="2305" y="6"/>
                    <a:pt x="2251" y="1"/>
                    <a:pt x="21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4" name="Google Shape;2054;p69"/>
            <p:cNvGrpSpPr/>
            <p:nvPr/>
          </p:nvGrpSpPr>
          <p:grpSpPr>
            <a:xfrm>
              <a:off x="5843086" y="2859279"/>
              <a:ext cx="1033538" cy="726106"/>
              <a:chOff x="2293233" y="3187289"/>
              <a:chExt cx="1044400" cy="733737"/>
            </a:xfrm>
          </p:grpSpPr>
          <p:sp>
            <p:nvSpPr>
              <p:cNvPr id="2055" name="Google Shape;2055;p69"/>
              <p:cNvSpPr/>
              <p:nvPr/>
            </p:nvSpPr>
            <p:spPr>
              <a:xfrm>
                <a:off x="2333805" y="3187289"/>
                <a:ext cx="120376" cy="9218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13" extrusionOk="0">
                    <a:moveTo>
                      <a:pt x="2925" y="1"/>
                    </a:moveTo>
                    <a:cubicBezTo>
                      <a:pt x="2282" y="1"/>
                      <a:pt x="1663" y="310"/>
                      <a:pt x="1151" y="691"/>
                    </a:cubicBezTo>
                    <a:cubicBezTo>
                      <a:pt x="651" y="1072"/>
                      <a:pt x="198" y="1572"/>
                      <a:pt x="43" y="2180"/>
                    </a:cubicBezTo>
                    <a:cubicBezTo>
                      <a:pt x="1" y="2321"/>
                      <a:pt x="111" y="2413"/>
                      <a:pt x="219" y="2413"/>
                    </a:cubicBezTo>
                    <a:cubicBezTo>
                      <a:pt x="292" y="2413"/>
                      <a:pt x="365" y="2371"/>
                      <a:pt x="389" y="2275"/>
                    </a:cubicBezTo>
                    <a:lnTo>
                      <a:pt x="389" y="2287"/>
                    </a:lnTo>
                    <a:cubicBezTo>
                      <a:pt x="532" y="1751"/>
                      <a:pt x="948" y="1310"/>
                      <a:pt x="1377" y="989"/>
                    </a:cubicBezTo>
                    <a:cubicBezTo>
                      <a:pt x="1806" y="667"/>
                      <a:pt x="2365" y="370"/>
                      <a:pt x="2925" y="370"/>
                    </a:cubicBezTo>
                    <a:cubicBezTo>
                      <a:pt x="3151" y="346"/>
                      <a:pt x="3151" y="24"/>
                      <a:pt x="2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69"/>
              <p:cNvSpPr/>
              <p:nvPr/>
            </p:nvSpPr>
            <p:spPr>
              <a:xfrm>
                <a:off x="3176958" y="3187747"/>
                <a:ext cx="120376" cy="92297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16" extrusionOk="0">
                    <a:moveTo>
                      <a:pt x="226" y="1"/>
                    </a:moveTo>
                    <a:cubicBezTo>
                      <a:pt x="0" y="12"/>
                      <a:pt x="0" y="346"/>
                      <a:pt x="226" y="358"/>
                    </a:cubicBezTo>
                    <a:cubicBezTo>
                      <a:pt x="786" y="358"/>
                      <a:pt x="1334" y="644"/>
                      <a:pt x="1774" y="989"/>
                    </a:cubicBezTo>
                    <a:cubicBezTo>
                      <a:pt x="2215" y="1322"/>
                      <a:pt x="2619" y="1751"/>
                      <a:pt x="2750" y="2287"/>
                    </a:cubicBezTo>
                    <a:cubicBezTo>
                      <a:pt x="2779" y="2376"/>
                      <a:pt x="2851" y="2415"/>
                      <a:pt x="2925" y="2415"/>
                    </a:cubicBezTo>
                    <a:cubicBezTo>
                      <a:pt x="3037" y="2415"/>
                      <a:pt x="3151" y="2323"/>
                      <a:pt x="3108" y="2179"/>
                    </a:cubicBezTo>
                    <a:cubicBezTo>
                      <a:pt x="2953" y="1560"/>
                      <a:pt x="2488" y="1060"/>
                      <a:pt x="1988" y="691"/>
                    </a:cubicBezTo>
                    <a:cubicBezTo>
                      <a:pt x="1500" y="322"/>
                      <a:pt x="869" y="1"/>
                      <a:pt x="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69"/>
              <p:cNvSpPr/>
              <p:nvPr/>
            </p:nvSpPr>
            <p:spPr>
              <a:xfrm>
                <a:off x="2728372" y="3843628"/>
                <a:ext cx="90158" cy="77398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2026" extrusionOk="0">
                    <a:moveTo>
                      <a:pt x="73" y="1"/>
                    </a:moveTo>
                    <a:cubicBezTo>
                      <a:pt x="36" y="1"/>
                      <a:pt x="0" y="31"/>
                      <a:pt x="14" y="73"/>
                    </a:cubicBezTo>
                    <a:cubicBezTo>
                      <a:pt x="169" y="799"/>
                      <a:pt x="622" y="1418"/>
                      <a:pt x="1265" y="1787"/>
                    </a:cubicBezTo>
                    <a:cubicBezTo>
                      <a:pt x="1586" y="1942"/>
                      <a:pt x="1931" y="2025"/>
                      <a:pt x="2277" y="2025"/>
                    </a:cubicBezTo>
                    <a:cubicBezTo>
                      <a:pt x="2356" y="2025"/>
                      <a:pt x="2360" y="1906"/>
                      <a:pt x="2287" y="1906"/>
                    </a:cubicBezTo>
                    <a:cubicBezTo>
                      <a:pt x="2284" y="1906"/>
                      <a:pt x="2280" y="1906"/>
                      <a:pt x="2277" y="1906"/>
                    </a:cubicBezTo>
                    <a:cubicBezTo>
                      <a:pt x="1705" y="1906"/>
                      <a:pt x="1157" y="1680"/>
                      <a:pt x="776" y="1263"/>
                    </a:cubicBezTo>
                    <a:cubicBezTo>
                      <a:pt x="514" y="978"/>
                      <a:pt x="312" y="644"/>
                      <a:pt x="193" y="275"/>
                    </a:cubicBezTo>
                    <a:cubicBezTo>
                      <a:pt x="169" y="192"/>
                      <a:pt x="145" y="120"/>
                      <a:pt x="133" y="49"/>
                    </a:cubicBezTo>
                    <a:cubicBezTo>
                      <a:pt x="124" y="15"/>
                      <a:pt x="98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69"/>
              <p:cNvSpPr/>
              <p:nvPr/>
            </p:nvSpPr>
            <p:spPr>
              <a:xfrm>
                <a:off x="2812611" y="3843628"/>
                <a:ext cx="89890" cy="77398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026" extrusionOk="0">
                    <a:moveTo>
                      <a:pt x="2279" y="1"/>
                    </a:moveTo>
                    <a:cubicBezTo>
                      <a:pt x="2254" y="1"/>
                      <a:pt x="2231" y="15"/>
                      <a:pt x="2227" y="49"/>
                    </a:cubicBezTo>
                    <a:cubicBezTo>
                      <a:pt x="2084" y="728"/>
                      <a:pt x="1667" y="1311"/>
                      <a:pt x="1072" y="1668"/>
                    </a:cubicBezTo>
                    <a:cubicBezTo>
                      <a:pt x="762" y="1823"/>
                      <a:pt x="417" y="1906"/>
                      <a:pt x="72" y="1906"/>
                    </a:cubicBezTo>
                    <a:cubicBezTo>
                      <a:pt x="0" y="1906"/>
                      <a:pt x="0" y="2025"/>
                      <a:pt x="72" y="2025"/>
                    </a:cubicBezTo>
                    <a:cubicBezTo>
                      <a:pt x="86" y="2026"/>
                      <a:pt x="100" y="2026"/>
                      <a:pt x="114" y="2026"/>
                    </a:cubicBezTo>
                    <a:cubicBezTo>
                      <a:pt x="694" y="2026"/>
                      <a:pt x="1236" y="1789"/>
                      <a:pt x="1643" y="1382"/>
                    </a:cubicBezTo>
                    <a:cubicBezTo>
                      <a:pt x="1929" y="1073"/>
                      <a:pt x="2143" y="716"/>
                      <a:pt x="2274" y="323"/>
                    </a:cubicBezTo>
                    <a:cubicBezTo>
                      <a:pt x="2298" y="239"/>
                      <a:pt x="2322" y="156"/>
                      <a:pt x="2346" y="73"/>
                    </a:cubicBezTo>
                    <a:cubicBezTo>
                      <a:pt x="2353" y="31"/>
                      <a:pt x="2314" y="1"/>
                      <a:pt x="22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69"/>
              <p:cNvSpPr/>
              <p:nvPr/>
            </p:nvSpPr>
            <p:spPr>
              <a:xfrm>
                <a:off x="2293233" y="3558170"/>
                <a:ext cx="341912" cy="128017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3351" extrusionOk="0">
                    <a:moveTo>
                      <a:pt x="148" y="1"/>
                    </a:moveTo>
                    <a:cubicBezTo>
                      <a:pt x="76" y="1"/>
                      <a:pt x="1" y="59"/>
                      <a:pt x="22" y="151"/>
                    </a:cubicBezTo>
                    <a:lnTo>
                      <a:pt x="22" y="163"/>
                    </a:lnTo>
                    <a:cubicBezTo>
                      <a:pt x="165" y="913"/>
                      <a:pt x="510" y="1615"/>
                      <a:pt x="1034" y="2175"/>
                    </a:cubicBezTo>
                    <a:cubicBezTo>
                      <a:pt x="1522" y="2651"/>
                      <a:pt x="2118" y="3009"/>
                      <a:pt x="2784" y="3175"/>
                    </a:cubicBezTo>
                    <a:cubicBezTo>
                      <a:pt x="3211" y="3294"/>
                      <a:pt x="3651" y="3350"/>
                      <a:pt x="4094" y="3350"/>
                    </a:cubicBezTo>
                    <a:cubicBezTo>
                      <a:pt x="5109" y="3350"/>
                      <a:pt x="6132" y="3057"/>
                      <a:pt x="7011" y="2568"/>
                    </a:cubicBezTo>
                    <a:cubicBezTo>
                      <a:pt x="7749" y="2163"/>
                      <a:pt x="8392" y="1592"/>
                      <a:pt x="8892" y="901"/>
                    </a:cubicBezTo>
                    <a:cubicBezTo>
                      <a:pt x="8950" y="810"/>
                      <a:pt x="8865" y="725"/>
                      <a:pt x="8779" y="725"/>
                    </a:cubicBezTo>
                    <a:cubicBezTo>
                      <a:pt x="8741" y="725"/>
                      <a:pt x="8703" y="742"/>
                      <a:pt x="8678" y="782"/>
                    </a:cubicBezTo>
                    <a:cubicBezTo>
                      <a:pt x="7856" y="1949"/>
                      <a:pt x="6535" y="2711"/>
                      <a:pt x="5154" y="2997"/>
                    </a:cubicBezTo>
                    <a:cubicBezTo>
                      <a:pt x="4809" y="3064"/>
                      <a:pt x="4452" y="3100"/>
                      <a:pt x="4094" y="3100"/>
                    </a:cubicBezTo>
                    <a:cubicBezTo>
                      <a:pt x="3116" y="3100"/>
                      <a:pt x="2132" y="2829"/>
                      <a:pt x="1391" y="2175"/>
                    </a:cubicBezTo>
                    <a:cubicBezTo>
                      <a:pt x="796" y="1615"/>
                      <a:pt x="403" y="889"/>
                      <a:pt x="260" y="91"/>
                    </a:cubicBezTo>
                    <a:cubicBezTo>
                      <a:pt x="246" y="28"/>
                      <a:pt x="197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69"/>
              <p:cNvSpPr/>
              <p:nvPr/>
            </p:nvSpPr>
            <p:spPr>
              <a:xfrm>
                <a:off x="2995911" y="3558323"/>
                <a:ext cx="341721" cy="127444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3336" extrusionOk="0">
                    <a:moveTo>
                      <a:pt x="8796" y="0"/>
                    </a:moveTo>
                    <a:cubicBezTo>
                      <a:pt x="8750" y="0"/>
                      <a:pt x="8706" y="26"/>
                      <a:pt x="8692" y="87"/>
                    </a:cubicBezTo>
                    <a:cubicBezTo>
                      <a:pt x="8561" y="802"/>
                      <a:pt x="8228" y="1469"/>
                      <a:pt x="7728" y="2004"/>
                    </a:cubicBezTo>
                    <a:cubicBezTo>
                      <a:pt x="7263" y="2457"/>
                      <a:pt x="6692" y="2790"/>
                      <a:pt x="6073" y="2945"/>
                    </a:cubicBezTo>
                    <a:cubicBezTo>
                      <a:pt x="5675" y="3051"/>
                      <a:pt x="5266" y="3100"/>
                      <a:pt x="4856" y="3100"/>
                    </a:cubicBezTo>
                    <a:cubicBezTo>
                      <a:pt x="3879" y="3100"/>
                      <a:pt x="2899" y="2819"/>
                      <a:pt x="2060" y="2350"/>
                    </a:cubicBezTo>
                    <a:cubicBezTo>
                      <a:pt x="1358" y="1969"/>
                      <a:pt x="739" y="1421"/>
                      <a:pt x="274" y="766"/>
                    </a:cubicBezTo>
                    <a:cubicBezTo>
                      <a:pt x="247" y="732"/>
                      <a:pt x="210" y="717"/>
                      <a:pt x="174" y="717"/>
                    </a:cubicBezTo>
                    <a:cubicBezTo>
                      <a:pt x="86" y="717"/>
                      <a:pt x="1" y="804"/>
                      <a:pt x="60" y="897"/>
                    </a:cubicBezTo>
                    <a:cubicBezTo>
                      <a:pt x="953" y="2123"/>
                      <a:pt x="2274" y="2957"/>
                      <a:pt x="3763" y="3231"/>
                    </a:cubicBezTo>
                    <a:cubicBezTo>
                      <a:pt x="4120" y="3299"/>
                      <a:pt x="4488" y="3336"/>
                      <a:pt x="4856" y="3336"/>
                    </a:cubicBezTo>
                    <a:cubicBezTo>
                      <a:pt x="5897" y="3336"/>
                      <a:pt x="6936" y="3042"/>
                      <a:pt x="7728" y="2338"/>
                    </a:cubicBezTo>
                    <a:cubicBezTo>
                      <a:pt x="8347" y="1754"/>
                      <a:pt x="8775" y="992"/>
                      <a:pt x="8930" y="147"/>
                    </a:cubicBezTo>
                    <a:cubicBezTo>
                      <a:pt x="8944" y="61"/>
                      <a:pt x="8867" y="0"/>
                      <a:pt x="87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61" name="Google Shape;2061;p69"/>
            <p:cNvSpPr/>
            <p:nvPr/>
          </p:nvSpPr>
          <p:spPr>
            <a:xfrm>
              <a:off x="7298316" y="3514655"/>
              <a:ext cx="862163" cy="484567"/>
            </a:xfrm>
            <a:custGeom>
              <a:avLst/>
              <a:gdLst/>
              <a:ahLst/>
              <a:cxnLst/>
              <a:rect l="l" t="t" r="r" b="b"/>
              <a:pathLst>
                <a:path w="22801" h="12815" extrusionOk="0">
                  <a:moveTo>
                    <a:pt x="17382" y="0"/>
                  </a:moveTo>
                  <a:cubicBezTo>
                    <a:pt x="17051" y="0"/>
                    <a:pt x="16725" y="22"/>
                    <a:pt x="16419" y="49"/>
                  </a:cubicBezTo>
                  <a:cubicBezTo>
                    <a:pt x="15264" y="144"/>
                    <a:pt x="14085" y="192"/>
                    <a:pt x="12978" y="585"/>
                  </a:cubicBezTo>
                  <a:cubicBezTo>
                    <a:pt x="11752" y="1013"/>
                    <a:pt x="10621" y="1692"/>
                    <a:pt x="9561" y="2442"/>
                  </a:cubicBezTo>
                  <a:cubicBezTo>
                    <a:pt x="7811" y="3668"/>
                    <a:pt x="6191" y="5061"/>
                    <a:pt x="4572" y="6454"/>
                  </a:cubicBezTo>
                  <a:cubicBezTo>
                    <a:pt x="3393" y="7466"/>
                    <a:pt x="2239" y="8490"/>
                    <a:pt x="1072" y="9514"/>
                  </a:cubicBezTo>
                  <a:cubicBezTo>
                    <a:pt x="929" y="9633"/>
                    <a:pt x="798" y="9752"/>
                    <a:pt x="679" y="9860"/>
                  </a:cubicBezTo>
                  <a:cubicBezTo>
                    <a:pt x="357" y="10157"/>
                    <a:pt x="143" y="10550"/>
                    <a:pt x="84" y="10991"/>
                  </a:cubicBezTo>
                  <a:cubicBezTo>
                    <a:pt x="0" y="11550"/>
                    <a:pt x="179" y="12146"/>
                    <a:pt x="679" y="12467"/>
                  </a:cubicBezTo>
                  <a:cubicBezTo>
                    <a:pt x="1080" y="12724"/>
                    <a:pt x="1564" y="12814"/>
                    <a:pt x="2078" y="12814"/>
                  </a:cubicBezTo>
                  <a:cubicBezTo>
                    <a:pt x="3090" y="12814"/>
                    <a:pt x="4215" y="12462"/>
                    <a:pt x="5037" y="12336"/>
                  </a:cubicBezTo>
                  <a:cubicBezTo>
                    <a:pt x="6013" y="12169"/>
                    <a:pt x="10121" y="11574"/>
                    <a:pt x="11204" y="11443"/>
                  </a:cubicBezTo>
                  <a:cubicBezTo>
                    <a:pt x="12609" y="11253"/>
                    <a:pt x="13942" y="11312"/>
                    <a:pt x="15324" y="10919"/>
                  </a:cubicBezTo>
                  <a:cubicBezTo>
                    <a:pt x="16281" y="10644"/>
                    <a:pt x="17148" y="10196"/>
                    <a:pt x="18158" y="10196"/>
                  </a:cubicBezTo>
                  <a:cubicBezTo>
                    <a:pt x="18240" y="10196"/>
                    <a:pt x="18323" y="10199"/>
                    <a:pt x="18407" y="10205"/>
                  </a:cubicBezTo>
                  <a:cubicBezTo>
                    <a:pt x="18685" y="10222"/>
                    <a:pt x="18922" y="10240"/>
                    <a:pt x="19143" y="10240"/>
                  </a:cubicBezTo>
                  <a:cubicBezTo>
                    <a:pt x="19527" y="10240"/>
                    <a:pt x="19861" y="10187"/>
                    <a:pt x="20277" y="9991"/>
                  </a:cubicBezTo>
                  <a:cubicBezTo>
                    <a:pt x="20336" y="9967"/>
                    <a:pt x="20396" y="9931"/>
                    <a:pt x="20467" y="9895"/>
                  </a:cubicBezTo>
                  <a:cubicBezTo>
                    <a:pt x="22801" y="8586"/>
                    <a:pt x="22229" y="5240"/>
                    <a:pt x="21336" y="3228"/>
                  </a:cubicBezTo>
                  <a:cubicBezTo>
                    <a:pt x="20860" y="2156"/>
                    <a:pt x="20396" y="1097"/>
                    <a:pt x="19372" y="454"/>
                  </a:cubicBezTo>
                  <a:cubicBezTo>
                    <a:pt x="18798" y="98"/>
                    <a:pt x="18081" y="0"/>
                    <a:pt x="17382" y="0"/>
                  </a:cubicBezTo>
                  <a:close/>
                </a:path>
              </a:pathLst>
            </a:custGeom>
            <a:solidFill>
              <a:srgbClr val="F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9"/>
            <p:cNvSpPr/>
            <p:nvPr/>
          </p:nvSpPr>
          <p:spPr>
            <a:xfrm>
              <a:off x="7449560" y="3511744"/>
              <a:ext cx="742864" cy="422214"/>
            </a:xfrm>
            <a:custGeom>
              <a:avLst/>
              <a:gdLst/>
              <a:ahLst/>
              <a:cxnLst/>
              <a:rect l="l" t="t" r="r" b="b"/>
              <a:pathLst>
                <a:path w="19646" h="11166" extrusionOk="0">
                  <a:moveTo>
                    <a:pt x="11179" y="0"/>
                  </a:moveTo>
                  <a:cubicBezTo>
                    <a:pt x="9611" y="0"/>
                    <a:pt x="8110" y="417"/>
                    <a:pt x="6644" y="995"/>
                  </a:cubicBezTo>
                  <a:cubicBezTo>
                    <a:pt x="5811" y="1316"/>
                    <a:pt x="6299" y="1852"/>
                    <a:pt x="5609" y="2388"/>
                  </a:cubicBezTo>
                  <a:cubicBezTo>
                    <a:pt x="4906" y="2936"/>
                    <a:pt x="1406" y="3793"/>
                    <a:pt x="548" y="5353"/>
                  </a:cubicBezTo>
                  <a:cubicBezTo>
                    <a:pt x="548" y="5353"/>
                    <a:pt x="547" y="5352"/>
                    <a:pt x="547" y="5352"/>
                  </a:cubicBezTo>
                  <a:cubicBezTo>
                    <a:pt x="506" y="5352"/>
                    <a:pt x="730" y="5822"/>
                    <a:pt x="36" y="6210"/>
                  </a:cubicBezTo>
                  <a:cubicBezTo>
                    <a:pt x="1" y="6960"/>
                    <a:pt x="322" y="7341"/>
                    <a:pt x="608" y="7996"/>
                  </a:cubicBezTo>
                  <a:cubicBezTo>
                    <a:pt x="144" y="8139"/>
                    <a:pt x="632" y="8544"/>
                    <a:pt x="739" y="8794"/>
                  </a:cubicBezTo>
                  <a:cubicBezTo>
                    <a:pt x="882" y="9151"/>
                    <a:pt x="834" y="9210"/>
                    <a:pt x="1156" y="9448"/>
                  </a:cubicBezTo>
                  <a:cubicBezTo>
                    <a:pt x="1310" y="9567"/>
                    <a:pt x="1453" y="9698"/>
                    <a:pt x="1584" y="9853"/>
                  </a:cubicBezTo>
                  <a:cubicBezTo>
                    <a:pt x="1933" y="10264"/>
                    <a:pt x="2362" y="10568"/>
                    <a:pt x="2900" y="10568"/>
                  </a:cubicBezTo>
                  <a:cubicBezTo>
                    <a:pt x="2987" y="10568"/>
                    <a:pt x="3076" y="10560"/>
                    <a:pt x="3168" y="10544"/>
                  </a:cubicBezTo>
                  <a:cubicBezTo>
                    <a:pt x="3430" y="10508"/>
                    <a:pt x="3656" y="10401"/>
                    <a:pt x="3906" y="10365"/>
                  </a:cubicBezTo>
                  <a:cubicBezTo>
                    <a:pt x="4000" y="10349"/>
                    <a:pt x="4094" y="10342"/>
                    <a:pt x="4188" y="10342"/>
                  </a:cubicBezTo>
                  <a:cubicBezTo>
                    <a:pt x="4875" y="10342"/>
                    <a:pt x="5550" y="10716"/>
                    <a:pt x="6251" y="10758"/>
                  </a:cubicBezTo>
                  <a:cubicBezTo>
                    <a:pt x="6323" y="10764"/>
                    <a:pt x="6395" y="10766"/>
                    <a:pt x="6467" y="10766"/>
                  </a:cubicBezTo>
                  <a:cubicBezTo>
                    <a:pt x="6719" y="10766"/>
                    <a:pt x="6973" y="10738"/>
                    <a:pt x="7226" y="10738"/>
                  </a:cubicBezTo>
                  <a:cubicBezTo>
                    <a:pt x="7334" y="10738"/>
                    <a:pt x="7442" y="10743"/>
                    <a:pt x="7549" y="10758"/>
                  </a:cubicBezTo>
                  <a:cubicBezTo>
                    <a:pt x="7835" y="10818"/>
                    <a:pt x="8121" y="10889"/>
                    <a:pt x="8395" y="10984"/>
                  </a:cubicBezTo>
                  <a:cubicBezTo>
                    <a:pt x="9026" y="11163"/>
                    <a:pt x="9692" y="11163"/>
                    <a:pt x="10347" y="11163"/>
                  </a:cubicBezTo>
                  <a:cubicBezTo>
                    <a:pt x="10373" y="11165"/>
                    <a:pt x="10398" y="11166"/>
                    <a:pt x="10424" y="11166"/>
                  </a:cubicBezTo>
                  <a:cubicBezTo>
                    <a:pt x="10545" y="11166"/>
                    <a:pt x="10670" y="11145"/>
                    <a:pt x="10788" y="11115"/>
                  </a:cubicBezTo>
                  <a:cubicBezTo>
                    <a:pt x="10943" y="11044"/>
                    <a:pt x="11097" y="10949"/>
                    <a:pt x="11228" y="10830"/>
                  </a:cubicBezTo>
                  <a:cubicBezTo>
                    <a:pt x="11585" y="10580"/>
                    <a:pt x="11990" y="10425"/>
                    <a:pt x="12419" y="10389"/>
                  </a:cubicBezTo>
                  <a:cubicBezTo>
                    <a:pt x="12428" y="10388"/>
                    <a:pt x="12436" y="10388"/>
                    <a:pt x="12444" y="10388"/>
                  </a:cubicBezTo>
                  <a:cubicBezTo>
                    <a:pt x="12786" y="10388"/>
                    <a:pt x="12494" y="10880"/>
                    <a:pt x="12669" y="11020"/>
                  </a:cubicBezTo>
                  <a:cubicBezTo>
                    <a:pt x="12817" y="11146"/>
                    <a:pt x="13002" y="11166"/>
                    <a:pt x="13192" y="11166"/>
                  </a:cubicBezTo>
                  <a:cubicBezTo>
                    <a:pt x="13281" y="11166"/>
                    <a:pt x="13371" y="11161"/>
                    <a:pt x="13459" y="11161"/>
                  </a:cubicBezTo>
                  <a:cubicBezTo>
                    <a:pt x="13485" y="11161"/>
                    <a:pt x="13512" y="11162"/>
                    <a:pt x="13538" y="11163"/>
                  </a:cubicBezTo>
                  <a:cubicBezTo>
                    <a:pt x="13570" y="11164"/>
                    <a:pt x="13602" y="11164"/>
                    <a:pt x="13634" y="11164"/>
                  </a:cubicBezTo>
                  <a:cubicBezTo>
                    <a:pt x="14436" y="11164"/>
                    <a:pt x="15248" y="10886"/>
                    <a:pt x="16038" y="10806"/>
                  </a:cubicBezTo>
                  <a:cubicBezTo>
                    <a:pt x="16348" y="10794"/>
                    <a:pt x="16646" y="10746"/>
                    <a:pt x="16931" y="10651"/>
                  </a:cubicBezTo>
                  <a:cubicBezTo>
                    <a:pt x="17181" y="10544"/>
                    <a:pt x="17420" y="10401"/>
                    <a:pt x="17622" y="10222"/>
                  </a:cubicBezTo>
                  <a:cubicBezTo>
                    <a:pt x="18301" y="9698"/>
                    <a:pt x="19039" y="9103"/>
                    <a:pt x="19229" y="8258"/>
                  </a:cubicBezTo>
                  <a:cubicBezTo>
                    <a:pt x="19646" y="6389"/>
                    <a:pt x="18158" y="3221"/>
                    <a:pt x="16419" y="1662"/>
                  </a:cubicBezTo>
                  <a:cubicBezTo>
                    <a:pt x="16074" y="1340"/>
                    <a:pt x="15669" y="1078"/>
                    <a:pt x="15241" y="888"/>
                  </a:cubicBezTo>
                  <a:cubicBezTo>
                    <a:pt x="14181" y="435"/>
                    <a:pt x="13050" y="150"/>
                    <a:pt x="11907" y="31"/>
                  </a:cubicBezTo>
                  <a:cubicBezTo>
                    <a:pt x="11663" y="10"/>
                    <a:pt x="11420" y="0"/>
                    <a:pt x="11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9"/>
            <p:cNvSpPr/>
            <p:nvPr/>
          </p:nvSpPr>
          <p:spPr>
            <a:xfrm>
              <a:off x="7965078" y="3542333"/>
              <a:ext cx="92300" cy="274254"/>
            </a:xfrm>
            <a:custGeom>
              <a:avLst/>
              <a:gdLst/>
              <a:ahLst/>
              <a:cxnLst/>
              <a:rect l="l" t="t" r="r" b="b"/>
              <a:pathLst>
                <a:path w="2441" h="7253" extrusionOk="0">
                  <a:moveTo>
                    <a:pt x="94" y="0"/>
                  </a:moveTo>
                  <a:cubicBezTo>
                    <a:pt x="48" y="0"/>
                    <a:pt x="1" y="68"/>
                    <a:pt x="47" y="115"/>
                  </a:cubicBezTo>
                  <a:lnTo>
                    <a:pt x="35" y="115"/>
                  </a:lnTo>
                  <a:cubicBezTo>
                    <a:pt x="1321" y="1627"/>
                    <a:pt x="2023" y="3555"/>
                    <a:pt x="2166" y="5532"/>
                  </a:cubicBezTo>
                  <a:cubicBezTo>
                    <a:pt x="2202" y="6091"/>
                    <a:pt x="2202" y="6639"/>
                    <a:pt x="2166" y="7199"/>
                  </a:cubicBezTo>
                  <a:cubicBezTo>
                    <a:pt x="2166" y="7234"/>
                    <a:pt x="2196" y="7252"/>
                    <a:pt x="2226" y="7252"/>
                  </a:cubicBezTo>
                  <a:cubicBezTo>
                    <a:pt x="2256" y="7252"/>
                    <a:pt x="2285" y="7234"/>
                    <a:pt x="2285" y="7199"/>
                  </a:cubicBezTo>
                  <a:cubicBezTo>
                    <a:pt x="2440" y="5199"/>
                    <a:pt x="2083" y="3163"/>
                    <a:pt x="1095" y="1412"/>
                  </a:cubicBezTo>
                  <a:cubicBezTo>
                    <a:pt x="821" y="912"/>
                    <a:pt x="499" y="448"/>
                    <a:pt x="130" y="19"/>
                  </a:cubicBezTo>
                  <a:cubicBezTo>
                    <a:pt x="120" y="6"/>
                    <a:pt x="10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9"/>
            <p:cNvSpPr/>
            <p:nvPr/>
          </p:nvSpPr>
          <p:spPr>
            <a:xfrm>
              <a:off x="8018996" y="3554054"/>
              <a:ext cx="128525" cy="249373"/>
            </a:xfrm>
            <a:custGeom>
              <a:avLst/>
              <a:gdLst/>
              <a:ahLst/>
              <a:cxnLst/>
              <a:rect l="l" t="t" r="r" b="b"/>
              <a:pathLst>
                <a:path w="3399" h="6595" extrusionOk="0">
                  <a:moveTo>
                    <a:pt x="91" y="0"/>
                  </a:moveTo>
                  <a:cubicBezTo>
                    <a:pt x="43" y="0"/>
                    <a:pt x="1" y="68"/>
                    <a:pt x="38" y="114"/>
                  </a:cubicBezTo>
                  <a:lnTo>
                    <a:pt x="50" y="114"/>
                  </a:lnTo>
                  <a:cubicBezTo>
                    <a:pt x="1264" y="1495"/>
                    <a:pt x="2491" y="3007"/>
                    <a:pt x="2907" y="4841"/>
                  </a:cubicBezTo>
                  <a:cubicBezTo>
                    <a:pt x="3026" y="5412"/>
                    <a:pt x="3098" y="5996"/>
                    <a:pt x="3264" y="6555"/>
                  </a:cubicBezTo>
                  <a:cubicBezTo>
                    <a:pt x="3274" y="6583"/>
                    <a:pt x="3296" y="6594"/>
                    <a:pt x="3320" y="6594"/>
                  </a:cubicBezTo>
                  <a:cubicBezTo>
                    <a:pt x="3358" y="6594"/>
                    <a:pt x="3398" y="6564"/>
                    <a:pt x="3383" y="6520"/>
                  </a:cubicBezTo>
                  <a:cubicBezTo>
                    <a:pt x="3241" y="6020"/>
                    <a:pt x="3157" y="5496"/>
                    <a:pt x="3062" y="4984"/>
                  </a:cubicBezTo>
                  <a:cubicBezTo>
                    <a:pt x="2955" y="4496"/>
                    <a:pt x="2800" y="4019"/>
                    <a:pt x="2598" y="3555"/>
                  </a:cubicBezTo>
                  <a:cubicBezTo>
                    <a:pt x="2217" y="2733"/>
                    <a:pt x="1740" y="1960"/>
                    <a:pt x="1169" y="1257"/>
                  </a:cubicBezTo>
                  <a:cubicBezTo>
                    <a:pt x="836" y="840"/>
                    <a:pt x="490" y="424"/>
                    <a:pt x="133" y="19"/>
                  </a:cubicBezTo>
                  <a:cubicBezTo>
                    <a:pt x="120" y="6"/>
                    <a:pt x="105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9"/>
            <p:cNvSpPr/>
            <p:nvPr/>
          </p:nvSpPr>
          <p:spPr>
            <a:xfrm>
              <a:off x="7853005" y="3704542"/>
              <a:ext cx="51501" cy="203431"/>
            </a:xfrm>
            <a:custGeom>
              <a:avLst/>
              <a:gdLst/>
              <a:ahLst/>
              <a:cxnLst/>
              <a:rect l="l" t="t" r="r" b="b"/>
              <a:pathLst>
                <a:path w="1362" h="5380" extrusionOk="0">
                  <a:moveTo>
                    <a:pt x="1305" y="1"/>
                  </a:moveTo>
                  <a:cubicBezTo>
                    <a:pt x="1276" y="1"/>
                    <a:pt x="1243" y="22"/>
                    <a:pt x="1237" y="63"/>
                  </a:cubicBezTo>
                  <a:lnTo>
                    <a:pt x="1225" y="63"/>
                  </a:lnTo>
                  <a:cubicBezTo>
                    <a:pt x="1118" y="956"/>
                    <a:pt x="1082" y="1861"/>
                    <a:pt x="927" y="2754"/>
                  </a:cubicBezTo>
                  <a:cubicBezTo>
                    <a:pt x="785" y="3647"/>
                    <a:pt x="558" y="4552"/>
                    <a:pt x="34" y="5290"/>
                  </a:cubicBezTo>
                  <a:cubicBezTo>
                    <a:pt x="1" y="5332"/>
                    <a:pt x="44" y="5379"/>
                    <a:pt x="89" y="5379"/>
                  </a:cubicBezTo>
                  <a:cubicBezTo>
                    <a:pt x="108" y="5379"/>
                    <a:pt x="127" y="5371"/>
                    <a:pt x="142" y="5350"/>
                  </a:cubicBezTo>
                  <a:cubicBezTo>
                    <a:pt x="677" y="4611"/>
                    <a:pt x="915" y="3683"/>
                    <a:pt x="1058" y="2790"/>
                  </a:cubicBezTo>
                  <a:cubicBezTo>
                    <a:pt x="1201" y="1885"/>
                    <a:pt x="1249" y="968"/>
                    <a:pt x="1356" y="63"/>
                  </a:cubicBezTo>
                  <a:cubicBezTo>
                    <a:pt x="1362" y="22"/>
                    <a:pt x="1335" y="1"/>
                    <a:pt x="1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9"/>
            <p:cNvSpPr/>
            <p:nvPr/>
          </p:nvSpPr>
          <p:spPr>
            <a:xfrm>
              <a:off x="7469865" y="3637994"/>
              <a:ext cx="158397" cy="179988"/>
            </a:xfrm>
            <a:custGeom>
              <a:avLst/>
              <a:gdLst/>
              <a:ahLst/>
              <a:cxnLst/>
              <a:rect l="l" t="t" r="r" b="b"/>
              <a:pathLst>
                <a:path w="4189" h="4760" extrusionOk="0">
                  <a:moveTo>
                    <a:pt x="4099" y="1"/>
                  </a:moveTo>
                  <a:cubicBezTo>
                    <a:pt x="4081" y="1"/>
                    <a:pt x="4062" y="8"/>
                    <a:pt x="4048" y="25"/>
                  </a:cubicBezTo>
                  <a:cubicBezTo>
                    <a:pt x="3571" y="680"/>
                    <a:pt x="3167" y="1395"/>
                    <a:pt x="2666" y="2037"/>
                  </a:cubicBezTo>
                  <a:cubicBezTo>
                    <a:pt x="2155" y="2680"/>
                    <a:pt x="1547" y="3204"/>
                    <a:pt x="976" y="3764"/>
                  </a:cubicBezTo>
                  <a:cubicBezTo>
                    <a:pt x="666" y="4062"/>
                    <a:pt x="357" y="4359"/>
                    <a:pt x="47" y="4657"/>
                  </a:cubicBezTo>
                  <a:cubicBezTo>
                    <a:pt x="1" y="4694"/>
                    <a:pt x="41" y="4759"/>
                    <a:pt x="88" y="4759"/>
                  </a:cubicBezTo>
                  <a:cubicBezTo>
                    <a:pt x="102" y="4759"/>
                    <a:pt x="117" y="4754"/>
                    <a:pt x="130" y="4740"/>
                  </a:cubicBezTo>
                  <a:lnTo>
                    <a:pt x="130" y="4752"/>
                  </a:lnTo>
                  <a:cubicBezTo>
                    <a:pt x="702" y="4204"/>
                    <a:pt x="1262" y="3657"/>
                    <a:pt x="1833" y="3109"/>
                  </a:cubicBezTo>
                  <a:cubicBezTo>
                    <a:pt x="2131" y="2823"/>
                    <a:pt x="2416" y="2526"/>
                    <a:pt x="2678" y="2216"/>
                  </a:cubicBezTo>
                  <a:cubicBezTo>
                    <a:pt x="2917" y="1918"/>
                    <a:pt x="3131" y="1609"/>
                    <a:pt x="3345" y="1287"/>
                  </a:cubicBezTo>
                  <a:cubicBezTo>
                    <a:pt x="3607" y="883"/>
                    <a:pt x="3869" y="478"/>
                    <a:pt x="4155" y="85"/>
                  </a:cubicBezTo>
                  <a:cubicBezTo>
                    <a:pt x="4188" y="43"/>
                    <a:pt x="4145" y="1"/>
                    <a:pt x="4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9"/>
            <p:cNvSpPr/>
            <p:nvPr/>
          </p:nvSpPr>
          <p:spPr>
            <a:xfrm>
              <a:off x="7459467" y="3608464"/>
              <a:ext cx="195907" cy="128676"/>
            </a:xfrm>
            <a:custGeom>
              <a:avLst/>
              <a:gdLst/>
              <a:ahLst/>
              <a:cxnLst/>
              <a:rect l="l" t="t" r="r" b="b"/>
              <a:pathLst>
                <a:path w="5181" h="3403" extrusionOk="0">
                  <a:moveTo>
                    <a:pt x="5088" y="1"/>
                  </a:moveTo>
                  <a:cubicBezTo>
                    <a:pt x="5079" y="1"/>
                    <a:pt x="5070" y="3"/>
                    <a:pt x="5061" y="9"/>
                  </a:cubicBezTo>
                  <a:cubicBezTo>
                    <a:pt x="4513" y="378"/>
                    <a:pt x="3930" y="675"/>
                    <a:pt x="3370" y="1009"/>
                  </a:cubicBezTo>
                  <a:cubicBezTo>
                    <a:pt x="2691" y="1390"/>
                    <a:pt x="2084" y="1854"/>
                    <a:pt x="1441" y="2295"/>
                  </a:cubicBezTo>
                  <a:cubicBezTo>
                    <a:pt x="965" y="2616"/>
                    <a:pt x="501" y="2938"/>
                    <a:pt x="48" y="3295"/>
                  </a:cubicBezTo>
                  <a:cubicBezTo>
                    <a:pt x="0" y="3333"/>
                    <a:pt x="45" y="3403"/>
                    <a:pt x="96" y="3403"/>
                  </a:cubicBezTo>
                  <a:cubicBezTo>
                    <a:pt x="108" y="3403"/>
                    <a:pt x="120" y="3399"/>
                    <a:pt x="132" y="3390"/>
                  </a:cubicBezTo>
                  <a:cubicBezTo>
                    <a:pt x="929" y="2759"/>
                    <a:pt x="1775" y="2211"/>
                    <a:pt x="2596" y="1628"/>
                  </a:cubicBezTo>
                  <a:cubicBezTo>
                    <a:pt x="3144" y="1259"/>
                    <a:pt x="3703" y="925"/>
                    <a:pt x="4287" y="616"/>
                  </a:cubicBezTo>
                  <a:cubicBezTo>
                    <a:pt x="4561" y="461"/>
                    <a:pt x="4846" y="294"/>
                    <a:pt x="5120" y="116"/>
                  </a:cubicBezTo>
                  <a:cubicBezTo>
                    <a:pt x="5181" y="75"/>
                    <a:pt x="5139" y="1"/>
                    <a:pt x="5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9"/>
            <p:cNvSpPr/>
            <p:nvPr/>
          </p:nvSpPr>
          <p:spPr>
            <a:xfrm>
              <a:off x="7545071" y="3598293"/>
              <a:ext cx="156317" cy="286959"/>
            </a:xfrm>
            <a:custGeom>
              <a:avLst/>
              <a:gdLst/>
              <a:ahLst/>
              <a:cxnLst/>
              <a:rect l="l" t="t" r="r" b="b"/>
              <a:pathLst>
                <a:path w="4134" h="7589" extrusionOk="0">
                  <a:moveTo>
                    <a:pt x="4055" y="1"/>
                  </a:moveTo>
                  <a:cubicBezTo>
                    <a:pt x="4031" y="1"/>
                    <a:pt x="4008" y="12"/>
                    <a:pt x="3999" y="39"/>
                  </a:cubicBezTo>
                  <a:lnTo>
                    <a:pt x="3999" y="51"/>
                  </a:lnTo>
                  <a:cubicBezTo>
                    <a:pt x="3297" y="2254"/>
                    <a:pt x="2118" y="4254"/>
                    <a:pt x="868" y="6195"/>
                  </a:cubicBezTo>
                  <a:cubicBezTo>
                    <a:pt x="594" y="6624"/>
                    <a:pt x="308" y="7064"/>
                    <a:pt x="35" y="7505"/>
                  </a:cubicBezTo>
                  <a:cubicBezTo>
                    <a:pt x="1" y="7547"/>
                    <a:pt x="45" y="7589"/>
                    <a:pt x="90" y="7589"/>
                  </a:cubicBezTo>
                  <a:cubicBezTo>
                    <a:pt x="109" y="7589"/>
                    <a:pt x="128" y="7582"/>
                    <a:pt x="142" y="7564"/>
                  </a:cubicBezTo>
                  <a:cubicBezTo>
                    <a:pt x="1273" y="5743"/>
                    <a:pt x="2499" y="3980"/>
                    <a:pt x="3380" y="2016"/>
                  </a:cubicBezTo>
                  <a:cubicBezTo>
                    <a:pt x="3666" y="1385"/>
                    <a:pt x="3904" y="730"/>
                    <a:pt x="4118" y="75"/>
                  </a:cubicBezTo>
                  <a:cubicBezTo>
                    <a:pt x="4133" y="31"/>
                    <a:pt x="4093" y="1"/>
                    <a:pt x="4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69"/>
            <p:cNvSpPr/>
            <p:nvPr/>
          </p:nvSpPr>
          <p:spPr>
            <a:xfrm>
              <a:off x="7655442" y="3568914"/>
              <a:ext cx="97594" cy="308096"/>
            </a:xfrm>
            <a:custGeom>
              <a:avLst/>
              <a:gdLst/>
              <a:ahLst/>
              <a:cxnLst/>
              <a:rect l="l" t="t" r="r" b="b"/>
              <a:pathLst>
                <a:path w="2581" h="8148" extrusionOk="0">
                  <a:moveTo>
                    <a:pt x="2503" y="1"/>
                  </a:moveTo>
                  <a:cubicBezTo>
                    <a:pt x="2473" y="1"/>
                    <a:pt x="2444" y="19"/>
                    <a:pt x="2438" y="54"/>
                  </a:cubicBezTo>
                  <a:lnTo>
                    <a:pt x="2438" y="66"/>
                  </a:lnTo>
                  <a:cubicBezTo>
                    <a:pt x="2450" y="674"/>
                    <a:pt x="2426" y="1293"/>
                    <a:pt x="2354" y="1900"/>
                  </a:cubicBezTo>
                  <a:cubicBezTo>
                    <a:pt x="2271" y="2424"/>
                    <a:pt x="2152" y="2936"/>
                    <a:pt x="2009" y="3448"/>
                  </a:cubicBezTo>
                  <a:cubicBezTo>
                    <a:pt x="1735" y="4496"/>
                    <a:pt x="1366" y="5519"/>
                    <a:pt x="902" y="6496"/>
                  </a:cubicBezTo>
                  <a:cubicBezTo>
                    <a:pt x="652" y="7032"/>
                    <a:pt x="354" y="7555"/>
                    <a:pt x="33" y="8055"/>
                  </a:cubicBezTo>
                  <a:cubicBezTo>
                    <a:pt x="0" y="8104"/>
                    <a:pt x="39" y="8147"/>
                    <a:pt x="83" y="8147"/>
                  </a:cubicBezTo>
                  <a:cubicBezTo>
                    <a:pt x="103" y="8147"/>
                    <a:pt x="125" y="8138"/>
                    <a:pt x="140" y="8115"/>
                  </a:cubicBezTo>
                  <a:cubicBezTo>
                    <a:pt x="723" y="7210"/>
                    <a:pt x="1199" y="6246"/>
                    <a:pt x="1568" y="5234"/>
                  </a:cubicBezTo>
                  <a:cubicBezTo>
                    <a:pt x="1949" y="4222"/>
                    <a:pt x="2247" y="3174"/>
                    <a:pt x="2438" y="2114"/>
                  </a:cubicBezTo>
                  <a:cubicBezTo>
                    <a:pt x="2545" y="1424"/>
                    <a:pt x="2581" y="745"/>
                    <a:pt x="2569" y="54"/>
                  </a:cubicBezTo>
                  <a:cubicBezTo>
                    <a:pt x="2563" y="19"/>
                    <a:pt x="2533" y="1"/>
                    <a:pt x="2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9"/>
            <p:cNvSpPr/>
            <p:nvPr/>
          </p:nvSpPr>
          <p:spPr>
            <a:xfrm>
              <a:off x="7791638" y="3550008"/>
              <a:ext cx="34334" cy="343338"/>
            </a:xfrm>
            <a:custGeom>
              <a:avLst/>
              <a:gdLst/>
              <a:ahLst/>
              <a:cxnLst/>
              <a:rect l="l" t="t" r="r" b="b"/>
              <a:pathLst>
                <a:path w="908" h="9080" extrusionOk="0">
                  <a:moveTo>
                    <a:pt x="546" y="0"/>
                  </a:moveTo>
                  <a:cubicBezTo>
                    <a:pt x="511" y="0"/>
                    <a:pt x="472" y="29"/>
                    <a:pt x="479" y="78"/>
                  </a:cubicBezTo>
                  <a:cubicBezTo>
                    <a:pt x="812" y="2400"/>
                    <a:pt x="788" y="4757"/>
                    <a:pt x="395" y="7067"/>
                  </a:cubicBezTo>
                  <a:cubicBezTo>
                    <a:pt x="288" y="7722"/>
                    <a:pt x="157" y="8365"/>
                    <a:pt x="14" y="9008"/>
                  </a:cubicBezTo>
                  <a:cubicBezTo>
                    <a:pt x="0" y="9050"/>
                    <a:pt x="36" y="9080"/>
                    <a:pt x="70" y="9080"/>
                  </a:cubicBezTo>
                  <a:cubicBezTo>
                    <a:pt x="94" y="9080"/>
                    <a:pt x="117" y="9066"/>
                    <a:pt x="122" y="9032"/>
                  </a:cubicBezTo>
                  <a:cubicBezTo>
                    <a:pt x="681" y="6746"/>
                    <a:pt x="907" y="4376"/>
                    <a:pt x="800" y="2019"/>
                  </a:cubicBezTo>
                  <a:cubicBezTo>
                    <a:pt x="764" y="1352"/>
                    <a:pt x="693" y="697"/>
                    <a:pt x="598" y="43"/>
                  </a:cubicBezTo>
                  <a:cubicBezTo>
                    <a:pt x="593" y="14"/>
                    <a:pt x="570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9"/>
            <p:cNvSpPr/>
            <p:nvPr/>
          </p:nvSpPr>
          <p:spPr>
            <a:xfrm>
              <a:off x="7901971" y="3533712"/>
              <a:ext cx="93699" cy="331843"/>
            </a:xfrm>
            <a:custGeom>
              <a:avLst/>
              <a:gdLst/>
              <a:ahLst/>
              <a:cxnLst/>
              <a:rect l="l" t="t" r="r" b="b"/>
              <a:pathLst>
                <a:path w="2478" h="8776" extrusionOk="0">
                  <a:moveTo>
                    <a:pt x="83" y="1"/>
                  </a:moveTo>
                  <a:cubicBezTo>
                    <a:pt x="43" y="1"/>
                    <a:pt x="1" y="44"/>
                    <a:pt x="25" y="93"/>
                  </a:cubicBezTo>
                  <a:lnTo>
                    <a:pt x="13" y="104"/>
                  </a:lnTo>
                  <a:cubicBezTo>
                    <a:pt x="930" y="2212"/>
                    <a:pt x="1930" y="4438"/>
                    <a:pt x="1930" y="6784"/>
                  </a:cubicBezTo>
                  <a:cubicBezTo>
                    <a:pt x="1930" y="7427"/>
                    <a:pt x="1835" y="8082"/>
                    <a:pt x="1645" y="8701"/>
                  </a:cubicBezTo>
                  <a:cubicBezTo>
                    <a:pt x="1630" y="8745"/>
                    <a:pt x="1670" y="8775"/>
                    <a:pt x="1708" y="8775"/>
                  </a:cubicBezTo>
                  <a:cubicBezTo>
                    <a:pt x="1732" y="8775"/>
                    <a:pt x="1755" y="8764"/>
                    <a:pt x="1764" y="8736"/>
                  </a:cubicBezTo>
                  <a:cubicBezTo>
                    <a:pt x="2478" y="6427"/>
                    <a:pt x="1740" y="3974"/>
                    <a:pt x="871" y="1819"/>
                  </a:cubicBezTo>
                  <a:cubicBezTo>
                    <a:pt x="633" y="1224"/>
                    <a:pt x="382" y="628"/>
                    <a:pt x="132" y="33"/>
                  </a:cubicBezTo>
                  <a:cubicBezTo>
                    <a:pt x="121" y="10"/>
                    <a:pt x="102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9"/>
            <p:cNvSpPr/>
            <p:nvPr/>
          </p:nvSpPr>
          <p:spPr>
            <a:xfrm>
              <a:off x="7869151" y="3910838"/>
              <a:ext cx="182823" cy="90977"/>
            </a:xfrm>
            <a:custGeom>
              <a:avLst/>
              <a:gdLst/>
              <a:ahLst/>
              <a:cxnLst/>
              <a:rect l="l" t="t" r="r" b="b"/>
              <a:pathLst>
                <a:path w="4835" h="2406" extrusionOk="0">
                  <a:moveTo>
                    <a:pt x="3906" y="1"/>
                  </a:moveTo>
                  <a:lnTo>
                    <a:pt x="3906" y="1"/>
                  </a:lnTo>
                  <a:cubicBezTo>
                    <a:pt x="3763" y="48"/>
                    <a:pt x="3632" y="144"/>
                    <a:pt x="3465" y="203"/>
                  </a:cubicBezTo>
                  <a:cubicBezTo>
                    <a:pt x="3325" y="253"/>
                    <a:pt x="1483" y="480"/>
                    <a:pt x="682" y="480"/>
                  </a:cubicBezTo>
                  <a:cubicBezTo>
                    <a:pt x="530" y="480"/>
                    <a:pt x="416" y="472"/>
                    <a:pt x="358" y="453"/>
                  </a:cubicBezTo>
                  <a:lnTo>
                    <a:pt x="358" y="453"/>
                  </a:lnTo>
                  <a:cubicBezTo>
                    <a:pt x="0" y="953"/>
                    <a:pt x="453" y="1310"/>
                    <a:pt x="441" y="1465"/>
                  </a:cubicBezTo>
                  <a:cubicBezTo>
                    <a:pt x="441" y="1549"/>
                    <a:pt x="381" y="1846"/>
                    <a:pt x="429" y="1906"/>
                  </a:cubicBezTo>
                  <a:cubicBezTo>
                    <a:pt x="447" y="1935"/>
                    <a:pt x="485" y="1944"/>
                    <a:pt x="529" y="1944"/>
                  </a:cubicBezTo>
                  <a:cubicBezTo>
                    <a:pt x="572" y="1944"/>
                    <a:pt x="619" y="1935"/>
                    <a:pt x="655" y="1930"/>
                  </a:cubicBezTo>
                  <a:cubicBezTo>
                    <a:pt x="687" y="1926"/>
                    <a:pt x="728" y="1924"/>
                    <a:pt x="777" y="1924"/>
                  </a:cubicBezTo>
                  <a:cubicBezTo>
                    <a:pt x="1593" y="1924"/>
                    <a:pt x="4711" y="2361"/>
                    <a:pt x="4834" y="2406"/>
                  </a:cubicBezTo>
                  <a:cubicBezTo>
                    <a:pt x="4691" y="1977"/>
                    <a:pt x="4525" y="1513"/>
                    <a:pt x="4322" y="1096"/>
                  </a:cubicBezTo>
                  <a:cubicBezTo>
                    <a:pt x="4168" y="775"/>
                    <a:pt x="3846" y="370"/>
                    <a:pt x="3906" y="1"/>
                  </a:cubicBezTo>
                  <a:close/>
                </a:path>
              </a:pathLst>
            </a:custGeom>
            <a:solidFill>
              <a:srgbClr val="ECC5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9"/>
            <p:cNvSpPr/>
            <p:nvPr/>
          </p:nvSpPr>
          <p:spPr>
            <a:xfrm>
              <a:off x="8043385" y="3855936"/>
              <a:ext cx="166148" cy="219502"/>
            </a:xfrm>
            <a:custGeom>
              <a:avLst/>
              <a:gdLst/>
              <a:ahLst/>
              <a:cxnLst/>
              <a:rect l="l" t="t" r="r" b="b"/>
              <a:pathLst>
                <a:path w="4394" h="5805" extrusionOk="0">
                  <a:moveTo>
                    <a:pt x="619" y="0"/>
                  </a:moveTo>
                  <a:lnTo>
                    <a:pt x="619" y="0"/>
                  </a:lnTo>
                  <a:cubicBezTo>
                    <a:pt x="429" y="72"/>
                    <a:pt x="250" y="179"/>
                    <a:pt x="107" y="322"/>
                  </a:cubicBezTo>
                  <a:cubicBezTo>
                    <a:pt x="95" y="369"/>
                    <a:pt x="95" y="405"/>
                    <a:pt x="83" y="453"/>
                  </a:cubicBezTo>
                  <a:cubicBezTo>
                    <a:pt x="0" y="1036"/>
                    <a:pt x="369" y="1643"/>
                    <a:pt x="595" y="2155"/>
                  </a:cubicBezTo>
                  <a:cubicBezTo>
                    <a:pt x="1107" y="3274"/>
                    <a:pt x="1738" y="4513"/>
                    <a:pt x="2679" y="5322"/>
                  </a:cubicBezTo>
                  <a:cubicBezTo>
                    <a:pt x="3086" y="5594"/>
                    <a:pt x="3511" y="5805"/>
                    <a:pt x="3916" y="5805"/>
                  </a:cubicBezTo>
                  <a:cubicBezTo>
                    <a:pt x="4079" y="5805"/>
                    <a:pt x="4239" y="5770"/>
                    <a:pt x="4393" y="5691"/>
                  </a:cubicBezTo>
                  <a:cubicBezTo>
                    <a:pt x="4001" y="5596"/>
                    <a:pt x="3643" y="5441"/>
                    <a:pt x="3322" y="5203"/>
                  </a:cubicBezTo>
                  <a:cubicBezTo>
                    <a:pt x="2286" y="4405"/>
                    <a:pt x="1631" y="3084"/>
                    <a:pt x="1095" y="1905"/>
                  </a:cubicBezTo>
                  <a:cubicBezTo>
                    <a:pt x="857" y="1405"/>
                    <a:pt x="500" y="786"/>
                    <a:pt x="572" y="214"/>
                  </a:cubicBezTo>
                  <a:cubicBezTo>
                    <a:pt x="583" y="131"/>
                    <a:pt x="595" y="6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9"/>
            <p:cNvSpPr/>
            <p:nvPr/>
          </p:nvSpPr>
          <p:spPr>
            <a:xfrm>
              <a:off x="8004212" y="3868074"/>
              <a:ext cx="130151" cy="181197"/>
            </a:xfrm>
            <a:custGeom>
              <a:avLst/>
              <a:gdLst/>
              <a:ahLst/>
              <a:cxnLst/>
              <a:rect l="l" t="t" r="r" b="b"/>
              <a:pathLst>
                <a:path w="3442" h="4792" extrusionOk="0">
                  <a:moveTo>
                    <a:pt x="1143" y="1"/>
                  </a:moveTo>
                  <a:cubicBezTo>
                    <a:pt x="917" y="191"/>
                    <a:pt x="703" y="405"/>
                    <a:pt x="524" y="644"/>
                  </a:cubicBezTo>
                  <a:cubicBezTo>
                    <a:pt x="405" y="810"/>
                    <a:pt x="179" y="929"/>
                    <a:pt x="107" y="1120"/>
                  </a:cubicBezTo>
                  <a:cubicBezTo>
                    <a:pt x="0" y="1382"/>
                    <a:pt x="322" y="1739"/>
                    <a:pt x="441" y="1953"/>
                  </a:cubicBezTo>
                  <a:cubicBezTo>
                    <a:pt x="691" y="2418"/>
                    <a:pt x="905" y="2906"/>
                    <a:pt x="1072" y="3406"/>
                  </a:cubicBezTo>
                  <a:cubicBezTo>
                    <a:pt x="1084" y="3442"/>
                    <a:pt x="1096" y="3477"/>
                    <a:pt x="1119" y="3513"/>
                  </a:cubicBezTo>
                  <a:cubicBezTo>
                    <a:pt x="1143" y="3537"/>
                    <a:pt x="1179" y="3561"/>
                    <a:pt x="1215" y="3584"/>
                  </a:cubicBezTo>
                  <a:cubicBezTo>
                    <a:pt x="1417" y="3692"/>
                    <a:pt x="1608" y="3823"/>
                    <a:pt x="1786" y="3965"/>
                  </a:cubicBezTo>
                  <a:cubicBezTo>
                    <a:pt x="1941" y="4108"/>
                    <a:pt x="2108" y="4192"/>
                    <a:pt x="2274" y="4311"/>
                  </a:cubicBezTo>
                  <a:cubicBezTo>
                    <a:pt x="2547" y="4510"/>
                    <a:pt x="2920" y="4792"/>
                    <a:pt x="3290" y="4792"/>
                  </a:cubicBezTo>
                  <a:cubicBezTo>
                    <a:pt x="3341" y="4792"/>
                    <a:pt x="3391" y="4786"/>
                    <a:pt x="3441" y="4775"/>
                  </a:cubicBezTo>
                  <a:cubicBezTo>
                    <a:pt x="2739" y="3858"/>
                    <a:pt x="2131" y="2870"/>
                    <a:pt x="1631" y="1834"/>
                  </a:cubicBezTo>
                  <a:cubicBezTo>
                    <a:pt x="1405" y="1322"/>
                    <a:pt x="1036" y="715"/>
                    <a:pt x="1119" y="132"/>
                  </a:cubicBezTo>
                  <a:cubicBezTo>
                    <a:pt x="1119" y="84"/>
                    <a:pt x="1131" y="48"/>
                    <a:pt x="1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9"/>
            <p:cNvSpPr/>
            <p:nvPr/>
          </p:nvSpPr>
          <p:spPr>
            <a:xfrm>
              <a:off x="8061837" y="3850454"/>
              <a:ext cx="185054" cy="220258"/>
            </a:xfrm>
            <a:custGeom>
              <a:avLst/>
              <a:gdLst/>
              <a:ahLst/>
              <a:cxnLst/>
              <a:rect l="l" t="t" r="r" b="b"/>
              <a:pathLst>
                <a:path w="4894" h="5825" extrusionOk="0">
                  <a:moveTo>
                    <a:pt x="927" y="1"/>
                  </a:moveTo>
                  <a:cubicBezTo>
                    <a:pt x="900" y="1"/>
                    <a:pt x="873" y="1"/>
                    <a:pt x="846" y="2"/>
                  </a:cubicBezTo>
                  <a:cubicBezTo>
                    <a:pt x="596" y="2"/>
                    <a:pt x="357" y="50"/>
                    <a:pt x="131" y="133"/>
                  </a:cubicBezTo>
                  <a:cubicBezTo>
                    <a:pt x="107" y="205"/>
                    <a:pt x="95" y="276"/>
                    <a:pt x="84" y="348"/>
                  </a:cubicBezTo>
                  <a:cubicBezTo>
                    <a:pt x="0" y="931"/>
                    <a:pt x="369" y="1538"/>
                    <a:pt x="607" y="2050"/>
                  </a:cubicBezTo>
                  <a:cubicBezTo>
                    <a:pt x="1143" y="3229"/>
                    <a:pt x="1798" y="4550"/>
                    <a:pt x="2834" y="5348"/>
                  </a:cubicBezTo>
                  <a:cubicBezTo>
                    <a:pt x="3155" y="5574"/>
                    <a:pt x="3513" y="5741"/>
                    <a:pt x="3905" y="5824"/>
                  </a:cubicBezTo>
                  <a:cubicBezTo>
                    <a:pt x="4096" y="5729"/>
                    <a:pt x="4346" y="5658"/>
                    <a:pt x="4513" y="5396"/>
                  </a:cubicBezTo>
                  <a:cubicBezTo>
                    <a:pt x="4894" y="4824"/>
                    <a:pt x="4536" y="4372"/>
                    <a:pt x="4239" y="3812"/>
                  </a:cubicBezTo>
                  <a:cubicBezTo>
                    <a:pt x="3941" y="3265"/>
                    <a:pt x="3501" y="2479"/>
                    <a:pt x="3191" y="1931"/>
                  </a:cubicBezTo>
                  <a:cubicBezTo>
                    <a:pt x="2644" y="1000"/>
                    <a:pt x="2086" y="1"/>
                    <a:pt x="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9"/>
            <p:cNvSpPr/>
            <p:nvPr/>
          </p:nvSpPr>
          <p:spPr>
            <a:xfrm>
              <a:off x="8084334" y="3889248"/>
              <a:ext cx="72524" cy="6353"/>
            </a:xfrm>
            <a:custGeom>
              <a:avLst/>
              <a:gdLst/>
              <a:ahLst/>
              <a:cxnLst/>
              <a:rect l="l" t="t" r="r" b="b"/>
              <a:pathLst>
                <a:path w="1918" h="168" extrusionOk="0">
                  <a:moveTo>
                    <a:pt x="1834" y="0"/>
                  </a:moveTo>
                  <a:cubicBezTo>
                    <a:pt x="1721" y="5"/>
                    <a:pt x="1607" y="6"/>
                    <a:pt x="1494" y="6"/>
                  </a:cubicBezTo>
                  <a:cubicBezTo>
                    <a:pt x="1289" y="6"/>
                    <a:pt x="1083" y="1"/>
                    <a:pt x="877" y="1"/>
                  </a:cubicBezTo>
                  <a:cubicBezTo>
                    <a:pt x="608" y="1"/>
                    <a:pt x="339" y="10"/>
                    <a:pt x="72" y="48"/>
                  </a:cubicBezTo>
                  <a:cubicBezTo>
                    <a:pt x="4" y="59"/>
                    <a:pt x="1" y="168"/>
                    <a:pt x="62" y="168"/>
                  </a:cubicBezTo>
                  <a:cubicBezTo>
                    <a:pt x="65" y="168"/>
                    <a:pt x="69" y="167"/>
                    <a:pt x="72" y="167"/>
                  </a:cubicBezTo>
                  <a:cubicBezTo>
                    <a:pt x="364" y="131"/>
                    <a:pt x="658" y="125"/>
                    <a:pt x="953" y="125"/>
                  </a:cubicBezTo>
                  <a:cubicBezTo>
                    <a:pt x="1100" y="125"/>
                    <a:pt x="1248" y="127"/>
                    <a:pt x="1395" y="127"/>
                  </a:cubicBezTo>
                  <a:cubicBezTo>
                    <a:pt x="1542" y="127"/>
                    <a:pt x="1688" y="125"/>
                    <a:pt x="1834" y="119"/>
                  </a:cubicBezTo>
                  <a:cubicBezTo>
                    <a:pt x="1917" y="119"/>
                    <a:pt x="1917" y="0"/>
                    <a:pt x="1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9"/>
            <p:cNvSpPr/>
            <p:nvPr/>
          </p:nvSpPr>
          <p:spPr>
            <a:xfrm>
              <a:off x="8101425" y="3921198"/>
              <a:ext cx="78839" cy="8130"/>
            </a:xfrm>
            <a:custGeom>
              <a:avLst/>
              <a:gdLst/>
              <a:ahLst/>
              <a:cxnLst/>
              <a:rect l="l" t="t" r="r" b="b"/>
              <a:pathLst>
                <a:path w="2085" h="215" extrusionOk="0">
                  <a:moveTo>
                    <a:pt x="2001" y="1"/>
                  </a:moveTo>
                  <a:cubicBezTo>
                    <a:pt x="1358" y="36"/>
                    <a:pt x="715" y="72"/>
                    <a:pt x="72" y="84"/>
                  </a:cubicBezTo>
                  <a:cubicBezTo>
                    <a:pt x="1" y="96"/>
                    <a:pt x="1" y="203"/>
                    <a:pt x="72" y="215"/>
                  </a:cubicBezTo>
                  <a:cubicBezTo>
                    <a:pt x="715" y="191"/>
                    <a:pt x="1358" y="167"/>
                    <a:pt x="2001" y="120"/>
                  </a:cubicBezTo>
                  <a:cubicBezTo>
                    <a:pt x="2085" y="120"/>
                    <a:pt x="2085" y="1"/>
                    <a:pt x="2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9"/>
            <p:cNvSpPr/>
            <p:nvPr/>
          </p:nvSpPr>
          <p:spPr>
            <a:xfrm>
              <a:off x="8112239" y="3956778"/>
              <a:ext cx="90069" cy="9491"/>
            </a:xfrm>
            <a:custGeom>
              <a:avLst/>
              <a:gdLst/>
              <a:ahLst/>
              <a:cxnLst/>
              <a:rect l="l" t="t" r="r" b="b"/>
              <a:pathLst>
                <a:path w="2382" h="251" extrusionOk="0">
                  <a:moveTo>
                    <a:pt x="2311" y="0"/>
                  </a:moveTo>
                  <a:cubicBezTo>
                    <a:pt x="1572" y="24"/>
                    <a:pt x="810" y="48"/>
                    <a:pt x="84" y="131"/>
                  </a:cubicBezTo>
                  <a:cubicBezTo>
                    <a:pt x="5" y="142"/>
                    <a:pt x="1" y="251"/>
                    <a:pt x="73" y="251"/>
                  </a:cubicBezTo>
                  <a:cubicBezTo>
                    <a:pt x="76" y="251"/>
                    <a:pt x="80" y="251"/>
                    <a:pt x="84" y="250"/>
                  </a:cubicBezTo>
                  <a:cubicBezTo>
                    <a:pt x="822" y="167"/>
                    <a:pt x="1572" y="143"/>
                    <a:pt x="2311" y="131"/>
                  </a:cubicBezTo>
                  <a:cubicBezTo>
                    <a:pt x="2382" y="119"/>
                    <a:pt x="2382" y="12"/>
                    <a:pt x="2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9"/>
            <p:cNvSpPr/>
            <p:nvPr/>
          </p:nvSpPr>
          <p:spPr>
            <a:xfrm>
              <a:off x="8141202" y="3997236"/>
              <a:ext cx="79104" cy="10020"/>
            </a:xfrm>
            <a:custGeom>
              <a:avLst/>
              <a:gdLst/>
              <a:ahLst/>
              <a:cxnLst/>
              <a:rect l="l" t="t" r="r" b="b"/>
              <a:pathLst>
                <a:path w="2092" h="265" extrusionOk="0">
                  <a:moveTo>
                    <a:pt x="2020" y="1"/>
                  </a:moveTo>
                  <a:cubicBezTo>
                    <a:pt x="2017" y="1"/>
                    <a:pt x="2013" y="1"/>
                    <a:pt x="2009" y="2"/>
                  </a:cubicBezTo>
                  <a:cubicBezTo>
                    <a:pt x="1366" y="85"/>
                    <a:pt x="711" y="26"/>
                    <a:pt x="80" y="145"/>
                  </a:cubicBezTo>
                  <a:cubicBezTo>
                    <a:pt x="1" y="156"/>
                    <a:pt x="29" y="264"/>
                    <a:pt x="104" y="264"/>
                  </a:cubicBezTo>
                  <a:cubicBezTo>
                    <a:pt x="108" y="264"/>
                    <a:pt x="112" y="264"/>
                    <a:pt x="116" y="264"/>
                  </a:cubicBezTo>
                  <a:lnTo>
                    <a:pt x="104" y="264"/>
                  </a:lnTo>
                  <a:cubicBezTo>
                    <a:pt x="735" y="156"/>
                    <a:pt x="1378" y="216"/>
                    <a:pt x="2009" y="121"/>
                  </a:cubicBezTo>
                  <a:cubicBezTo>
                    <a:pt x="2088" y="109"/>
                    <a:pt x="2092" y="1"/>
                    <a:pt x="2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9"/>
            <p:cNvSpPr/>
            <p:nvPr/>
          </p:nvSpPr>
          <p:spPr>
            <a:xfrm>
              <a:off x="8167178" y="4032702"/>
              <a:ext cx="68025" cy="9680"/>
            </a:xfrm>
            <a:custGeom>
              <a:avLst/>
              <a:gdLst/>
              <a:ahLst/>
              <a:cxnLst/>
              <a:rect l="l" t="t" r="r" b="b"/>
              <a:pathLst>
                <a:path w="1799" h="256" extrusionOk="0">
                  <a:moveTo>
                    <a:pt x="1563" y="1"/>
                  </a:moveTo>
                  <a:cubicBezTo>
                    <a:pt x="1062" y="1"/>
                    <a:pt x="578" y="92"/>
                    <a:pt x="84" y="135"/>
                  </a:cubicBezTo>
                  <a:cubicBezTo>
                    <a:pt x="4" y="147"/>
                    <a:pt x="0" y="255"/>
                    <a:pt x="72" y="255"/>
                  </a:cubicBezTo>
                  <a:cubicBezTo>
                    <a:pt x="76" y="255"/>
                    <a:pt x="80" y="255"/>
                    <a:pt x="84" y="254"/>
                  </a:cubicBezTo>
                  <a:cubicBezTo>
                    <a:pt x="603" y="220"/>
                    <a:pt x="1122" y="122"/>
                    <a:pt x="1641" y="122"/>
                  </a:cubicBezTo>
                  <a:cubicBezTo>
                    <a:pt x="1670" y="122"/>
                    <a:pt x="1698" y="123"/>
                    <a:pt x="1727" y="123"/>
                  </a:cubicBezTo>
                  <a:cubicBezTo>
                    <a:pt x="1798" y="123"/>
                    <a:pt x="1798" y="4"/>
                    <a:pt x="1727" y="4"/>
                  </a:cubicBezTo>
                  <a:cubicBezTo>
                    <a:pt x="1672" y="2"/>
                    <a:pt x="1617" y="1"/>
                    <a:pt x="1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9"/>
            <p:cNvSpPr/>
            <p:nvPr/>
          </p:nvSpPr>
          <p:spPr>
            <a:xfrm>
              <a:off x="7293287" y="3878131"/>
              <a:ext cx="378276" cy="161043"/>
            </a:xfrm>
            <a:custGeom>
              <a:avLst/>
              <a:gdLst/>
              <a:ahLst/>
              <a:cxnLst/>
              <a:rect l="l" t="t" r="r" b="b"/>
              <a:pathLst>
                <a:path w="10004" h="4259" extrusionOk="0">
                  <a:moveTo>
                    <a:pt x="6193" y="0"/>
                  </a:moveTo>
                  <a:cubicBezTo>
                    <a:pt x="4068" y="0"/>
                    <a:pt x="0" y="1345"/>
                    <a:pt x="217" y="1937"/>
                  </a:cubicBezTo>
                  <a:cubicBezTo>
                    <a:pt x="371" y="2390"/>
                    <a:pt x="717" y="2783"/>
                    <a:pt x="1026" y="3128"/>
                  </a:cubicBezTo>
                  <a:cubicBezTo>
                    <a:pt x="1610" y="3795"/>
                    <a:pt x="2550" y="4140"/>
                    <a:pt x="3396" y="4188"/>
                  </a:cubicBezTo>
                  <a:cubicBezTo>
                    <a:pt x="4384" y="4247"/>
                    <a:pt x="7015" y="4259"/>
                    <a:pt x="9706" y="4259"/>
                  </a:cubicBezTo>
                  <a:lnTo>
                    <a:pt x="9706" y="4223"/>
                  </a:lnTo>
                  <a:cubicBezTo>
                    <a:pt x="9551" y="3235"/>
                    <a:pt x="9468" y="2116"/>
                    <a:pt x="9753" y="1128"/>
                  </a:cubicBezTo>
                  <a:cubicBezTo>
                    <a:pt x="9813" y="866"/>
                    <a:pt x="9896" y="628"/>
                    <a:pt x="10003" y="378"/>
                  </a:cubicBezTo>
                  <a:cubicBezTo>
                    <a:pt x="8825" y="187"/>
                    <a:pt x="7646" y="56"/>
                    <a:pt x="6467" y="8"/>
                  </a:cubicBezTo>
                  <a:cubicBezTo>
                    <a:pt x="6380" y="3"/>
                    <a:pt x="6288" y="0"/>
                    <a:pt x="6193" y="0"/>
                  </a:cubicBezTo>
                  <a:close/>
                </a:path>
              </a:pathLst>
            </a:custGeom>
            <a:solidFill>
              <a:srgbClr val="F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9"/>
            <p:cNvSpPr/>
            <p:nvPr/>
          </p:nvSpPr>
          <p:spPr>
            <a:xfrm>
              <a:off x="7651245" y="3892840"/>
              <a:ext cx="48665" cy="147242"/>
            </a:xfrm>
            <a:custGeom>
              <a:avLst/>
              <a:gdLst/>
              <a:ahLst/>
              <a:cxnLst/>
              <a:rect l="l" t="t" r="r" b="b"/>
              <a:pathLst>
                <a:path w="1287" h="3894" extrusionOk="0">
                  <a:moveTo>
                    <a:pt x="536" y="0"/>
                  </a:moveTo>
                  <a:cubicBezTo>
                    <a:pt x="429" y="239"/>
                    <a:pt x="346" y="489"/>
                    <a:pt x="286" y="739"/>
                  </a:cubicBezTo>
                  <a:cubicBezTo>
                    <a:pt x="1" y="1739"/>
                    <a:pt x="84" y="2846"/>
                    <a:pt x="227" y="3858"/>
                  </a:cubicBezTo>
                  <a:lnTo>
                    <a:pt x="227" y="3894"/>
                  </a:lnTo>
                  <a:lnTo>
                    <a:pt x="1025" y="3894"/>
                  </a:lnTo>
                  <a:cubicBezTo>
                    <a:pt x="989" y="3549"/>
                    <a:pt x="965" y="3203"/>
                    <a:pt x="953" y="2882"/>
                  </a:cubicBezTo>
                  <a:cubicBezTo>
                    <a:pt x="917" y="2167"/>
                    <a:pt x="917" y="965"/>
                    <a:pt x="1287" y="155"/>
                  </a:cubicBezTo>
                  <a:cubicBezTo>
                    <a:pt x="1037" y="96"/>
                    <a:pt x="787" y="48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9"/>
            <p:cNvSpPr/>
            <p:nvPr/>
          </p:nvSpPr>
          <p:spPr>
            <a:xfrm>
              <a:off x="7704824" y="3903200"/>
              <a:ext cx="235950" cy="136881"/>
            </a:xfrm>
            <a:custGeom>
              <a:avLst/>
              <a:gdLst/>
              <a:ahLst/>
              <a:cxnLst/>
              <a:rect l="l" t="t" r="r" b="b"/>
              <a:pathLst>
                <a:path w="6240" h="3620" extrusionOk="0">
                  <a:moveTo>
                    <a:pt x="322" y="0"/>
                  </a:moveTo>
                  <a:cubicBezTo>
                    <a:pt x="1" y="798"/>
                    <a:pt x="1" y="1929"/>
                    <a:pt x="36" y="2608"/>
                  </a:cubicBezTo>
                  <a:cubicBezTo>
                    <a:pt x="48" y="2929"/>
                    <a:pt x="72" y="3263"/>
                    <a:pt x="108" y="3608"/>
                  </a:cubicBezTo>
                  <a:cubicBezTo>
                    <a:pt x="1566" y="3608"/>
                    <a:pt x="2968" y="3605"/>
                    <a:pt x="4053" y="3605"/>
                  </a:cubicBezTo>
                  <a:cubicBezTo>
                    <a:pt x="5138" y="3605"/>
                    <a:pt x="5906" y="3608"/>
                    <a:pt x="6097" y="3620"/>
                  </a:cubicBezTo>
                  <a:cubicBezTo>
                    <a:pt x="6239" y="2513"/>
                    <a:pt x="5966" y="2084"/>
                    <a:pt x="5739" y="1631"/>
                  </a:cubicBezTo>
                  <a:cubicBezTo>
                    <a:pt x="5608" y="1358"/>
                    <a:pt x="5525" y="953"/>
                    <a:pt x="5287" y="762"/>
                  </a:cubicBezTo>
                  <a:cubicBezTo>
                    <a:pt x="5147" y="648"/>
                    <a:pt x="4954" y="618"/>
                    <a:pt x="4750" y="618"/>
                  </a:cubicBezTo>
                  <a:cubicBezTo>
                    <a:pt x="4516" y="618"/>
                    <a:pt x="4265" y="657"/>
                    <a:pt x="4057" y="657"/>
                  </a:cubicBezTo>
                  <a:cubicBezTo>
                    <a:pt x="4030" y="657"/>
                    <a:pt x="4003" y="657"/>
                    <a:pt x="3977" y="655"/>
                  </a:cubicBezTo>
                  <a:cubicBezTo>
                    <a:pt x="2870" y="596"/>
                    <a:pt x="1786" y="405"/>
                    <a:pt x="739" y="107"/>
                  </a:cubicBezTo>
                  <a:cubicBezTo>
                    <a:pt x="584" y="60"/>
                    <a:pt x="453" y="36"/>
                    <a:pt x="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9"/>
            <p:cNvSpPr/>
            <p:nvPr/>
          </p:nvSpPr>
          <p:spPr>
            <a:xfrm>
              <a:off x="7685918" y="3899154"/>
              <a:ext cx="30666" cy="140927"/>
            </a:xfrm>
            <a:custGeom>
              <a:avLst/>
              <a:gdLst/>
              <a:ahLst/>
              <a:cxnLst/>
              <a:rect l="l" t="t" r="r" b="b"/>
              <a:pathLst>
                <a:path w="811" h="3727" extrusionOk="0">
                  <a:moveTo>
                    <a:pt x="370" y="0"/>
                  </a:moveTo>
                  <a:cubicBezTo>
                    <a:pt x="0" y="810"/>
                    <a:pt x="0" y="2000"/>
                    <a:pt x="36" y="2715"/>
                  </a:cubicBezTo>
                  <a:cubicBezTo>
                    <a:pt x="48" y="3036"/>
                    <a:pt x="72" y="3382"/>
                    <a:pt x="108" y="3727"/>
                  </a:cubicBezTo>
                  <a:lnTo>
                    <a:pt x="596" y="3727"/>
                  </a:lnTo>
                  <a:cubicBezTo>
                    <a:pt x="560" y="3382"/>
                    <a:pt x="536" y="3036"/>
                    <a:pt x="524" y="2715"/>
                  </a:cubicBezTo>
                  <a:cubicBezTo>
                    <a:pt x="489" y="2036"/>
                    <a:pt x="489" y="905"/>
                    <a:pt x="810" y="107"/>
                  </a:cubicBezTo>
                  <a:cubicBezTo>
                    <a:pt x="667" y="72"/>
                    <a:pt x="512" y="36"/>
                    <a:pt x="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9"/>
            <p:cNvSpPr/>
            <p:nvPr/>
          </p:nvSpPr>
          <p:spPr>
            <a:xfrm>
              <a:off x="7399498" y="3874161"/>
              <a:ext cx="106518" cy="43711"/>
            </a:xfrm>
            <a:custGeom>
              <a:avLst/>
              <a:gdLst/>
              <a:ahLst/>
              <a:cxnLst/>
              <a:rect l="l" t="t" r="r" b="b"/>
              <a:pathLst>
                <a:path w="2817" h="1156" extrusionOk="0">
                  <a:moveTo>
                    <a:pt x="2742" y="0"/>
                  </a:moveTo>
                  <a:cubicBezTo>
                    <a:pt x="2734" y="0"/>
                    <a:pt x="2726" y="2"/>
                    <a:pt x="2718" y="6"/>
                  </a:cubicBezTo>
                  <a:cubicBezTo>
                    <a:pt x="1813" y="292"/>
                    <a:pt x="956" y="697"/>
                    <a:pt x="63" y="1030"/>
                  </a:cubicBezTo>
                  <a:cubicBezTo>
                    <a:pt x="0" y="1061"/>
                    <a:pt x="10" y="1156"/>
                    <a:pt x="69" y="1156"/>
                  </a:cubicBezTo>
                  <a:cubicBezTo>
                    <a:pt x="78" y="1156"/>
                    <a:pt x="88" y="1154"/>
                    <a:pt x="98" y="1149"/>
                  </a:cubicBezTo>
                  <a:cubicBezTo>
                    <a:pt x="991" y="816"/>
                    <a:pt x="1849" y="411"/>
                    <a:pt x="2753" y="125"/>
                  </a:cubicBezTo>
                  <a:cubicBezTo>
                    <a:pt x="2816" y="104"/>
                    <a:pt x="2796" y="0"/>
                    <a:pt x="2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9"/>
            <p:cNvSpPr/>
            <p:nvPr/>
          </p:nvSpPr>
          <p:spPr>
            <a:xfrm>
              <a:off x="7872743" y="3877904"/>
              <a:ext cx="296715" cy="215304"/>
            </a:xfrm>
            <a:custGeom>
              <a:avLst/>
              <a:gdLst/>
              <a:ahLst/>
              <a:cxnLst/>
              <a:rect l="l" t="t" r="r" b="b"/>
              <a:pathLst>
                <a:path w="7847" h="5694" extrusionOk="0">
                  <a:moveTo>
                    <a:pt x="848" y="0"/>
                  </a:moveTo>
                  <a:cubicBezTo>
                    <a:pt x="823" y="0"/>
                    <a:pt x="799" y="1"/>
                    <a:pt x="774" y="3"/>
                  </a:cubicBezTo>
                  <a:cubicBezTo>
                    <a:pt x="501" y="14"/>
                    <a:pt x="239" y="122"/>
                    <a:pt x="24" y="300"/>
                  </a:cubicBezTo>
                  <a:cubicBezTo>
                    <a:pt x="1" y="407"/>
                    <a:pt x="12" y="503"/>
                    <a:pt x="48" y="598"/>
                  </a:cubicBezTo>
                  <a:cubicBezTo>
                    <a:pt x="143" y="872"/>
                    <a:pt x="644" y="1324"/>
                    <a:pt x="834" y="1574"/>
                  </a:cubicBezTo>
                  <a:cubicBezTo>
                    <a:pt x="1060" y="1848"/>
                    <a:pt x="1298" y="2122"/>
                    <a:pt x="1548" y="2372"/>
                  </a:cubicBezTo>
                  <a:cubicBezTo>
                    <a:pt x="2203" y="3039"/>
                    <a:pt x="3037" y="3503"/>
                    <a:pt x="3787" y="4063"/>
                  </a:cubicBezTo>
                  <a:cubicBezTo>
                    <a:pt x="4430" y="4586"/>
                    <a:pt x="5156" y="5015"/>
                    <a:pt x="5930" y="5348"/>
                  </a:cubicBezTo>
                  <a:cubicBezTo>
                    <a:pt x="6168" y="5444"/>
                    <a:pt x="6489" y="5587"/>
                    <a:pt x="6835" y="5694"/>
                  </a:cubicBezTo>
                  <a:cubicBezTo>
                    <a:pt x="7454" y="5372"/>
                    <a:pt x="7847" y="4813"/>
                    <a:pt x="7323" y="4134"/>
                  </a:cubicBezTo>
                  <a:cubicBezTo>
                    <a:pt x="6549" y="3122"/>
                    <a:pt x="4727" y="2562"/>
                    <a:pt x="3870" y="1741"/>
                  </a:cubicBezTo>
                  <a:cubicBezTo>
                    <a:pt x="3311" y="1205"/>
                    <a:pt x="2668" y="800"/>
                    <a:pt x="2013" y="407"/>
                  </a:cubicBezTo>
                  <a:cubicBezTo>
                    <a:pt x="1632" y="172"/>
                    <a:pt x="1231" y="0"/>
                    <a:pt x="8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9"/>
            <p:cNvSpPr/>
            <p:nvPr/>
          </p:nvSpPr>
          <p:spPr>
            <a:xfrm>
              <a:off x="7897887" y="3903351"/>
              <a:ext cx="65453" cy="28511"/>
            </a:xfrm>
            <a:custGeom>
              <a:avLst/>
              <a:gdLst/>
              <a:ahLst/>
              <a:cxnLst/>
              <a:rect l="l" t="t" r="r" b="b"/>
              <a:pathLst>
                <a:path w="1731" h="754" extrusionOk="0">
                  <a:moveTo>
                    <a:pt x="1639" y="1"/>
                  </a:moveTo>
                  <a:cubicBezTo>
                    <a:pt x="1630" y="1"/>
                    <a:pt x="1620" y="3"/>
                    <a:pt x="1610" y="8"/>
                  </a:cubicBezTo>
                  <a:cubicBezTo>
                    <a:pt x="1110" y="246"/>
                    <a:pt x="550" y="342"/>
                    <a:pt x="62" y="639"/>
                  </a:cubicBezTo>
                  <a:cubicBezTo>
                    <a:pt x="0" y="670"/>
                    <a:pt x="36" y="754"/>
                    <a:pt x="92" y="754"/>
                  </a:cubicBezTo>
                  <a:cubicBezTo>
                    <a:pt x="102" y="754"/>
                    <a:pt x="111" y="751"/>
                    <a:pt x="121" y="746"/>
                  </a:cubicBezTo>
                  <a:cubicBezTo>
                    <a:pt x="610" y="449"/>
                    <a:pt x="1169" y="353"/>
                    <a:pt x="1669" y="103"/>
                  </a:cubicBezTo>
                  <a:cubicBezTo>
                    <a:pt x="1731" y="83"/>
                    <a:pt x="1695" y="1"/>
                    <a:pt x="1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9"/>
            <p:cNvSpPr/>
            <p:nvPr/>
          </p:nvSpPr>
          <p:spPr>
            <a:xfrm>
              <a:off x="7935661" y="3930084"/>
              <a:ext cx="67873" cy="31460"/>
            </a:xfrm>
            <a:custGeom>
              <a:avLst/>
              <a:gdLst/>
              <a:ahLst/>
              <a:cxnLst/>
              <a:rect l="l" t="t" r="r" b="b"/>
              <a:pathLst>
                <a:path w="1795" h="832" extrusionOk="0">
                  <a:moveTo>
                    <a:pt x="1715" y="1"/>
                  </a:moveTo>
                  <a:cubicBezTo>
                    <a:pt x="1709" y="1"/>
                    <a:pt x="1702" y="2"/>
                    <a:pt x="1694" y="4"/>
                  </a:cubicBezTo>
                  <a:cubicBezTo>
                    <a:pt x="1099" y="123"/>
                    <a:pt x="634" y="528"/>
                    <a:pt x="63" y="706"/>
                  </a:cubicBezTo>
                  <a:cubicBezTo>
                    <a:pt x="1" y="737"/>
                    <a:pt x="11" y="832"/>
                    <a:pt x="70" y="832"/>
                  </a:cubicBezTo>
                  <a:cubicBezTo>
                    <a:pt x="78" y="832"/>
                    <a:pt x="88" y="830"/>
                    <a:pt x="99" y="825"/>
                  </a:cubicBezTo>
                  <a:lnTo>
                    <a:pt x="87" y="825"/>
                  </a:lnTo>
                  <a:cubicBezTo>
                    <a:pt x="658" y="647"/>
                    <a:pt x="1135" y="230"/>
                    <a:pt x="1730" y="123"/>
                  </a:cubicBezTo>
                  <a:cubicBezTo>
                    <a:pt x="1795" y="101"/>
                    <a:pt x="1781" y="1"/>
                    <a:pt x="1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9"/>
            <p:cNvSpPr/>
            <p:nvPr/>
          </p:nvSpPr>
          <p:spPr>
            <a:xfrm>
              <a:off x="7971052" y="3961013"/>
              <a:ext cx="61218" cy="22385"/>
            </a:xfrm>
            <a:custGeom>
              <a:avLst/>
              <a:gdLst/>
              <a:ahLst/>
              <a:cxnLst/>
              <a:rect l="l" t="t" r="r" b="b"/>
              <a:pathLst>
                <a:path w="1619" h="592" extrusionOk="0">
                  <a:moveTo>
                    <a:pt x="1546" y="1"/>
                  </a:moveTo>
                  <a:cubicBezTo>
                    <a:pt x="1538" y="1"/>
                    <a:pt x="1529" y="3"/>
                    <a:pt x="1520" y="7"/>
                  </a:cubicBezTo>
                  <a:cubicBezTo>
                    <a:pt x="1044" y="162"/>
                    <a:pt x="556" y="329"/>
                    <a:pt x="79" y="472"/>
                  </a:cubicBezTo>
                  <a:cubicBezTo>
                    <a:pt x="0" y="494"/>
                    <a:pt x="28" y="592"/>
                    <a:pt x="92" y="592"/>
                  </a:cubicBezTo>
                  <a:cubicBezTo>
                    <a:pt x="96" y="592"/>
                    <a:pt x="100" y="591"/>
                    <a:pt x="103" y="591"/>
                  </a:cubicBezTo>
                  <a:cubicBezTo>
                    <a:pt x="591" y="448"/>
                    <a:pt x="1068" y="281"/>
                    <a:pt x="1556" y="114"/>
                  </a:cubicBezTo>
                  <a:cubicBezTo>
                    <a:pt x="1618" y="94"/>
                    <a:pt x="1599" y="1"/>
                    <a:pt x="1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9"/>
            <p:cNvSpPr/>
            <p:nvPr/>
          </p:nvSpPr>
          <p:spPr>
            <a:xfrm>
              <a:off x="8010300" y="3982830"/>
              <a:ext cx="61332" cy="25864"/>
            </a:xfrm>
            <a:custGeom>
              <a:avLst/>
              <a:gdLst/>
              <a:ahLst/>
              <a:cxnLst/>
              <a:rect l="l" t="t" r="r" b="b"/>
              <a:pathLst>
                <a:path w="1622" h="684" extrusionOk="0">
                  <a:moveTo>
                    <a:pt x="1528" y="1"/>
                  </a:moveTo>
                  <a:cubicBezTo>
                    <a:pt x="1525" y="1"/>
                    <a:pt x="1521" y="1"/>
                    <a:pt x="1518" y="2"/>
                  </a:cubicBezTo>
                  <a:cubicBezTo>
                    <a:pt x="994" y="85"/>
                    <a:pt x="542" y="359"/>
                    <a:pt x="65" y="561"/>
                  </a:cubicBezTo>
                  <a:cubicBezTo>
                    <a:pt x="0" y="583"/>
                    <a:pt x="14" y="683"/>
                    <a:pt x="80" y="683"/>
                  </a:cubicBezTo>
                  <a:cubicBezTo>
                    <a:pt x="87" y="683"/>
                    <a:pt x="94" y="682"/>
                    <a:pt x="101" y="680"/>
                  </a:cubicBezTo>
                  <a:cubicBezTo>
                    <a:pt x="577" y="478"/>
                    <a:pt x="1030" y="204"/>
                    <a:pt x="1542" y="121"/>
                  </a:cubicBezTo>
                  <a:cubicBezTo>
                    <a:pt x="1621" y="109"/>
                    <a:pt x="1593" y="1"/>
                    <a:pt x="1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9"/>
            <p:cNvSpPr/>
            <p:nvPr/>
          </p:nvSpPr>
          <p:spPr>
            <a:xfrm>
              <a:off x="8049132" y="4004798"/>
              <a:ext cx="61559" cy="25675"/>
            </a:xfrm>
            <a:custGeom>
              <a:avLst/>
              <a:gdLst/>
              <a:ahLst/>
              <a:cxnLst/>
              <a:rect l="l" t="t" r="r" b="b"/>
              <a:pathLst>
                <a:path w="1628" h="679" extrusionOk="0">
                  <a:moveTo>
                    <a:pt x="1545" y="1"/>
                  </a:moveTo>
                  <a:cubicBezTo>
                    <a:pt x="1539" y="1"/>
                    <a:pt x="1533" y="2"/>
                    <a:pt x="1527" y="4"/>
                  </a:cubicBezTo>
                  <a:cubicBezTo>
                    <a:pt x="1027" y="171"/>
                    <a:pt x="515" y="302"/>
                    <a:pt x="62" y="564"/>
                  </a:cubicBezTo>
                  <a:cubicBezTo>
                    <a:pt x="1" y="594"/>
                    <a:pt x="36" y="678"/>
                    <a:pt x="93" y="678"/>
                  </a:cubicBezTo>
                  <a:cubicBezTo>
                    <a:pt x="102" y="678"/>
                    <a:pt x="112" y="676"/>
                    <a:pt x="122" y="671"/>
                  </a:cubicBezTo>
                  <a:cubicBezTo>
                    <a:pt x="574" y="409"/>
                    <a:pt x="1074" y="278"/>
                    <a:pt x="1563" y="123"/>
                  </a:cubicBezTo>
                  <a:cubicBezTo>
                    <a:pt x="1628" y="101"/>
                    <a:pt x="1604" y="1"/>
                    <a:pt x="1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9"/>
            <p:cNvSpPr/>
            <p:nvPr/>
          </p:nvSpPr>
          <p:spPr>
            <a:xfrm>
              <a:off x="8091140" y="4034404"/>
              <a:ext cx="50064" cy="24616"/>
            </a:xfrm>
            <a:custGeom>
              <a:avLst/>
              <a:gdLst/>
              <a:ahLst/>
              <a:cxnLst/>
              <a:rect l="l" t="t" r="r" b="b"/>
              <a:pathLst>
                <a:path w="1324" h="651" extrusionOk="0">
                  <a:moveTo>
                    <a:pt x="1251" y="0"/>
                  </a:moveTo>
                  <a:cubicBezTo>
                    <a:pt x="1243" y="0"/>
                    <a:pt x="1235" y="2"/>
                    <a:pt x="1225" y="7"/>
                  </a:cubicBezTo>
                  <a:cubicBezTo>
                    <a:pt x="1011" y="78"/>
                    <a:pt x="785" y="138"/>
                    <a:pt x="583" y="209"/>
                  </a:cubicBezTo>
                  <a:cubicBezTo>
                    <a:pt x="368" y="281"/>
                    <a:pt x="178" y="400"/>
                    <a:pt x="35" y="555"/>
                  </a:cubicBezTo>
                  <a:cubicBezTo>
                    <a:pt x="1" y="606"/>
                    <a:pt x="46" y="650"/>
                    <a:pt x="91" y="650"/>
                  </a:cubicBezTo>
                  <a:cubicBezTo>
                    <a:pt x="110" y="650"/>
                    <a:pt x="128" y="643"/>
                    <a:pt x="142" y="626"/>
                  </a:cubicBezTo>
                  <a:cubicBezTo>
                    <a:pt x="285" y="471"/>
                    <a:pt x="463" y="364"/>
                    <a:pt x="666" y="316"/>
                  </a:cubicBezTo>
                  <a:cubicBezTo>
                    <a:pt x="856" y="245"/>
                    <a:pt x="1059" y="197"/>
                    <a:pt x="1261" y="126"/>
                  </a:cubicBezTo>
                  <a:cubicBezTo>
                    <a:pt x="1323" y="95"/>
                    <a:pt x="1304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9"/>
            <p:cNvSpPr/>
            <p:nvPr/>
          </p:nvSpPr>
          <p:spPr>
            <a:xfrm>
              <a:off x="7853837" y="3889248"/>
              <a:ext cx="277808" cy="216136"/>
            </a:xfrm>
            <a:custGeom>
              <a:avLst/>
              <a:gdLst/>
              <a:ahLst/>
              <a:cxnLst/>
              <a:rect l="l" t="t" r="r" b="b"/>
              <a:pathLst>
                <a:path w="7347" h="5716" extrusionOk="0">
                  <a:moveTo>
                    <a:pt x="536" y="0"/>
                  </a:moveTo>
                  <a:lnTo>
                    <a:pt x="536" y="0"/>
                  </a:lnTo>
                  <a:cubicBezTo>
                    <a:pt x="489" y="48"/>
                    <a:pt x="429" y="95"/>
                    <a:pt x="393" y="155"/>
                  </a:cubicBezTo>
                  <a:cubicBezTo>
                    <a:pt x="274" y="274"/>
                    <a:pt x="143" y="393"/>
                    <a:pt x="12" y="500"/>
                  </a:cubicBezTo>
                  <a:cubicBezTo>
                    <a:pt x="1" y="584"/>
                    <a:pt x="1" y="679"/>
                    <a:pt x="36" y="762"/>
                  </a:cubicBezTo>
                  <a:cubicBezTo>
                    <a:pt x="131" y="1036"/>
                    <a:pt x="632" y="1488"/>
                    <a:pt x="834" y="1739"/>
                  </a:cubicBezTo>
                  <a:cubicBezTo>
                    <a:pt x="1048" y="2024"/>
                    <a:pt x="1286" y="2286"/>
                    <a:pt x="1548" y="2536"/>
                  </a:cubicBezTo>
                  <a:cubicBezTo>
                    <a:pt x="2191" y="3203"/>
                    <a:pt x="3037" y="3679"/>
                    <a:pt x="3775" y="4227"/>
                  </a:cubicBezTo>
                  <a:cubicBezTo>
                    <a:pt x="4430" y="4751"/>
                    <a:pt x="5144" y="5179"/>
                    <a:pt x="5918" y="5513"/>
                  </a:cubicBezTo>
                  <a:cubicBezTo>
                    <a:pt x="6073" y="5572"/>
                    <a:pt x="6239" y="5644"/>
                    <a:pt x="6430" y="5715"/>
                  </a:cubicBezTo>
                  <a:cubicBezTo>
                    <a:pt x="6751" y="5668"/>
                    <a:pt x="7061" y="5560"/>
                    <a:pt x="7347" y="5406"/>
                  </a:cubicBezTo>
                  <a:cubicBezTo>
                    <a:pt x="7001" y="5287"/>
                    <a:pt x="6668" y="5144"/>
                    <a:pt x="6430" y="5048"/>
                  </a:cubicBezTo>
                  <a:cubicBezTo>
                    <a:pt x="5668" y="4715"/>
                    <a:pt x="4942" y="4286"/>
                    <a:pt x="4287" y="3763"/>
                  </a:cubicBezTo>
                  <a:cubicBezTo>
                    <a:pt x="3549" y="3215"/>
                    <a:pt x="2703" y="2739"/>
                    <a:pt x="2060" y="2072"/>
                  </a:cubicBezTo>
                  <a:cubicBezTo>
                    <a:pt x="1810" y="1822"/>
                    <a:pt x="1572" y="1560"/>
                    <a:pt x="1346" y="1274"/>
                  </a:cubicBezTo>
                  <a:cubicBezTo>
                    <a:pt x="1144" y="1024"/>
                    <a:pt x="655" y="572"/>
                    <a:pt x="548" y="298"/>
                  </a:cubicBezTo>
                  <a:cubicBezTo>
                    <a:pt x="512" y="203"/>
                    <a:pt x="512" y="107"/>
                    <a:pt x="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9"/>
            <p:cNvSpPr/>
            <p:nvPr/>
          </p:nvSpPr>
          <p:spPr>
            <a:xfrm>
              <a:off x="7828617" y="3907699"/>
              <a:ext cx="197684" cy="181462"/>
            </a:xfrm>
            <a:custGeom>
              <a:avLst/>
              <a:gdLst/>
              <a:ahLst/>
              <a:cxnLst/>
              <a:rect l="l" t="t" r="r" b="b"/>
              <a:pathLst>
                <a:path w="5228" h="4799" extrusionOk="0">
                  <a:moveTo>
                    <a:pt x="679" y="0"/>
                  </a:moveTo>
                  <a:lnTo>
                    <a:pt x="679" y="0"/>
                  </a:lnTo>
                  <a:cubicBezTo>
                    <a:pt x="310" y="322"/>
                    <a:pt x="1" y="584"/>
                    <a:pt x="322" y="1239"/>
                  </a:cubicBezTo>
                  <a:cubicBezTo>
                    <a:pt x="668" y="1965"/>
                    <a:pt x="1882" y="2036"/>
                    <a:pt x="2108" y="2834"/>
                  </a:cubicBezTo>
                  <a:cubicBezTo>
                    <a:pt x="2275" y="3429"/>
                    <a:pt x="1215" y="3346"/>
                    <a:pt x="906" y="3727"/>
                  </a:cubicBezTo>
                  <a:cubicBezTo>
                    <a:pt x="1000" y="3916"/>
                    <a:pt x="1306" y="3960"/>
                    <a:pt x="1609" y="3960"/>
                  </a:cubicBezTo>
                  <a:cubicBezTo>
                    <a:pt x="1840" y="3960"/>
                    <a:pt x="2070" y="3935"/>
                    <a:pt x="2203" y="3929"/>
                  </a:cubicBezTo>
                  <a:cubicBezTo>
                    <a:pt x="2249" y="3927"/>
                    <a:pt x="2295" y="3926"/>
                    <a:pt x="2341" y="3926"/>
                  </a:cubicBezTo>
                  <a:cubicBezTo>
                    <a:pt x="2795" y="3926"/>
                    <a:pt x="3245" y="4031"/>
                    <a:pt x="3656" y="4215"/>
                  </a:cubicBezTo>
                  <a:cubicBezTo>
                    <a:pt x="4108" y="4418"/>
                    <a:pt x="4537" y="4620"/>
                    <a:pt x="4966" y="4799"/>
                  </a:cubicBezTo>
                  <a:cubicBezTo>
                    <a:pt x="5049" y="4632"/>
                    <a:pt x="5132" y="4453"/>
                    <a:pt x="5228" y="4299"/>
                  </a:cubicBezTo>
                  <a:cubicBezTo>
                    <a:pt x="4966" y="4120"/>
                    <a:pt x="4704" y="3941"/>
                    <a:pt x="4442" y="3739"/>
                  </a:cubicBezTo>
                  <a:cubicBezTo>
                    <a:pt x="3692" y="3179"/>
                    <a:pt x="2858" y="2715"/>
                    <a:pt x="2203" y="2048"/>
                  </a:cubicBezTo>
                  <a:cubicBezTo>
                    <a:pt x="1953" y="1786"/>
                    <a:pt x="1715" y="1524"/>
                    <a:pt x="1489" y="1251"/>
                  </a:cubicBezTo>
                  <a:cubicBezTo>
                    <a:pt x="1299" y="989"/>
                    <a:pt x="798" y="536"/>
                    <a:pt x="703" y="274"/>
                  </a:cubicBezTo>
                  <a:cubicBezTo>
                    <a:pt x="668" y="191"/>
                    <a:pt x="656" y="96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9"/>
            <p:cNvSpPr/>
            <p:nvPr/>
          </p:nvSpPr>
          <p:spPr>
            <a:xfrm>
              <a:off x="8016350" y="4070211"/>
              <a:ext cx="80616" cy="36224"/>
            </a:xfrm>
            <a:custGeom>
              <a:avLst/>
              <a:gdLst/>
              <a:ahLst/>
              <a:cxnLst/>
              <a:rect l="l" t="t" r="r" b="b"/>
              <a:pathLst>
                <a:path w="2132" h="958" extrusionOk="0">
                  <a:moveTo>
                    <a:pt x="263" y="1"/>
                  </a:moveTo>
                  <a:cubicBezTo>
                    <a:pt x="167" y="155"/>
                    <a:pt x="84" y="334"/>
                    <a:pt x="1" y="501"/>
                  </a:cubicBezTo>
                  <a:cubicBezTo>
                    <a:pt x="513" y="727"/>
                    <a:pt x="1048" y="882"/>
                    <a:pt x="1608" y="953"/>
                  </a:cubicBezTo>
                  <a:cubicBezTo>
                    <a:pt x="1653" y="956"/>
                    <a:pt x="1698" y="958"/>
                    <a:pt x="1744" y="958"/>
                  </a:cubicBezTo>
                  <a:cubicBezTo>
                    <a:pt x="1870" y="958"/>
                    <a:pt x="2001" y="947"/>
                    <a:pt x="2132" y="929"/>
                  </a:cubicBezTo>
                  <a:cubicBezTo>
                    <a:pt x="1929" y="846"/>
                    <a:pt x="1763" y="774"/>
                    <a:pt x="1620" y="715"/>
                  </a:cubicBezTo>
                  <a:cubicBezTo>
                    <a:pt x="1144" y="524"/>
                    <a:pt x="691" y="286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9"/>
            <p:cNvSpPr/>
            <p:nvPr/>
          </p:nvSpPr>
          <p:spPr>
            <a:xfrm>
              <a:off x="7350987" y="2458521"/>
              <a:ext cx="152649" cy="149548"/>
            </a:xfrm>
            <a:custGeom>
              <a:avLst/>
              <a:gdLst/>
              <a:ahLst/>
              <a:cxnLst/>
              <a:rect l="l" t="t" r="r" b="b"/>
              <a:pathLst>
                <a:path w="4037" h="3955" extrusionOk="0">
                  <a:moveTo>
                    <a:pt x="2391" y="0"/>
                  </a:moveTo>
                  <a:cubicBezTo>
                    <a:pt x="1469" y="0"/>
                    <a:pt x="508" y="845"/>
                    <a:pt x="274" y="1668"/>
                  </a:cubicBezTo>
                  <a:cubicBezTo>
                    <a:pt x="0" y="2609"/>
                    <a:pt x="465" y="3204"/>
                    <a:pt x="881" y="3954"/>
                  </a:cubicBezTo>
                  <a:cubicBezTo>
                    <a:pt x="1953" y="3561"/>
                    <a:pt x="3917" y="3049"/>
                    <a:pt x="4001" y="1620"/>
                  </a:cubicBezTo>
                  <a:cubicBezTo>
                    <a:pt x="4036" y="930"/>
                    <a:pt x="3263" y="96"/>
                    <a:pt x="2584" y="13"/>
                  </a:cubicBezTo>
                  <a:cubicBezTo>
                    <a:pt x="2520" y="5"/>
                    <a:pt x="2456" y="0"/>
                    <a:pt x="2391" y="0"/>
                  </a:cubicBezTo>
                  <a:close/>
                </a:path>
              </a:pathLst>
            </a:custGeom>
            <a:solidFill>
              <a:srgbClr val="8F6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9"/>
            <p:cNvSpPr/>
            <p:nvPr/>
          </p:nvSpPr>
          <p:spPr>
            <a:xfrm>
              <a:off x="7259143" y="2513385"/>
              <a:ext cx="587115" cy="527333"/>
            </a:xfrm>
            <a:custGeom>
              <a:avLst/>
              <a:gdLst/>
              <a:ahLst/>
              <a:cxnLst/>
              <a:rect l="l" t="t" r="r" b="b"/>
              <a:pathLst>
                <a:path w="15527" h="13946" extrusionOk="0">
                  <a:moveTo>
                    <a:pt x="9092" y="1"/>
                  </a:moveTo>
                  <a:cubicBezTo>
                    <a:pt x="8432" y="1"/>
                    <a:pt x="7785" y="113"/>
                    <a:pt x="7358" y="396"/>
                  </a:cubicBezTo>
                  <a:cubicBezTo>
                    <a:pt x="7173" y="315"/>
                    <a:pt x="6989" y="282"/>
                    <a:pt x="6804" y="282"/>
                  </a:cubicBezTo>
                  <a:cubicBezTo>
                    <a:pt x="6311" y="282"/>
                    <a:pt x="5819" y="514"/>
                    <a:pt x="5334" y="670"/>
                  </a:cubicBezTo>
                  <a:cubicBezTo>
                    <a:pt x="4060" y="1098"/>
                    <a:pt x="2941" y="1884"/>
                    <a:pt x="2096" y="2932"/>
                  </a:cubicBezTo>
                  <a:cubicBezTo>
                    <a:pt x="1655" y="3479"/>
                    <a:pt x="1381" y="4122"/>
                    <a:pt x="941" y="4658"/>
                  </a:cubicBezTo>
                  <a:cubicBezTo>
                    <a:pt x="536" y="5170"/>
                    <a:pt x="500" y="5753"/>
                    <a:pt x="286" y="6349"/>
                  </a:cubicBezTo>
                  <a:cubicBezTo>
                    <a:pt x="0" y="7087"/>
                    <a:pt x="108" y="7754"/>
                    <a:pt x="405" y="8456"/>
                  </a:cubicBezTo>
                  <a:cubicBezTo>
                    <a:pt x="608" y="8968"/>
                    <a:pt x="1239" y="9385"/>
                    <a:pt x="1251" y="9968"/>
                  </a:cubicBezTo>
                  <a:cubicBezTo>
                    <a:pt x="1251" y="10171"/>
                    <a:pt x="1167" y="10397"/>
                    <a:pt x="1251" y="10587"/>
                  </a:cubicBezTo>
                  <a:cubicBezTo>
                    <a:pt x="1346" y="10730"/>
                    <a:pt x="1477" y="10837"/>
                    <a:pt x="1643" y="10909"/>
                  </a:cubicBezTo>
                  <a:cubicBezTo>
                    <a:pt x="1953" y="11099"/>
                    <a:pt x="2155" y="11409"/>
                    <a:pt x="2453" y="11635"/>
                  </a:cubicBezTo>
                  <a:cubicBezTo>
                    <a:pt x="4001" y="12808"/>
                    <a:pt x="5549" y="13946"/>
                    <a:pt x="7574" y="13946"/>
                  </a:cubicBezTo>
                  <a:cubicBezTo>
                    <a:pt x="7605" y="13946"/>
                    <a:pt x="7637" y="13946"/>
                    <a:pt x="7668" y="13945"/>
                  </a:cubicBezTo>
                  <a:cubicBezTo>
                    <a:pt x="8549" y="13909"/>
                    <a:pt x="9406" y="13683"/>
                    <a:pt x="10192" y="13290"/>
                  </a:cubicBezTo>
                  <a:cubicBezTo>
                    <a:pt x="10474" y="13149"/>
                    <a:pt x="10570" y="13038"/>
                    <a:pt x="10797" y="13038"/>
                  </a:cubicBezTo>
                  <a:cubicBezTo>
                    <a:pt x="10858" y="13038"/>
                    <a:pt x="10928" y="13046"/>
                    <a:pt x="11014" y="13064"/>
                  </a:cubicBezTo>
                  <a:cubicBezTo>
                    <a:pt x="11306" y="13139"/>
                    <a:pt x="11529" y="13262"/>
                    <a:pt x="11792" y="13262"/>
                  </a:cubicBezTo>
                  <a:cubicBezTo>
                    <a:pt x="11903" y="13262"/>
                    <a:pt x="12022" y="13240"/>
                    <a:pt x="12157" y="13183"/>
                  </a:cubicBezTo>
                  <a:cubicBezTo>
                    <a:pt x="12204" y="13159"/>
                    <a:pt x="12264" y="13147"/>
                    <a:pt x="12311" y="13147"/>
                  </a:cubicBezTo>
                  <a:cubicBezTo>
                    <a:pt x="12395" y="13147"/>
                    <a:pt x="12454" y="13231"/>
                    <a:pt x="12526" y="13290"/>
                  </a:cubicBezTo>
                  <a:cubicBezTo>
                    <a:pt x="12572" y="13336"/>
                    <a:pt x="12633" y="13368"/>
                    <a:pt x="12687" y="13368"/>
                  </a:cubicBezTo>
                  <a:cubicBezTo>
                    <a:pt x="12716" y="13368"/>
                    <a:pt x="12743" y="13359"/>
                    <a:pt x="12764" y="13338"/>
                  </a:cubicBezTo>
                  <a:cubicBezTo>
                    <a:pt x="12728" y="13183"/>
                    <a:pt x="12704" y="13040"/>
                    <a:pt x="12716" y="12885"/>
                  </a:cubicBezTo>
                  <a:lnTo>
                    <a:pt x="12716" y="12885"/>
                  </a:lnTo>
                  <a:cubicBezTo>
                    <a:pt x="12804" y="12986"/>
                    <a:pt x="12929" y="13038"/>
                    <a:pt x="13058" y="13038"/>
                  </a:cubicBezTo>
                  <a:cubicBezTo>
                    <a:pt x="13157" y="13038"/>
                    <a:pt x="13259" y="13007"/>
                    <a:pt x="13347" y="12945"/>
                  </a:cubicBezTo>
                  <a:cubicBezTo>
                    <a:pt x="13050" y="12802"/>
                    <a:pt x="12871" y="12480"/>
                    <a:pt x="12895" y="12159"/>
                  </a:cubicBezTo>
                  <a:cubicBezTo>
                    <a:pt x="12978" y="11326"/>
                    <a:pt x="14169" y="11064"/>
                    <a:pt x="14347" y="10266"/>
                  </a:cubicBezTo>
                  <a:cubicBezTo>
                    <a:pt x="14359" y="10040"/>
                    <a:pt x="14359" y="9814"/>
                    <a:pt x="14347" y="9599"/>
                  </a:cubicBezTo>
                  <a:cubicBezTo>
                    <a:pt x="14359" y="9206"/>
                    <a:pt x="14550" y="8837"/>
                    <a:pt x="14705" y="8480"/>
                  </a:cubicBezTo>
                  <a:cubicBezTo>
                    <a:pt x="15205" y="7373"/>
                    <a:pt x="15526" y="6099"/>
                    <a:pt x="15157" y="4944"/>
                  </a:cubicBezTo>
                  <a:cubicBezTo>
                    <a:pt x="14871" y="4146"/>
                    <a:pt x="14466" y="3396"/>
                    <a:pt x="13943" y="2729"/>
                  </a:cubicBezTo>
                  <a:cubicBezTo>
                    <a:pt x="13514" y="2182"/>
                    <a:pt x="13026" y="1503"/>
                    <a:pt x="12454" y="1074"/>
                  </a:cubicBezTo>
                  <a:cubicBezTo>
                    <a:pt x="12002" y="753"/>
                    <a:pt x="11514" y="503"/>
                    <a:pt x="10990" y="312"/>
                  </a:cubicBezTo>
                  <a:cubicBezTo>
                    <a:pt x="10511" y="128"/>
                    <a:pt x="9795" y="1"/>
                    <a:pt x="9092" y="1"/>
                  </a:cubicBezTo>
                  <a:close/>
                </a:path>
              </a:pathLst>
            </a:custGeom>
            <a:solidFill>
              <a:srgbClr val="A07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9"/>
            <p:cNvSpPr/>
            <p:nvPr/>
          </p:nvSpPr>
          <p:spPr>
            <a:xfrm>
              <a:off x="7618841" y="2945601"/>
              <a:ext cx="124290" cy="157829"/>
            </a:xfrm>
            <a:custGeom>
              <a:avLst/>
              <a:gdLst/>
              <a:ahLst/>
              <a:cxnLst/>
              <a:rect l="l" t="t" r="r" b="b"/>
              <a:pathLst>
                <a:path w="3287" h="4174" extrusionOk="0">
                  <a:moveTo>
                    <a:pt x="1681" y="0"/>
                  </a:moveTo>
                  <a:cubicBezTo>
                    <a:pt x="1636" y="0"/>
                    <a:pt x="1582" y="39"/>
                    <a:pt x="1477" y="109"/>
                  </a:cubicBezTo>
                  <a:cubicBezTo>
                    <a:pt x="1084" y="359"/>
                    <a:pt x="631" y="752"/>
                    <a:pt x="0" y="1942"/>
                  </a:cubicBezTo>
                  <a:cubicBezTo>
                    <a:pt x="274" y="2645"/>
                    <a:pt x="584" y="3335"/>
                    <a:pt x="941" y="4014"/>
                  </a:cubicBezTo>
                  <a:cubicBezTo>
                    <a:pt x="1009" y="4135"/>
                    <a:pt x="1051" y="4173"/>
                    <a:pt x="1099" y="4173"/>
                  </a:cubicBezTo>
                  <a:cubicBezTo>
                    <a:pt x="1170" y="4173"/>
                    <a:pt x="1255" y="4090"/>
                    <a:pt x="1453" y="4062"/>
                  </a:cubicBezTo>
                  <a:cubicBezTo>
                    <a:pt x="1786" y="4002"/>
                    <a:pt x="2108" y="3907"/>
                    <a:pt x="2429" y="3776"/>
                  </a:cubicBezTo>
                  <a:cubicBezTo>
                    <a:pt x="2596" y="3716"/>
                    <a:pt x="2989" y="3621"/>
                    <a:pt x="3096" y="3466"/>
                  </a:cubicBezTo>
                  <a:cubicBezTo>
                    <a:pt x="3287" y="3181"/>
                    <a:pt x="2798" y="2443"/>
                    <a:pt x="2644" y="2157"/>
                  </a:cubicBezTo>
                  <a:cubicBezTo>
                    <a:pt x="2394" y="1645"/>
                    <a:pt x="1941" y="240"/>
                    <a:pt x="1846" y="133"/>
                  </a:cubicBezTo>
                  <a:cubicBezTo>
                    <a:pt x="1767" y="42"/>
                    <a:pt x="1728" y="0"/>
                    <a:pt x="1681" y="0"/>
                  </a:cubicBezTo>
                  <a:close/>
                </a:path>
              </a:pathLst>
            </a:custGeom>
            <a:solidFill>
              <a:srgbClr val="F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9"/>
            <p:cNvSpPr/>
            <p:nvPr/>
          </p:nvSpPr>
          <p:spPr>
            <a:xfrm>
              <a:off x="7320813" y="2623415"/>
              <a:ext cx="405237" cy="468610"/>
            </a:xfrm>
            <a:custGeom>
              <a:avLst/>
              <a:gdLst/>
              <a:ahLst/>
              <a:cxnLst/>
              <a:rect l="l" t="t" r="r" b="b"/>
              <a:pathLst>
                <a:path w="10717" h="12393" extrusionOk="0">
                  <a:moveTo>
                    <a:pt x="5997" y="1"/>
                  </a:moveTo>
                  <a:cubicBezTo>
                    <a:pt x="5698" y="1"/>
                    <a:pt x="5399" y="17"/>
                    <a:pt x="5096" y="46"/>
                  </a:cubicBezTo>
                  <a:cubicBezTo>
                    <a:pt x="3751" y="165"/>
                    <a:pt x="2715" y="557"/>
                    <a:pt x="1739" y="1498"/>
                  </a:cubicBezTo>
                  <a:cubicBezTo>
                    <a:pt x="1274" y="1927"/>
                    <a:pt x="715" y="2439"/>
                    <a:pt x="477" y="3022"/>
                  </a:cubicBezTo>
                  <a:cubicBezTo>
                    <a:pt x="12" y="4165"/>
                    <a:pt x="1" y="5570"/>
                    <a:pt x="310" y="6737"/>
                  </a:cubicBezTo>
                  <a:cubicBezTo>
                    <a:pt x="465" y="7285"/>
                    <a:pt x="667" y="7820"/>
                    <a:pt x="905" y="8332"/>
                  </a:cubicBezTo>
                  <a:cubicBezTo>
                    <a:pt x="1310" y="9249"/>
                    <a:pt x="1274" y="10392"/>
                    <a:pt x="1917" y="11202"/>
                  </a:cubicBezTo>
                  <a:cubicBezTo>
                    <a:pt x="2798" y="12321"/>
                    <a:pt x="4203" y="12214"/>
                    <a:pt x="5489" y="12357"/>
                  </a:cubicBezTo>
                  <a:cubicBezTo>
                    <a:pt x="5644" y="12380"/>
                    <a:pt x="5802" y="12392"/>
                    <a:pt x="5958" y="12392"/>
                  </a:cubicBezTo>
                  <a:cubicBezTo>
                    <a:pt x="6114" y="12392"/>
                    <a:pt x="6269" y="12380"/>
                    <a:pt x="6418" y="12357"/>
                  </a:cubicBezTo>
                  <a:cubicBezTo>
                    <a:pt x="7049" y="12226"/>
                    <a:pt x="8204" y="11214"/>
                    <a:pt x="8680" y="10737"/>
                  </a:cubicBezTo>
                  <a:cubicBezTo>
                    <a:pt x="9395" y="10023"/>
                    <a:pt x="9835" y="9070"/>
                    <a:pt x="10109" y="8106"/>
                  </a:cubicBezTo>
                  <a:cubicBezTo>
                    <a:pt x="10716" y="5999"/>
                    <a:pt x="10454" y="2367"/>
                    <a:pt x="8418" y="808"/>
                  </a:cubicBezTo>
                  <a:cubicBezTo>
                    <a:pt x="7668" y="236"/>
                    <a:pt x="7501" y="105"/>
                    <a:pt x="6585" y="22"/>
                  </a:cubicBezTo>
                  <a:cubicBezTo>
                    <a:pt x="6387" y="8"/>
                    <a:pt x="6192" y="1"/>
                    <a:pt x="5997" y="1"/>
                  </a:cubicBezTo>
                  <a:close/>
                </a:path>
              </a:pathLst>
            </a:custGeom>
            <a:solidFill>
              <a:srgbClr val="F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9"/>
            <p:cNvSpPr/>
            <p:nvPr/>
          </p:nvSpPr>
          <p:spPr>
            <a:xfrm>
              <a:off x="7569913" y="2881739"/>
              <a:ext cx="72827" cy="49572"/>
            </a:xfrm>
            <a:custGeom>
              <a:avLst/>
              <a:gdLst/>
              <a:ahLst/>
              <a:cxnLst/>
              <a:rect l="l" t="t" r="r" b="b"/>
              <a:pathLst>
                <a:path w="1926" h="1311" extrusionOk="0">
                  <a:moveTo>
                    <a:pt x="1140" y="0"/>
                  </a:moveTo>
                  <a:cubicBezTo>
                    <a:pt x="735" y="24"/>
                    <a:pt x="366" y="274"/>
                    <a:pt x="175" y="643"/>
                  </a:cubicBezTo>
                  <a:cubicBezTo>
                    <a:pt x="0" y="1017"/>
                    <a:pt x="146" y="1310"/>
                    <a:pt x="555" y="1310"/>
                  </a:cubicBezTo>
                  <a:cubicBezTo>
                    <a:pt x="564" y="1310"/>
                    <a:pt x="572" y="1310"/>
                    <a:pt x="580" y="1310"/>
                  </a:cubicBezTo>
                  <a:cubicBezTo>
                    <a:pt x="1021" y="1310"/>
                    <a:pt x="1568" y="1012"/>
                    <a:pt x="1747" y="607"/>
                  </a:cubicBezTo>
                  <a:cubicBezTo>
                    <a:pt x="1925" y="202"/>
                    <a:pt x="1521" y="0"/>
                    <a:pt x="1163" y="0"/>
                  </a:cubicBezTo>
                  <a:close/>
                </a:path>
              </a:pathLst>
            </a:custGeom>
            <a:solidFill>
              <a:srgbClr val="FF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9"/>
            <p:cNvSpPr/>
            <p:nvPr/>
          </p:nvSpPr>
          <p:spPr>
            <a:xfrm>
              <a:off x="7380063" y="2965717"/>
              <a:ext cx="53353" cy="35884"/>
            </a:xfrm>
            <a:custGeom>
              <a:avLst/>
              <a:gdLst/>
              <a:ahLst/>
              <a:cxnLst/>
              <a:rect l="l" t="t" r="r" b="b"/>
              <a:pathLst>
                <a:path w="1411" h="949" extrusionOk="0">
                  <a:moveTo>
                    <a:pt x="800" y="1"/>
                  </a:moveTo>
                  <a:cubicBezTo>
                    <a:pt x="750" y="1"/>
                    <a:pt x="702" y="9"/>
                    <a:pt x="660" y="17"/>
                  </a:cubicBezTo>
                  <a:cubicBezTo>
                    <a:pt x="398" y="53"/>
                    <a:pt x="196" y="232"/>
                    <a:pt x="100" y="482"/>
                  </a:cubicBezTo>
                  <a:cubicBezTo>
                    <a:pt x="0" y="793"/>
                    <a:pt x="180" y="949"/>
                    <a:pt x="476" y="949"/>
                  </a:cubicBezTo>
                  <a:cubicBezTo>
                    <a:pt x="497" y="949"/>
                    <a:pt x="519" y="948"/>
                    <a:pt x="541" y="946"/>
                  </a:cubicBezTo>
                  <a:cubicBezTo>
                    <a:pt x="815" y="922"/>
                    <a:pt x="1172" y="768"/>
                    <a:pt x="1279" y="494"/>
                  </a:cubicBezTo>
                  <a:cubicBezTo>
                    <a:pt x="1410" y="196"/>
                    <a:pt x="1112" y="41"/>
                    <a:pt x="862" y="6"/>
                  </a:cubicBezTo>
                  <a:cubicBezTo>
                    <a:pt x="841" y="2"/>
                    <a:pt x="821" y="1"/>
                    <a:pt x="800" y="1"/>
                  </a:cubicBezTo>
                  <a:close/>
                </a:path>
              </a:pathLst>
            </a:custGeom>
            <a:solidFill>
              <a:srgbClr val="FF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9"/>
            <p:cNvSpPr/>
            <p:nvPr/>
          </p:nvSpPr>
          <p:spPr>
            <a:xfrm>
              <a:off x="7664479" y="2807705"/>
              <a:ext cx="84965" cy="142667"/>
            </a:xfrm>
            <a:custGeom>
              <a:avLst/>
              <a:gdLst/>
              <a:ahLst/>
              <a:cxnLst/>
              <a:rect l="l" t="t" r="r" b="b"/>
              <a:pathLst>
                <a:path w="2247" h="3773" extrusionOk="0">
                  <a:moveTo>
                    <a:pt x="790" y="1"/>
                  </a:moveTo>
                  <a:cubicBezTo>
                    <a:pt x="109" y="1"/>
                    <a:pt x="0" y="1311"/>
                    <a:pt x="210" y="1851"/>
                  </a:cubicBezTo>
                  <a:cubicBezTo>
                    <a:pt x="258" y="2649"/>
                    <a:pt x="353" y="3637"/>
                    <a:pt x="758" y="3756"/>
                  </a:cubicBezTo>
                  <a:cubicBezTo>
                    <a:pt x="793" y="3767"/>
                    <a:pt x="827" y="3772"/>
                    <a:pt x="861" y="3772"/>
                  </a:cubicBezTo>
                  <a:cubicBezTo>
                    <a:pt x="1115" y="3772"/>
                    <a:pt x="1333" y="3481"/>
                    <a:pt x="1449" y="3292"/>
                  </a:cubicBezTo>
                  <a:cubicBezTo>
                    <a:pt x="1984" y="2446"/>
                    <a:pt x="2246" y="803"/>
                    <a:pt x="1246" y="160"/>
                  </a:cubicBezTo>
                  <a:cubicBezTo>
                    <a:pt x="1072" y="49"/>
                    <a:pt x="920" y="1"/>
                    <a:pt x="790" y="1"/>
                  </a:cubicBezTo>
                  <a:close/>
                </a:path>
              </a:pathLst>
            </a:custGeom>
            <a:solidFill>
              <a:srgbClr val="F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9"/>
            <p:cNvSpPr/>
            <p:nvPr/>
          </p:nvSpPr>
          <p:spPr>
            <a:xfrm>
              <a:off x="7323498" y="2533803"/>
              <a:ext cx="450271" cy="340313"/>
            </a:xfrm>
            <a:custGeom>
              <a:avLst/>
              <a:gdLst/>
              <a:ahLst/>
              <a:cxnLst/>
              <a:rect l="l" t="t" r="r" b="b"/>
              <a:pathLst>
                <a:path w="11908" h="9000" extrusionOk="0">
                  <a:moveTo>
                    <a:pt x="6548" y="1"/>
                  </a:moveTo>
                  <a:cubicBezTo>
                    <a:pt x="4703" y="1"/>
                    <a:pt x="2656" y="860"/>
                    <a:pt x="1001" y="2451"/>
                  </a:cubicBezTo>
                  <a:cubicBezTo>
                    <a:pt x="1" y="3797"/>
                    <a:pt x="870" y="6166"/>
                    <a:pt x="2585" y="6392"/>
                  </a:cubicBezTo>
                  <a:cubicBezTo>
                    <a:pt x="2585" y="5868"/>
                    <a:pt x="2299" y="5273"/>
                    <a:pt x="2049" y="4821"/>
                  </a:cubicBezTo>
                  <a:lnTo>
                    <a:pt x="2049" y="4821"/>
                  </a:lnTo>
                  <a:cubicBezTo>
                    <a:pt x="3033" y="5805"/>
                    <a:pt x="4510" y="6639"/>
                    <a:pt x="5971" y="6639"/>
                  </a:cubicBezTo>
                  <a:cubicBezTo>
                    <a:pt x="6101" y="6639"/>
                    <a:pt x="6230" y="6632"/>
                    <a:pt x="6359" y="6618"/>
                  </a:cubicBezTo>
                  <a:cubicBezTo>
                    <a:pt x="6276" y="6214"/>
                    <a:pt x="5954" y="5821"/>
                    <a:pt x="5764" y="5428"/>
                  </a:cubicBezTo>
                  <a:lnTo>
                    <a:pt x="5764" y="5428"/>
                  </a:lnTo>
                  <a:cubicBezTo>
                    <a:pt x="7609" y="5583"/>
                    <a:pt x="9121" y="7309"/>
                    <a:pt x="9383" y="9000"/>
                  </a:cubicBezTo>
                  <a:cubicBezTo>
                    <a:pt x="11050" y="7214"/>
                    <a:pt x="11907" y="4237"/>
                    <a:pt x="10538" y="2070"/>
                  </a:cubicBezTo>
                  <a:cubicBezTo>
                    <a:pt x="9631" y="662"/>
                    <a:pt x="8167" y="1"/>
                    <a:pt x="6548" y="1"/>
                  </a:cubicBezTo>
                  <a:close/>
                </a:path>
              </a:pathLst>
            </a:custGeom>
            <a:solidFill>
              <a:srgbClr val="A07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9"/>
            <p:cNvSpPr/>
            <p:nvPr/>
          </p:nvSpPr>
          <p:spPr>
            <a:xfrm>
              <a:off x="7668752" y="2511079"/>
              <a:ext cx="148679" cy="116463"/>
            </a:xfrm>
            <a:custGeom>
              <a:avLst/>
              <a:gdLst/>
              <a:ahLst/>
              <a:cxnLst/>
              <a:rect l="l" t="t" r="r" b="b"/>
              <a:pathLst>
                <a:path w="3932" h="3080" extrusionOk="0">
                  <a:moveTo>
                    <a:pt x="836" y="1"/>
                  </a:moveTo>
                  <a:cubicBezTo>
                    <a:pt x="326" y="1"/>
                    <a:pt x="1" y="732"/>
                    <a:pt x="169" y="1266"/>
                  </a:cubicBezTo>
                  <a:cubicBezTo>
                    <a:pt x="419" y="2016"/>
                    <a:pt x="1514" y="2921"/>
                    <a:pt x="2252" y="3052"/>
                  </a:cubicBezTo>
                  <a:cubicBezTo>
                    <a:pt x="2367" y="3071"/>
                    <a:pt x="2482" y="3080"/>
                    <a:pt x="2595" y="3080"/>
                  </a:cubicBezTo>
                  <a:cubicBezTo>
                    <a:pt x="3290" y="3080"/>
                    <a:pt x="3909" y="2729"/>
                    <a:pt x="3919" y="1981"/>
                  </a:cubicBezTo>
                  <a:cubicBezTo>
                    <a:pt x="3931" y="1064"/>
                    <a:pt x="2824" y="373"/>
                    <a:pt x="1169" y="99"/>
                  </a:cubicBezTo>
                  <a:cubicBezTo>
                    <a:pt x="1052" y="31"/>
                    <a:pt x="940" y="1"/>
                    <a:pt x="836" y="1"/>
                  </a:cubicBezTo>
                  <a:close/>
                </a:path>
              </a:pathLst>
            </a:custGeom>
            <a:solidFill>
              <a:srgbClr val="F9C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9"/>
            <p:cNvSpPr/>
            <p:nvPr/>
          </p:nvSpPr>
          <p:spPr>
            <a:xfrm>
              <a:off x="7685010" y="2433339"/>
              <a:ext cx="196323" cy="175715"/>
            </a:xfrm>
            <a:custGeom>
              <a:avLst/>
              <a:gdLst/>
              <a:ahLst/>
              <a:cxnLst/>
              <a:rect l="l" t="t" r="r" b="b"/>
              <a:pathLst>
                <a:path w="5192" h="4647" extrusionOk="0">
                  <a:moveTo>
                    <a:pt x="2497" y="0"/>
                  </a:moveTo>
                  <a:cubicBezTo>
                    <a:pt x="1915" y="0"/>
                    <a:pt x="1166" y="250"/>
                    <a:pt x="822" y="655"/>
                  </a:cubicBezTo>
                  <a:cubicBezTo>
                    <a:pt x="560" y="965"/>
                    <a:pt x="370" y="1310"/>
                    <a:pt x="263" y="1691"/>
                  </a:cubicBezTo>
                  <a:cubicBezTo>
                    <a:pt x="96" y="2227"/>
                    <a:pt x="1" y="2894"/>
                    <a:pt x="322" y="3358"/>
                  </a:cubicBezTo>
                  <a:cubicBezTo>
                    <a:pt x="417" y="3489"/>
                    <a:pt x="525" y="3620"/>
                    <a:pt x="644" y="3739"/>
                  </a:cubicBezTo>
                  <a:cubicBezTo>
                    <a:pt x="1167" y="4277"/>
                    <a:pt x="1892" y="4647"/>
                    <a:pt x="2598" y="4647"/>
                  </a:cubicBezTo>
                  <a:cubicBezTo>
                    <a:pt x="3097" y="4647"/>
                    <a:pt x="3586" y="4463"/>
                    <a:pt x="3989" y="4025"/>
                  </a:cubicBezTo>
                  <a:cubicBezTo>
                    <a:pt x="4656" y="3298"/>
                    <a:pt x="5192" y="2465"/>
                    <a:pt x="4763" y="1453"/>
                  </a:cubicBezTo>
                  <a:cubicBezTo>
                    <a:pt x="4442" y="667"/>
                    <a:pt x="3596" y="179"/>
                    <a:pt x="2787" y="24"/>
                  </a:cubicBezTo>
                  <a:cubicBezTo>
                    <a:pt x="2698" y="8"/>
                    <a:pt x="2600" y="0"/>
                    <a:pt x="2497" y="0"/>
                  </a:cubicBezTo>
                  <a:close/>
                </a:path>
              </a:pathLst>
            </a:custGeom>
            <a:solidFill>
              <a:srgbClr val="A07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9"/>
            <p:cNvSpPr/>
            <p:nvPr/>
          </p:nvSpPr>
          <p:spPr>
            <a:xfrm>
              <a:off x="7468920" y="3037028"/>
              <a:ext cx="608252" cy="597513"/>
            </a:xfrm>
            <a:custGeom>
              <a:avLst/>
              <a:gdLst/>
              <a:ahLst/>
              <a:cxnLst/>
              <a:rect l="l" t="t" r="r" b="b"/>
              <a:pathLst>
                <a:path w="16086" h="15802" extrusionOk="0">
                  <a:moveTo>
                    <a:pt x="8047" y="1"/>
                  </a:moveTo>
                  <a:cubicBezTo>
                    <a:pt x="7969" y="1"/>
                    <a:pt x="7891" y="5"/>
                    <a:pt x="7811" y="13"/>
                  </a:cubicBezTo>
                  <a:cubicBezTo>
                    <a:pt x="7144" y="72"/>
                    <a:pt x="6501" y="394"/>
                    <a:pt x="5835" y="513"/>
                  </a:cubicBezTo>
                  <a:cubicBezTo>
                    <a:pt x="5180" y="620"/>
                    <a:pt x="4501" y="632"/>
                    <a:pt x="3834" y="727"/>
                  </a:cubicBezTo>
                  <a:cubicBezTo>
                    <a:pt x="3537" y="775"/>
                    <a:pt x="3203" y="727"/>
                    <a:pt x="2918" y="822"/>
                  </a:cubicBezTo>
                  <a:cubicBezTo>
                    <a:pt x="2489" y="953"/>
                    <a:pt x="548" y="2418"/>
                    <a:pt x="1" y="3049"/>
                  </a:cubicBezTo>
                  <a:cubicBezTo>
                    <a:pt x="1394" y="5942"/>
                    <a:pt x="1822" y="8478"/>
                    <a:pt x="2299" y="10645"/>
                  </a:cubicBezTo>
                  <a:cubicBezTo>
                    <a:pt x="2489" y="11526"/>
                    <a:pt x="2656" y="12300"/>
                    <a:pt x="3061" y="13086"/>
                  </a:cubicBezTo>
                  <a:cubicBezTo>
                    <a:pt x="3227" y="13431"/>
                    <a:pt x="3311" y="13824"/>
                    <a:pt x="3275" y="14217"/>
                  </a:cubicBezTo>
                  <a:cubicBezTo>
                    <a:pt x="3251" y="14348"/>
                    <a:pt x="3239" y="14479"/>
                    <a:pt x="3251" y="14622"/>
                  </a:cubicBezTo>
                  <a:cubicBezTo>
                    <a:pt x="3263" y="14753"/>
                    <a:pt x="3346" y="14872"/>
                    <a:pt x="3477" y="14931"/>
                  </a:cubicBezTo>
                  <a:cubicBezTo>
                    <a:pt x="3608" y="14979"/>
                    <a:pt x="3811" y="14943"/>
                    <a:pt x="3846" y="15086"/>
                  </a:cubicBezTo>
                  <a:cubicBezTo>
                    <a:pt x="3846" y="15134"/>
                    <a:pt x="3846" y="15181"/>
                    <a:pt x="3823" y="15229"/>
                  </a:cubicBezTo>
                  <a:cubicBezTo>
                    <a:pt x="3739" y="15479"/>
                    <a:pt x="3513" y="15776"/>
                    <a:pt x="3763" y="15800"/>
                  </a:cubicBezTo>
                  <a:cubicBezTo>
                    <a:pt x="3772" y="15801"/>
                    <a:pt x="3781" y="15801"/>
                    <a:pt x="3790" y="15801"/>
                  </a:cubicBezTo>
                  <a:cubicBezTo>
                    <a:pt x="4239" y="15801"/>
                    <a:pt x="5393" y="14962"/>
                    <a:pt x="5906" y="14741"/>
                  </a:cubicBezTo>
                  <a:cubicBezTo>
                    <a:pt x="8502" y="13635"/>
                    <a:pt x="10558" y="13293"/>
                    <a:pt x="12131" y="13293"/>
                  </a:cubicBezTo>
                  <a:cubicBezTo>
                    <a:pt x="14267" y="13293"/>
                    <a:pt x="15514" y="13923"/>
                    <a:pt x="16015" y="14121"/>
                  </a:cubicBezTo>
                  <a:cubicBezTo>
                    <a:pt x="16086" y="13621"/>
                    <a:pt x="15955" y="13109"/>
                    <a:pt x="15657" y="12717"/>
                  </a:cubicBezTo>
                  <a:cubicBezTo>
                    <a:pt x="15395" y="12395"/>
                    <a:pt x="15026" y="12145"/>
                    <a:pt x="14836" y="11776"/>
                  </a:cubicBezTo>
                  <a:cubicBezTo>
                    <a:pt x="14705" y="11514"/>
                    <a:pt x="14669" y="11204"/>
                    <a:pt x="14562" y="10919"/>
                  </a:cubicBezTo>
                  <a:cubicBezTo>
                    <a:pt x="14450" y="10661"/>
                    <a:pt x="14222" y="10404"/>
                    <a:pt x="13948" y="10404"/>
                  </a:cubicBezTo>
                  <a:cubicBezTo>
                    <a:pt x="13930" y="10404"/>
                    <a:pt x="13913" y="10405"/>
                    <a:pt x="13895" y="10407"/>
                  </a:cubicBezTo>
                  <a:cubicBezTo>
                    <a:pt x="14002" y="10300"/>
                    <a:pt x="14014" y="10121"/>
                    <a:pt x="13919" y="9990"/>
                  </a:cubicBezTo>
                  <a:cubicBezTo>
                    <a:pt x="13824" y="9883"/>
                    <a:pt x="13705" y="9776"/>
                    <a:pt x="13586" y="9692"/>
                  </a:cubicBezTo>
                  <a:cubicBezTo>
                    <a:pt x="12990" y="9204"/>
                    <a:pt x="12883" y="8323"/>
                    <a:pt x="12693" y="7633"/>
                  </a:cubicBezTo>
                  <a:cubicBezTo>
                    <a:pt x="12216" y="5835"/>
                    <a:pt x="11633" y="4073"/>
                    <a:pt x="10919" y="2358"/>
                  </a:cubicBezTo>
                  <a:cubicBezTo>
                    <a:pt x="10585" y="1549"/>
                    <a:pt x="10585" y="834"/>
                    <a:pt x="9764" y="477"/>
                  </a:cubicBezTo>
                  <a:cubicBezTo>
                    <a:pt x="9215" y="234"/>
                    <a:pt x="8657" y="1"/>
                    <a:pt x="80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9"/>
            <p:cNvSpPr/>
            <p:nvPr/>
          </p:nvSpPr>
          <p:spPr>
            <a:xfrm>
              <a:off x="7679074" y="3424249"/>
              <a:ext cx="289455" cy="55168"/>
            </a:xfrm>
            <a:custGeom>
              <a:avLst/>
              <a:gdLst/>
              <a:ahLst/>
              <a:cxnLst/>
              <a:rect l="l" t="t" r="r" b="b"/>
              <a:pathLst>
                <a:path w="7655" h="1459" extrusionOk="0">
                  <a:moveTo>
                    <a:pt x="6117" y="0"/>
                  </a:moveTo>
                  <a:cubicBezTo>
                    <a:pt x="4615" y="0"/>
                    <a:pt x="3121" y="380"/>
                    <a:pt x="1682" y="821"/>
                  </a:cubicBezTo>
                  <a:cubicBezTo>
                    <a:pt x="1146" y="987"/>
                    <a:pt x="610" y="1166"/>
                    <a:pt x="62" y="1333"/>
                  </a:cubicBezTo>
                  <a:cubicBezTo>
                    <a:pt x="0" y="1364"/>
                    <a:pt x="19" y="1458"/>
                    <a:pt x="73" y="1458"/>
                  </a:cubicBezTo>
                  <a:cubicBezTo>
                    <a:pt x="80" y="1458"/>
                    <a:pt x="89" y="1456"/>
                    <a:pt x="98" y="1452"/>
                  </a:cubicBezTo>
                  <a:cubicBezTo>
                    <a:pt x="1967" y="856"/>
                    <a:pt x="3872" y="190"/>
                    <a:pt x="5861" y="130"/>
                  </a:cubicBezTo>
                  <a:cubicBezTo>
                    <a:pt x="5957" y="126"/>
                    <a:pt x="6053" y="124"/>
                    <a:pt x="6150" y="124"/>
                  </a:cubicBezTo>
                  <a:cubicBezTo>
                    <a:pt x="6616" y="124"/>
                    <a:pt x="7088" y="170"/>
                    <a:pt x="7551" y="249"/>
                  </a:cubicBezTo>
                  <a:cubicBezTo>
                    <a:pt x="7555" y="250"/>
                    <a:pt x="7558" y="250"/>
                    <a:pt x="7561" y="250"/>
                  </a:cubicBezTo>
                  <a:cubicBezTo>
                    <a:pt x="7626" y="250"/>
                    <a:pt x="7655" y="141"/>
                    <a:pt x="7575" y="130"/>
                  </a:cubicBezTo>
                  <a:cubicBezTo>
                    <a:pt x="7089" y="40"/>
                    <a:pt x="6603" y="0"/>
                    <a:pt x="6117" y="0"/>
                  </a:cubicBezTo>
                  <a:close/>
                </a:path>
              </a:pathLst>
            </a:custGeom>
            <a:solidFill>
              <a:srgbClr val="594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9"/>
            <p:cNvSpPr/>
            <p:nvPr/>
          </p:nvSpPr>
          <p:spPr>
            <a:xfrm>
              <a:off x="7759990" y="3457069"/>
              <a:ext cx="169967" cy="50555"/>
            </a:xfrm>
            <a:custGeom>
              <a:avLst/>
              <a:gdLst/>
              <a:ahLst/>
              <a:cxnLst/>
              <a:rect l="l" t="t" r="r" b="b"/>
              <a:pathLst>
                <a:path w="4495" h="1337" extrusionOk="0">
                  <a:moveTo>
                    <a:pt x="4411" y="0"/>
                  </a:moveTo>
                  <a:cubicBezTo>
                    <a:pt x="2887" y="84"/>
                    <a:pt x="1470" y="619"/>
                    <a:pt x="66" y="1215"/>
                  </a:cubicBezTo>
                  <a:cubicBezTo>
                    <a:pt x="1" y="1236"/>
                    <a:pt x="24" y="1337"/>
                    <a:pt x="83" y="1337"/>
                  </a:cubicBezTo>
                  <a:cubicBezTo>
                    <a:pt x="89" y="1337"/>
                    <a:pt x="95" y="1336"/>
                    <a:pt x="101" y="1334"/>
                  </a:cubicBezTo>
                  <a:cubicBezTo>
                    <a:pt x="1482" y="750"/>
                    <a:pt x="2899" y="203"/>
                    <a:pt x="4411" y="119"/>
                  </a:cubicBezTo>
                  <a:cubicBezTo>
                    <a:pt x="4495" y="119"/>
                    <a:pt x="4495" y="0"/>
                    <a:pt x="4411" y="0"/>
                  </a:cubicBezTo>
                  <a:close/>
                </a:path>
              </a:pathLst>
            </a:custGeom>
            <a:solidFill>
              <a:srgbClr val="594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9"/>
            <p:cNvSpPr/>
            <p:nvPr/>
          </p:nvSpPr>
          <p:spPr>
            <a:xfrm>
              <a:off x="6975635" y="2959175"/>
              <a:ext cx="695939" cy="313541"/>
            </a:xfrm>
            <a:custGeom>
              <a:avLst/>
              <a:gdLst/>
              <a:ahLst/>
              <a:cxnLst/>
              <a:rect l="l" t="t" r="r" b="b"/>
              <a:pathLst>
                <a:path w="18405" h="8292" extrusionOk="0">
                  <a:moveTo>
                    <a:pt x="466" y="1"/>
                  </a:moveTo>
                  <a:cubicBezTo>
                    <a:pt x="1" y="1"/>
                    <a:pt x="295" y="476"/>
                    <a:pt x="486" y="857"/>
                  </a:cubicBezTo>
                  <a:cubicBezTo>
                    <a:pt x="188" y="1024"/>
                    <a:pt x="438" y="1345"/>
                    <a:pt x="521" y="1560"/>
                  </a:cubicBezTo>
                  <a:cubicBezTo>
                    <a:pt x="593" y="1762"/>
                    <a:pt x="581" y="1953"/>
                    <a:pt x="640" y="2179"/>
                  </a:cubicBezTo>
                  <a:cubicBezTo>
                    <a:pt x="867" y="2965"/>
                    <a:pt x="1795" y="3846"/>
                    <a:pt x="2450" y="4262"/>
                  </a:cubicBezTo>
                  <a:cubicBezTo>
                    <a:pt x="3057" y="4655"/>
                    <a:pt x="3926" y="4620"/>
                    <a:pt x="4415" y="5167"/>
                  </a:cubicBezTo>
                  <a:cubicBezTo>
                    <a:pt x="5236" y="6108"/>
                    <a:pt x="7570" y="7870"/>
                    <a:pt x="8391" y="8132"/>
                  </a:cubicBezTo>
                  <a:cubicBezTo>
                    <a:pt x="8743" y="8245"/>
                    <a:pt x="9272" y="8292"/>
                    <a:pt x="9887" y="8292"/>
                  </a:cubicBezTo>
                  <a:cubicBezTo>
                    <a:pt x="11919" y="8292"/>
                    <a:pt x="14890" y="7784"/>
                    <a:pt x="15511" y="7501"/>
                  </a:cubicBezTo>
                  <a:cubicBezTo>
                    <a:pt x="16095" y="7251"/>
                    <a:pt x="16892" y="7072"/>
                    <a:pt x="17238" y="6501"/>
                  </a:cubicBezTo>
                  <a:cubicBezTo>
                    <a:pt x="17881" y="5429"/>
                    <a:pt x="18404" y="3893"/>
                    <a:pt x="17428" y="3346"/>
                  </a:cubicBezTo>
                  <a:cubicBezTo>
                    <a:pt x="17261" y="3252"/>
                    <a:pt x="17056" y="3212"/>
                    <a:pt x="16828" y="3212"/>
                  </a:cubicBezTo>
                  <a:cubicBezTo>
                    <a:pt x="15840" y="3212"/>
                    <a:pt x="14419" y="3949"/>
                    <a:pt x="13713" y="4191"/>
                  </a:cubicBezTo>
                  <a:cubicBezTo>
                    <a:pt x="13237" y="4358"/>
                    <a:pt x="10999" y="5096"/>
                    <a:pt x="10344" y="5167"/>
                  </a:cubicBezTo>
                  <a:cubicBezTo>
                    <a:pt x="9885" y="5218"/>
                    <a:pt x="9487" y="5293"/>
                    <a:pt x="9098" y="5293"/>
                  </a:cubicBezTo>
                  <a:cubicBezTo>
                    <a:pt x="8760" y="5293"/>
                    <a:pt x="8429" y="5237"/>
                    <a:pt x="8070" y="5060"/>
                  </a:cubicBezTo>
                  <a:cubicBezTo>
                    <a:pt x="7987" y="5024"/>
                    <a:pt x="5820" y="4048"/>
                    <a:pt x="4796" y="3119"/>
                  </a:cubicBezTo>
                  <a:cubicBezTo>
                    <a:pt x="4736" y="2715"/>
                    <a:pt x="4819" y="2334"/>
                    <a:pt x="4641" y="1929"/>
                  </a:cubicBezTo>
                  <a:cubicBezTo>
                    <a:pt x="4534" y="1703"/>
                    <a:pt x="4379" y="1512"/>
                    <a:pt x="4177" y="1357"/>
                  </a:cubicBezTo>
                  <a:cubicBezTo>
                    <a:pt x="4022" y="1202"/>
                    <a:pt x="3903" y="1024"/>
                    <a:pt x="3843" y="810"/>
                  </a:cubicBezTo>
                  <a:cubicBezTo>
                    <a:pt x="3761" y="600"/>
                    <a:pt x="3379" y="62"/>
                    <a:pt x="3103" y="62"/>
                  </a:cubicBezTo>
                  <a:cubicBezTo>
                    <a:pt x="3018" y="62"/>
                    <a:pt x="2944" y="113"/>
                    <a:pt x="2891" y="238"/>
                  </a:cubicBezTo>
                  <a:cubicBezTo>
                    <a:pt x="2724" y="607"/>
                    <a:pt x="3069" y="964"/>
                    <a:pt x="3153" y="1310"/>
                  </a:cubicBezTo>
                  <a:cubicBezTo>
                    <a:pt x="3117" y="1286"/>
                    <a:pt x="3081" y="1262"/>
                    <a:pt x="3045" y="1238"/>
                  </a:cubicBezTo>
                  <a:cubicBezTo>
                    <a:pt x="2676" y="976"/>
                    <a:pt x="2283" y="738"/>
                    <a:pt x="1891" y="524"/>
                  </a:cubicBezTo>
                  <a:cubicBezTo>
                    <a:pt x="1510" y="298"/>
                    <a:pt x="1105" y="119"/>
                    <a:pt x="676" y="24"/>
                  </a:cubicBezTo>
                  <a:cubicBezTo>
                    <a:pt x="593" y="8"/>
                    <a:pt x="524" y="1"/>
                    <a:pt x="466" y="1"/>
                  </a:cubicBezTo>
                  <a:close/>
                </a:path>
              </a:pathLst>
            </a:custGeom>
            <a:solidFill>
              <a:srgbClr val="F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9"/>
            <p:cNvSpPr/>
            <p:nvPr/>
          </p:nvSpPr>
          <p:spPr>
            <a:xfrm>
              <a:off x="7387890" y="3066256"/>
              <a:ext cx="282762" cy="213981"/>
            </a:xfrm>
            <a:custGeom>
              <a:avLst/>
              <a:gdLst/>
              <a:ahLst/>
              <a:cxnLst/>
              <a:rect l="l" t="t" r="r" b="b"/>
              <a:pathLst>
                <a:path w="7478" h="5659" extrusionOk="0">
                  <a:moveTo>
                    <a:pt x="5505" y="0"/>
                  </a:moveTo>
                  <a:cubicBezTo>
                    <a:pt x="4613" y="0"/>
                    <a:pt x="3721" y="556"/>
                    <a:pt x="2775" y="930"/>
                  </a:cubicBezTo>
                  <a:cubicBezTo>
                    <a:pt x="2251" y="1145"/>
                    <a:pt x="1298" y="1347"/>
                    <a:pt x="310" y="1680"/>
                  </a:cubicBezTo>
                  <a:cubicBezTo>
                    <a:pt x="1" y="1788"/>
                    <a:pt x="1370" y="5383"/>
                    <a:pt x="1572" y="5550"/>
                  </a:cubicBezTo>
                  <a:cubicBezTo>
                    <a:pt x="1666" y="5630"/>
                    <a:pt x="1759" y="5659"/>
                    <a:pt x="1857" y="5659"/>
                  </a:cubicBezTo>
                  <a:cubicBezTo>
                    <a:pt x="2021" y="5659"/>
                    <a:pt x="2197" y="5578"/>
                    <a:pt x="2406" y="5526"/>
                  </a:cubicBezTo>
                  <a:cubicBezTo>
                    <a:pt x="3751" y="5157"/>
                    <a:pt x="5239" y="5145"/>
                    <a:pt x="6358" y="4264"/>
                  </a:cubicBezTo>
                  <a:cubicBezTo>
                    <a:pt x="7013" y="3752"/>
                    <a:pt x="7323" y="3014"/>
                    <a:pt x="7406" y="2204"/>
                  </a:cubicBezTo>
                  <a:cubicBezTo>
                    <a:pt x="7478" y="1383"/>
                    <a:pt x="7192" y="204"/>
                    <a:pt x="5894" y="37"/>
                  </a:cubicBezTo>
                  <a:cubicBezTo>
                    <a:pt x="5764" y="12"/>
                    <a:pt x="5635" y="0"/>
                    <a:pt x="5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1" name="Google Shape;2111;p69"/>
            <p:cNvGrpSpPr/>
            <p:nvPr/>
          </p:nvGrpSpPr>
          <p:grpSpPr>
            <a:xfrm>
              <a:off x="6988238" y="2445753"/>
              <a:ext cx="876761" cy="819825"/>
              <a:chOff x="3450419" y="2769417"/>
              <a:chExt cx="885975" cy="828441"/>
            </a:xfrm>
          </p:grpSpPr>
          <p:sp>
            <p:nvSpPr>
              <p:cNvPr id="2112" name="Google Shape;2112;p69"/>
              <p:cNvSpPr/>
              <p:nvPr/>
            </p:nvSpPr>
            <p:spPr>
              <a:xfrm>
                <a:off x="3881050" y="2788824"/>
                <a:ext cx="39616" cy="11720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068" extrusionOk="0">
                    <a:moveTo>
                      <a:pt x="949" y="1"/>
                    </a:moveTo>
                    <a:cubicBezTo>
                      <a:pt x="939" y="1"/>
                      <a:pt x="928" y="4"/>
                      <a:pt x="918" y="13"/>
                    </a:cubicBezTo>
                    <a:cubicBezTo>
                      <a:pt x="1" y="679"/>
                      <a:pt x="275" y="2108"/>
                      <a:pt x="572" y="3025"/>
                    </a:cubicBezTo>
                    <a:cubicBezTo>
                      <a:pt x="582" y="3054"/>
                      <a:pt x="609" y="3067"/>
                      <a:pt x="636" y="3067"/>
                    </a:cubicBezTo>
                    <a:cubicBezTo>
                      <a:pt x="675" y="3067"/>
                      <a:pt x="713" y="3039"/>
                      <a:pt x="691" y="2989"/>
                    </a:cubicBezTo>
                    <a:cubicBezTo>
                      <a:pt x="525" y="2513"/>
                      <a:pt x="430" y="2013"/>
                      <a:pt x="418" y="1513"/>
                    </a:cubicBezTo>
                    <a:cubicBezTo>
                      <a:pt x="418" y="1001"/>
                      <a:pt x="537" y="441"/>
                      <a:pt x="977" y="120"/>
                    </a:cubicBezTo>
                    <a:cubicBezTo>
                      <a:pt x="1036" y="81"/>
                      <a:pt x="998" y="1"/>
                      <a:pt x="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69"/>
              <p:cNvSpPr/>
              <p:nvPr/>
            </p:nvSpPr>
            <p:spPr>
              <a:xfrm>
                <a:off x="3851939" y="2805328"/>
                <a:ext cx="23151" cy="91571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397" extrusionOk="0">
                    <a:moveTo>
                      <a:pt x="419" y="1"/>
                    </a:moveTo>
                    <a:cubicBezTo>
                      <a:pt x="400" y="1"/>
                      <a:pt x="381" y="10"/>
                      <a:pt x="370" y="33"/>
                    </a:cubicBezTo>
                    <a:cubicBezTo>
                      <a:pt x="1" y="771"/>
                      <a:pt x="37" y="1652"/>
                      <a:pt x="465" y="2367"/>
                    </a:cubicBezTo>
                    <a:cubicBezTo>
                      <a:pt x="476" y="2388"/>
                      <a:pt x="494" y="2397"/>
                      <a:pt x="513" y="2397"/>
                    </a:cubicBezTo>
                    <a:cubicBezTo>
                      <a:pt x="557" y="2397"/>
                      <a:pt x="606" y="2349"/>
                      <a:pt x="572" y="2307"/>
                    </a:cubicBezTo>
                    <a:cubicBezTo>
                      <a:pt x="168" y="1629"/>
                      <a:pt x="132" y="795"/>
                      <a:pt x="477" y="93"/>
                    </a:cubicBezTo>
                    <a:cubicBezTo>
                      <a:pt x="501" y="44"/>
                      <a:pt x="460" y="1"/>
                      <a:pt x="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69"/>
              <p:cNvSpPr/>
              <p:nvPr/>
            </p:nvSpPr>
            <p:spPr>
              <a:xfrm>
                <a:off x="3899732" y="2827716"/>
                <a:ext cx="51535" cy="12569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329" extrusionOk="0">
                    <a:moveTo>
                      <a:pt x="1274" y="1"/>
                    </a:moveTo>
                    <a:cubicBezTo>
                      <a:pt x="1267" y="1"/>
                      <a:pt x="1259" y="3"/>
                      <a:pt x="1250" y="7"/>
                    </a:cubicBezTo>
                    <a:cubicBezTo>
                      <a:pt x="857" y="102"/>
                      <a:pt x="464" y="173"/>
                      <a:pt x="72" y="197"/>
                    </a:cubicBezTo>
                    <a:cubicBezTo>
                      <a:pt x="0" y="209"/>
                      <a:pt x="0" y="328"/>
                      <a:pt x="72" y="328"/>
                    </a:cubicBezTo>
                    <a:cubicBezTo>
                      <a:pt x="476" y="292"/>
                      <a:pt x="881" y="221"/>
                      <a:pt x="1286" y="126"/>
                    </a:cubicBezTo>
                    <a:cubicBezTo>
                      <a:pt x="1349" y="105"/>
                      <a:pt x="1329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69"/>
              <p:cNvSpPr/>
              <p:nvPr/>
            </p:nvSpPr>
            <p:spPr>
              <a:xfrm>
                <a:off x="3921011" y="3299149"/>
                <a:ext cx="80684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937" extrusionOk="0">
                    <a:moveTo>
                      <a:pt x="2023" y="1"/>
                    </a:moveTo>
                    <a:cubicBezTo>
                      <a:pt x="2006" y="1"/>
                      <a:pt x="1990" y="8"/>
                      <a:pt x="1979" y="25"/>
                    </a:cubicBezTo>
                    <a:cubicBezTo>
                      <a:pt x="1789" y="347"/>
                      <a:pt x="1503" y="597"/>
                      <a:pt x="1169" y="740"/>
                    </a:cubicBezTo>
                    <a:cubicBezTo>
                      <a:pt x="1030" y="793"/>
                      <a:pt x="884" y="818"/>
                      <a:pt x="739" y="818"/>
                    </a:cubicBezTo>
                    <a:cubicBezTo>
                      <a:pt x="526" y="818"/>
                      <a:pt x="313" y="763"/>
                      <a:pt x="122" y="656"/>
                    </a:cubicBezTo>
                    <a:cubicBezTo>
                      <a:pt x="112" y="651"/>
                      <a:pt x="102" y="649"/>
                      <a:pt x="93" y="649"/>
                    </a:cubicBezTo>
                    <a:cubicBezTo>
                      <a:pt x="36" y="649"/>
                      <a:pt x="1" y="733"/>
                      <a:pt x="62" y="764"/>
                    </a:cubicBezTo>
                    <a:cubicBezTo>
                      <a:pt x="270" y="878"/>
                      <a:pt x="503" y="937"/>
                      <a:pt x="737" y="937"/>
                    </a:cubicBezTo>
                    <a:cubicBezTo>
                      <a:pt x="892" y="937"/>
                      <a:pt x="1046" y="911"/>
                      <a:pt x="1193" y="859"/>
                    </a:cubicBezTo>
                    <a:cubicBezTo>
                      <a:pt x="1562" y="704"/>
                      <a:pt x="1884" y="430"/>
                      <a:pt x="2086" y="85"/>
                    </a:cubicBezTo>
                    <a:cubicBezTo>
                      <a:pt x="2112" y="43"/>
                      <a:pt x="2065" y="1"/>
                      <a:pt x="20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69"/>
              <p:cNvSpPr/>
              <p:nvPr/>
            </p:nvSpPr>
            <p:spPr>
              <a:xfrm>
                <a:off x="3906991" y="3256857"/>
                <a:ext cx="45155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228" extrusionOk="0">
                    <a:moveTo>
                      <a:pt x="612" y="0"/>
                    </a:moveTo>
                    <a:cubicBezTo>
                      <a:pt x="593" y="0"/>
                      <a:pt x="574" y="8"/>
                      <a:pt x="560" y="25"/>
                    </a:cubicBezTo>
                    <a:cubicBezTo>
                      <a:pt x="382" y="287"/>
                      <a:pt x="1" y="466"/>
                      <a:pt x="60" y="847"/>
                    </a:cubicBezTo>
                    <a:cubicBezTo>
                      <a:pt x="108" y="1121"/>
                      <a:pt x="441" y="1216"/>
                      <a:pt x="691" y="1228"/>
                    </a:cubicBezTo>
                    <a:cubicBezTo>
                      <a:pt x="834" y="1228"/>
                      <a:pt x="989" y="1216"/>
                      <a:pt x="1120" y="1156"/>
                    </a:cubicBezTo>
                    <a:cubicBezTo>
                      <a:pt x="1182" y="1135"/>
                      <a:pt x="1172" y="1042"/>
                      <a:pt x="1113" y="1042"/>
                    </a:cubicBezTo>
                    <a:cubicBezTo>
                      <a:pt x="1105" y="1042"/>
                      <a:pt x="1095" y="1044"/>
                      <a:pt x="1084" y="1049"/>
                    </a:cubicBezTo>
                    <a:cubicBezTo>
                      <a:pt x="977" y="1091"/>
                      <a:pt x="861" y="1112"/>
                      <a:pt x="745" y="1112"/>
                    </a:cubicBezTo>
                    <a:cubicBezTo>
                      <a:pt x="629" y="1112"/>
                      <a:pt x="513" y="1091"/>
                      <a:pt x="405" y="1049"/>
                    </a:cubicBezTo>
                    <a:cubicBezTo>
                      <a:pt x="298" y="1013"/>
                      <a:pt x="227" y="942"/>
                      <a:pt x="191" y="847"/>
                    </a:cubicBezTo>
                    <a:cubicBezTo>
                      <a:pt x="167" y="716"/>
                      <a:pt x="203" y="573"/>
                      <a:pt x="310" y="478"/>
                    </a:cubicBezTo>
                    <a:cubicBezTo>
                      <a:pt x="429" y="347"/>
                      <a:pt x="560" y="216"/>
                      <a:pt x="667" y="85"/>
                    </a:cubicBezTo>
                    <a:cubicBezTo>
                      <a:pt x="701" y="43"/>
                      <a:pt x="657" y="0"/>
                      <a:pt x="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69"/>
              <p:cNvSpPr/>
              <p:nvPr/>
            </p:nvSpPr>
            <p:spPr>
              <a:xfrm>
                <a:off x="3896485" y="3186372"/>
                <a:ext cx="28270" cy="4515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182" extrusionOk="0">
                    <a:moveTo>
                      <a:pt x="84" y="0"/>
                    </a:moveTo>
                    <a:cubicBezTo>
                      <a:pt x="41" y="0"/>
                      <a:pt x="0" y="45"/>
                      <a:pt x="26" y="96"/>
                    </a:cubicBezTo>
                    <a:cubicBezTo>
                      <a:pt x="145" y="251"/>
                      <a:pt x="276" y="406"/>
                      <a:pt x="383" y="572"/>
                    </a:cubicBezTo>
                    <a:cubicBezTo>
                      <a:pt x="502" y="739"/>
                      <a:pt x="585" y="930"/>
                      <a:pt x="621" y="1120"/>
                    </a:cubicBezTo>
                    <a:cubicBezTo>
                      <a:pt x="621" y="1156"/>
                      <a:pt x="645" y="1180"/>
                      <a:pt x="680" y="1180"/>
                    </a:cubicBezTo>
                    <a:cubicBezTo>
                      <a:pt x="685" y="1181"/>
                      <a:pt x="690" y="1182"/>
                      <a:pt x="694" y="1182"/>
                    </a:cubicBezTo>
                    <a:cubicBezTo>
                      <a:pt x="722" y="1182"/>
                      <a:pt x="740" y="1151"/>
                      <a:pt x="740" y="1120"/>
                    </a:cubicBezTo>
                    <a:cubicBezTo>
                      <a:pt x="692" y="703"/>
                      <a:pt x="383" y="358"/>
                      <a:pt x="133" y="25"/>
                    </a:cubicBezTo>
                    <a:cubicBezTo>
                      <a:pt x="119" y="8"/>
                      <a:pt x="101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69"/>
              <p:cNvSpPr/>
              <p:nvPr/>
            </p:nvSpPr>
            <p:spPr>
              <a:xfrm>
                <a:off x="3959444" y="3094874"/>
                <a:ext cx="78888" cy="22501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589" extrusionOk="0">
                    <a:moveTo>
                      <a:pt x="1193" y="0"/>
                    </a:moveTo>
                    <a:cubicBezTo>
                      <a:pt x="1124" y="0"/>
                      <a:pt x="1054" y="5"/>
                      <a:pt x="985" y="15"/>
                    </a:cubicBezTo>
                    <a:cubicBezTo>
                      <a:pt x="628" y="27"/>
                      <a:pt x="306" y="181"/>
                      <a:pt x="56" y="431"/>
                    </a:cubicBezTo>
                    <a:cubicBezTo>
                      <a:pt x="1" y="496"/>
                      <a:pt x="67" y="589"/>
                      <a:pt x="133" y="589"/>
                    </a:cubicBezTo>
                    <a:cubicBezTo>
                      <a:pt x="152" y="589"/>
                      <a:pt x="171" y="581"/>
                      <a:pt x="187" y="562"/>
                    </a:cubicBezTo>
                    <a:cubicBezTo>
                      <a:pt x="402" y="336"/>
                      <a:pt x="687" y="205"/>
                      <a:pt x="997" y="193"/>
                    </a:cubicBezTo>
                    <a:cubicBezTo>
                      <a:pt x="1059" y="184"/>
                      <a:pt x="1122" y="179"/>
                      <a:pt x="1185" y="179"/>
                    </a:cubicBezTo>
                    <a:cubicBezTo>
                      <a:pt x="1434" y="179"/>
                      <a:pt x="1681" y="253"/>
                      <a:pt x="1890" y="396"/>
                    </a:cubicBezTo>
                    <a:cubicBezTo>
                      <a:pt x="1906" y="408"/>
                      <a:pt x="1922" y="413"/>
                      <a:pt x="1938" y="413"/>
                    </a:cubicBezTo>
                    <a:cubicBezTo>
                      <a:pt x="2012" y="413"/>
                      <a:pt x="2064" y="288"/>
                      <a:pt x="1985" y="229"/>
                    </a:cubicBezTo>
                    <a:cubicBezTo>
                      <a:pt x="1747" y="77"/>
                      <a:pt x="1471" y="0"/>
                      <a:pt x="1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69"/>
              <p:cNvSpPr/>
              <p:nvPr/>
            </p:nvSpPr>
            <p:spPr>
              <a:xfrm>
                <a:off x="3810106" y="3141788"/>
                <a:ext cx="32625" cy="57151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496" extrusionOk="0">
                    <a:moveTo>
                      <a:pt x="702" y="0"/>
                    </a:moveTo>
                    <a:cubicBezTo>
                      <a:pt x="699" y="0"/>
                      <a:pt x="695" y="1"/>
                      <a:pt x="691" y="1"/>
                    </a:cubicBezTo>
                    <a:cubicBezTo>
                      <a:pt x="429" y="49"/>
                      <a:pt x="274" y="346"/>
                      <a:pt x="179" y="561"/>
                    </a:cubicBezTo>
                    <a:cubicBezTo>
                      <a:pt x="60" y="823"/>
                      <a:pt x="1" y="1120"/>
                      <a:pt x="12" y="1406"/>
                    </a:cubicBezTo>
                    <a:cubicBezTo>
                      <a:pt x="12" y="1466"/>
                      <a:pt x="60" y="1495"/>
                      <a:pt x="106" y="1495"/>
                    </a:cubicBezTo>
                    <a:cubicBezTo>
                      <a:pt x="152" y="1495"/>
                      <a:pt x="197" y="1466"/>
                      <a:pt x="191" y="1406"/>
                    </a:cubicBezTo>
                    <a:cubicBezTo>
                      <a:pt x="191" y="1156"/>
                      <a:pt x="239" y="894"/>
                      <a:pt x="346" y="668"/>
                    </a:cubicBezTo>
                    <a:cubicBezTo>
                      <a:pt x="417" y="489"/>
                      <a:pt x="536" y="215"/>
                      <a:pt x="739" y="192"/>
                    </a:cubicBezTo>
                    <a:cubicBezTo>
                      <a:pt x="854" y="168"/>
                      <a:pt x="813" y="0"/>
                      <a:pt x="7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69"/>
              <p:cNvSpPr/>
              <p:nvPr/>
            </p:nvSpPr>
            <p:spPr>
              <a:xfrm>
                <a:off x="3977591" y="3182246"/>
                <a:ext cx="79920" cy="35719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935" extrusionOk="0">
                    <a:moveTo>
                      <a:pt x="1978" y="1"/>
                    </a:moveTo>
                    <a:cubicBezTo>
                      <a:pt x="1941" y="1"/>
                      <a:pt x="1905" y="19"/>
                      <a:pt x="1891" y="61"/>
                    </a:cubicBezTo>
                    <a:cubicBezTo>
                      <a:pt x="1725" y="529"/>
                      <a:pt x="1290" y="754"/>
                      <a:pt x="838" y="754"/>
                    </a:cubicBezTo>
                    <a:cubicBezTo>
                      <a:pt x="611" y="754"/>
                      <a:pt x="380" y="697"/>
                      <a:pt x="177" y="585"/>
                    </a:cubicBezTo>
                    <a:cubicBezTo>
                      <a:pt x="164" y="579"/>
                      <a:pt x="152" y="576"/>
                      <a:pt x="140" y="576"/>
                    </a:cubicBezTo>
                    <a:cubicBezTo>
                      <a:pt x="60" y="576"/>
                      <a:pt x="0" y="700"/>
                      <a:pt x="93" y="752"/>
                    </a:cubicBezTo>
                    <a:cubicBezTo>
                      <a:pt x="322" y="874"/>
                      <a:pt x="576" y="935"/>
                      <a:pt x="826" y="935"/>
                    </a:cubicBezTo>
                    <a:cubicBezTo>
                      <a:pt x="1357" y="935"/>
                      <a:pt x="1867" y="659"/>
                      <a:pt x="2070" y="109"/>
                    </a:cubicBezTo>
                    <a:cubicBezTo>
                      <a:pt x="2091" y="44"/>
                      <a:pt x="2034" y="1"/>
                      <a:pt x="19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69"/>
              <p:cNvSpPr/>
              <p:nvPr/>
            </p:nvSpPr>
            <p:spPr>
              <a:xfrm>
                <a:off x="3838453" y="3234164"/>
                <a:ext cx="59023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943" extrusionOk="0">
                    <a:moveTo>
                      <a:pt x="1449" y="0"/>
                    </a:moveTo>
                    <a:cubicBezTo>
                      <a:pt x="1402" y="0"/>
                      <a:pt x="1366" y="36"/>
                      <a:pt x="1354" y="83"/>
                    </a:cubicBezTo>
                    <a:cubicBezTo>
                      <a:pt x="1308" y="504"/>
                      <a:pt x="932" y="764"/>
                      <a:pt x="538" y="764"/>
                    </a:cubicBezTo>
                    <a:cubicBezTo>
                      <a:pt x="420" y="764"/>
                      <a:pt x="300" y="740"/>
                      <a:pt x="187" y="691"/>
                    </a:cubicBezTo>
                    <a:cubicBezTo>
                      <a:pt x="173" y="684"/>
                      <a:pt x="159" y="682"/>
                      <a:pt x="146" y="682"/>
                    </a:cubicBezTo>
                    <a:cubicBezTo>
                      <a:pt x="59" y="682"/>
                      <a:pt x="0" y="804"/>
                      <a:pt x="104" y="845"/>
                    </a:cubicBezTo>
                    <a:cubicBezTo>
                      <a:pt x="244" y="909"/>
                      <a:pt x="398" y="942"/>
                      <a:pt x="552" y="942"/>
                    </a:cubicBezTo>
                    <a:cubicBezTo>
                      <a:pt x="713" y="942"/>
                      <a:pt x="875" y="906"/>
                      <a:pt x="1021" y="833"/>
                    </a:cubicBezTo>
                    <a:cubicBezTo>
                      <a:pt x="1306" y="679"/>
                      <a:pt x="1509" y="405"/>
                      <a:pt x="1545" y="83"/>
                    </a:cubicBezTo>
                    <a:cubicBezTo>
                      <a:pt x="1545" y="36"/>
                      <a:pt x="1497" y="0"/>
                      <a:pt x="14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69"/>
              <p:cNvSpPr/>
              <p:nvPr/>
            </p:nvSpPr>
            <p:spPr>
              <a:xfrm>
                <a:off x="4116308" y="3295902"/>
                <a:ext cx="30524" cy="5631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474" extrusionOk="0">
                    <a:moveTo>
                      <a:pt x="721" y="0"/>
                    </a:moveTo>
                    <a:cubicBezTo>
                      <a:pt x="697" y="0"/>
                      <a:pt x="674" y="12"/>
                      <a:pt x="665" y="39"/>
                    </a:cubicBezTo>
                    <a:cubicBezTo>
                      <a:pt x="570" y="539"/>
                      <a:pt x="308" y="968"/>
                      <a:pt x="34" y="1384"/>
                    </a:cubicBezTo>
                    <a:cubicBezTo>
                      <a:pt x="1" y="1426"/>
                      <a:pt x="44" y="1474"/>
                      <a:pt x="89" y="1474"/>
                    </a:cubicBezTo>
                    <a:cubicBezTo>
                      <a:pt x="108" y="1474"/>
                      <a:pt x="127" y="1465"/>
                      <a:pt x="141" y="1444"/>
                    </a:cubicBezTo>
                    <a:cubicBezTo>
                      <a:pt x="415" y="1015"/>
                      <a:pt x="677" y="575"/>
                      <a:pt x="784" y="75"/>
                    </a:cubicBezTo>
                    <a:cubicBezTo>
                      <a:pt x="799" y="31"/>
                      <a:pt x="759" y="0"/>
                      <a:pt x="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69"/>
              <p:cNvSpPr/>
              <p:nvPr/>
            </p:nvSpPr>
            <p:spPr>
              <a:xfrm>
                <a:off x="4157377" y="3163106"/>
                <a:ext cx="22921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554" extrusionOk="0">
                    <a:moveTo>
                      <a:pt x="513" y="1"/>
                    </a:moveTo>
                    <a:cubicBezTo>
                      <a:pt x="498" y="1"/>
                      <a:pt x="483" y="8"/>
                      <a:pt x="471" y="26"/>
                    </a:cubicBezTo>
                    <a:cubicBezTo>
                      <a:pt x="293" y="217"/>
                      <a:pt x="162" y="455"/>
                      <a:pt x="102" y="705"/>
                    </a:cubicBezTo>
                    <a:cubicBezTo>
                      <a:pt x="43" y="967"/>
                      <a:pt x="19" y="1229"/>
                      <a:pt x="7" y="1491"/>
                    </a:cubicBezTo>
                    <a:cubicBezTo>
                      <a:pt x="1" y="1533"/>
                      <a:pt x="28" y="1553"/>
                      <a:pt x="58" y="1553"/>
                    </a:cubicBezTo>
                    <a:cubicBezTo>
                      <a:pt x="87" y="1553"/>
                      <a:pt x="120" y="1533"/>
                      <a:pt x="126" y="1491"/>
                    </a:cubicBezTo>
                    <a:cubicBezTo>
                      <a:pt x="138" y="1241"/>
                      <a:pt x="162" y="1003"/>
                      <a:pt x="209" y="753"/>
                    </a:cubicBezTo>
                    <a:cubicBezTo>
                      <a:pt x="269" y="515"/>
                      <a:pt x="388" y="288"/>
                      <a:pt x="555" y="110"/>
                    </a:cubicBezTo>
                    <a:cubicBezTo>
                      <a:pt x="599" y="65"/>
                      <a:pt x="557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69"/>
              <p:cNvSpPr/>
              <p:nvPr/>
            </p:nvSpPr>
            <p:spPr>
              <a:xfrm>
                <a:off x="3752763" y="3072104"/>
                <a:ext cx="2189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655" extrusionOk="0">
                    <a:moveTo>
                      <a:pt x="466" y="0"/>
                    </a:moveTo>
                    <a:cubicBezTo>
                      <a:pt x="436" y="0"/>
                      <a:pt x="406" y="21"/>
                      <a:pt x="406" y="63"/>
                    </a:cubicBezTo>
                    <a:cubicBezTo>
                      <a:pt x="442" y="587"/>
                      <a:pt x="251" y="1111"/>
                      <a:pt x="25" y="1563"/>
                    </a:cubicBezTo>
                    <a:cubicBezTo>
                      <a:pt x="1" y="1612"/>
                      <a:pt x="43" y="1655"/>
                      <a:pt x="83" y="1655"/>
                    </a:cubicBezTo>
                    <a:cubicBezTo>
                      <a:pt x="102" y="1655"/>
                      <a:pt x="121" y="1645"/>
                      <a:pt x="132" y="1623"/>
                    </a:cubicBezTo>
                    <a:cubicBezTo>
                      <a:pt x="370" y="1146"/>
                      <a:pt x="573" y="599"/>
                      <a:pt x="525" y="63"/>
                    </a:cubicBezTo>
                    <a:cubicBezTo>
                      <a:pt x="525" y="21"/>
                      <a:pt x="495" y="0"/>
                      <a:pt x="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69"/>
              <p:cNvSpPr/>
              <p:nvPr/>
            </p:nvSpPr>
            <p:spPr>
              <a:xfrm>
                <a:off x="3777824" y="3177165"/>
                <a:ext cx="5043" cy="27582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22" extrusionOk="0">
                    <a:moveTo>
                      <a:pt x="72" y="1"/>
                    </a:moveTo>
                    <a:cubicBezTo>
                      <a:pt x="42" y="1"/>
                      <a:pt x="12" y="22"/>
                      <a:pt x="12" y="63"/>
                    </a:cubicBezTo>
                    <a:lnTo>
                      <a:pt x="0" y="659"/>
                    </a:lnTo>
                    <a:cubicBezTo>
                      <a:pt x="0" y="700"/>
                      <a:pt x="30" y="721"/>
                      <a:pt x="60" y="721"/>
                    </a:cubicBezTo>
                    <a:cubicBezTo>
                      <a:pt x="89" y="721"/>
                      <a:pt x="119" y="700"/>
                      <a:pt x="119" y="659"/>
                    </a:cubicBezTo>
                    <a:lnTo>
                      <a:pt x="131" y="63"/>
                    </a:lnTo>
                    <a:cubicBezTo>
                      <a:pt x="131" y="22"/>
                      <a:pt x="101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69"/>
              <p:cNvSpPr/>
              <p:nvPr/>
            </p:nvSpPr>
            <p:spPr>
              <a:xfrm>
                <a:off x="3845597" y="2963186"/>
                <a:ext cx="30524" cy="83931"/>
              </a:xfrm>
              <a:custGeom>
                <a:avLst/>
                <a:gdLst/>
                <a:ahLst/>
                <a:cxnLst/>
                <a:rect l="l" t="t" r="r" b="b"/>
                <a:pathLst>
                  <a:path w="799" h="2197" extrusionOk="0">
                    <a:moveTo>
                      <a:pt x="255" y="0"/>
                    </a:moveTo>
                    <a:cubicBezTo>
                      <a:pt x="238" y="0"/>
                      <a:pt x="222" y="10"/>
                      <a:pt x="215" y="33"/>
                    </a:cubicBezTo>
                    <a:cubicBezTo>
                      <a:pt x="60" y="378"/>
                      <a:pt x="36" y="771"/>
                      <a:pt x="143" y="1128"/>
                    </a:cubicBezTo>
                    <a:cubicBezTo>
                      <a:pt x="274" y="1497"/>
                      <a:pt x="453" y="1842"/>
                      <a:pt x="667" y="2164"/>
                    </a:cubicBezTo>
                    <a:cubicBezTo>
                      <a:pt x="678" y="2187"/>
                      <a:pt x="697" y="2196"/>
                      <a:pt x="716" y="2196"/>
                    </a:cubicBezTo>
                    <a:cubicBezTo>
                      <a:pt x="757" y="2196"/>
                      <a:pt x="798" y="2153"/>
                      <a:pt x="774" y="2104"/>
                    </a:cubicBezTo>
                    <a:cubicBezTo>
                      <a:pt x="405" y="1497"/>
                      <a:pt x="0" y="807"/>
                      <a:pt x="310" y="92"/>
                    </a:cubicBezTo>
                    <a:cubicBezTo>
                      <a:pt x="334" y="43"/>
                      <a:pt x="292" y="0"/>
                      <a:pt x="2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69"/>
              <p:cNvSpPr/>
              <p:nvPr/>
            </p:nvSpPr>
            <p:spPr>
              <a:xfrm>
                <a:off x="3918910" y="2939156"/>
                <a:ext cx="94780" cy="105477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2761" extrusionOk="0">
                    <a:moveTo>
                      <a:pt x="72" y="0"/>
                    </a:moveTo>
                    <a:cubicBezTo>
                      <a:pt x="34" y="0"/>
                      <a:pt x="1" y="29"/>
                      <a:pt x="22" y="78"/>
                    </a:cubicBezTo>
                    <a:cubicBezTo>
                      <a:pt x="224" y="650"/>
                      <a:pt x="510" y="1197"/>
                      <a:pt x="891" y="1686"/>
                    </a:cubicBezTo>
                    <a:cubicBezTo>
                      <a:pt x="1284" y="2162"/>
                      <a:pt x="1808" y="2531"/>
                      <a:pt x="2379" y="2757"/>
                    </a:cubicBezTo>
                    <a:cubicBezTo>
                      <a:pt x="2387" y="2759"/>
                      <a:pt x="2394" y="2760"/>
                      <a:pt x="2400" y="2760"/>
                    </a:cubicBezTo>
                    <a:cubicBezTo>
                      <a:pt x="2466" y="2760"/>
                      <a:pt x="2480" y="2660"/>
                      <a:pt x="2415" y="2638"/>
                    </a:cubicBezTo>
                    <a:cubicBezTo>
                      <a:pt x="1856" y="2412"/>
                      <a:pt x="1355" y="2055"/>
                      <a:pt x="974" y="1602"/>
                    </a:cubicBezTo>
                    <a:cubicBezTo>
                      <a:pt x="617" y="1126"/>
                      <a:pt x="332" y="602"/>
                      <a:pt x="141" y="42"/>
                    </a:cubicBezTo>
                    <a:cubicBezTo>
                      <a:pt x="127" y="13"/>
                      <a:pt x="98" y="0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69"/>
              <p:cNvSpPr/>
              <p:nvPr/>
            </p:nvSpPr>
            <p:spPr>
              <a:xfrm>
                <a:off x="3942367" y="2859348"/>
                <a:ext cx="56960" cy="58832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540" extrusionOk="0">
                    <a:moveTo>
                      <a:pt x="1404" y="0"/>
                    </a:moveTo>
                    <a:cubicBezTo>
                      <a:pt x="1394" y="0"/>
                      <a:pt x="1383" y="4"/>
                      <a:pt x="1372" y="12"/>
                    </a:cubicBezTo>
                    <a:cubicBezTo>
                      <a:pt x="1099" y="203"/>
                      <a:pt x="825" y="417"/>
                      <a:pt x="587" y="655"/>
                    </a:cubicBezTo>
                    <a:cubicBezTo>
                      <a:pt x="337" y="881"/>
                      <a:pt x="146" y="1155"/>
                      <a:pt x="15" y="1465"/>
                    </a:cubicBezTo>
                    <a:cubicBezTo>
                      <a:pt x="0" y="1509"/>
                      <a:pt x="40" y="1539"/>
                      <a:pt x="79" y="1539"/>
                    </a:cubicBezTo>
                    <a:cubicBezTo>
                      <a:pt x="102" y="1539"/>
                      <a:pt x="125" y="1528"/>
                      <a:pt x="134" y="1500"/>
                    </a:cubicBezTo>
                    <a:lnTo>
                      <a:pt x="146" y="1489"/>
                    </a:lnTo>
                    <a:cubicBezTo>
                      <a:pt x="265" y="1191"/>
                      <a:pt x="444" y="929"/>
                      <a:pt x="694" y="715"/>
                    </a:cubicBezTo>
                    <a:cubicBezTo>
                      <a:pt x="920" y="488"/>
                      <a:pt x="1170" y="298"/>
                      <a:pt x="1432" y="119"/>
                    </a:cubicBezTo>
                    <a:cubicBezTo>
                      <a:pt x="1491" y="80"/>
                      <a:pt x="1453" y="0"/>
                      <a:pt x="1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69"/>
              <p:cNvSpPr/>
              <p:nvPr/>
            </p:nvSpPr>
            <p:spPr>
              <a:xfrm>
                <a:off x="3947868" y="2907790"/>
                <a:ext cx="265928" cy="83587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2188" extrusionOk="0">
                    <a:moveTo>
                      <a:pt x="6879" y="0"/>
                    </a:moveTo>
                    <a:cubicBezTo>
                      <a:pt x="6862" y="0"/>
                      <a:pt x="6847" y="9"/>
                      <a:pt x="6836" y="30"/>
                    </a:cubicBezTo>
                    <a:cubicBezTo>
                      <a:pt x="6372" y="994"/>
                      <a:pt x="5610" y="1745"/>
                      <a:pt x="4562" y="1971"/>
                    </a:cubicBezTo>
                    <a:cubicBezTo>
                      <a:pt x="4299" y="2029"/>
                      <a:pt x="4033" y="2054"/>
                      <a:pt x="3767" y="2054"/>
                    </a:cubicBezTo>
                    <a:cubicBezTo>
                      <a:pt x="3048" y="2054"/>
                      <a:pt x="2330" y="1866"/>
                      <a:pt x="1669" y="1614"/>
                    </a:cubicBezTo>
                    <a:cubicBezTo>
                      <a:pt x="1133" y="1399"/>
                      <a:pt x="609" y="1149"/>
                      <a:pt x="121" y="840"/>
                    </a:cubicBezTo>
                    <a:cubicBezTo>
                      <a:pt x="111" y="835"/>
                      <a:pt x="101" y="832"/>
                      <a:pt x="92" y="832"/>
                    </a:cubicBezTo>
                    <a:cubicBezTo>
                      <a:pt x="36" y="832"/>
                      <a:pt x="0" y="916"/>
                      <a:pt x="62" y="947"/>
                    </a:cubicBezTo>
                    <a:cubicBezTo>
                      <a:pt x="1111" y="1587"/>
                      <a:pt x="2480" y="2187"/>
                      <a:pt x="3780" y="2187"/>
                    </a:cubicBezTo>
                    <a:cubicBezTo>
                      <a:pt x="4487" y="2187"/>
                      <a:pt x="5173" y="2010"/>
                      <a:pt x="5777" y="1566"/>
                    </a:cubicBezTo>
                    <a:cubicBezTo>
                      <a:pt x="6277" y="1173"/>
                      <a:pt x="6682" y="673"/>
                      <a:pt x="6943" y="101"/>
                    </a:cubicBezTo>
                    <a:cubicBezTo>
                      <a:pt x="6960" y="51"/>
                      <a:pt x="6918" y="0"/>
                      <a:pt x="68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69"/>
              <p:cNvSpPr/>
              <p:nvPr/>
            </p:nvSpPr>
            <p:spPr>
              <a:xfrm>
                <a:off x="4147559" y="2931095"/>
                <a:ext cx="74686" cy="140241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3671" extrusionOk="0">
                    <a:moveTo>
                      <a:pt x="1895" y="0"/>
                    </a:moveTo>
                    <a:cubicBezTo>
                      <a:pt x="1865" y="0"/>
                      <a:pt x="1836" y="21"/>
                      <a:pt x="1836" y="63"/>
                    </a:cubicBezTo>
                    <a:cubicBezTo>
                      <a:pt x="1812" y="742"/>
                      <a:pt x="1764" y="1444"/>
                      <a:pt x="1478" y="2063"/>
                    </a:cubicBezTo>
                    <a:cubicBezTo>
                      <a:pt x="1181" y="2682"/>
                      <a:pt x="621" y="3171"/>
                      <a:pt x="50" y="3552"/>
                    </a:cubicBezTo>
                    <a:cubicBezTo>
                      <a:pt x="0" y="3591"/>
                      <a:pt x="32" y="3671"/>
                      <a:pt x="79" y="3671"/>
                    </a:cubicBezTo>
                    <a:cubicBezTo>
                      <a:pt x="88" y="3671"/>
                      <a:pt x="99" y="3667"/>
                      <a:pt x="109" y="3659"/>
                    </a:cubicBezTo>
                    <a:cubicBezTo>
                      <a:pt x="704" y="3254"/>
                      <a:pt x="1264" y="2778"/>
                      <a:pt x="1574" y="2123"/>
                    </a:cubicBezTo>
                    <a:cubicBezTo>
                      <a:pt x="1895" y="1468"/>
                      <a:pt x="1943" y="754"/>
                      <a:pt x="1955" y="63"/>
                    </a:cubicBezTo>
                    <a:cubicBezTo>
                      <a:pt x="1955" y="21"/>
                      <a:pt x="192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69"/>
              <p:cNvSpPr/>
              <p:nvPr/>
            </p:nvSpPr>
            <p:spPr>
              <a:xfrm>
                <a:off x="4230919" y="2965211"/>
                <a:ext cx="44544" cy="16778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4392" extrusionOk="0">
                    <a:moveTo>
                      <a:pt x="642" y="0"/>
                    </a:moveTo>
                    <a:cubicBezTo>
                      <a:pt x="602" y="0"/>
                      <a:pt x="560" y="31"/>
                      <a:pt x="582" y="75"/>
                    </a:cubicBezTo>
                    <a:cubicBezTo>
                      <a:pt x="820" y="777"/>
                      <a:pt x="1035" y="1516"/>
                      <a:pt x="999" y="2254"/>
                    </a:cubicBezTo>
                    <a:cubicBezTo>
                      <a:pt x="975" y="3040"/>
                      <a:pt x="630" y="3766"/>
                      <a:pt x="46" y="4290"/>
                    </a:cubicBezTo>
                    <a:cubicBezTo>
                      <a:pt x="0" y="4327"/>
                      <a:pt x="40" y="4392"/>
                      <a:pt x="88" y="4392"/>
                    </a:cubicBezTo>
                    <a:cubicBezTo>
                      <a:pt x="102" y="4392"/>
                      <a:pt x="116" y="4386"/>
                      <a:pt x="130" y="4373"/>
                    </a:cubicBezTo>
                    <a:cubicBezTo>
                      <a:pt x="713" y="3849"/>
                      <a:pt x="1070" y="3123"/>
                      <a:pt x="1118" y="2349"/>
                    </a:cubicBezTo>
                    <a:cubicBezTo>
                      <a:pt x="1166" y="1563"/>
                      <a:pt x="951" y="777"/>
                      <a:pt x="701" y="39"/>
                    </a:cubicBezTo>
                    <a:cubicBezTo>
                      <a:pt x="692" y="12"/>
                      <a:pt x="667" y="0"/>
                      <a:pt x="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69"/>
              <p:cNvSpPr/>
              <p:nvPr/>
            </p:nvSpPr>
            <p:spPr>
              <a:xfrm>
                <a:off x="4093118" y="3016021"/>
                <a:ext cx="64524" cy="127214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3330" extrusionOk="0">
                    <a:moveTo>
                      <a:pt x="94" y="1"/>
                    </a:moveTo>
                    <a:cubicBezTo>
                      <a:pt x="49" y="1"/>
                      <a:pt x="1" y="48"/>
                      <a:pt x="34" y="90"/>
                    </a:cubicBezTo>
                    <a:cubicBezTo>
                      <a:pt x="332" y="578"/>
                      <a:pt x="677" y="1043"/>
                      <a:pt x="939" y="1543"/>
                    </a:cubicBezTo>
                    <a:cubicBezTo>
                      <a:pt x="1213" y="2043"/>
                      <a:pt x="1439" y="2662"/>
                      <a:pt x="1308" y="3257"/>
                    </a:cubicBezTo>
                    <a:cubicBezTo>
                      <a:pt x="1301" y="3300"/>
                      <a:pt x="1340" y="3329"/>
                      <a:pt x="1375" y="3329"/>
                    </a:cubicBezTo>
                    <a:cubicBezTo>
                      <a:pt x="1399" y="3329"/>
                      <a:pt x="1422" y="3315"/>
                      <a:pt x="1427" y="3281"/>
                    </a:cubicBezTo>
                    <a:cubicBezTo>
                      <a:pt x="1689" y="2067"/>
                      <a:pt x="725" y="995"/>
                      <a:pt x="141" y="31"/>
                    </a:cubicBezTo>
                    <a:cubicBezTo>
                      <a:pt x="130" y="9"/>
                      <a:pt x="112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69"/>
              <p:cNvSpPr/>
              <p:nvPr/>
            </p:nvSpPr>
            <p:spPr>
              <a:xfrm>
                <a:off x="4221330" y="3164443"/>
                <a:ext cx="27773" cy="6975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826" extrusionOk="0">
                    <a:moveTo>
                      <a:pt x="572" y="0"/>
                    </a:moveTo>
                    <a:cubicBezTo>
                      <a:pt x="535" y="0"/>
                      <a:pt x="492" y="31"/>
                      <a:pt x="500" y="75"/>
                    </a:cubicBezTo>
                    <a:cubicBezTo>
                      <a:pt x="583" y="361"/>
                      <a:pt x="595" y="670"/>
                      <a:pt x="547" y="968"/>
                    </a:cubicBezTo>
                    <a:cubicBezTo>
                      <a:pt x="488" y="1265"/>
                      <a:pt x="309" y="1527"/>
                      <a:pt x="59" y="1706"/>
                    </a:cubicBezTo>
                    <a:cubicBezTo>
                      <a:pt x="0" y="1745"/>
                      <a:pt x="39" y="1825"/>
                      <a:pt x="87" y="1825"/>
                    </a:cubicBezTo>
                    <a:cubicBezTo>
                      <a:pt x="98" y="1825"/>
                      <a:pt x="108" y="1821"/>
                      <a:pt x="119" y="1813"/>
                    </a:cubicBezTo>
                    <a:cubicBezTo>
                      <a:pt x="393" y="1623"/>
                      <a:pt x="583" y="1337"/>
                      <a:pt x="655" y="1027"/>
                    </a:cubicBezTo>
                    <a:cubicBezTo>
                      <a:pt x="726" y="694"/>
                      <a:pt x="702" y="361"/>
                      <a:pt x="619" y="39"/>
                    </a:cubicBezTo>
                    <a:cubicBezTo>
                      <a:pt x="614" y="12"/>
                      <a:pt x="594" y="0"/>
                      <a:pt x="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69"/>
              <p:cNvSpPr/>
              <p:nvPr/>
            </p:nvSpPr>
            <p:spPr>
              <a:xfrm>
                <a:off x="4273592" y="3037874"/>
                <a:ext cx="20056" cy="9290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432" extrusionOk="0">
                    <a:moveTo>
                      <a:pt x="227" y="0"/>
                    </a:moveTo>
                    <a:cubicBezTo>
                      <a:pt x="197" y="0"/>
                      <a:pt x="168" y="18"/>
                      <a:pt x="168" y="54"/>
                    </a:cubicBezTo>
                    <a:cubicBezTo>
                      <a:pt x="203" y="804"/>
                      <a:pt x="406" y="1649"/>
                      <a:pt x="25" y="2340"/>
                    </a:cubicBezTo>
                    <a:cubicBezTo>
                      <a:pt x="0" y="2389"/>
                      <a:pt x="42" y="2432"/>
                      <a:pt x="83" y="2432"/>
                    </a:cubicBezTo>
                    <a:cubicBezTo>
                      <a:pt x="102" y="2432"/>
                      <a:pt x="121" y="2422"/>
                      <a:pt x="132" y="2400"/>
                    </a:cubicBezTo>
                    <a:cubicBezTo>
                      <a:pt x="525" y="1685"/>
                      <a:pt x="322" y="828"/>
                      <a:pt x="287" y="54"/>
                    </a:cubicBezTo>
                    <a:cubicBezTo>
                      <a:pt x="287" y="18"/>
                      <a:pt x="257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69"/>
              <p:cNvSpPr/>
              <p:nvPr/>
            </p:nvSpPr>
            <p:spPr>
              <a:xfrm>
                <a:off x="4215828" y="3013882"/>
                <a:ext cx="30982" cy="82326"/>
              </a:xfrm>
              <a:custGeom>
                <a:avLst/>
                <a:gdLst/>
                <a:ahLst/>
                <a:cxnLst/>
                <a:rect l="l" t="t" r="r" b="b"/>
                <a:pathLst>
                  <a:path w="811" h="2155" extrusionOk="0">
                    <a:moveTo>
                      <a:pt x="739" y="0"/>
                    </a:moveTo>
                    <a:cubicBezTo>
                      <a:pt x="709" y="0"/>
                      <a:pt x="680" y="21"/>
                      <a:pt x="680" y="63"/>
                    </a:cubicBezTo>
                    <a:cubicBezTo>
                      <a:pt x="680" y="765"/>
                      <a:pt x="358" y="1456"/>
                      <a:pt x="25" y="2063"/>
                    </a:cubicBezTo>
                    <a:cubicBezTo>
                      <a:pt x="0" y="2112"/>
                      <a:pt x="42" y="2155"/>
                      <a:pt x="83" y="2155"/>
                    </a:cubicBezTo>
                    <a:cubicBezTo>
                      <a:pt x="102" y="2155"/>
                      <a:pt x="120" y="2145"/>
                      <a:pt x="132" y="2123"/>
                    </a:cubicBezTo>
                    <a:cubicBezTo>
                      <a:pt x="477" y="1492"/>
                      <a:pt x="811" y="789"/>
                      <a:pt x="799" y="63"/>
                    </a:cubicBezTo>
                    <a:cubicBezTo>
                      <a:pt x="799" y="21"/>
                      <a:pt x="769" y="0"/>
                      <a:pt x="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69"/>
              <p:cNvSpPr/>
              <p:nvPr/>
            </p:nvSpPr>
            <p:spPr>
              <a:xfrm>
                <a:off x="3803268" y="2955736"/>
                <a:ext cx="19254" cy="7648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002" extrusionOk="0">
                    <a:moveTo>
                      <a:pt x="431" y="1"/>
                    </a:moveTo>
                    <a:cubicBezTo>
                      <a:pt x="405" y="1"/>
                      <a:pt x="380" y="15"/>
                      <a:pt x="370" y="49"/>
                    </a:cubicBezTo>
                    <a:cubicBezTo>
                      <a:pt x="227" y="668"/>
                      <a:pt x="1" y="1311"/>
                      <a:pt x="144" y="1954"/>
                    </a:cubicBezTo>
                    <a:cubicBezTo>
                      <a:pt x="153" y="1987"/>
                      <a:pt x="178" y="2001"/>
                      <a:pt x="202" y="2001"/>
                    </a:cubicBezTo>
                    <a:cubicBezTo>
                      <a:pt x="240" y="2001"/>
                      <a:pt x="277" y="1969"/>
                      <a:pt x="263" y="1918"/>
                    </a:cubicBezTo>
                    <a:cubicBezTo>
                      <a:pt x="132" y="1299"/>
                      <a:pt x="346" y="668"/>
                      <a:pt x="489" y="73"/>
                    </a:cubicBezTo>
                    <a:cubicBezTo>
                      <a:pt x="503" y="31"/>
                      <a:pt x="467" y="1"/>
                      <a:pt x="4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69"/>
              <p:cNvSpPr/>
              <p:nvPr/>
            </p:nvSpPr>
            <p:spPr>
              <a:xfrm>
                <a:off x="3992872" y="2865079"/>
                <a:ext cx="147347" cy="21852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572" extrusionOk="0">
                    <a:moveTo>
                      <a:pt x="2438" y="1"/>
                    </a:moveTo>
                    <a:cubicBezTo>
                      <a:pt x="1621" y="1"/>
                      <a:pt x="797" y="139"/>
                      <a:pt x="62" y="446"/>
                    </a:cubicBezTo>
                    <a:cubicBezTo>
                      <a:pt x="0" y="477"/>
                      <a:pt x="10" y="571"/>
                      <a:pt x="69" y="571"/>
                    </a:cubicBezTo>
                    <a:cubicBezTo>
                      <a:pt x="78" y="571"/>
                      <a:pt x="87" y="569"/>
                      <a:pt x="98" y="565"/>
                    </a:cubicBezTo>
                    <a:lnTo>
                      <a:pt x="86" y="565"/>
                    </a:lnTo>
                    <a:cubicBezTo>
                      <a:pt x="812" y="259"/>
                      <a:pt x="1622" y="125"/>
                      <a:pt x="2427" y="125"/>
                    </a:cubicBezTo>
                    <a:cubicBezTo>
                      <a:pt x="2876" y="125"/>
                      <a:pt x="3323" y="166"/>
                      <a:pt x="3753" y="243"/>
                    </a:cubicBezTo>
                    <a:cubicBezTo>
                      <a:pt x="3757" y="244"/>
                      <a:pt x="3760" y="244"/>
                      <a:pt x="3763" y="244"/>
                    </a:cubicBezTo>
                    <a:cubicBezTo>
                      <a:pt x="3828" y="244"/>
                      <a:pt x="3857" y="135"/>
                      <a:pt x="3777" y="124"/>
                    </a:cubicBezTo>
                    <a:cubicBezTo>
                      <a:pt x="3344" y="43"/>
                      <a:pt x="2892" y="1"/>
                      <a:pt x="2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69"/>
              <p:cNvSpPr/>
              <p:nvPr/>
            </p:nvSpPr>
            <p:spPr>
              <a:xfrm>
                <a:off x="4047198" y="2886855"/>
                <a:ext cx="11185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2928" h="987" extrusionOk="0">
                    <a:moveTo>
                      <a:pt x="2841" y="0"/>
                    </a:moveTo>
                    <a:cubicBezTo>
                      <a:pt x="2823" y="0"/>
                      <a:pt x="2806" y="9"/>
                      <a:pt x="2796" y="30"/>
                    </a:cubicBezTo>
                    <a:cubicBezTo>
                      <a:pt x="2498" y="435"/>
                      <a:pt x="2022" y="649"/>
                      <a:pt x="1557" y="769"/>
                    </a:cubicBezTo>
                    <a:cubicBezTo>
                      <a:pt x="1301" y="831"/>
                      <a:pt x="1042" y="864"/>
                      <a:pt x="784" y="864"/>
                    </a:cubicBezTo>
                    <a:cubicBezTo>
                      <a:pt x="551" y="864"/>
                      <a:pt x="319" y="837"/>
                      <a:pt x="93" y="780"/>
                    </a:cubicBezTo>
                    <a:cubicBezTo>
                      <a:pt x="89" y="780"/>
                      <a:pt x="86" y="780"/>
                      <a:pt x="82" y="780"/>
                    </a:cubicBezTo>
                    <a:cubicBezTo>
                      <a:pt x="19" y="780"/>
                      <a:pt x="1" y="877"/>
                      <a:pt x="57" y="900"/>
                    </a:cubicBezTo>
                    <a:cubicBezTo>
                      <a:pt x="302" y="956"/>
                      <a:pt x="551" y="986"/>
                      <a:pt x="801" y="986"/>
                    </a:cubicBezTo>
                    <a:cubicBezTo>
                      <a:pt x="1075" y="986"/>
                      <a:pt x="1349" y="950"/>
                      <a:pt x="1617" y="876"/>
                    </a:cubicBezTo>
                    <a:cubicBezTo>
                      <a:pt x="2129" y="769"/>
                      <a:pt x="2581" y="495"/>
                      <a:pt x="2903" y="90"/>
                    </a:cubicBezTo>
                    <a:cubicBezTo>
                      <a:pt x="2928" y="48"/>
                      <a:pt x="2883" y="0"/>
                      <a:pt x="2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69"/>
              <p:cNvSpPr/>
              <p:nvPr/>
            </p:nvSpPr>
            <p:spPr>
              <a:xfrm>
                <a:off x="4174377" y="2852892"/>
                <a:ext cx="162017" cy="41908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1097" extrusionOk="0">
                    <a:moveTo>
                      <a:pt x="4149" y="0"/>
                    </a:moveTo>
                    <a:cubicBezTo>
                      <a:pt x="4136" y="0"/>
                      <a:pt x="4123" y="5"/>
                      <a:pt x="4110" y="14"/>
                    </a:cubicBezTo>
                    <a:cubicBezTo>
                      <a:pt x="3389" y="591"/>
                      <a:pt x="2409" y="974"/>
                      <a:pt x="1457" y="974"/>
                    </a:cubicBezTo>
                    <a:cubicBezTo>
                      <a:pt x="994" y="974"/>
                      <a:pt x="538" y="884"/>
                      <a:pt x="122" y="681"/>
                    </a:cubicBezTo>
                    <a:cubicBezTo>
                      <a:pt x="112" y="676"/>
                      <a:pt x="102" y="674"/>
                      <a:pt x="93" y="674"/>
                    </a:cubicBezTo>
                    <a:cubicBezTo>
                      <a:pt x="36" y="674"/>
                      <a:pt x="1" y="758"/>
                      <a:pt x="62" y="788"/>
                    </a:cubicBezTo>
                    <a:cubicBezTo>
                      <a:pt x="502" y="1001"/>
                      <a:pt x="982" y="1096"/>
                      <a:pt x="1466" y="1096"/>
                    </a:cubicBezTo>
                    <a:cubicBezTo>
                      <a:pt x="2449" y="1096"/>
                      <a:pt x="3452" y="704"/>
                      <a:pt x="4193" y="98"/>
                    </a:cubicBezTo>
                    <a:cubicBezTo>
                      <a:pt x="4240" y="60"/>
                      <a:pt x="4198" y="0"/>
                      <a:pt x="4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69"/>
              <p:cNvSpPr/>
              <p:nvPr/>
            </p:nvSpPr>
            <p:spPr>
              <a:xfrm>
                <a:off x="4216669" y="2789741"/>
                <a:ext cx="98028" cy="97646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556" extrusionOk="0">
                    <a:moveTo>
                      <a:pt x="2490" y="1"/>
                    </a:moveTo>
                    <a:cubicBezTo>
                      <a:pt x="2466" y="1"/>
                      <a:pt x="2441" y="15"/>
                      <a:pt x="2432" y="48"/>
                    </a:cubicBezTo>
                    <a:cubicBezTo>
                      <a:pt x="2313" y="608"/>
                      <a:pt x="1920" y="1084"/>
                      <a:pt x="1515" y="1477"/>
                    </a:cubicBezTo>
                    <a:cubicBezTo>
                      <a:pt x="1098" y="1882"/>
                      <a:pt x="598" y="2215"/>
                      <a:pt x="62" y="2441"/>
                    </a:cubicBezTo>
                    <a:cubicBezTo>
                      <a:pt x="0" y="2462"/>
                      <a:pt x="19" y="2555"/>
                      <a:pt x="72" y="2555"/>
                    </a:cubicBezTo>
                    <a:cubicBezTo>
                      <a:pt x="80" y="2555"/>
                      <a:pt x="89" y="2553"/>
                      <a:pt x="98" y="2549"/>
                    </a:cubicBezTo>
                    <a:cubicBezTo>
                      <a:pt x="658" y="2322"/>
                      <a:pt x="1158" y="1989"/>
                      <a:pt x="1598" y="1572"/>
                    </a:cubicBezTo>
                    <a:cubicBezTo>
                      <a:pt x="2027" y="1167"/>
                      <a:pt x="2432" y="679"/>
                      <a:pt x="2551" y="84"/>
                    </a:cubicBezTo>
                    <a:cubicBezTo>
                      <a:pt x="2565" y="34"/>
                      <a:pt x="2527" y="1"/>
                      <a:pt x="24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69"/>
              <p:cNvSpPr/>
              <p:nvPr/>
            </p:nvSpPr>
            <p:spPr>
              <a:xfrm>
                <a:off x="4207194" y="2769417"/>
                <a:ext cx="15854" cy="9256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423" extrusionOk="0">
                    <a:moveTo>
                      <a:pt x="288" y="0"/>
                    </a:moveTo>
                    <a:cubicBezTo>
                      <a:pt x="269" y="0"/>
                      <a:pt x="250" y="10"/>
                      <a:pt x="239" y="33"/>
                    </a:cubicBezTo>
                    <a:cubicBezTo>
                      <a:pt x="72" y="402"/>
                      <a:pt x="1" y="806"/>
                      <a:pt x="13" y="1223"/>
                    </a:cubicBezTo>
                    <a:cubicBezTo>
                      <a:pt x="1" y="1628"/>
                      <a:pt x="96" y="2033"/>
                      <a:pt x="275" y="2390"/>
                    </a:cubicBezTo>
                    <a:cubicBezTo>
                      <a:pt x="290" y="2413"/>
                      <a:pt x="311" y="2422"/>
                      <a:pt x="331" y="2422"/>
                    </a:cubicBezTo>
                    <a:cubicBezTo>
                      <a:pt x="375" y="2422"/>
                      <a:pt x="414" y="2379"/>
                      <a:pt x="382" y="2330"/>
                    </a:cubicBezTo>
                    <a:cubicBezTo>
                      <a:pt x="203" y="1985"/>
                      <a:pt x="120" y="1604"/>
                      <a:pt x="132" y="1223"/>
                    </a:cubicBezTo>
                    <a:cubicBezTo>
                      <a:pt x="120" y="830"/>
                      <a:pt x="191" y="449"/>
                      <a:pt x="346" y="92"/>
                    </a:cubicBezTo>
                    <a:cubicBezTo>
                      <a:pt x="370" y="43"/>
                      <a:pt x="328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69"/>
              <p:cNvSpPr/>
              <p:nvPr/>
            </p:nvSpPr>
            <p:spPr>
              <a:xfrm>
                <a:off x="4174454" y="2787678"/>
                <a:ext cx="9665" cy="50771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329" extrusionOk="0">
                    <a:moveTo>
                      <a:pt x="120" y="0"/>
                    </a:moveTo>
                    <a:cubicBezTo>
                      <a:pt x="95" y="0"/>
                      <a:pt x="70" y="14"/>
                      <a:pt x="60" y="43"/>
                    </a:cubicBezTo>
                    <a:cubicBezTo>
                      <a:pt x="0" y="459"/>
                      <a:pt x="24" y="876"/>
                      <a:pt x="120" y="1281"/>
                    </a:cubicBezTo>
                    <a:cubicBezTo>
                      <a:pt x="129" y="1314"/>
                      <a:pt x="153" y="1328"/>
                      <a:pt x="178" y="1328"/>
                    </a:cubicBezTo>
                    <a:cubicBezTo>
                      <a:pt x="215" y="1328"/>
                      <a:pt x="253" y="1295"/>
                      <a:pt x="239" y="1245"/>
                    </a:cubicBezTo>
                    <a:cubicBezTo>
                      <a:pt x="143" y="864"/>
                      <a:pt x="120" y="471"/>
                      <a:pt x="179" y="78"/>
                    </a:cubicBezTo>
                    <a:cubicBezTo>
                      <a:pt x="193" y="29"/>
                      <a:pt x="157" y="0"/>
                      <a:pt x="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69"/>
              <p:cNvSpPr/>
              <p:nvPr/>
            </p:nvSpPr>
            <p:spPr>
              <a:xfrm>
                <a:off x="4283601" y="3374487"/>
                <a:ext cx="21432" cy="17764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65" extrusionOk="0">
                    <a:moveTo>
                      <a:pt x="66" y="0"/>
                    </a:moveTo>
                    <a:cubicBezTo>
                      <a:pt x="52" y="0"/>
                      <a:pt x="37" y="6"/>
                      <a:pt x="25" y="18"/>
                    </a:cubicBezTo>
                    <a:cubicBezTo>
                      <a:pt x="1" y="30"/>
                      <a:pt x="1" y="77"/>
                      <a:pt x="25" y="101"/>
                    </a:cubicBezTo>
                    <a:lnTo>
                      <a:pt x="453" y="447"/>
                    </a:lnTo>
                    <a:cubicBezTo>
                      <a:pt x="465" y="458"/>
                      <a:pt x="480" y="464"/>
                      <a:pt x="495" y="464"/>
                    </a:cubicBezTo>
                    <a:cubicBezTo>
                      <a:pt x="510" y="464"/>
                      <a:pt x="525" y="458"/>
                      <a:pt x="537" y="447"/>
                    </a:cubicBezTo>
                    <a:cubicBezTo>
                      <a:pt x="561" y="423"/>
                      <a:pt x="561" y="375"/>
                      <a:pt x="537" y="351"/>
                    </a:cubicBezTo>
                    <a:lnTo>
                      <a:pt x="108" y="18"/>
                    </a:lnTo>
                    <a:cubicBezTo>
                      <a:pt x="96" y="6"/>
                      <a:pt x="81" y="0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69"/>
              <p:cNvSpPr/>
              <p:nvPr/>
            </p:nvSpPr>
            <p:spPr>
              <a:xfrm>
                <a:off x="3450419" y="3312062"/>
                <a:ext cx="53942" cy="54133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7" extrusionOk="0">
                    <a:moveTo>
                      <a:pt x="83" y="0"/>
                    </a:moveTo>
                    <a:cubicBezTo>
                      <a:pt x="37" y="0"/>
                      <a:pt x="0" y="59"/>
                      <a:pt x="45" y="104"/>
                    </a:cubicBezTo>
                    <a:cubicBezTo>
                      <a:pt x="462" y="533"/>
                      <a:pt x="795" y="1045"/>
                      <a:pt x="1272" y="1402"/>
                    </a:cubicBezTo>
                    <a:cubicBezTo>
                      <a:pt x="1284" y="1412"/>
                      <a:pt x="1298" y="1416"/>
                      <a:pt x="1312" y="1416"/>
                    </a:cubicBezTo>
                    <a:cubicBezTo>
                      <a:pt x="1364" y="1416"/>
                      <a:pt x="1411" y="1356"/>
                      <a:pt x="1355" y="1319"/>
                    </a:cubicBezTo>
                    <a:cubicBezTo>
                      <a:pt x="879" y="949"/>
                      <a:pt x="545" y="449"/>
                      <a:pt x="129" y="21"/>
                    </a:cubicBezTo>
                    <a:cubicBezTo>
                      <a:pt x="114" y="6"/>
                      <a:pt x="98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69"/>
              <p:cNvSpPr/>
              <p:nvPr/>
            </p:nvSpPr>
            <p:spPr>
              <a:xfrm>
                <a:off x="3495347" y="3374716"/>
                <a:ext cx="5960" cy="20133"/>
              </a:xfrm>
              <a:custGeom>
                <a:avLst/>
                <a:gdLst/>
                <a:ahLst/>
                <a:cxnLst/>
                <a:rect l="l" t="t" r="r" b="b"/>
                <a:pathLst>
                  <a:path w="156" h="527" extrusionOk="0">
                    <a:moveTo>
                      <a:pt x="108" y="0"/>
                    </a:moveTo>
                    <a:cubicBezTo>
                      <a:pt x="72" y="0"/>
                      <a:pt x="36" y="12"/>
                      <a:pt x="36" y="48"/>
                    </a:cubicBezTo>
                    <a:cubicBezTo>
                      <a:pt x="0" y="179"/>
                      <a:pt x="0" y="321"/>
                      <a:pt x="0" y="464"/>
                    </a:cubicBezTo>
                    <a:cubicBezTo>
                      <a:pt x="0" y="506"/>
                      <a:pt x="33" y="527"/>
                      <a:pt x="64" y="527"/>
                    </a:cubicBezTo>
                    <a:cubicBezTo>
                      <a:pt x="96" y="527"/>
                      <a:pt x="125" y="506"/>
                      <a:pt x="119" y="464"/>
                    </a:cubicBezTo>
                    <a:cubicBezTo>
                      <a:pt x="119" y="333"/>
                      <a:pt x="131" y="202"/>
                      <a:pt x="155" y="83"/>
                    </a:cubicBezTo>
                    <a:cubicBezTo>
                      <a:pt x="155" y="48"/>
                      <a:pt x="143" y="12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69"/>
              <p:cNvSpPr/>
              <p:nvPr/>
            </p:nvSpPr>
            <p:spPr>
              <a:xfrm>
                <a:off x="3471240" y="3364515"/>
                <a:ext cx="17688" cy="1646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31" extrusionOk="0">
                    <a:moveTo>
                      <a:pt x="69" y="0"/>
                    </a:moveTo>
                    <a:cubicBezTo>
                      <a:pt x="62" y="0"/>
                      <a:pt x="54" y="2"/>
                      <a:pt x="48" y="5"/>
                    </a:cubicBezTo>
                    <a:cubicBezTo>
                      <a:pt x="12" y="29"/>
                      <a:pt x="0" y="65"/>
                      <a:pt x="24" y="100"/>
                    </a:cubicBezTo>
                    <a:lnTo>
                      <a:pt x="12" y="100"/>
                    </a:lnTo>
                    <a:cubicBezTo>
                      <a:pt x="108" y="207"/>
                      <a:pt x="215" y="315"/>
                      <a:pt x="334" y="410"/>
                    </a:cubicBezTo>
                    <a:cubicBezTo>
                      <a:pt x="345" y="424"/>
                      <a:pt x="360" y="430"/>
                      <a:pt x="374" y="430"/>
                    </a:cubicBezTo>
                    <a:cubicBezTo>
                      <a:pt x="418" y="430"/>
                      <a:pt x="462" y="372"/>
                      <a:pt x="417" y="327"/>
                    </a:cubicBezTo>
                    <a:cubicBezTo>
                      <a:pt x="369" y="267"/>
                      <a:pt x="322" y="219"/>
                      <a:pt x="262" y="172"/>
                    </a:cubicBezTo>
                    <a:cubicBezTo>
                      <a:pt x="239" y="148"/>
                      <a:pt x="215" y="124"/>
                      <a:pt x="191" y="100"/>
                    </a:cubicBezTo>
                    <a:lnTo>
                      <a:pt x="155" y="65"/>
                    </a:lnTo>
                    <a:cubicBezTo>
                      <a:pt x="143" y="65"/>
                      <a:pt x="143" y="53"/>
                      <a:pt x="143" y="41"/>
                    </a:cubicBezTo>
                    <a:lnTo>
                      <a:pt x="131" y="29"/>
                    </a:lnTo>
                    <a:cubicBezTo>
                      <a:pt x="114" y="11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69"/>
              <p:cNvSpPr/>
              <p:nvPr/>
            </p:nvSpPr>
            <p:spPr>
              <a:xfrm>
                <a:off x="3999672" y="3411659"/>
                <a:ext cx="139325" cy="186199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4874" extrusionOk="0">
                    <a:moveTo>
                      <a:pt x="2649" y="1"/>
                    </a:moveTo>
                    <a:cubicBezTo>
                      <a:pt x="2602" y="1"/>
                      <a:pt x="2563" y="60"/>
                      <a:pt x="2599" y="105"/>
                    </a:cubicBezTo>
                    <a:cubicBezTo>
                      <a:pt x="3647" y="1426"/>
                      <a:pt x="2563" y="3141"/>
                      <a:pt x="1444" y="3986"/>
                    </a:cubicBezTo>
                    <a:cubicBezTo>
                      <a:pt x="1027" y="4307"/>
                      <a:pt x="563" y="4569"/>
                      <a:pt x="63" y="4748"/>
                    </a:cubicBezTo>
                    <a:cubicBezTo>
                      <a:pt x="0" y="4769"/>
                      <a:pt x="20" y="4873"/>
                      <a:pt x="75" y="4873"/>
                    </a:cubicBezTo>
                    <a:cubicBezTo>
                      <a:pt x="82" y="4873"/>
                      <a:pt x="90" y="4871"/>
                      <a:pt x="99" y="4867"/>
                    </a:cubicBezTo>
                    <a:cubicBezTo>
                      <a:pt x="992" y="4546"/>
                      <a:pt x="1777" y="3986"/>
                      <a:pt x="2385" y="3248"/>
                    </a:cubicBezTo>
                    <a:cubicBezTo>
                      <a:pt x="2861" y="2653"/>
                      <a:pt x="3206" y="1879"/>
                      <a:pt x="3135" y="1105"/>
                    </a:cubicBezTo>
                    <a:cubicBezTo>
                      <a:pt x="3099" y="712"/>
                      <a:pt x="2944" y="331"/>
                      <a:pt x="2694" y="21"/>
                    </a:cubicBezTo>
                    <a:cubicBezTo>
                      <a:pt x="2680" y="7"/>
                      <a:pt x="2664" y="1"/>
                      <a:pt x="2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8" name="Google Shape;2148;p69"/>
            <p:cNvGrpSpPr/>
            <p:nvPr/>
          </p:nvGrpSpPr>
          <p:grpSpPr>
            <a:xfrm>
              <a:off x="4463800" y="2505562"/>
              <a:ext cx="1267590" cy="1600342"/>
              <a:chOff x="899451" y="2829855"/>
              <a:chExt cx="1280911" cy="1617160"/>
            </a:xfrm>
          </p:grpSpPr>
          <p:sp>
            <p:nvSpPr>
              <p:cNvPr id="2149" name="Google Shape;2149;p69"/>
              <p:cNvSpPr/>
              <p:nvPr/>
            </p:nvSpPr>
            <p:spPr>
              <a:xfrm>
                <a:off x="1287906" y="3096975"/>
                <a:ext cx="660483" cy="354099"/>
              </a:xfrm>
              <a:custGeom>
                <a:avLst/>
                <a:gdLst/>
                <a:ahLst/>
                <a:cxnLst/>
                <a:rect l="l" t="t" r="r" b="b"/>
                <a:pathLst>
                  <a:path w="17289" h="9269" extrusionOk="0">
                    <a:moveTo>
                      <a:pt x="15079" y="0"/>
                    </a:moveTo>
                    <a:cubicBezTo>
                      <a:pt x="14849" y="0"/>
                      <a:pt x="14577" y="28"/>
                      <a:pt x="14466" y="43"/>
                    </a:cubicBezTo>
                    <a:cubicBezTo>
                      <a:pt x="13824" y="126"/>
                      <a:pt x="13395" y="567"/>
                      <a:pt x="12859" y="900"/>
                    </a:cubicBezTo>
                    <a:cubicBezTo>
                      <a:pt x="11669" y="1626"/>
                      <a:pt x="10430" y="2305"/>
                      <a:pt x="9263" y="3091"/>
                    </a:cubicBezTo>
                    <a:cubicBezTo>
                      <a:pt x="7335" y="4377"/>
                      <a:pt x="5394" y="4758"/>
                      <a:pt x="3394" y="5865"/>
                    </a:cubicBezTo>
                    <a:cubicBezTo>
                      <a:pt x="2358" y="6437"/>
                      <a:pt x="881" y="7330"/>
                      <a:pt x="0" y="8139"/>
                    </a:cubicBezTo>
                    <a:cubicBezTo>
                      <a:pt x="203" y="9028"/>
                      <a:pt x="1411" y="9268"/>
                      <a:pt x="2395" y="9268"/>
                    </a:cubicBezTo>
                    <a:cubicBezTo>
                      <a:pt x="2914" y="9268"/>
                      <a:pt x="3370" y="9201"/>
                      <a:pt x="3584" y="9127"/>
                    </a:cubicBezTo>
                    <a:cubicBezTo>
                      <a:pt x="4322" y="8889"/>
                      <a:pt x="5084" y="8377"/>
                      <a:pt x="5775" y="8020"/>
                    </a:cubicBezTo>
                    <a:cubicBezTo>
                      <a:pt x="6358" y="7711"/>
                      <a:pt x="6918" y="7341"/>
                      <a:pt x="7442" y="6937"/>
                    </a:cubicBezTo>
                    <a:cubicBezTo>
                      <a:pt x="8240" y="6341"/>
                      <a:pt x="9192" y="5937"/>
                      <a:pt x="10037" y="5401"/>
                    </a:cubicBezTo>
                    <a:cubicBezTo>
                      <a:pt x="10764" y="4948"/>
                      <a:pt x="11466" y="4472"/>
                      <a:pt x="12204" y="4020"/>
                    </a:cubicBezTo>
                    <a:cubicBezTo>
                      <a:pt x="12633" y="3770"/>
                      <a:pt x="13181" y="3341"/>
                      <a:pt x="13645" y="3258"/>
                    </a:cubicBezTo>
                    <a:cubicBezTo>
                      <a:pt x="14169" y="3150"/>
                      <a:pt x="14740" y="3234"/>
                      <a:pt x="15288" y="3162"/>
                    </a:cubicBezTo>
                    <a:cubicBezTo>
                      <a:pt x="15836" y="3091"/>
                      <a:pt x="16217" y="2877"/>
                      <a:pt x="16645" y="2519"/>
                    </a:cubicBezTo>
                    <a:cubicBezTo>
                      <a:pt x="16907" y="2305"/>
                      <a:pt x="16872" y="2222"/>
                      <a:pt x="16955" y="1972"/>
                    </a:cubicBezTo>
                    <a:cubicBezTo>
                      <a:pt x="17026" y="1793"/>
                      <a:pt x="17264" y="1769"/>
                      <a:pt x="17014" y="1496"/>
                    </a:cubicBezTo>
                    <a:cubicBezTo>
                      <a:pt x="17276" y="1388"/>
                      <a:pt x="17288" y="1126"/>
                      <a:pt x="17074" y="984"/>
                    </a:cubicBezTo>
                    <a:cubicBezTo>
                      <a:pt x="17038" y="960"/>
                      <a:pt x="16975" y="952"/>
                      <a:pt x="16901" y="952"/>
                    </a:cubicBezTo>
                    <a:cubicBezTo>
                      <a:pt x="16754" y="952"/>
                      <a:pt x="16566" y="984"/>
                      <a:pt x="16479" y="984"/>
                    </a:cubicBezTo>
                    <a:cubicBezTo>
                      <a:pt x="16283" y="984"/>
                      <a:pt x="16079" y="992"/>
                      <a:pt x="15877" y="992"/>
                    </a:cubicBezTo>
                    <a:cubicBezTo>
                      <a:pt x="15600" y="992"/>
                      <a:pt x="15327" y="976"/>
                      <a:pt x="15086" y="900"/>
                    </a:cubicBezTo>
                    <a:cubicBezTo>
                      <a:pt x="15228" y="603"/>
                      <a:pt x="15919" y="293"/>
                      <a:pt x="15407" y="43"/>
                    </a:cubicBezTo>
                    <a:cubicBezTo>
                      <a:pt x="15348" y="11"/>
                      <a:pt x="15222" y="0"/>
                      <a:pt x="15079" y="0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69"/>
              <p:cNvSpPr/>
              <p:nvPr/>
            </p:nvSpPr>
            <p:spPr>
              <a:xfrm>
                <a:off x="1281984" y="3321460"/>
                <a:ext cx="250647" cy="1570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4111" extrusionOk="0">
                    <a:moveTo>
                      <a:pt x="3076" y="1"/>
                    </a:moveTo>
                    <a:cubicBezTo>
                      <a:pt x="2390" y="1"/>
                      <a:pt x="392" y="1517"/>
                      <a:pt x="1" y="2561"/>
                    </a:cubicBezTo>
                    <a:cubicBezTo>
                      <a:pt x="1042" y="3833"/>
                      <a:pt x="2009" y="4110"/>
                      <a:pt x="2754" y="4110"/>
                    </a:cubicBezTo>
                    <a:cubicBezTo>
                      <a:pt x="3201" y="4110"/>
                      <a:pt x="3568" y="4010"/>
                      <a:pt x="3823" y="3966"/>
                    </a:cubicBezTo>
                    <a:cubicBezTo>
                      <a:pt x="4680" y="3811"/>
                      <a:pt x="5585" y="3728"/>
                      <a:pt x="6418" y="3490"/>
                    </a:cubicBezTo>
                    <a:cubicBezTo>
                      <a:pt x="6561" y="2656"/>
                      <a:pt x="6370" y="1227"/>
                      <a:pt x="5751" y="763"/>
                    </a:cubicBezTo>
                    <a:cubicBezTo>
                      <a:pt x="5227" y="370"/>
                      <a:pt x="3727" y="13"/>
                      <a:pt x="3084" y="1"/>
                    </a:cubicBezTo>
                    <a:cubicBezTo>
                      <a:pt x="3082" y="1"/>
                      <a:pt x="3079" y="1"/>
                      <a:pt x="30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69"/>
              <p:cNvSpPr/>
              <p:nvPr/>
            </p:nvSpPr>
            <p:spPr>
              <a:xfrm>
                <a:off x="1513956" y="3192293"/>
                <a:ext cx="222453" cy="175235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587" extrusionOk="0">
                    <a:moveTo>
                      <a:pt x="465" y="1"/>
                    </a:moveTo>
                    <a:lnTo>
                      <a:pt x="1" y="1334"/>
                    </a:lnTo>
                    <a:lnTo>
                      <a:pt x="215" y="1632"/>
                    </a:lnTo>
                    <a:cubicBezTo>
                      <a:pt x="572" y="2227"/>
                      <a:pt x="1680" y="3096"/>
                      <a:pt x="2001" y="3346"/>
                    </a:cubicBezTo>
                    <a:cubicBezTo>
                      <a:pt x="3430" y="4430"/>
                      <a:pt x="3989" y="4537"/>
                      <a:pt x="4239" y="4537"/>
                    </a:cubicBezTo>
                    <a:cubicBezTo>
                      <a:pt x="4323" y="4561"/>
                      <a:pt x="4394" y="4573"/>
                      <a:pt x="4478" y="4585"/>
                    </a:cubicBezTo>
                    <a:cubicBezTo>
                      <a:pt x="4499" y="4586"/>
                      <a:pt x="4521" y="4586"/>
                      <a:pt x="4542" y="4586"/>
                    </a:cubicBezTo>
                    <a:cubicBezTo>
                      <a:pt x="4948" y="4586"/>
                      <a:pt x="5334" y="4375"/>
                      <a:pt x="5537" y="4025"/>
                    </a:cubicBezTo>
                    <a:cubicBezTo>
                      <a:pt x="5668" y="3811"/>
                      <a:pt x="5823" y="3370"/>
                      <a:pt x="5466" y="2751"/>
                    </a:cubicBezTo>
                    <a:cubicBezTo>
                      <a:pt x="4918" y="1798"/>
                      <a:pt x="2620" y="1"/>
                      <a:pt x="1132" y="1"/>
                    </a:cubicBezTo>
                    <a:close/>
                  </a:path>
                </a:pathLst>
              </a:custGeom>
              <a:solidFill>
                <a:srgbClr val="47C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69"/>
              <p:cNvSpPr/>
              <p:nvPr/>
            </p:nvSpPr>
            <p:spPr>
              <a:xfrm>
                <a:off x="1552618" y="3222321"/>
                <a:ext cx="180965" cy="107922"/>
              </a:xfrm>
              <a:custGeom>
                <a:avLst/>
                <a:gdLst/>
                <a:ahLst/>
                <a:cxnLst/>
                <a:rect l="l" t="t" r="r" b="b"/>
                <a:pathLst>
                  <a:path w="4737" h="2825" extrusionOk="0">
                    <a:moveTo>
                      <a:pt x="120" y="0"/>
                    </a:moveTo>
                    <a:lnTo>
                      <a:pt x="1" y="370"/>
                    </a:lnTo>
                    <a:cubicBezTo>
                      <a:pt x="358" y="977"/>
                      <a:pt x="2680" y="2810"/>
                      <a:pt x="3287" y="2810"/>
                    </a:cubicBezTo>
                    <a:cubicBezTo>
                      <a:pt x="3354" y="2820"/>
                      <a:pt x="3414" y="2825"/>
                      <a:pt x="3466" y="2825"/>
                    </a:cubicBezTo>
                    <a:cubicBezTo>
                      <a:pt x="4736" y="2825"/>
                      <a:pt x="1527" y="0"/>
                      <a:pt x="120" y="0"/>
                    </a:cubicBezTo>
                    <a:close/>
                  </a:path>
                </a:pathLst>
              </a:custGeom>
              <a:solidFill>
                <a:srgbClr val="81C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69"/>
              <p:cNvSpPr/>
              <p:nvPr/>
            </p:nvSpPr>
            <p:spPr>
              <a:xfrm>
                <a:off x="1584022" y="3343771"/>
                <a:ext cx="123279" cy="102841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692" extrusionOk="0">
                    <a:moveTo>
                      <a:pt x="1465" y="893"/>
                    </a:moveTo>
                    <a:lnTo>
                      <a:pt x="1417" y="1001"/>
                    </a:lnTo>
                    <a:lnTo>
                      <a:pt x="1367" y="1001"/>
                    </a:lnTo>
                    <a:cubicBezTo>
                      <a:pt x="1399" y="959"/>
                      <a:pt x="1432" y="926"/>
                      <a:pt x="1465" y="893"/>
                    </a:cubicBezTo>
                    <a:close/>
                    <a:moveTo>
                      <a:pt x="1643" y="858"/>
                    </a:moveTo>
                    <a:cubicBezTo>
                      <a:pt x="1751" y="881"/>
                      <a:pt x="1846" y="953"/>
                      <a:pt x="1893" y="1048"/>
                    </a:cubicBezTo>
                    <a:lnTo>
                      <a:pt x="1703" y="1036"/>
                    </a:lnTo>
                    <a:lnTo>
                      <a:pt x="1620" y="858"/>
                    </a:lnTo>
                    <a:close/>
                    <a:moveTo>
                      <a:pt x="1310" y="0"/>
                    </a:moveTo>
                    <a:cubicBezTo>
                      <a:pt x="1060" y="0"/>
                      <a:pt x="822" y="48"/>
                      <a:pt x="596" y="155"/>
                    </a:cubicBezTo>
                    <a:lnTo>
                      <a:pt x="131" y="381"/>
                    </a:lnTo>
                    <a:lnTo>
                      <a:pt x="96" y="893"/>
                    </a:lnTo>
                    <a:cubicBezTo>
                      <a:pt x="0" y="1941"/>
                      <a:pt x="643" y="2536"/>
                      <a:pt x="1310" y="2667"/>
                    </a:cubicBezTo>
                    <a:cubicBezTo>
                      <a:pt x="1417" y="2679"/>
                      <a:pt x="1512" y="2691"/>
                      <a:pt x="1620" y="2691"/>
                    </a:cubicBezTo>
                    <a:cubicBezTo>
                      <a:pt x="2251" y="2691"/>
                      <a:pt x="2822" y="2322"/>
                      <a:pt x="2989" y="1774"/>
                    </a:cubicBezTo>
                    <a:cubicBezTo>
                      <a:pt x="3072" y="1512"/>
                      <a:pt x="3227" y="620"/>
                      <a:pt x="1858" y="24"/>
                    </a:cubicBezTo>
                    <a:lnTo>
                      <a:pt x="1548" y="727"/>
                    </a:lnTo>
                    <a:lnTo>
                      <a:pt x="1203" y="36"/>
                    </a:lnTo>
                    <a:cubicBezTo>
                      <a:pt x="1251" y="24"/>
                      <a:pt x="1298" y="12"/>
                      <a:pt x="1346" y="0"/>
                    </a:cubicBezTo>
                    <a:close/>
                  </a:path>
                </a:pathLst>
              </a:custGeom>
              <a:solidFill>
                <a:srgbClr val="47C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69"/>
              <p:cNvSpPr/>
              <p:nvPr/>
            </p:nvSpPr>
            <p:spPr>
              <a:xfrm>
                <a:off x="1620391" y="3376511"/>
                <a:ext cx="59137" cy="35146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920" extrusionOk="0">
                    <a:moveTo>
                      <a:pt x="537" y="1"/>
                    </a:moveTo>
                    <a:cubicBezTo>
                      <a:pt x="558" y="10"/>
                      <a:pt x="580" y="19"/>
                      <a:pt x="600" y="28"/>
                    </a:cubicBezTo>
                    <a:lnTo>
                      <a:pt x="600" y="28"/>
                    </a:lnTo>
                    <a:cubicBezTo>
                      <a:pt x="622" y="21"/>
                      <a:pt x="644" y="12"/>
                      <a:pt x="668" y="1"/>
                    </a:cubicBezTo>
                    <a:close/>
                    <a:moveTo>
                      <a:pt x="600" y="28"/>
                    </a:moveTo>
                    <a:cubicBezTo>
                      <a:pt x="508" y="60"/>
                      <a:pt x="433" y="60"/>
                      <a:pt x="358" y="60"/>
                    </a:cubicBezTo>
                    <a:cubicBezTo>
                      <a:pt x="266" y="60"/>
                      <a:pt x="173" y="60"/>
                      <a:pt x="48" y="120"/>
                    </a:cubicBezTo>
                    <a:cubicBezTo>
                      <a:pt x="1" y="705"/>
                      <a:pt x="343" y="920"/>
                      <a:pt x="662" y="920"/>
                    </a:cubicBezTo>
                    <a:cubicBezTo>
                      <a:pt x="1131" y="920"/>
                      <a:pt x="1548" y="457"/>
                      <a:pt x="600" y="28"/>
                    </a:cubicBezTo>
                    <a:close/>
                  </a:path>
                </a:pathLst>
              </a:custGeom>
              <a:solidFill>
                <a:srgbClr val="81C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69"/>
              <p:cNvSpPr/>
              <p:nvPr/>
            </p:nvSpPr>
            <p:spPr>
              <a:xfrm>
                <a:off x="1553535" y="4072468"/>
                <a:ext cx="306613" cy="265737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6956" extrusionOk="0">
                    <a:moveTo>
                      <a:pt x="2596" y="0"/>
                    </a:moveTo>
                    <a:cubicBezTo>
                      <a:pt x="2132" y="1131"/>
                      <a:pt x="2084" y="2417"/>
                      <a:pt x="1548" y="3560"/>
                    </a:cubicBezTo>
                    <a:cubicBezTo>
                      <a:pt x="1096" y="4536"/>
                      <a:pt x="739" y="5322"/>
                      <a:pt x="1" y="6025"/>
                    </a:cubicBezTo>
                    <a:cubicBezTo>
                      <a:pt x="1263" y="6215"/>
                      <a:pt x="2513" y="6394"/>
                      <a:pt x="3001" y="6477"/>
                    </a:cubicBezTo>
                    <a:cubicBezTo>
                      <a:pt x="3822" y="6604"/>
                      <a:pt x="4948" y="6955"/>
                      <a:pt x="5960" y="6955"/>
                    </a:cubicBezTo>
                    <a:cubicBezTo>
                      <a:pt x="6473" y="6955"/>
                      <a:pt x="6958" y="6865"/>
                      <a:pt x="7359" y="6608"/>
                    </a:cubicBezTo>
                    <a:cubicBezTo>
                      <a:pt x="7847" y="6287"/>
                      <a:pt x="8025" y="5691"/>
                      <a:pt x="7942" y="5132"/>
                    </a:cubicBezTo>
                    <a:cubicBezTo>
                      <a:pt x="7668" y="3155"/>
                      <a:pt x="4823" y="1858"/>
                      <a:pt x="3465" y="679"/>
                    </a:cubicBezTo>
                    <a:cubicBezTo>
                      <a:pt x="3180" y="441"/>
                      <a:pt x="2882" y="238"/>
                      <a:pt x="2596" y="0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69"/>
              <p:cNvSpPr/>
              <p:nvPr/>
            </p:nvSpPr>
            <p:spPr>
              <a:xfrm>
                <a:off x="1503947" y="4031513"/>
                <a:ext cx="149677" cy="271123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7097" extrusionOk="0">
                    <a:moveTo>
                      <a:pt x="2775" y="1"/>
                    </a:moveTo>
                    <a:cubicBezTo>
                      <a:pt x="2513" y="2513"/>
                      <a:pt x="1501" y="4858"/>
                      <a:pt x="1" y="6918"/>
                    </a:cubicBezTo>
                    <a:lnTo>
                      <a:pt x="1299" y="7097"/>
                    </a:lnTo>
                    <a:cubicBezTo>
                      <a:pt x="2049" y="6394"/>
                      <a:pt x="2680" y="5549"/>
                      <a:pt x="3120" y="4608"/>
                    </a:cubicBezTo>
                    <a:cubicBezTo>
                      <a:pt x="3644" y="3418"/>
                      <a:pt x="3918" y="2132"/>
                      <a:pt x="3894" y="834"/>
                    </a:cubicBezTo>
                    <a:cubicBezTo>
                      <a:pt x="3525" y="524"/>
                      <a:pt x="3144" y="310"/>
                      <a:pt x="27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69"/>
              <p:cNvSpPr/>
              <p:nvPr/>
            </p:nvSpPr>
            <p:spPr>
              <a:xfrm>
                <a:off x="998628" y="3848862"/>
                <a:ext cx="611316" cy="446969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11700" extrusionOk="0">
                    <a:moveTo>
                      <a:pt x="5180" y="0"/>
                    </a:moveTo>
                    <a:cubicBezTo>
                      <a:pt x="4478" y="0"/>
                      <a:pt x="3756" y="94"/>
                      <a:pt x="3179" y="460"/>
                    </a:cubicBezTo>
                    <a:cubicBezTo>
                      <a:pt x="2155" y="1103"/>
                      <a:pt x="1679" y="2162"/>
                      <a:pt x="1203" y="3234"/>
                    </a:cubicBezTo>
                    <a:cubicBezTo>
                      <a:pt x="310" y="5246"/>
                      <a:pt x="0" y="8806"/>
                      <a:pt x="2346" y="10104"/>
                    </a:cubicBezTo>
                    <a:cubicBezTo>
                      <a:pt x="3977" y="11009"/>
                      <a:pt x="5501" y="10425"/>
                      <a:pt x="7239" y="10913"/>
                    </a:cubicBezTo>
                    <a:cubicBezTo>
                      <a:pt x="8608" y="11306"/>
                      <a:pt x="9954" y="11259"/>
                      <a:pt x="11359" y="11437"/>
                    </a:cubicBezTo>
                    <a:cubicBezTo>
                      <a:pt x="11716" y="11485"/>
                      <a:pt x="12418" y="11580"/>
                      <a:pt x="13228" y="11699"/>
                    </a:cubicBezTo>
                    <a:cubicBezTo>
                      <a:pt x="14728" y="9639"/>
                      <a:pt x="15740" y="7294"/>
                      <a:pt x="16002" y="4782"/>
                    </a:cubicBezTo>
                    <a:cubicBezTo>
                      <a:pt x="15026" y="3972"/>
                      <a:pt x="14026" y="3174"/>
                      <a:pt x="12990" y="2448"/>
                    </a:cubicBezTo>
                    <a:cubicBezTo>
                      <a:pt x="11930" y="1698"/>
                      <a:pt x="10799" y="1019"/>
                      <a:pt x="9573" y="591"/>
                    </a:cubicBezTo>
                    <a:cubicBezTo>
                      <a:pt x="8465" y="198"/>
                      <a:pt x="7287" y="138"/>
                      <a:pt x="6132" y="43"/>
                    </a:cubicBezTo>
                    <a:cubicBezTo>
                      <a:pt x="5830" y="20"/>
                      <a:pt x="5507" y="0"/>
                      <a:pt x="5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69"/>
              <p:cNvSpPr/>
              <p:nvPr/>
            </p:nvSpPr>
            <p:spPr>
              <a:xfrm>
                <a:off x="1046841" y="4236056"/>
                <a:ext cx="258822" cy="152543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3993" extrusionOk="0">
                    <a:moveTo>
                      <a:pt x="5721" y="0"/>
                    </a:moveTo>
                    <a:cubicBezTo>
                      <a:pt x="5391" y="0"/>
                      <a:pt x="4978" y="388"/>
                      <a:pt x="4251" y="600"/>
                    </a:cubicBezTo>
                    <a:cubicBezTo>
                      <a:pt x="3997" y="674"/>
                      <a:pt x="3678" y="690"/>
                      <a:pt x="3337" y="690"/>
                    </a:cubicBezTo>
                    <a:cubicBezTo>
                      <a:pt x="3088" y="690"/>
                      <a:pt x="2827" y="682"/>
                      <a:pt x="2571" y="682"/>
                    </a:cubicBezTo>
                    <a:cubicBezTo>
                      <a:pt x="1946" y="682"/>
                      <a:pt x="1350" y="732"/>
                      <a:pt x="1024" y="1076"/>
                    </a:cubicBezTo>
                    <a:cubicBezTo>
                      <a:pt x="202" y="3957"/>
                      <a:pt x="0" y="3910"/>
                      <a:pt x="167" y="3993"/>
                    </a:cubicBezTo>
                    <a:cubicBezTo>
                      <a:pt x="1107" y="3945"/>
                      <a:pt x="1977" y="3493"/>
                      <a:pt x="2905" y="3386"/>
                    </a:cubicBezTo>
                    <a:cubicBezTo>
                      <a:pt x="3086" y="3362"/>
                      <a:pt x="3276" y="3355"/>
                      <a:pt x="3471" y="3355"/>
                    </a:cubicBezTo>
                    <a:cubicBezTo>
                      <a:pt x="3783" y="3355"/>
                      <a:pt x="4107" y="3373"/>
                      <a:pt x="4425" y="3373"/>
                    </a:cubicBezTo>
                    <a:cubicBezTo>
                      <a:pt x="4804" y="3373"/>
                      <a:pt x="5174" y="3347"/>
                      <a:pt x="5501" y="3231"/>
                    </a:cubicBezTo>
                    <a:cubicBezTo>
                      <a:pt x="6632" y="2838"/>
                      <a:pt x="6775" y="1755"/>
                      <a:pt x="6358" y="731"/>
                    </a:cubicBezTo>
                    <a:cubicBezTo>
                      <a:pt x="6135" y="183"/>
                      <a:pt x="5948" y="0"/>
                      <a:pt x="5721" y="0"/>
                    </a:cubicBezTo>
                    <a:close/>
                  </a:path>
                </a:pathLst>
              </a:custGeom>
              <a:solidFill>
                <a:srgbClr val="FDFF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69"/>
              <p:cNvSpPr/>
              <p:nvPr/>
            </p:nvSpPr>
            <p:spPr>
              <a:xfrm>
                <a:off x="934943" y="4203010"/>
                <a:ext cx="167862" cy="221880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5808" extrusionOk="0">
                    <a:moveTo>
                      <a:pt x="3763" y="0"/>
                    </a:moveTo>
                    <a:lnTo>
                      <a:pt x="3763" y="0"/>
                    </a:lnTo>
                    <a:cubicBezTo>
                      <a:pt x="3786" y="72"/>
                      <a:pt x="3810" y="143"/>
                      <a:pt x="3822" y="215"/>
                    </a:cubicBezTo>
                    <a:cubicBezTo>
                      <a:pt x="3893" y="798"/>
                      <a:pt x="3536" y="1405"/>
                      <a:pt x="3298" y="1917"/>
                    </a:cubicBezTo>
                    <a:cubicBezTo>
                      <a:pt x="2762" y="3096"/>
                      <a:pt x="2108" y="4417"/>
                      <a:pt x="1072" y="5215"/>
                    </a:cubicBezTo>
                    <a:cubicBezTo>
                      <a:pt x="750" y="5441"/>
                      <a:pt x="381" y="5608"/>
                      <a:pt x="0" y="5691"/>
                    </a:cubicBezTo>
                    <a:cubicBezTo>
                      <a:pt x="157" y="5772"/>
                      <a:pt x="321" y="5807"/>
                      <a:pt x="488" y="5807"/>
                    </a:cubicBezTo>
                    <a:cubicBezTo>
                      <a:pt x="888" y="5807"/>
                      <a:pt x="1307" y="5603"/>
                      <a:pt x="1703" y="5334"/>
                    </a:cubicBezTo>
                    <a:cubicBezTo>
                      <a:pt x="2655" y="4525"/>
                      <a:pt x="3274" y="3274"/>
                      <a:pt x="3786" y="2167"/>
                    </a:cubicBezTo>
                    <a:cubicBezTo>
                      <a:pt x="4024" y="1655"/>
                      <a:pt x="4394" y="1048"/>
                      <a:pt x="4310" y="465"/>
                    </a:cubicBezTo>
                    <a:cubicBezTo>
                      <a:pt x="4298" y="417"/>
                      <a:pt x="4286" y="369"/>
                      <a:pt x="4286" y="334"/>
                    </a:cubicBezTo>
                    <a:cubicBezTo>
                      <a:pt x="4132" y="191"/>
                      <a:pt x="3953" y="72"/>
                      <a:pt x="37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69"/>
              <p:cNvSpPr/>
              <p:nvPr/>
            </p:nvSpPr>
            <p:spPr>
              <a:xfrm>
                <a:off x="999965" y="4215731"/>
                <a:ext cx="139668" cy="191089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5002" extrusionOk="0">
                    <a:moveTo>
                      <a:pt x="2584" y="1"/>
                    </a:moveTo>
                    <a:cubicBezTo>
                      <a:pt x="2584" y="36"/>
                      <a:pt x="2596" y="84"/>
                      <a:pt x="2608" y="132"/>
                    </a:cubicBezTo>
                    <a:cubicBezTo>
                      <a:pt x="2680" y="715"/>
                      <a:pt x="2322" y="1322"/>
                      <a:pt x="2084" y="1834"/>
                    </a:cubicBezTo>
                    <a:cubicBezTo>
                      <a:pt x="1584" y="2941"/>
                      <a:pt x="953" y="4192"/>
                      <a:pt x="1" y="5001"/>
                    </a:cubicBezTo>
                    <a:cubicBezTo>
                      <a:pt x="144" y="4894"/>
                      <a:pt x="298" y="4787"/>
                      <a:pt x="429" y="4680"/>
                    </a:cubicBezTo>
                    <a:cubicBezTo>
                      <a:pt x="1001" y="4215"/>
                      <a:pt x="1394" y="3680"/>
                      <a:pt x="1799" y="3096"/>
                    </a:cubicBezTo>
                    <a:cubicBezTo>
                      <a:pt x="2287" y="2406"/>
                      <a:pt x="3013" y="2072"/>
                      <a:pt x="3656" y="1251"/>
                    </a:cubicBezTo>
                    <a:cubicBezTo>
                      <a:pt x="3632" y="870"/>
                      <a:pt x="2930" y="382"/>
                      <a:pt x="2680" y="96"/>
                    </a:cubicBezTo>
                    <a:cubicBezTo>
                      <a:pt x="2644" y="60"/>
                      <a:pt x="2620" y="36"/>
                      <a:pt x="25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69"/>
              <p:cNvSpPr/>
              <p:nvPr/>
            </p:nvSpPr>
            <p:spPr>
              <a:xfrm>
                <a:off x="899451" y="4197928"/>
                <a:ext cx="184709" cy="222530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5825" extrusionOk="0">
                    <a:moveTo>
                      <a:pt x="3904" y="0"/>
                    </a:moveTo>
                    <a:cubicBezTo>
                      <a:pt x="2736" y="0"/>
                      <a:pt x="1940" y="1192"/>
                      <a:pt x="1405" y="2134"/>
                    </a:cubicBezTo>
                    <a:cubicBezTo>
                      <a:pt x="1096" y="2669"/>
                      <a:pt x="893" y="3253"/>
                      <a:pt x="596" y="3812"/>
                    </a:cubicBezTo>
                    <a:cubicBezTo>
                      <a:pt x="298" y="4372"/>
                      <a:pt x="0" y="4717"/>
                      <a:pt x="381" y="5301"/>
                    </a:cubicBezTo>
                    <a:cubicBezTo>
                      <a:pt x="512" y="5527"/>
                      <a:pt x="703" y="5705"/>
                      <a:pt x="929" y="5824"/>
                    </a:cubicBezTo>
                    <a:cubicBezTo>
                      <a:pt x="1310" y="5741"/>
                      <a:pt x="1679" y="5574"/>
                      <a:pt x="2001" y="5348"/>
                    </a:cubicBezTo>
                    <a:cubicBezTo>
                      <a:pt x="3037" y="4550"/>
                      <a:pt x="3691" y="3229"/>
                      <a:pt x="4227" y="2050"/>
                    </a:cubicBezTo>
                    <a:cubicBezTo>
                      <a:pt x="4465" y="1538"/>
                      <a:pt x="4834" y="931"/>
                      <a:pt x="4751" y="348"/>
                    </a:cubicBezTo>
                    <a:cubicBezTo>
                      <a:pt x="4739" y="276"/>
                      <a:pt x="4715" y="205"/>
                      <a:pt x="4692" y="133"/>
                    </a:cubicBezTo>
                    <a:cubicBezTo>
                      <a:pt x="4465" y="50"/>
                      <a:pt x="4227" y="2"/>
                      <a:pt x="3989" y="2"/>
                    </a:cubicBezTo>
                    <a:cubicBezTo>
                      <a:pt x="3961" y="1"/>
                      <a:pt x="3932" y="0"/>
                      <a:pt x="39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69"/>
              <p:cNvSpPr/>
              <p:nvPr/>
            </p:nvSpPr>
            <p:spPr>
              <a:xfrm>
                <a:off x="1210581" y="4258481"/>
                <a:ext cx="188338" cy="121484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3180" extrusionOk="0">
                    <a:moveTo>
                      <a:pt x="4072" y="1"/>
                    </a:moveTo>
                    <a:cubicBezTo>
                      <a:pt x="3477" y="108"/>
                      <a:pt x="2870" y="179"/>
                      <a:pt x="2274" y="215"/>
                    </a:cubicBezTo>
                    <a:cubicBezTo>
                      <a:pt x="2246" y="217"/>
                      <a:pt x="2216" y="218"/>
                      <a:pt x="2186" y="218"/>
                    </a:cubicBezTo>
                    <a:cubicBezTo>
                      <a:pt x="1977" y="218"/>
                      <a:pt x="1731" y="183"/>
                      <a:pt x="1501" y="183"/>
                    </a:cubicBezTo>
                    <a:cubicBezTo>
                      <a:pt x="1291" y="183"/>
                      <a:pt x="1095" y="212"/>
                      <a:pt x="953" y="322"/>
                    </a:cubicBezTo>
                    <a:cubicBezTo>
                      <a:pt x="715" y="513"/>
                      <a:pt x="631" y="918"/>
                      <a:pt x="500" y="1191"/>
                    </a:cubicBezTo>
                    <a:cubicBezTo>
                      <a:pt x="274" y="1632"/>
                      <a:pt x="0" y="2073"/>
                      <a:pt x="155" y="3180"/>
                    </a:cubicBezTo>
                    <a:cubicBezTo>
                      <a:pt x="477" y="3168"/>
                      <a:pt x="2417" y="3168"/>
                      <a:pt x="4751" y="3168"/>
                    </a:cubicBezTo>
                    <a:cubicBezTo>
                      <a:pt x="4882" y="2739"/>
                      <a:pt x="4930" y="2299"/>
                      <a:pt x="4882" y="1858"/>
                    </a:cubicBezTo>
                    <a:cubicBezTo>
                      <a:pt x="4822" y="1263"/>
                      <a:pt x="4584" y="394"/>
                      <a:pt x="40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69"/>
              <p:cNvSpPr/>
              <p:nvPr/>
            </p:nvSpPr>
            <p:spPr>
              <a:xfrm>
                <a:off x="1366146" y="4216763"/>
                <a:ext cx="498619" cy="162743"/>
              </a:xfrm>
              <a:custGeom>
                <a:avLst/>
                <a:gdLst/>
                <a:ahLst/>
                <a:cxnLst/>
                <a:rect l="l" t="t" r="r" b="b"/>
                <a:pathLst>
                  <a:path w="13052" h="4260" extrusionOk="0">
                    <a:moveTo>
                      <a:pt x="6859" y="1"/>
                    </a:moveTo>
                    <a:cubicBezTo>
                      <a:pt x="6763" y="1"/>
                      <a:pt x="6672" y="4"/>
                      <a:pt x="6584" y="9"/>
                    </a:cubicBezTo>
                    <a:cubicBezTo>
                      <a:pt x="4691" y="128"/>
                      <a:pt x="3274" y="224"/>
                      <a:pt x="1441" y="759"/>
                    </a:cubicBezTo>
                    <a:cubicBezTo>
                      <a:pt x="965" y="890"/>
                      <a:pt x="488" y="1009"/>
                      <a:pt x="0" y="1093"/>
                    </a:cubicBezTo>
                    <a:cubicBezTo>
                      <a:pt x="512" y="1486"/>
                      <a:pt x="750" y="2355"/>
                      <a:pt x="810" y="2950"/>
                    </a:cubicBezTo>
                    <a:cubicBezTo>
                      <a:pt x="858" y="3391"/>
                      <a:pt x="810" y="3831"/>
                      <a:pt x="679" y="4260"/>
                    </a:cubicBezTo>
                    <a:cubicBezTo>
                      <a:pt x="4084" y="4260"/>
                      <a:pt x="8347" y="4260"/>
                      <a:pt x="9656" y="4188"/>
                    </a:cubicBezTo>
                    <a:cubicBezTo>
                      <a:pt x="10513" y="4141"/>
                      <a:pt x="11621" y="3712"/>
                      <a:pt x="12204" y="3057"/>
                    </a:cubicBezTo>
                    <a:cubicBezTo>
                      <a:pt x="12490" y="2736"/>
                      <a:pt x="12704" y="2355"/>
                      <a:pt x="12835" y="1938"/>
                    </a:cubicBezTo>
                    <a:cubicBezTo>
                      <a:pt x="13052" y="1346"/>
                      <a:pt x="8983" y="1"/>
                      <a:pt x="6859" y="1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69"/>
              <p:cNvSpPr/>
              <p:nvPr/>
            </p:nvSpPr>
            <p:spPr>
              <a:xfrm>
                <a:off x="979488" y="4216113"/>
                <a:ext cx="299813" cy="217525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5694" extrusionOk="0">
                    <a:moveTo>
                      <a:pt x="7000" y="0"/>
                    </a:moveTo>
                    <a:cubicBezTo>
                      <a:pt x="6617" y="0"/>
                      <a:pt x="6216" y="172"/>
                      <a:pt x="5835" y="407"/>
                    </a:cubicBezTo>
                    <a:cubicBezTo>
                      <a:pt x="5192" y="800"/>
                      <a:pt x="4537" y="1205"/>
                      <a:pt x="3978" y="1741"/>
                    </a:cubicBezTo>
                    <a:cubicBezTo>
                      <a:pt x="3120" y="2562"/>
                      <a:pt x="1299" y="3122"/>
                      <a:pt x="525" y="4134"/>
                    </a:cubicBezTo>
                    <a:cubicBezTo>
                      <a:pt x="1" y="4813"/>
                      <a:pt x="394" y="5372"/>
                      <a:pt x="1013" y="5694"/>
                    </a:cubicBezTo>
                    <a:cubicBezTo>
                      <a:pt x="1358" y="5587"/>
                      <a:pt x="1680" y="5444"/>
                      <a:pt x="1918" y="5348"/>
                    </a:cubicBezTo>
                    <a:cubicBezTo>
                      <a:pt x="2692" y="5015"/>
                      <a:pt x="3418" y="4586"/>
                      <a:pt x="4061" y="4063"/>
                    </a:cubicBezTo>
                    <a:cubicBezTo>
                      <a:pt x="4811" y="3503"/>
                      <a:pt x="5645" y="3039"/>
                      <a:pt x="6299" y="2372"/>
                    </a:cubicBezTo>
                    <a:cubicBezTo>
                      <a:pt x="6549" y="2122"/>
                      <a:pt x="6788" y="1848"/>
                      <a:pt x="7014" y="1574"/>
                    </a:cubicBezTo>
                    <a:cubicBezTo>
                      <a:pt x="7204" y="1324"/>
                      <a:pt x="7704" y="872"/>
                      <a:pt x="7800" y="598"/>
                    </a:cubicBezTo>
                    <a:cubicBezTo>
                      <a:pt x="7835" y="503"/>
                      <a:pt x="7847" y="407"/>
                      <a:pt x="7823" y="300"/>
                    </a:cubicBezTo>
                    <a:cubicBezTo>
                      <a:pt x="7609" y="122"/>
                      <a:pt x="7347" y="14"/>
                      <a:pt x="7073" y="3"/>
                    </a:cubicBezTo>
                    <a:cubicBezTo>
                      <a:pt x="7049" y="1"/>
                      <a:pt x="7025" y="0"/>
                      <a:pt x="70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69"/>
              <p:cNvSpPr/>
              <p:nvPr/>
            </p:nvSpPr>
            <p:spPr>
              <a:xfrm>
                <a:off x="1017730" y="4227575"/>
                <a:ext cx="280674" cy="21836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5716" extrusionOk="0">
                    <a:moveTo>
                      <a:pt x="6810" y="0"/>
                    </a:moveTo>
                    <a:cubicBezTo>
                      <a:pt x="6834" y="107"/>
                      <a:pt x="6834" y="203"/>
                      <a:pt x="6799" y="298"/>
                    </a:cubicBezTo>
                    <a:cubicBezTo>
                      <a:pt x="6691" y="572"/>
                      <a:pt x="6203" y="1024"/>
                      <a:pt x="6001" y="1274"/>
                    </a:cubicBezTo>
                    <a:cubicBezTo>
                      <a:pt x="5775" y="1560"/>
                      <a:pt x="5536" y="1822"/>
                      <a:pt x="5286" y="2072"/>
                    </a:cubicBezTo>
                    <a:cubicBezTo>
                      <a:pt x="4644" y="2739"/>
                      <a:pt x="3798" y="3215"/>
                      <a:pt x="3060" y="3763"/>
                    </a:cubicBezTo>
                    <a:cubicBezTo>
                      <a:pt x="2405" y="4286"/>
                      <a:pt x="1679" y="4715"/>
                      <a:pt x="917" y="5048"/>
                    </a:cubicBezTo>
                    <a:cubicBezTo>
                      <a:pt x="679" y="5144"/>
                      <a:pt x="345" y="5287"/>
                      <a:pt x="0" y="5406"/>
                    </a:cubicBezTo>
                    <a:cubicBezTo>
                      <a:pt x="286" y="5560"/>
                      <a:pt x="595" y="5668"/>
                      <a:pt x="917" y="5715"/>
                    </a:cubicBezTo>
                    <a:cubicBezTo>
                      <a:pt x="1107" y="5644"/>
                      <a:pt x="1286" y="5572"/>
                      <a:pt x="1429" y="5513"/>
                    </a:cubicBezTo>
                    <a:cubicBezTo>
                      <a:pt x="2203" y="5179"/>
                      <a:pt x="2917" y="4751"/>
                      <a:pt x="3572" y="4227"/>
                    </a:cubicBezTo>
                    <a:cubicBezTo>
                      <a:pt x="4322" y="3679"/>
                      <a:pt x="5155" y="3203"/>
                      <a:pt x="5810" y="2536"/>
                    </a:cubicBezTo>
                    <a:cubicBezTo>
                      <a:pt x="6060" y="2286"/>
                      <a:pt x="6298" y="2024"/>
                      <a:pt x="6513" y="1739"/>
                    </a:cubicBezTo>
                    <a:cubicBezTo>
                      <a:pt x="6715" y="1488"/>
                      <a:pt x="7215" y="1036"/>
                      <a:pt x="7311" y="762"/>
                    </a:cubicBezTo>
                    <a:cubicBezTo>
                      <a:pt x="7346" y="679"/>
                      <a:pt x="7346" y="584"/>
                      <a:pt x="7334" y="500"/>
                    </a:cubicBezTo>
                    <a:cubicBezTo>
                      <a:pt x="7203" y="393"/>
                      <a:pt x="7072" y="274"/>
                      <a:pt x="6953" y="155"/>
                    </a:cubicBezTo>
                    <a:cubicBezTo>
                      <a:pt x="6918" y="95"/>
                      <a:pt x="6858" y="48"/>
                      <a:pt x="68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69"/>
              <p:cNvSpPr/>
              <p:nvPr/>
            </p:nvSpPr>
            <p:spPr>
              <a:xfrm>
                <a:off x="1124165" y="4246218"/>
                <a:ext cx="199684" cy="183334"/>
              </a:xfrm>
              <a:custGeom>
                <a:avLst/>
                <a:gdLst/>
                <a:ahLst/>
                <a:cxnLst/>
                <a:rect l="l" t="t" r="r" b="b"/>
                <a:pathLst>
                  <a:path w="5227" h="4799" extrusionOk="0">
                    <a:moveTo>
                      <a:pt x="4548" y="0"/>
                    </a:moveTo>
                    <a:lnTo>
                      <a:pt x="4548" y="0"/>
                    </a:lnTo>
                    <a:cubicBezTo>
                      <a:pt x="4572" y="96"/>
                      <a:pt x="4560" y="191"/>
                      <a:pt x="4536" y="274"/>
                    </a:cubicBezTo>
                    <a:cubicBezTo>
                      <a:pt x="4429" y="536"/>
                      <a:pt x="3929" y="989"/>
                      <a:pt x="3739" y="1251"/>
                    </a:cubicBezTo>
                    <a:cubicBezTo>
                      <a:pt x="3512" y="1524"/>
                      <a:pt x="3274" y="1786"/>
                      <a:pt x="3024" y="2048"/>
                    </a:cubicBezTo>
                    <a:cubicBezTo>
                      <a:pt x="2381" y="2715"/>
                      <a:pt x="1536" y="3179"/>
                      <a:pt x="798" y="3739"/>
                    </a:cubicBezTo>
                    <a:cubicBezTo>
                      <a:pt x="524" y="3941"/>
                      <a:pt x="262" y="4120"/>
                      <a:pt x="0" y="4299"/>
                    </a:cubicBezTo>
                    <a:cubicBezTo>
                      <a:pt x="95" y="4453"/>
                      <a:pt x="179" y="4632"/>
                      <a:pt x="262" y="4799"/>
                    </a:cubicBezTo>
                    <a:cubicBezTo>
                      <a:pt x="691" y="4620"/>
                      <a:pt x="1119" y="4418"/>
                      <a:pt x="1584" y="4215"/>
                    </a:cubicBezTo>
                    <a:cubicBezTo>
                      <a:pt x="1984" y="4031"/>
                      <a:pt x="2433" y="3926"/>
                      <a:pt x="2886" y="3926"/>
                    </a:cubicBezTo>
                    <a:cubicBezTo>
                      <a:pt x="2932" y="3926"/>
                      <a:pt x="2978" y="3927"/>
                      <a:pt x="3024" y="3929"/>
                    </a:cubicBezTo>
                    <a:cubicBezTo>
                      <a:pt x="3158" y="3935"/>
                      <a:pt x="3388" y="3960"/>
                      <a:pt x="3618" y="3960"/>
                    </a:cubicBezTo>
                    <a:cubicBezTo>
                      <a:pt x="3922" y="3960"/>
                      <a:pt x="4227" y="3916"/>
                      <a:pt x="4322" y="3727"/>
                    </a:cubicBezTo>
                    <a:cubicBezTo>
                      <a:pt x="4013" y="3346"/>
                      <a:pt x="2953" y="3429"/>
                      <a:pt x="3120" y="2834"/>
                    </a:cubicBezTo>
                    <a:cubicBezTo>
                      <a:pt x="3358" y="2036"/>
                      <a:pt x="4560" y="1965"/>
                      <a:pt x="4906" y="1239"/>
                    </a:cubicBezTo>
                    <a:cubicBezTo>
                      <a:pt x="5227" y="584"/>
                      <a:pt x="4929" y="322"/>
                      <a:pt x="45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69"/>
              <p:cNvSpPr/>
              <p:nvPr/>
            </p:nvSpPr>
            <p:spPr>
              <a:xfrm>
                <a:off x="1053183" y="4410417"/>
                <a:ext cx="81028" cy="36598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958" extrusionOk="0">
                    <a:moveTo>
                      <a:pt x="1858" y="1"/>
                    </a:moveTo>
                    <a:cubicBezTo>
                      <a:pt x="1430" y="286"/>
                      <a:pt x="977" y="524"/>
                      <a:pt x="501" y="715"/>
                    </a:cubicBezTo>
                    <a:cubicBezTo>
                      <a:pt x="358" y="774"/>
                      <a:pt x="191" y="846"/>
                      <a:pt x="1" y="929"/>
                    </a:cubicBezTo>
                    <a:cubicBezTo>
                      <a:pt x="123" y="947"/>
                      <a:pt x="251" y="958"/>
                      <a:pt x="381" y="958"/>
                    </a:cubicBezTo>
                    <a:cubicBezTo>
                      <a:pt x="429" y="958"/>
                      <a:pt x="477" y="956"/>
                      <a:pt x="525" y="953"/>
                    </a:cubicBezTo>
                    <a:cubicBezTo>
                      <a:pt x="1072" y="882"/>
                      <a:pt x="1608" y="727"/>
                      <a:pt x="2120" y="501"/>
                    </a:cubicBezTo>
                    <a:cubicBezTo>
                      <a:pt x="2037" y="334"/>
                      <a:pt x="1953" y="155"/>
                      <a:pt x="18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69"/>
              <p:cNvSpPr/>
              <p:nvPr/>
            </p:nvSpPr>
            <p:spPr>
              <a:xfrm>
                <a:off x="1302003" y="2829855"/>
                <a:ext cx="695973" cy="537547"/>
              </a:xfrm>
              <a:custGeom>
                <a:avLst/>
                <a:gdLst/>
                <a:ahLst/>
                <a:cxnLst/>
                <a:rect l="l" t="t" r="r" b="b"/>
                <a:pathLst>
                  <a:path w="18218" h="14071" extrusionOk="0">
                    <a:moveTo>
                      <a:pt x="7669" y="1"/>
                    </a:moveTo>
                    <a:cubicBezTo>
                      <a:pt x="7161" y="1"/>
                      <a:pt x="6675" y="62"/>
                      <a:pt x="6311" y="165"/>
                    </a:cubicBezTo>
                    <a:cubicBezTo>
                      <a:pt x="5775" y="296"/>
                      <a:pt x="5263" y="510"/>
                      <a:pt x="4787" y="784"/>
                    </a:cubicBezTo>
                    <a:cubicBezTo>
                      <a:pt x="4108" y="1189"/>
                      <a:pt x="3691" y="1820"/>
                      <a:pt x="3108" y="2332"/>
                    </a:cubicBezTo>
                    <a:cubicBezTo>
                      <a:pt x="2525" y="2820"/>
                      <a:pt x="2096" y="3451"/>
                      <a:pt x="1846" y="4166"/>
                    </a:cubicBezTo>
                    <a:cubicBezTo>
                      <a:pt x="1715" y="4535"/>
                      <a:pt x="1620" y="4928"/>
                      <a:pt x="1358" y="5213"/>
                    </a:cubicBezTo>
                    <a:cubicBezTo>
                      <a:pt x="1096" y="5487"/>
                      <a:pt x="739" y="5594"/>
                      <a:pt x="465" y="5821"/>
                    </a:cubicBezTo>
                    <a:cubicBezTo>
                      <a:pt x="191" y="6059"/>
                      <a:pt x="0" y="6499"/>
                      <a:pt x="239" y="6773"/>
                    </a:cubicBezTo>
                    <a:lnTo>
                      <a:pt x="1215" y="6273"/>
                    </a:lnTo>
                    <a:lnTo>
                      <a:pt x="834" y="7452"/>
                    </a:lnTo>
                    <a:cubicBezTo>
                      <a:pt x="774" y="7618"/>
                      <a:pt x="751" y="7785"/>
                      <a:pt x="762" y="7964"/>
                    </a:cubicBezTo>
                    <a:cubicBezTo>
                      <a:pt x="786" y="8142"/>
                      <a:pt x="941" y="8273"/>
                      <a:pt x="1120" y="8273"/>
                    </a:cubicBezTo>
                    <a:cubicBezTo>
                      <a:pt x="1211" y="8265"/>
                      <a:pt x="1314" y="8210"/>
                      <a:pt x="1400" y="8210"/>
                    </a:cubicBezTo>
                    <a:cubicBezTo>
                      <a:pt x="1438" y="8210"/>
                      <a:pt x="1472" y="8221"/>
                      <a:pt x="1501" y="8249"/>
                    </a:cubicBezTo>
                    <a:cubicBezTo>
                      <a:pt x="1548" y="8297"/>
                      <a:pt x="1560" y="8357"/>
                      <a:pt x="1548" y="8428"/>
                    </a:cubicBezTo>
                    <a:cubicBezTo>
                      <a:pt x="1536" y="8785"/>
                      <a:pt x="1334" y="9095"/>
                      <a:pt x="1227" y="9440"/>
                    </a:cubicBezTo>
                    <a:cubicBezTo>
                      <a:pt x="1120" y="9773"/>
                      <a:pt x="1143" y="10214"/>
                      <a:pt x="1441" y="10404"/>
                    </a:cubicBezTo>
                    <a:cubicBezTo>
                      <a:pt x="1608" y="10488"/>
                      <a:pt x="1786" y="10547"/>
                      <a:pt x="1965" y="10559"/>
                    </a:cubicBezTo>
                    <a:cubicBezTo>
                      <a:pt x="2715" y="10702"/>
                      <a:pt x="4108" y="12036"/>
                      <a:pt x="2810" y="12524"/>
                    </a:cubicBezTo>
                    <a:cubicBezTo>
                      <a:pt x="2900" y="12601"/>
                      <a:pt x="3016" y="12640"/>
                      <a:pt x="3132" y="12640"/>
                    </a:cubicBezTo>
                    <a:cubicBezTo>
                      <a:pt x="3248" y="12640"/>
                      <a:pt x="3364" y="12601"/>
                      <a:pt x="3453" y="12524"/>
                    </a:cubicBezTo>
                    <a:lnTo>
                      <a:pt x="3453" y="12524"/>
                    </a:lnTo>
                    <a:cubicBezTo>
                      <a:pt x="3441" y="12667"/>
                      <a:pt x="3406" y="12821"/>
                      <a:pt x="3358" y="12964"/>
                    </a:cubicBezTo>
                    <a:cubicBezTo>
                      <a:pt x="3377" y="12993"/>
                      <a:pt x="3409" y="13005"/>
                      <a:pt x="3444" y="13005"/>
                    </a:cubicBezTo>
                    <a:cubicBezTo>
                      <a:pt x="3495" y="13005"/>
                      <a:pt x="3554" y="12981"/>
                      <a:pt x="3596" y="12952"/>
                    </a:cubicBezTo>
                    <a:cubicBezTo>
                      <a:pt x="3668" y="12893"/>
                      <a:pt x="3739" y="12821"/>
                      <a:pt x="3822" y="12821"/>
                    </a:cubicBezTo>
                    <a:cubicBezTo>
                      <a:pt x="3882" y="12833"/>
                      <a:pt x="3930" y="12845"/>
                      <a:pt x="3977" y="12869"/>
                    </a:cubicBezTo>
                    <a:cubicBezTo>
                      <a:pt x="4144" y="12955"/>
                      <a:pt x="4289" y="12984"/>
                      <a:pt x="4428" y="12984"/>
                    </a:cubicBezTo>
                    <a:cubicBezTo>
                      <a:pt x="4655" y="12984"/>
                      <a:pt x="4866" y="12906"/>
                      <a:pt x="5132" y="12869"/>
                    </a:cubicBezTo>
                    <a:cubicBezTo>
                      <a:pt x="5185" y="12863"/>
                      <a:pt x="5232" y="12860"/>
                      <a:pt x="5274" y="12860"/>
                    </a:cubicBezTo>
                    <a:cubicBezTo>
                      <a:pt x="5554" y="12860"/>
                      <a:pt x="5628" y="12991"/>
                      <a:pt x="5918" y="13167"/>
                    </a:cubicBezTo>
                    <a:cubicBezTo>
                      <a:pt x="6656" y="13631"/>
                      <a:pt x="7478" y="13917"/>
                      <a:pt x="8347" y="14036"/>
                    </a:cubicBezTo>
                    <a:cubicBezTo>
                      <a:pt x="8553" y="14060"/>
                      <a:pt x="8755" y="14071"/>
                      <a:pt x="8954" y="14071"/>
                    </a:cubicBezTo>
                    <a:cubicBezTo>
                      <a:pt x="10740" y="14071"/>
                      <a:pt x="12240" y="13158"/>
                      <a:pt x="13740" y="12226"/>
                    </a:cubicBezTo>
                    <a:cubicBezTo>
                      <a:pt x="14050" y="12036"/>
                      <a:pt x="14300" y="11738"/>
                      <a:pt x="14633" y="11583"/>
                    </a:cubicBezTo>
                    <a:cubicBezTo>
                      <a:pt x="14788" y="11524"/>
                      <a:pt x="14931" y="11428"/>
                      <a:pt x="15038" y="11285"/>
                    </a:cubicBezTo>
                    <a:cubicBezTo>
                      <a:pt x="15145" y="11107"/>
                      <a:pt x="15074" y="10881"/>
                      <a:pt x="15110" y="10678"/>
                    </a:cubicBezTo>
                    <a:cubicBezTo>
                      <a:pt x="15110" y="10607"/>
                      <a:pt x="15133" y="10535"/>
                      <a:pt x="15157" y="10476"/>
                    </a:cubicBezTo>
                    <a:cubicBezTo>
                      <a:pt x="15217" y="10440"/>
                      <a:pt x="15288" y="10404"/>
                      <a:pt x="15371" y="10381"/>
                    </a:cubicBezTo>
                    <a:cubicBezTo>
                      <a:pt x="15509" y="10335"/>
                      <a:pt x="15659" y="10309"/>
                      <a:pt x="15808" y="10309"/>
                    </a:cubicBezTo>
                    <a:cubicBezTo>
                      <a:pt x="16086" y="10309"/>
                      <a:pt x="16360" y="10398"/>
                      <a:pt x="16538" y="10607"/>
                    </a:cubicBezTo>
                    <a:cubicBezTo>
                      <a:pt x="17015" y="10404"/>
                      <a:pt x="17276" y="9881"/>
                      <a:pt x="17312" y="9357"/>
                    </a:cubicBezTo>
                    <a:cubicBezTo>
                      <a:pt x="17360" y="8845"/>
                      <a:pt x="17181" y="8333"/>
                      <a:pt x="16979" y="7868"/>
                    </a:cubicBezTo>
                    <a:lnTo>
                      <a:pt x="16979" y="7868"/>
                    </a:lnTo>
                    <a:cubicBezTo>
                      <a:pt x="17384" y="8142"/>
                      <a:pt x="17741" y="8499"/>
                      <a:pt x="18003" y="8928"/>
                    </a:cubicBezTo>
                    <a:cubicBezTo>
                      <a:pt x="18217" y="8202"/>
                      <a:pt x="18038" y="7428"/>
                      <a:pt x="17538" y="6856"/>
                    </a:cubicBezTo>
                    <a:cubicBezTo>
                      <a:pt x="17288" y="6571"/>
                      <a:pt x="16919" y="6321"/>
                      <a:pt x="16884" y="5928"/>
                    </a:cubicBezTo>
                    <a:cubicBezTo>
                      <a:pt x="17515" y="5844"/>
                      <a:pt x="17931" y="5237"/>
                      <a:pt x="17800" y="4618"/>
                    </a:cubicBezTo>
                    <a:lnTo>
                      <a:pt x="17800" y="4618"/>
                    </a:lnTo>
                    <a:cubicBezTo>
                      <a:pt x="17607" y="4760"/>
                      <a:pt x="17371" y="4822"/>
                      <a:pt x="17131" y="4822"/>
                    </a:cubicBezTo>
                    <a:cubicBezTo>
                      <a:pt x="16929" y="4822"/>
                      <a:pt x="16724" y="4778"/>
                      <a:pt x="16538" y="4701"/>
                    </a:cubicBezTo>
                    <a:cubicBezTo>
                      <a:pt x="16133" y="4523"/>
                      <a:pt x="15776" y="4273"/>
                      <a:pt x="15455" y="3963"/>
                    </a:cubicBezTo>
                    <a:cubicBezTo>
                      <a:pt x="15169" y="3713"/>
                      <a:pt x="14895" y="3451"/>
                      <a:pt x="14645" y="3189"/>
                    </a:cubicBezTo>
                    <a:cubicBezTo>
                      <a:pt x="14228" y="2653"/>
                      <a:pt x="13752" y="2177"/>
                      <a:pt x="13205" y="1772"/>
                    </a:cubicBezTo>
                    <a:lnTo>
                      <a:pt x="13205" y="1832"/>
                    </a:lnTo>
                    <a:cubicBezTo>
                      <a:pt x="12812" y="1499"/>
                      <a:pt x="12383" y="1237"/>
                      <a:pt x="11919" y="1034"/>
                    </a:cubicBezTo>
                    <a:cubicBezTo>
                      <a:pt x="11410" y="817"/>
                      <a:pt x="10901" y="511"/>
                      <a:pt x="10356" y="511"/>
                    </a:cubicBezTo>
                    <a:cubicBezTo>
                      <a:pt x="10213" y="511"/>
                      <a:pt x="10067" y="532"/>
                      <a:pt x="9918" y="582"/>
                    </a:cubicBezTo>
                    <a:cubicBezTo>
                      <a:pt x="9407" y="167"/>
                      <a:pt x="8508" y="1"/>
                      <a:pt x="7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69"/>
              <p:cNvSpPr/>
              <p:nvPr/>
            </p:nvSpPr>
            <p:spPr>
              <a:xfrm>
                <a:off x="1431169" y="3280085"/>
                <a:ext cx="126488" cy="160298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196" extrusionOk="0">
                    <a:moveTo>
                      <a:pt x="1678" y="1"/>
                    </a:moveTo>
                    <a:cubicBezTo>
                      <a:pt x="1632" y="1"/>
                      <a:pt x="1596" y="42"/>
                      <a:pt x="1525" y="132"/>
                    </a:cubicBezTo>
                    <a:cubicBezTo>
                      <a:pt x="1430" y="239"/>
                      <a:pt x="930" y="1632"/>
                      <a:pt x="656" y="2132"/>
                    </a:cubicBezTo>
                    <a:cubicBezTo>
                      <a:pt x="501" y="2417"/>
                      <a:pt x="1" y="3144"/>
                      <a:pt x="179" y="3418"/>
                    </a:cubicBezTo>
                    <a:cubicBezTo>
                      <a:pt x="287" y="3584"/>
                      <a:pt x="668" y="3691"/>
                      <a:pt x="846" y="3763"/>
                    </a:cubicBezTo>
                    <a:cubicBezTo>
                      <a:pt x="1144" y="3894"/>
                      <a:pt x="1477" y="4001"/>
                      <a:pt x="1811" y="4072"/>
                    </a:cubicBezTo>
                    <a:cubicBezTo>
                      <a:pt x="2010" y="4108"/>
                      <a:pt x="2090" y="4195"/>
                      <a:pt x="2161" y="4195"/>
                    </a:cubicBezTo>
                    <a:cubicBezTo>
                      <a:pt x="2208" y="4195"/>
                      <a:pt x="2251" y="4156"/>
                      <a:pt x="2323" y="4037"/>
                    </a:cubicBezTo>
                    <a:cubicBezTo>
                      <a:pt x="2692" y="3370"/>
                      <a:pt x="3025" y="2691"/>
                      <a:pt x="3311" y="2001"/>
                    </a:cubicBezTo>
                    <a:cubicBezTo>
                      <a:pt x="2727" y="786"/>
                      <a:pt x="2287" y="382"/>
                      <a:pt x="1894" y="120"/>
                    </a:cubicBezTo>
                    <a:cubicBezTo>
                      <a:pt x="1781" y="42"/>
                      <a:pt x="1724" y="1"/>
                      <a:pt x="1678" y="1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69"/>
              <p:cNvSpPr/>
              <p:nvPr/>
            </p:nvSpPr>
            <p:spPr>
              <a:xfrm>
                <a:off x="1436632" y="2944848"/>
                <a:ext cx="437610" cy="482498"/>
              </a:xfrm>
              <a:custGeom>
                <a:avLst/>
                <a:gdLst/>
                <a:ahLst/>
                <a:cxnLst/>
                <a:rect l="l" t="t" r="r" b="b"/>
                <a:pathLst>
                  <a:path w="11455" h="12630" extrusionOk="0">
                    <a:moveTo>
                      <a:pt x="5218" y="0"/>
                    </a:moveTo>
                    <a:cubicBezTo>
                      <a:pt x="4297" y="0"/>
                      <a:pt x="3046" y="172"/>
                      <a:pt x="2263" y="655"/>
                    </a:cubicBezTo>
                    <a:cubicBezTo>
                      <a:pt x="1560" y="1108"/>
                      <a:pt x="858" y="2156"/>
                      <a:pt x="608" y="2941"/>
                    </a:cubicBezTo>
                    <a:cubicBezTo>
                      <a:pt x="1" y="4858"/>
                      <a:pt x="96" y="7132"/>
                      <a:pt x="977" y="8954"/>
                    </a:cubicBezTo>
                    <a:cubicBezTo>
                      <a:pt x="1727" y="10502"/>
                      <a:pt x="3477" y="12490"/>
                      <a:pt x="4978" y="12609"/>
                    </a:cubicBezTo>
                    <a:cubicBezTo>
                      <a:pt x="5165" y="12623"/>
                      <a:pt x="5352" y="12630"/>
                      <a:pt x="5539" y="12630"/>
                    </a:cubicBezTo>
                    <a:cubicBezTo>
                      <a:pt x="6662" y="12630"/>
                      <a:pt x="7777" y="12385"/>
                      <a:pt x="8788" y="11895"/>
                    </a:cubicBezTo>
                    <a:cubicBezTo>
                      <a:pt x="9490" y="11550"/>
                      <a:pt x="9609" y="10931"/>
                      <a:pt x="9716" y="10216"/>
                    </a:cubicBezTo>
                    <a:cubicBezTo>
                      <a:pt x="9776" y="9716"/>
                      <a:pt x="9942" y="9252"/>
                      <a:pt x="10181" y="8823"/>
                    </a:cubicBezTo>
                    <a:cubicBezTo>
                      <a:pt x="10466" y="8323"/>
                      <a:pt x="10716" y="7811"/>
                      <a:pt x="10919" y="7275"/>
                    </a:cubicBezTo>
                    <a:cubicBezTo>
                      <a:pt x="11347" y="6144"/>
                      <a:pt x="11455" y="4739"/>
                      <a:pt x="11109" y="3573"/>
                    </a:cubicBezTo>
                    <a:cubicBezTo>
                      <a:pt x="10931" y="2965"/>
                      <a:pt x="10407" y="2406"/>
                      <a:pt x="10002" y="1929"/>
                    </a:cubicBezTo>
                    <a:cubicBezTo>
                      <a:pt x="9109" y="906"/>
                      <a:pt x="8121" y="417"/>
                      <a:pt x="6787" y="167"/>
                    </a:cubicBezTo>
                    <a:cubicBezTo>
                      <a:pt x="6299" y="72"/>
                      <a:pt x="5799" y="13"/>
                      <a:pt x="5311" y="1"/>
                    </a:cubicBezTo>
                    <a:cubicBezTo>
                      <a:pt x="5280" y="0"/>
                      <a:pt x="5249" y="0"/>
                      <a:pt x="5218" y="0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69"/>
              <p:cNvSpPr/>
              <p:nvPr/>
            </p:nvSpPr>
            <p:spPr>
              <a:xfrm>
                <a:off x="1403892" y="2903359"/>
                <a:ext cx="521006" cy="304283"/>
              </a:xfrm>
              <a:custGeom>
                <a:avLst/>
                <a:gdLst/>
                <a:ahLst/>
                <a:cxnLst/>
                <a:rect l="l" t="t" r="r" b="b"/>
                <a:pathLst>
                  <a:path w="13638" h="7965" extrusionOk="0">
                    <a:moveTo>
                      <a:pt x="3973" y="1"/>
                    </a:moveTo>
                    <a:cubicBezTo>
                      <a:pt x="3021" y="1"/>
                      <a:pt x="2299" y="254"/>
                      <a:pt x="1798" y="563"/>
                    </a:cubicBezTo>
                    <a:cubicBezTo>
                      <a:pt x="905" y="1110"/>
                      <a:pt x="632" y="2265"/>
                      <a:pt x="370" y="3218"/>
                    </a:cubicBezTo>
                    <a:cubicBezTo>
                      <a:pt x="108" y="4111"/>
                      <a:pt x="0" y="5051"/>
                      <a:pt x="36" y="5980"/>
                    </a:cubicBezTo>
                    <a:cubicBezTo>
                      <a:pt x="60" y="6480"/>
                      <a:pt x="96" y="7195"/>
                      <a:pt x="298" y="7659"/>
                    </a:cubicBezTo>
                    <a:cubicBezTo>
                      <a:pt x="356" y="7843"/>
                      <a:pt x="525" y="7964"/>
                      <a:pt x="708" y="7964"/>
                    </a:cubicBezTo>
                    <a:cubicBezTo>
                      <a:pt x="750" y="7964"/>
                      <a:pt x="792" y="7958"/>
                      <a:pt x="834" y="7945"/>
                    </a:cubicBezTo>
                    <a:cubicBezTo>
                      <a:pt x="1108" y="7873"/>
                      <a:pt x="1132" y="7659"/>
                      <a:pt x="1239" y="7445"/>
                    </a:cubicBezTo>
                    <a:cubicBezTo>
                      <a:pt x="1361" y="7219"/>
                      <a:pt x="1816" y="6601"/>
                      <a:pt x="2161" y="6601"/>
                    </a:cubicBezTo>
                    <a:cubicBezTo>
                      <a:pt x="2253" y="6601"/>
                      <a:pt x="2338" y="6646"/>
                      <a:pt x="2406" y="6754"/>
                    </a:cubicBezTo>
                    <a:cubicBezTo>
                      <a:pt x="2572" y="5802"/>
                      <a:pt x="2739" y="5016"/>
                      <a:pt x="3549" y="4337"/>
                    </a:cubicBezTo>
                    <a:cubicBezTo>
                      <a:pt x="4120" y="3849"/>
                      <a:pt x="4894" y="3706"/>
                      <a:pt x="5454" y="3170"/>
                    </a:cubicBezTo>
                    <a:cubicBezTo>
                      <a:pt x="5906" y="2754"/>
                      <a:pt x="6263" y="2253"/>
                      <a:pt x="6525" y="1694"/>
                    </a:cubicBezTo>
                    <a:cubicBezTo>
                      <a:pt x="6835" y="3182"/>
                      <a:pt x="7847" y="4551"/>
                      <a:pt x="9478" y="4623"/>
                    </a:cubicBezTo>
                    <a:cubicBezTo>
                      <a:pt x="9287" y="4373"/>
                      <a:pt x="9085" y="4123"/>
                      <a:pt x="8894" y="3873"/>
                    </a:cubicBezTo>
                    <a:lnTo>
                      <a:pt x="8894" y="3873"/>
                    </a:lnTo>
                    <a:cubicBezTo>
                      <a:pt x="9406" y="4397"/>
                      <a:pt x="10287" y="4659"/>
                      <a:pt x="10847" y="5087"/>
                    </a:cubicBezTo>
                    <a:cubicBezTo>
                      <a:pt x="11669" y="5706"/>
                      <a:pt x="11859" y="7278"/>
                      <a:pt x="12919" y="7468"/>
                    </a:cubicBezTo>
                    <a:cubicBezTo>
                      <a:pt x="12941" y="7472"/>
                      <a:pt x="12963" y="7474"/>
                      <a:pt x="12983" y="7474"/>
                    </a:cubicBezTo>
                    <a:cubicBezTo>
                      <a:pt x="13637" y="7474"/>
                      <a:pt x="13512" y="5530"/>
                      <a:pt x="13443" y="5230"/>
                    </a:cubicBezTo>
                    <a:cubicBezTo>
                      <a:pt x="13228" y="4266"/>
                      <a:pt x="12621" y="3385"/>
                      <a:pt x="11895" y="2730"/>
                    </a:cubicBezTo>
                    <a:cubicBezTo>
                      <a:pt x="10966" y="1884"/>
                      <a:pt x="9906" y="860"/>
                      <a:pt x="8799" y="253"/>
                    </a:cubicBezTo>
                    <a:cubicBezTo>
                      <a:pt x="8522" y="103"/>
                      <a:pt x="8163" y="37"/>
                      <a:pt x="7807" y="37"/>
                    </a:cubicBezTo>
                    <a:cubicBezTo>
                      <a:pt x="7230" y="37"/>
                      <a:pt x="6660" y="212"/>
                      <a:pt x="6454" y="491"/>
                    </a:cubicBezTo>
                    <a:cubicBezTo>
                      <a:pt x="5500" y="138"/>
                      <a:pt x="4674" y="1"/>
                      <a:pt x="3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69"/>
              <p:cNvSpPr/>
              <p:nvPr/>
            </p:nvSpPr>
            <p:spPr>
              <a:xfrm>
                <a:off x="1652291" y="2879138"/>
                <a:ext cx="281438" cy="227916"/>
              </a:xfrm>
              <a:custGeom>
                <a:avLst/>
                <a:gdLst/>
                <a:ahLst/>
                <a:cxnLst/>
                <a:rect l="l" t="t" r="r" b="b"/>
                <a:pathLst>
                  <a:path w="7367" h="5966" extrusionOk="0">
                    <a:moveTo>
                      <a:pt x="930" y="1"/>
                    </a:moveTo>
                    <a:cubicBezTo>
                      <a:pt x="613" y="1"/>
                      <a:pt x="307" y="115"/>
                      <a:pt x="47" y="375"/>
                    </a:cubicBezTo>
                    <a:cubicBezTo>
                      <a:pt x="1" y="422"/>
                      <a:pt x="41" y="489"/>
                      <a:pt x="89" y="489"/>
                    </a:cubicBezTo>
                    <a:cubicBezTo>
                      <a:pt x="103" y="489"/>
                      <a:pt x="117" y="484"/>
                      <a:pt x="130" y="470"/>
                    </a:cubicBezTo>
                    <a:lnTo>
                      <a:pt x="118" y="470"/>
                    </a:lnTo>
                    <a:cubicBezTo>
                      <a:pt x="374" y="220"/>
                      <a:pt x="650" y="119"/>
                      <a:pt x="930" y="119"/>
                    </a:cubicBezTo>
                    <a:cubicBezTo>
                      <a:pt x="1757" y="119"/>
                      <a:pt x="2621" y="1003"/>
                      <a:pt x="3119" y="1554"/>
                    </a:cubicBezTo>
                    <a:cubicBezTo>
                      <a:pt x="3309" y="1780"/>
                      <a:pt x="3488" y="1994"/>
                      <a:pt x="3666" y="2221"/>
                    </a:cubicBezTo>
                    <a:cubicBezTo>
                      <a:pt x="3857" y="2459"/>
                      <a:pt x="4024" y="2709"/>
                      <a:pt x="4155" y="2971"/>
                    </a:cubicBezTo>
                    <a:cubicBezTo>
                      <a:pt x="4309" y="3257"/>
                      <a:pt x="4488" y="3554"/>
                      <a:pt x="4833" y="3638"/>
                    </a:cubicBezTo>
                    <a:cubicBezTo>
                      <a:pt x="4964" y="3661"/>
                      <a:pt x="5095" y="3673"/>
                      <a:pt x="5226" y="3673"/>
                    </a:cubicBezTo>
                    <a:cubicBezTo>
                      <a:pt x="5417" y="3709"/>
                      <a:pt x="5583" y="3792"/>
                      <a:pt x="5738" y="3899"/>
                    </a:cubicBezTo>
                    <a:cubicBezTo>
                      <a:pt x="6441" y="4388"/>
                      <a:pt x="6798" y="5245"/>
                      <a:pt x="7226" y="5935"/>
                    </a:cubicBezTo>
                    <a:cubicBezTo>
                      <a:pt x="7241" y="5957"/>
                      <a:pt x="7260" y="5965"/>
                      <a:pt x="7279" y="5965"/>
                    </a:cubicBezTo>
                    <a:cubicBezTo>
                      <a:pt x="7324" y="5965"/>
                      <a:pt x="7367" y="5918"/>
                      <a:pt x="7334" y="5876"/>
                    </a:cubicBezTo>
                    <a:cubicBezTo>
                      <a:pt x="6941" y="5233"/>
                      <a:pt x="6607" y="4507"/>
                      <a:pt x="6036" y="3983"/>
                    </a:cubicBezTo>
                    <a:cubicBezTo>
                      <a:pt x="5798" y="3733"/>
                      <a:pt x="5476" y="3578"/>
                      <a:pt x="5131" y="3542"/>
                    </a:cubicBezTo>
                    <a:cubicBezTo>
                      <a:pt x="4976" y="3542"/>
                      <a:pt x="4809" y="3507"/>
                      <a:pt x="4667" y="3423"/>
                    </a:cubicBezTo>
                    <a:cubicBezTo>
                      <a:pt x="4512" y="3304"/>
                      <a:pt x="4381" y="3149"/>
                      <a:pt x="4297" y="2959"/>
                    </a:cubicBezTo>
                    <a:cubicBezTo>
                      <a:pt x="4155" y="2685"/>
                      <a:pt x="3988" y="2423"/>
                      <a:pt x="3797" y="2173"/>
                    </a:cubicBezTo>
                    <a:cubicBezTo>
                      <a:pt x="3607" y="1935"/>
                      <a:pt x="3416" y="1709"/>
                      <a:pt x="3214" y="1483"/>
                    </a:cubicBezTo>
                    <a:cubicBezTo>
                      <a:pt x="2785" y="994"/>
                      <a:pt x="2309" y="518"/>
                      <a:pt x="1726" y="220"/>
                    </a:cubicBezTo>
                    <a:cubicBezTo>
                      <a:pt x="1466" y="80"/>
                      <a:pt x="1194" y="1"/>
                      <a:pt x="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69"/>
              <p:cNvSpPr/>
              <p:nvPr/>
            </p:nvSpPr>
            <p:spPr>
              <a:xfrm>
                <a:off x="1852058" y="3063241"/>
                <a:ext cx="95048" cy="63187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1654" extrusionOk="0">
                    <a:moveTo>
                      <a:pt x="88" y="1"/>
                    </a:moveTo>
                    <a:cubicBezTo>
                      <a:pt x="45" y="1"/>
                      <a:pt x="0" y="44"/>
                      <a:pt x="33" y="93"/>
                    </a:cubicBezTo>
                    <a:lnTo>
                      <a:pt x="21" y="93"/>
                    </a:lnTo>
                    <a:cubicBezTo>
                      <a:pt x="283" y="557"/>
                      <a:pt x="640" y="962"/>
                      <a:pt x="1069" y="1271"/>
                    </a:cubicBezTo>
                    <a:cubicBezTo>
                      <a:pt x="1344" y="1478"/>
                      <a:pt x="1689" y="1654"/>
                      <a:pt x="2034" y="1654"/>
                    </a:cubicBezTo>
                    <a:cubicBezTo>
                      <a:pt x="2166" y="1654"/>
                      <a:pt x="2298" y="1628"/>
                      <a:pt x="2426" y="1569"/>
                    </a:cubicBezTo>
                    <a:cubicBezTo>
                      <a:pt x="2487" y="1548"/>
                      <a:pt x="2452" y="1466"/>
                      <a:pt x="2396" y="1466"/>
                    </a:cubicBezTo>
                    <a:cubicBezTo>
                      <a:pt x="2386" y="1466"/>
                      <a:pt x="2377" y="1469"/>
                      <a:pt x="2366" y="1474"/>
                    </a:cubicBezTo>
                    <a:cubicBezTo>
                      <a:pt x="2262" y="1519"/>
                      <a:pt x="2153" y="1539"/>
                      <a:pt x="2044" y="1539"/>
                    </a:cubicBezTo>
                    <a:cubicBezTo>
                      <a:pt x="1696" y="1539"/>
                      <a:pt x="1341" y="1337"/>
                      <a:pt x="1069" y="1128"/>
                    </a:cubicBezTo>
                    <a:cubicBezTo>
                      <a:pt x="688" y="831"/>
                      <a:pt x="366" y="462"/>
                      <a:pt x="140" y="33"/>
                    </a:cubicBezTo>
                    <a:cubicBezTo>
                      <a:pt x="129" y="10"/>
                      <a:pt x="109" y="1"/>
                      <a:pt x="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69"/>
              <p:cNvSpPr/>
              <p:nvPr/>
            </p:nvSpPr>
            <p:spPr>
              <a:xfrm>
                <a:off x="1897864" y="3158330"/>
                <a:ext cx="31670" cy="7652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003" extrusionOk="0">
                    <a:moveTo>
                      <a:pt x="83" y="0"/>
                    </a:moveTo>
                    <a:cubicBezTo>
                      <a:pt x="42" y="0"/>
                      <a:pt x="0" y="43"/>
                      <a:pt x="24" y="92"/>
                    </a:cubicBezTo>
                    <a:cubicBezTo>
                      <a:pt x="298" y="687"/>
                      <a:pt x="679" y="1259"/>
                      <a:pt x="703" y="1949"/>
                    </a:cubicBezTo>
                    <a:cubicBezTo>
                      <a:pt x="703" y="1985"/>
                      <a:pt x="736" y="2003"/>
                      <a:pt x="767" y="2003"/>
                    </a:cubicBezTo>
                    <a:cubicBezTo>
                      <a:pt x="798" y="2003"/>
                      <a:pt x="828" y="1985"/>
                      <a:pt x="822" y="1949"/>
                    </a:cubicBezTo>
                    <a:cubicBezTo>
                      <a:pt x="798" y="1235"/>
                      <a:pt x="417" y="652"/>
                      <a:pt x="132" y="32"/>
                    </a:cubicBezTo>
                    <a:cubicBezTo>
                      <a:pt x="120" y="10"/>
                      <a:pt x="102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69"/>
              <p:cNvSpPr/>
              <p:nvPr/>
            </p:nvSpPr>
            <p:spPr>
              <a:xfrm>
                <a:off x="1486220" y="2935679"/>
                <a:ext cx="70980" cy="155331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4066" extrusionOk="0">
                    <a:moveTo>
                      <a:pt x="1766" y="0"/>
                    </a:moveTo>
                    <a:cubicBezTo>
                      <a:pt x="1753" y="0"/>
                      <a:pt x="1739" y="4"/>
                      <a:pt x="1727" y="14"/>
                    </a:cubicBezTo>
                    <a:cubicBezTo>
                      <a:pt x="620" y="1050"/>
                      <a:pt x="1" y="2491"/>
                      <a:pt x="1" y="4003"/>
                    </a:cubicBezTo>
                    <a:cubicBezTo>
                      <a:pt x="1" y="4045"/>
                      <a:pt x="30" y="4066"/>
                      <a:pt x="60" y="4066"/>
                    </a:cubicBezTo>
                    <a:cubicBezTo>
                      <a:pt x="90" y="4066"/>
                      <a:pt x="120" y="4045"/>
                      <a:pt x="120" y="4003"/>
                    </a:cubicBezTo>
                    <a:cubicBezTo>
                      <a:pt x="120" y="2527"/>
                      <a:pt x="739" y="1110"/>
                      <a:pt x="1810" y="98"/>
                    </a:cubicBezTo>
                    <a:cubicBezTo>
                      <a:pt x="1857" y="60"/>
                      <a:pt x="1815" y="0"/>
                      <a:pt x="17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69"/>
              <p:cNvSpPr/>
              <p:nvPr/>
            </p:nvSpPr>
            <p:spPr>
              <a:xfrm>
                <a:off x="1380320" y="2883340"/>
                <a:ext cx="190248" cy="194413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5089" extrusionOk="0">
                    <a:moveTo>
                      <a:pt x="4898" y="0"/>
                    </a:moveTo>
                    <a:cubicBezTo>
                      <a:pt x="4892" y="0"/>
                      <a:pt x="4886" y="1"/>
                      <a:pt x="4880" y="3"/>
                    </a:cubicBezTo>
                    <a:cubicBezTo>
                      <a:pt x="3844" y="230"/>
                      <a:pt x="2796" y="575"/>
                      <a:pt x="1951" y="1218"/>
                    </a:cubicBezTo>
                    <a:cubicBezTo>
                      <a:pt x="1546" y="1515"/>
                      <a:pt x="1225" y="1884"/>
                      <a:pt x="987" y="2325"/>
                    </a:cubicBezTo>
                    <a:cubicBezTo>
                      <a:pt x="796" y="2730"/>
                      <a:pt x="665" y="3170"/>
                      <a:pt x="570" y="3611"/>
                    </a:cubicBezTo>
                    <a:cubicBezTo>
                      <a:pt x="463" y="4099"/>
                      <a:pt x="344" y="4587"/>
                      <a:pt x="34" y="5004"/>
                    </a:cubicBezTo>
                    <a:cubicBezTo>
                      <a:pt x="0" y="5046"/>
                      <a:pt x="44" y="5088"/>
                      <a:pt x="89" y="5088"/>
                    </a:cubicBezTo>
                    <a:cubicBezTo>
                      <a:pt x="108" y="5088"/>
                      <a:pt x="127" y="5081"/>
                      <a:pt x="141" y="5063"/>
                    </a:cubicBezTo>
                    <a:cubicBezTo>
                      <a:pt x="653" y="4373"/>
                      <a:pt x="665" y="3456"/>
                      <a:pt x="963" y="2670"/>
                    </a:cubicBezTo>
                    <a:cubicBezTo>
                      <a:pt x="1344" y="1682"/>
                      <a:pt x="2249" y="1051"/>
                      <a:pt x="3201" y="646"/>
                    </a:cubicBezTo>
                    <a:cubicBezTo>
                      <a:pt x="3749" y="408"/>
                      <a:pt x="4320" y="241"/>
                      <a:pt x="4904" y="122"/>
                    </a:cubicBezTo>
                    <a:cubicBezTo>
                      <a:pt x="4980" y="101"/>
                      <a:pt x="4957" y="0"/>
                      <a:pt x="48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69"/>
              <p:cNvSpPr/>
              <p:nvPr/>
            </p:nvSpPr>
            <p:spPr>
              <a:xfrm>
                <a:off x="1612216" y="2899691"/>
                <a:ext cx="13294" cy="47256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237" extrusionOk="0">
                    <a:moveTo>
                      <a:pt x="187" y="1"/>
                    </a:moveTo>
                    <a:cubicBezTo>
                      <a:pt x="164" y="1"/>
                      <a:pt x="141" y="12"/>
                      <a:pt x="132" y="40"/>
                    </a:cubicBezTo>
                    <a:cubicBezTo>
                      <a:pt x="1" y="421"/>
                      <a:pt x="36" y="849"/>
                      <a:pt x="215" y="1206"/>
                    </a:cubicBezTo>
                    <a:cubicBezTo>
                      <a:pt x="225" y="1228"/>
                      <a:pt x="242" y="1236"/>
                      <a:pt x="260" y="1236"/>
                    </a:cubicBezTo>
                    <a:cubicBezTo>
                      <a:pt x="302" y="1236"/>
                      <a:pt x="347" y="1189"/>
                      <a:pt x="322" y="1147"/>
                    </a:cubicBezTo>
                    <a:cubicBezTo>
                      <a:pt x="155" y="814"/>
                      <a:pt x="132" y="433"/>
                      <a:pt x="251" y="75"/>
                    </a:cubicBezTo>
                    <a:cubicBezTo>
                      <a:pt x="265" y="31"/>
                      <a:pt x="225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69"/>
              <p:cNvSpPr/>
              <p:nvPr/>
            </p:nvSpPr>
            <p:spPr>
              <a:xfrm>
                <a:off x="1668986" y="2916081"/>
                <a:ext cx="78430" cy="119154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3119" extrusionOk="0">
                    <a:moveTo>
                      <a:pt x="78" y="0"/>
                    </a:moveTo>
                    <a:cubicBezTo>
                      <a:pt x="40" y="0"/>
                      <a:pt x="0" y="31"/>
                      <a:pt x="15" y="75"/>
                    </a:cubicBezTo>
                    <a:cubicBezTo>
                      <a:pt x="289" y="1254"/>
                      <a:pt x="836" y="2492"/>
                      <a:pt x="1932" y="3111"/>
                    </a:cubicBezTo>
                    <a:cubicBezTo>
                      <a:pt x="1942" y="3116"/>
                      <a:pt x="1951" y="3118"/>
                      <a:pt x="1961" y="3118"/>
                    </a:cubicBezTo>
                    <a:cubicBezTo>
                      <a:pt x="2017" y="3118"/>
                      <a:pt x="2053" y="3035"/>
                      <a:pt x="1991" y="3004"/>
                    </a:cubicBezTo>
                    <a:cubicBezTo>
                      <a:pt x="920" y="2397"/>
                      <a:pt x="396" y="1182"/>
                      <a:pt x="134" y="39"/>
                    </a:cubicBezTo>
                    <a:cubicBezTo>
                      <a:pt x="125" y="12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69"/>
              <p:cNvSpPr/>
              <p:nvPr/>
            </p:nvSpPr>
            <p:spPr>
              <a:xfrm>
                <a:off x="1911044" y="3017320"/>
                <a:ext cx="39158" cy="1493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391" extrusionOk="0">
                    <a:moveTo>
                      <a:pt x="81" y="0"/>
                    </a:moveTo>
                    <a:cubicBezTo>
                      <a:pt x="40" y="0"/>
                      <a:pt x="1" y="59"/>
                      <a:pt x="37" y="104"/>
                    </a:cubicBezTo>
                    <a:cubicBezTo>
                      <a:pt x="144" y="259"/>
                      <a:pt x="311" y="354"/>
                      <a:pt x="501" y="390"/>
                    </a:cubicBezTo>
                    <a:cubicBezTo>
                      <a:pt x="514" y="391"/>
                      <a:pt x="527" y="391"/>
                      <a:pt x="540" y="391"/>
                    </a:cubicBezTo>
                    <a:cubicBezTo>
                      <a:pt x="705" y="391"/>
                      <a:pt x="867" y="321"/>
                      <a:pt x="977" y="199"/>
                    </a:cubicBezTo>
                    <a:cubicBezTo>
                      <a:pt x="1024" y="152"/>
                      <a:pt x="982" y="90"/>
                      <a:pt x="932" y="90"/>
                    </a:cubicBezTo>
                    <a:cubicBezTo>
                      <a:pt x="920" y="90"/>
                      <a:pt x="906" y="94"/>
                      <a:pt x="894" y="104"/>
                    </a:cubicBezTo>
                    <a:cubicBezTo>
                      <a:pt x="787" y="211"/>
                      <a:pt x="644" y="271"/>
                      <a:pt x="501" y="271"/>
                    </a:cubicBezTo>
                    <a:cubicBezTo>
                      <a:pt x="346" y="235"/>
                      <a:pt x="215" y="152"/>
                      <a:pt x="120" y="21"/>
                    </a:cubicBezTo>
                    <a:cubicBezTo>
                      <a:pt x="108" y="6"/>
                      <a:pt x="95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69"/>
              <p:cNvSpPr/>
              <p:nvPr/>
            </p:nvSpPr>
            <p:spPr>
              <a:xfrm>
                <a:off x="1786080" y="3010940"/>
                <a:ext cx="49052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494" extrusionOk="0">
                    <a:moveTo>
                      <a:pt x="94" y="0"/>
                    </a:moveTo>
                    <a:cubicBezTo>
                      <a:pt x="44" y="0"/>
                      <a:pt x="0" y="59"/>
                      <a:pt x="45" y="104"/>
                    </a:cubicBezTo>
                    <a:cubicBezTo>
                      <a:pt x="474" y="521"/>
                      <a:pt x="784" y="1033"/>
                      <a:pt x="1165" y="1473"/>
                    </a:cubicBezTo>
                    <a:cubicBezTo>
                      <a:pt x="1176" y="1488"/>
                      <a:pt x="1190" y="1494"/>
                      <a:pt x="1203" y="1494"/>
                    </a:cubicBezTo>
                    <a:cubicBezTo>
                      <a:pt x="1245" y="1494"/>
                      <a:pt x="1284" y="1435"/>
                      <a:pt x="1248" y="1390"/>
                    </a:cubicBezTo>
                    <a:cubicBezTo>
                      <a:pt x="867" y="938"/>
                      <a:pt x="569" y="426"/>
                      <a:pt x="141" y="21"/>
                    </a:cubicBezTo>
                    <a:cubicBezTo>
                      <a:pt x="126" y="6"/>
                      <a:pt x="110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69"/>
              <p:cNvSpPr/>
              <p:nvPr/>
            </p:nvSpPr>
            <p:spPr>
              <a:xfrm>
                <a:off x="1414818" y="3108054"/>
                <a:ext cx="85344" cy="14402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3770" extrusionOk="0">
                    <a:moveTo>
                      <a:pt x="1469" y="1"/>
                    </a:moveTo>
                    <a:cubicBezTo>
                      <a:pt x="1343" y="1"/>
                      <a:pt x="1195" y="45"/>
                      <a:pt x="1024" y="146"/>
                    </a:cubicBezTo>
                    <a:cubicBezTo>
                      <a:pt x="0" y="753"/>
                      <a:pt x="226" y="2408"/>
                      <a:pt x="727" y="3277"/>
                    </a:cubicBezTo>
                    <a:cubicBezTo>
                      <a:pt x="832" y="3467"/>
                      <a:pt x="1050" y="3769"/>
                      <a:pt x="1305" y="3769"/>
                    </a:cubicBezTo>
                    <a:cubicBezTo>
                      <a:pt x="1338" y="3769"/>
                      <a:pt x="1371" y="3764"/>
                      <a:pt x="1405" y="3753"/>
                    </a:cubicBezTo>
                    <a:cubicBezTo>
                      <a:pt x="1822" y="3646"/>
                      <a:pt x="1941" y="2658"/>
                      <a:pt x="2012" y="1872"/>
                    </a:cubicBezTo>
                    <a:cubicBezTo>
                      <a:pt x="2234" y="1328"/>
                      <a:pt x="2166" y="1"/>
                      <a:pt x="1469" y="1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2" name="Google Shape;2182;p69"/>
              <p:cNvGrpSpPr/>
              <p:nvPr/>
            </p:nvGrpSpPr>
            <p:grpSpPr>
              <a:xfrm>
                <a:off x="1453900" y="3092964"/>
                <a:ext cx="388949" cy="279763"/>
                <a:chOff x="1453900" y="3092964"/>
                <a:chExt cx="388949" cy="279763"/>
              </a:xfrm>
            </p:grpSpPr>
            <p:sp>
              <p:nvSpPr>
                <p:cNvPr id="2183" name="Google Shape;2183;p69"/>
                <p:cNvSpPr/>
                <p:nvPr/>
              </p:nvSpPr>
              <p:spPr>
                <a:xfrm>
                  <a:off x="1642206" y="3297124"/>
                  <a:ext cx="77589" cy="40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" h="1063" extrusionOk="0">
                      <a:moveTo>
                        <a:pt x="87" y="1"/>
                      </a:moveTo>
                      <a:cubicBezTo>
                        <a:pt x="45" y="1"/>
                        <a:pt x="0" y="49"/>
                        <a:pt x="25" y="90"/>
                      </a:cubicBezTo>
                      <a:cubicBezTo>
                        <a:pt x="204" y="447"/>
                        <a:pt x="478" y="745"/>
                        <a:pt x="835" y="936"/>
                      </a:cubicBezTo>
                      <a:cubicBezTo>
                        <a:pt x="1017" y="1021"/>
                        <a:pt x="1214" y="1062"/>
                        <a:pt x="1411" y="1062"/>
                      </a:cubicBezTo>
                      <a:cubicBezTo>
                        <a:pt x="1601" y="1062"/>
                        <a:pt x="1791" y="1024"/>
                        <a:pt x="1966" y="948"/>
                      </a:cubicBezTo>
                      <a:cubicBezTo>
                        <a:pt x="2031" y="926"/>
                        <a:pt x="2007" y="825"/>
                        <a:pt x="1949" y="825"/>
                      </a:cubicBezTo>
                      <a:cubicBezTo>
                        <a:pt x="1943" y="825"/>
                        <a:pt x="1937" y="826"/>
                        <a:pt x="1930" y="828"/>
                      </a:cubicBezTo>
                      <a:cubicBezTo>
                        <a:pt x="1770" y="903"/>
                        <a:pt x="1599" y="939"/>
                        <a:pt x="1427" y="939"/>
                      </a:cubicBezTo>
                      <a:cubicBezTo>
                        <a:pt x="1241" y="939"/>
                        <a:pt x="1055" y="897"/>
                        <a:pt x="882" y="817"/>
                      </a:cubicBezTo>
                      <a:cubicBezTo>
                        <a:pt x="549" y="638"/>
                        <a:pt x="287" y="364"/>
                        <a:pt x="132" y="31"/>
                      </a:cubicBezTo>
                      <a:cubicBezTo>
                        <a:pt x="122" y="9"/>
                        <a:pt x="105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69"/>
                <p:cNvSpPr/>
                <p:nvPr/>
              </p:nvSpPr>
              <p:spPr>
                <a:xfrm>
                  <a:off x="1691297" y="3261404"/>
                  <a:ext cx="45576" cy="46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" h="1218" extrusionOk="0">
                      <a:moveTo>
                        <a:pt x="679" y="1"/>
                      </a:moveTo>
                      <a:cubicBezTo>
                        <a:pt x="636" y="1"/>
                        <a:pt x="596" y="43"/>
                        <a:pt x="621" y="85"/>
                      </a:cubicBezTo>
                      <a:cubicBezTo>
                        <a:pt x="705" y="216"/>
                        <a:pt x="812" y="347"/>
                        <a:pt x="919" y="466"/>
                      </a:cubicBezTo>
                      <a:cubicBezTo>
                        <a:pt x="1014" y="573"/>
                        <a:pt x="1062" y="716"/>
                        <a:pt x="1038" y="859"/>
                      </a:cubicBezTo>
                      <a:cubicBezTo>
                        <a:pt x="986" y="1045"/>
                        <a:pt x="745" y="1087"/>
                        <a:pt x="558" y="1087"/>
                      </a:cubicBezTo>
                      <a:cubicBezTo>
                        <a:pt x="530" y="1087"/>
                        <a:pt x="503" y="1086"/>
                        <a:pt x="478" y="1085"/>
                      </a:cubicBezTo>
                      <a:cubicBezTo>
                        <a:pt x="359" y="1085"/>
                        <a:pt x="228" y="1049"/>
                        <a:pt x="121" y="1002"/>
                      </a:cubicBezTo>
                      <a:cubicBezTo>
                        <a:pt x="111" y="997"/>
                        <a:pt x="102" y="994"/>
                        <a:pt x="92" y="994"/>
                      </a:cubicBezTo>
                      <a:cubicBezTo>
                        <a:pt x="36" y="994"/>
                        <a:pt x="0" y="1078"/>
                        <a:pt x="62" y="1109"/>
                      </a:cubicBezTo>
                      <a:cubicBezTo>
                        <a:pt x="205" y="1180"/>
                        <a:pt x="366" y="1218"/>
                        <a:pt x="526" y="1218"/>
                      </a:cubicBezTo>
                      <a:cubicBezTo>
                        <a:pt x="631" y="1218"/>
                        <a:pt x="736" y="1201"/>
                        <a:pt x="836" y="1168"/>
                      </a:cubicBezTo>
                      <a:cubicBezTo>
                        <a:pt x="967" y="1144"/>
                        <a:pt x="1062" y="1061"/>
                        <a:pt x="1133" y="954"/>
                      </a:cubicBezTo>
                      <a:cubicBezTo>
                        <a:pt x="1193" y="811"/>
                        <a:pt x="1169" y="644"/>
                        <a:pt x="1086" y="513"/>
                      </a:cubicBezTo>
                      <a:cubicBezTo>
                        <a:pt x="990" y="335"/>
                        <a:pt x="824" y="204"/>
                        <a:pt x="729" y="25"/>
                      </a:cubicBezTo>
                      <a:cubicBezTo>
                        <a:pt x="715" y="8"/>
                        <a:pt x="697" y="1"/>
                        <a:pt x="6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69"/>
                <p:cNvSpPr/>
                <p:nvPr/>
              </p:nvSpPr>
              <p:spPr>
                <a:xfrm>
                  <a:off x="1724955" y="3193860"/>
                  <a:ext cx="32816" cy="43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1128" extrusionOk="0">
                      <a:moveTo>
                        <a:pt x="765" y="0"/>
                      </a:moveTo>
                      <a:cubicBezTo>
                        <a:pt x="752" y="0"/>
                        <a:pt x="739" y="6"/>
                        <a:pt x="729" y="19"/>
                      </a:cubicBezTo>
                      <a:cubicBezTo>
                        <a:pt x="455" y="317"/>
                        <a:pt x="109" y="638"/>
                        <a:pt x="14" y="1055"/>
                      </a:cubicBezTo>
                      <a:cubicBezTo>
                        <a:pt x="0" y="1097"/>
                        <a:pt x="36" y="1127"/>
                        <a:pt x="73" y="1127"/>
                      </a:cubicBezTo>
                      <a:cubicBezTo>
                        <a:pt x="98" y="1127"/>
                        <a:pt x="124" y="1113"/>
                        <a:pt x="133" y="1079"/>
                      </a:cubicBezTo>
                      <a:cubicBezTo>
                        <a:pt x="181" y="888"/>
                        <a:pt x="276" y="710"/>
                        <a:pt x="407" y="555"/>
                      </a:cubicBezTo>
                      <a:cubicBezTo>
                        <a:pt x="538" y="400"/>
                        <a:pt x="681" y="257"/>
                        <a:pt x="812" y="114"/>
                      </a:cubicBezTo>
                      <a:cubicBezTo>
                        <a:pt x="858" y="68"/>
                        <a:pt x="811" y="0"/>
                        <a:pt x="7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69"/>
                <p:cNvSpPr/>
                <p:nvPr/>
              </p:nvSpPr>
              <p:spPr>
                <a:xfrm>
                  <a:off x="1624097" y="3092964"/>
                  <a:ext cx="78010" cy="2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2" h="688" extrusionOk="0">
                      <a:moveTo>
                        <a:pt x="767" y="1"/>
                      </a:moveTo>
                      <a:cubicBezTo>
                        <a:pt x="529" y="1"/>
                        <a:pt x="292" y="59"/>
                        <a:pt x="82" y="172"/>
                      </a:cubicBezTo>
                      <a:cubicBezTo>
                        <a:pt x="0" y="223"/>
                        <a:pt x="51" y="336"/>
                        <a:pt x="135" y="336"/>
                      </a:cubicBezTo>
                      <a:cubicBezTo>
                        <a:pt x="148" y="336"/>
                        <a:pt x="163" y="333"/>
                        <a:pt x="178" y="327"/>
                      </a:cubicBezTo>
                      <a:cubicBezTo>
                        <a:pt x="360" y="231"/>
                        <a:pt x="559" y="184"/>
                        <a:pt x="762" y="184"/>
                      </a:cubicBezTo>
                      <a:cubicBezTo>
                        <a:pt x="864" y="184"/>
                        <a:pt x="967" y="196"/>
                        <a:pt x="1071" y="219"/>
                      </a:cubicBezTo>
                      <a:cubicBezTo>
                        <a:pt x="1368" y="255"/>
                        <a:pt x="1642" y="410"/>
                        <a:pt x="1833" y="648"/>
                      </a:cubicBezTo>
                      <a:cubicBezTo>
                        <a:pt x="1854" y="676"/>
                        <a:pt x="1882" y="687"/>
                        <a:pt x="1909" y="687"/>
                      </a:cubicBezTo>
                      <a:cubicBezTo>
                        <a:pt x="1976" y="687"/>
                        <a:pt x="2041" y="620"/>
                        <a:pt x="1999" y="553"/>
                      </a:cubicBezTo>
                      <a:cubicBezTo>
                        <a:pt x="1773" y="267"/>
                        <a:pt x="1464" y="88"/>
                        <a:pt x="1106" y="41"/>
                      </a:cubicBezTo>
                      <a:cubicBezTo>
                        <a:pt x="995" y="14"/>
                        <a:pt x="881" y="1"/>
                        <a:pt x="7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69"/>
                <p:cNvSpPr/>
                <p:nvPr/>
              </p:nvSpPr>
              <p:spPr>
                <a:xfrm>
                  <a:off x="1799910" y="3169486"/>
                  <a:ext cx="42940" cy="4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" h="1184" extrusionOk="0">
                      <a:moveTo>
                        <a:pt x="138" y="0"/>
                      </a:moveTo>
                      <a:cubicBezTo>
                        <a:pt x="35" y="0"/>
                        <a:pt x="0" y="159"/>
                        <a:pt x="112" y="181"/>
                      </a:cubicBezTo>
                      <a:cubicBezTo>
                        <a:pt x="314" y="252"/>
                        <a:pt x="517" y="371"/>
                        <a:pt x="672" y="526"/>
                      </a:cubicBezTo>
                      <a:cubicBezTo>
                        <a:pt x="755" y="598"/>
                        <a:pt x="814" y="693"/>
                        <a:pt x="874" y="800"/>
                      </a:cubicBezTo>
                      <a:cubicBezTo>
                        <a:pt x="922" y="871"/>
                        <a:pt x="945" y="967"/>
                        <a:pt x="934" y="1062"/>
                      </a:cubicBezTo>
                      <a:cubicBezTo>
                        <a:pt x="922" y="1110"/>
                        <a:pt x="957" y="1157"/>
                        <a:pt x="1005" y="1181"/>
                      </a:cubicBezTo>
                      <a:cubicBezTo>
                        <a:pt x="1011" y="1183"/>
                        <a:pt x="1017" y="1183"/>
                        <a:pt x="1024" y="1183"/>
                      </a:cubicBezTo>
                      <a:cubicBezTo>
                        <a:pt x="1064" y="1183"/>
                        <a:pt x="1102" y="1151"/>
                        <a:pt x="1112" y="1110"/>
                      </a:cubicBezTo>
                      <a:cubicBezTo>
                        <a:pt x="1124" y="848"/>
                        <a:pt x="1017" y="586"/>
                        <a:pt x="814" y="419"/>
                      </a:cubicBezTo>
                      <a:cubicBezTo>
                        <a:pt x="636" y="229"/>
                        <a:pt x="410" y="86"/>
                        <a:pt x="160" y="2"/>
                      </a:cubicBezTo>
                      <a:cubicBezTo>
                        <a:pt x="152" y="1"/>
                        <a:pt x="145" y="0"/>
                        <a:pt x="1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69"/>
                <p:cNvSpPr/>
                <p:nvPr/>
              </p:nvSpPr>
              <p:spPr>
                <a:xfrm>
                  <a:off x="1598042" y="3175751"/>
                  <a:ext cx="76940" cy="39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4" h="1045" extrusionOk="0">
                      <a:moveTo>
                        <a:pt x="105" y="1"/>
                      </a:moveTo>
                      <a:cubicBezTo>
                        <a:pt x="53" y="1"/>
                        <a:pt x="0" y="42"/>
                        <a:pt x="14" y="112"/>
                      </a:cubicBezTo>
                      <a:cubicBezTo>
                        <a:pt x="110" y="493"/>
                        <a:pt x="395" y="803"/>
                        <a:pt x="764" y="946"/>
                      </a:cubicBezTo>
                      <a:cubicBezTo>
                        <a:pt x="935" y="1012"/>
                        <a:pt x="1115" y="1045"/>
                        <a:pt x="1297" y="1045"/>
                      </a:cubicBezTo>
                      <a:cubicBezTo>
                        <a:pt x="1508" y="1045"/>
                        <a:pt x="1721" y="1000"/>
                        <a:pt x="1919" y="910"/>
                      </a:cubicBezTo>
                      <a:cubicBezTo>
                        <a:pt x="2013" y="879"/>
                        <a:pt x="1952" y="747"/>
                        <a:pt x="1863" y="747"/>
                      </a:cubicBezTo>
                      <a:cubicBezTo>
                        <a:pt x="1850" y="747"/>
                        <a:pt x="1837" y="749"/>
                        <a:pt x="1824" y="755"/>
                      </a:cubicBezTo>
                      <a:cubicBezTo>
                        <a:pt x="1659" y="827"/>
                        <a:pt x="1481" y="862"/>
                        <a:pt x="1305" y="862"/>
                      </a:cubicBezTo>
                      <a:cubicBezTo>
                        <a:pt x="807" y="862"/>
                        <a:pt x="325" y="583"/>
                        <a:pt x="193" y="65"/>
                      </a:cubicBezTo>
                      <a:cubicBezTo>
                        <a:pt x="178" y="21"/>
                        <a:pt x="142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69"/>
                <p:cNvSpPr/>
                <p:nvPr/>
              </p:nvSpPr>
              <p:spPr>
                <a:xfrm>
                  <a:off x="1751850" y="3242111"/>
                  <a:ext cx="55508" cy="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" h="1032" extrusionOk="0">
                      <a:moveTo>
                        <a:pt x="96" y="0"/>
                      </a:moveTo>
                      <a:cubicBezTo>
                        <a:pt x="48" y="0"/>
                        <a:pt x="1" y="30"/>
                        <a:pt x="1" y="90"/>
                      </a:cubicBezTo>
                      <a:cubicBezTo>
                        <a:pt x="13" y="399"/>
                        <a:pt x="179" y="697"/>
                        <a:pt x="453" y="875"/>
                      </a:cubicBezTo>
                      <a:cubicBezTo>
                        <a:pt x="615" y="979"/>
                        <a:pt x="809" y="1032"/>
                        <a:pt x="1004" y="1032"/>
                      </a:cubicBezTo>
                      <a:cubicBezTo>
                        <a:pt x="1124" y="1032"/>
                        <a:pt x="1245" y="1012"/>
                        <a:pt x="1358" y="971"/>
                      </a:cubicBezTo>
                      <a:cubicBezTo>
                        <a:pt x="1453" y="939"/>
                        <a:pt x="1427" y="796"/>
                        <a:pt x="1345" y="796"/>
                      </a:cubicBezTo>
                      <a:cubicBezTo>
                        <a:pt x="1335" y="796"/>
                        <a:pt x="1323" y="798"/>
                        <a:pt x="1310" y="804"/>
                      </a:cubicBezTo>
                      <a:cubicBezTo>
                        <a:pt x="1215" y="836"/>
                        <a:pt x="1117" y="852"/>
                        <a:pt x="1018" y="852"/>
                      </a:cubicBezTo>
                      <a:cubicBezTo>
                        <a:pt x="859" y="852"/>
                        <a:pt x="700" y="809"/>
                        <a:pt x="560" y="721"/>
                      </a:cubicBezTo>
                      <a:cubicBezTo>
                        <a:pt x="334" y="590"/>
                        <a:pt x="191" y="340"/>
                        <a:pt x="191" y="90"/>
                      </a:cubicBezTo>
                      <a:cubicBezTo>
                        <a:pt x="191" y="30"/>
                        <a:pt x="144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69"/>
                <p:cNvSpPr/>
                <p:nvPr/>
              </p:nvSpPr>
              <p:spPr>
                <a:xfrm>
                  <a:off x="1511664" y="3305682"/>
                  <a:ext cx="38776" cy="67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1755" extrusionOk="0">
                      <a:moveTo>
                        <a:pt x="83" y="1"/>
                      </a:moveTo>
                      <a:cubicBezTo>
                        <a:pt x="43" y="1"/>
                        <a:pt x="1" y="44"/>
                        <a:pt x="25" y="93"/>
                      </a:cubicBezTo>
                      <a:cubicBezTo>
                        <a:pt x="311" y="640"/>
                        <a:pt x="501" y="1247"/>
                        <a:pt x="894" y="1736"/>
                      </a:cubicBezTo>
                      <a:cubicBezTo>
                        <a:pt x="905" y="1749"/>
                        <a:pt x="917" y="1754"/>
                        <a:pt x="930" y="1754"/>
                      </a:cubicBezTo>
                      <a:cubicBezTo>
                        <a:pt x="972" y="1754"/>
                        <a:pt x="1015" y="1687"/>
                        <a:pt x="978" y="1640"/>
                      </a:cubicBezTo>
                      <a:cubicBezTo>
                        <a:pt x="597" y="1164"/>
                        <a:pt x="418" y="569"/>
                        <a:pt x="132" y="33"/>
                      </a:cubicBezTo>
                      <a:cubicBezTo>
                        <a:pt x="121" y="10"/>
                        <a:pt x="102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69"/>
                <p:cNvSpPr/>
                <p:nvPr/>
              </p:nvSpPr>
              <p:spPr>
                <a:xfrm>
                  <a:off x="1453900" y="3136019"/>
                  <a:ext cx="20973" cy="60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572" extrusionOk="0">
                      <a:moveTo>
                        <a:pt x="82" y="1"/>
                      </a:moveTo>
                      <a:cubicBezTo>
                        <a:pt x="40" y="1"/>
                        <a:pt x="1" y="59"/>
                        <a:pt x="37" y="104"/>
                      </a:cubicBezTo>
                      <a:cubicBezTo>
                        <a:pt x="192" y="295"/>
                        <a:pt x="311" y="521"/>
                        <a:pt x="358" y="771"/>
                      </a:cubicBezTo>
                      <a:cubicBezTo>
                        <a:pt x="394" y="1009"/>
                        <a:pt x="418" y="1259"/>
                        <a:pt x="418" y="1509"/>
                      </a:cubicBezTo>
                      <a:cubicBezTo>
                        <a:pt x="418" y="1551"/>
                        <a:pt x="451" y="1572"/>
                        <a:pt x="483" y="1572"/>
                      </a:cubicBezTo>
                      <a:cubicBezTo>
                        <a:pt x="516" y="1572"/>
                        <a:pt x="549" y="1551"/>
                        <a:pt x="549" y="1509"/>
                      </a:cubicBezTo>
                      <a:cubicBezTo>
                        <a:pt x="537" y="1236"/>
                        <a:pt x="513" y="974"/>
                        <a:pt x="477" y="712"/>
                      </a:cubicBezTo>
                      <a:cubicBezTo>
                        <a:pt x="418" y="462"/>
                        <a:pt x="299" y="223"/>
                        <a:pt x="120" y="21"/>
                      </a:cubicBezTo>
                      <a:cubicBezTo>
                        <a:pt x="109" y="7"/>
                        <a:pt x="95" y="1"/>
                        <a:pt x="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92" name="Google Shape;2192;p69"/>
              <p:cNvSpPr/>
              <p:nvPr/>
            </p:nvSpPr>
            <p:spPr>
              <a:xfrm>
                <a:off x="1390711" y="3368336"/>
                <a:ext cx="204269" cy="53942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1412" extrusionOk="0">
                    <a:moveTo>
                      <a:pt x="167" y="0"/>
                    </a:moveTo>
                    <a:lnTo>
                      <a:pt x="167" y="0"/>
                    </a:lnTo>
                    <a:cubicBezTo>
                      <a:pt x="0" y="631"/>
                      <a:pt x="1810" y="1131"/>
                      <a:pt x="2262" y="1239"/>
                    </a:cubicBezTo>
                    <a:cubicBezTo>
                      <a:pt x="2744" y="1358"/>
                      <a:pt x="3163" y="1412"/>
                      <a:pt x="3553" y="1412"/>
                    </a:cubicBezTo>
                    <a:cubicBezTo>
                      <a:pt x="4174" y="1412"/>
                      <a:pt x="4724" y="1275"/>
                      <a:pt x="5346" y="1048"/>
                    </a:cubicBezTo>
                    <a:cubicBezTo>
                      <a:pt x="5191" y="941"/>
                      <a:pt x="5025" y="846"/>
                      <a:pt x="4846" y="774"/>
                    </a:cubicBezTo>
                    <a:cubicBezTo>
                      <a:pt x="4560" y="691"/>
                      <a:pt x="4227" y="727"/>
                      <a:pt x="3929" y="691"/>
                    </a:cubicBezTo>
                    <a:cubicBezTo>
                      <a:pt x="3263" y="584"/>
                      <a:pt x="2584" y="572"/>
                      <a:pt x="1929" y="465"/>
                    </a:cubicBezTo>
                    <a:cubicBezTo>
                      <a:pt x="1334" y="358"/>
                      <a:pt x="762" y="107"/>
                      <a:pt x="1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9"/>
              <p:cNvSpPr/>
              <p:nvPr/>
            </p:nvSpPr>
            <p:spPr>
              <a:xfrm>
                <a:off x="1569924" y="3408373"/>
                <a:ext cx="117396" cy="131913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453" extrusionOk="0">
                    <a:moveTo>
                      <a:pt x="655" y="0"/>
                    </a:moveTo>
                    <a:cubicBezTo>
                      <a:pt x="429" y="83"/>
                      <a:pt x="203" y="143"/>
                      <a:pt x="0" y="202"/>
                    </a:cubicBezTo>
                    <a:cubicBezTo>
                      <a:pt x="834" y="1274"/>
                      <a:pt x="1691" y="2310"/>
                      <a:pt x="2429" y="3453"/>
                    </a:cubicBezTo>
                    <a:cubicBezTo>
                      <a:pt x="2620" y="2965"/>
                      <a:pt x="2834" y="2465"/>
                      <a:pt x="3072" y="1953"/>
                    </a:cubicBezTo>
                    <a:cubicBezTo>
                      <a:pt x="2643" y="1465"/>
                      <a:pt x="1393" y="476"/>
                      <a:pt x="655" y="0"/>
                    </a:cubicBezTo>
                    <a:close/>
                  </a:path>
                </a:pathLst>
              </a:custGeom>
              <a:solidFill>
                <a:srgbClr val="6E6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9"/>
              <p:cNvSpPr/>
              <p:nvPr/>
            </p:nvSpPr>
            <p:spPr>
              <a:xfrm>
                <a:off x="1276521" y="3366502"/>
                <a:ext cx="131951" cy="71897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882" extrusionOk="0">
                    <a:moveTo>
                      <a:pt x="2705" y="1"/>
                    </a:moveTo>
                    <a:cubicBezTo>
                      <a:pt x="2096" y="1"/>
                      <a:pt x="1538" y="234"/>
                      <a:pt x="989" y="477"/>
                    </a:cubicBezTo>
                    <a:cubicBezTo>
                      <a:pt x="334" y="763"/>
                      <a:pt x="203" y="1275"/>
                      <a:pt x="1" y="1882"/>
                    </a:cubicBezTo>
                    <a:cubicBezTo>
                      <a:pt x="1096" y="1263"/>
                      <a:pt x="2275" y="941"/>
                      <a:pt x="3454" y="572"/>
                    </a:cubicBezTo>
                    <a:cubicBezTo>
                      <a:pt x="3239" y="406"/>
                      <a:pt x="3108" y="239"/>
                      <a:pt x="3156" y="48"/>
                    </a:cubicBezTo>
                    <a:cubicBezTo>
                      <a:pt x="3084" y="36"/>
                      <a:pt x="3013" y="25"/>
                      <a:pt x="2942" y="13"/>
                    </a:cubicBezTo>
                    <a:cubicBezTo>
                      <a:pt x="2862" y="5"/>
                      <a:pt x="2783" y="1"/>
                      <a:pt x="27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9"/>
              <p:cNvSpPr/>
              <p:nvPr/>
            </p:nvSpPr>
            <p:spPr>
              <a:xfrm>
                <a:off x="1073392" y="3388354"/>
                <a:ext cx="589350" cy="619988"/>
              </a:xfrm>
              <a:custGeom>
                <a:avLst/>
                <a:gdLst/>
                <a:ahLst/>
                <a:cxnLst/>
                <a:rect l="l" t="t" r="r" b="b"/>
                <a:pathLst>
                  <a:path w="15427" h="16229" extrusionOk="0">
                    <a:moveTo>
                      <a:pt x="8771" y="0"/>
                    </a:moveTo>
                    <a:cubicBezTo>
                      <a:pt x="7592" y="369"/>
                      <a:pt x="6413" y="691"/>
                      <a:pt x="5318" y="1310"/>
                    </a:cubicBezTo>
                    <a:cubicBezTo>
                      <a:pt x="5270" y="1465"/>
                      <a:pt x="5211" y="1631"/>
                      <a:pt x="5151" y="1798"/>
                    </a:cubicBezTo>
                    <a:cubicBezTo>
                      <a:pt x="4496" y="3358"/>
                      <a:pt x="3829" y="4894"/>
                      <a:pt x="3151" y="6453"/>
                    </a:cubicBezTo>
                    <a:cubicBezTo>
                      <a:pt x="2472" y="8037"/>
                      <a:pt x="972" y="10323"/>
                      <a:pt x="972" y="12073"/>
                    </a:cubicBezTo>
                    <a:cubicBezTo>
                      <a:pt x="196" y="12144"/>
                      <a:pt x="1" y="13491"/>
                      <a:pt x="145" y="13491"/>
                    </a:cubicBezTo>
                    <a:cubicBezTo>
                      <a:pt x="147" y="13491"/>
                      <a:pt x="148" y="13490"/>
                      <a:pt x="150" y="13490"/>
                    </a:cubicBezTo>
                    <a:cubicBezTo>
                      <a:pt x="1218" y="13270"/>
                      <a:pt x="2302" y="13159"/>
                      <a:pt x="3387" y="13159"/>
                    </a:cubicBezTo>
                    <a:cubicBezTo>
                      <a:pt x="4528" y="13159"/>
                      <a:pt x="5671" y="13281"/>
                      <a:pt x="6794" y="13526"/>
                    </a:cubicBezTo>
                    <a:cubicBezTo>
                      <a:pt x="8818" y="13978"/>
                      <a:pt x="11378" y="14764"/>
                      <a:pt x="12878" y="16228"/>
                    </a:cubicBezTo>
                    <a:cubicBezTo>
                      <a:pt x="12973" y="15907"/>
                      <a:pt x="12950" y="15562"/>
                      <a:pt x="12807" y="15252"/>
                    </a:cubicBezTo>
                    <a:cubicBezTo>
                      <a:pt x="12747" y="15157"/>
                      <a:pt x="12700" y="15050"/>
                      <a:pt x="12676" y="14943"/>
                    </a:cubicBezTo>
                    <a:cubicBezTo>
                      <a:pt x="12688" y="14800"/>
                      <a:pt x="12723" y="14657"/>
                      <a:pt x="12783" y="14514"/>
                    </a:cubicBezTo>
                    <a:cubicBezTo>
                      <a:pt x="12866" y="14252"/>
                      <a:pt x="12866" y="13954"/>
                      <a:pt x="12783" y="13680"/>
                    </a:cubicBezTo>
                    <a:cubicBezTo>
                      <a:pt x="13140" y="13680"/>
                      <a:pt x="13319" y="13240"/>
                      <a:pt x="13271" y="12883"/>
                    </a:cubicBezTo>
                    <a:cubicBezTo>
                      <a:pt x="13200" y="12371"/>
                      <a:pt x="13093" y="12180"/>
                      <a:pt x="13188" y="11692"/>
                    </a:cubicBezTo>
                    <a:cubicBezTo>
                      <a:pt x="13295" y="11156"/>
                      <a:pt x="13640" y="10632"/>
                      <a:pt x="13771" y="10073"/>
                    </a:cubicBezTo>
                    <a:cubicBezTo>
                      <a:pt x="14164" y="8287"/>
                      <a:pt x="14533" y="6251"/>
                      <a:pt x="15426" y="3977"/>
                    </a:cubicBezTo>
                    <a:cubicBezTo>
                      <a:pt x="14688" y="2834"/>
                      <a:pt x="13831" y="1798"/>
                      <a:pt x="12997" y="738"/>
                    </a:cubicBezTo>
                    <a:cubicBezTo>
                      <a:pt x="12622" y="834"/>
                      <a:pt x="12259" y="887"/>
                      <a:pt x="11868" y="887"/>
                    </a:cubicBezTo>
                    <a:cubicBezTo>
                      <a:pt x="11476" y="887"/>
                      <a:pt x="11057" y="834"/>
                      <a:pt x="10568" y="715"/>
                    </a:cubicBezTo>
                    <a:cubicBezTo>
                      <a:pt x="10247" y="643"/>
                      <a:pt x="9271" y="369"/>
                      <a:pt x="87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96" name="Google Shape;2196;p69"/>
              <p:cNvGrpSpPr/>
              <p:nvPr/>
            </p:nvGrpSpPr>
            <p:grpSpPr>
              <a:xfrm>
                <a:off x="914465" y="3348661"/>
                <a:ext cx="835623" cy="1050218"/>
                <a:chOff x="914465" y="3348661"/>
                <a:chExt cx="835623" cy="1050218"/>
              </a:xfrm>
            </p:grpSpPr>
            <p:sp>
              <p:nvSpPr>
                <p:cNvPr id="2197" name="Google Shape;2197;p69"/>
                <p:cNvSpPr/>
                <p:nvPr/>
              </p:nvSpPr>
              <p:spPr>
                <a:xfrm>
                  <a:off x="1387349" y="3348661"/>
                  <a:ext cx="34841" cy="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583" extrusionOk="0">
                      <a:moveTo>
                        <a:pt x="91" y="0"/>
                      </a:moveTo>
                      <a:cubicBezTo>
                        <a:pt x="23" y="0"/>
                        <a:pt x="0" y="101"/>
                        <a:pt x="76" y="122"/>
                      </a:cubicBezTo>
                      <a:lnTo>
                        <a:pt x="64" y="122"/>
                      </a:lnTo>
                      <a:cubicBezTo>
                        <a:pt x="326" y="253"/>
                        <a:pt x="564" y="396"/>
                        <a:pt x="791" y="575"/>
                      </a:cubicBezTo>
                      <a:cubicBezTo>
                        <a:pt x="801" y="580"/>
                        <a:pt x="810" y="582"/>
                        <a:pt x="820" y="582"/>
                      </a:cubicBezTo>
                      <a:cubicBezTo>
                        <a:pt x="876" y="582"/>
                        <a:pt x="912" y="498"/>
                        <a:pt x="850" y="468"/>
                      </a:cubicBezTo>
                      <a:cubicBezTo>
                        <a:pt x="624" y="289"/>
                        <a:pt x="374" y="134"/>
                        <a:pt x="112" y="3"/>
                      </a:cubicBezTo>
                      <a:cubicBezTo>
                        <a:pt x="104" y="1"/>
                        <a:pt x="97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69"/>
                <p:cNvSpPr/>
                <p:nvPr/>
              </p:nvSpPr>
              <p:spPr>
                <a:xfrm>
                  <a:off x="1139179" y="3897075"/>
                  <a:ext cx="58335" cy="290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" h="7605" extrusionOk="0">
                      <a:moveTo>
                        <a:pt x="1456" y="1"/>
                      </a:moveTo>
                      <a:cubicBezTo>
                        <a:pt x="1432" y="1"/>
                        <a:pt x="1410" y="14"/>
                        <a:pt x="1405" y="43"/>
                      </a:cubicBezTo>
                      <a:cubicBezTo>
                        <a:pt x="810" y="1960"/>
                        <a:pt x="36" y="3913"/>
                        <a:pt x="12" y="5948"/>
                      </a:cubicBezTo>
                      <a:cubicBezTo>
                        <a:pt x="0" y="6496"/>
                        <a:pt x="60" y="7032"/>
                        <a:pt x="202" y="7556"/>
                      </a:cubicBezTo>
                      <a:cubicBezTo>
                        <a:pt x="212" y="7590"/>
                        <a:pt x="236" y="7604"/>
                        <a:pt x="260" y="7604"/>
                      </a:cubicBezTo>
                      <a:cubicBezTo>
                        <a:pt x="294" y="7604"/>
                        <a:pt x="329" y="7574"/>
                        <a:pt x="322" y="7532"/>
                      </a:cubicBezTo>
                      <a:cubicBezTo>
                        <a:pt x="60" y="6568"/>
                        <a:pt x="107" y="5556"/>
                        <a:pt x="262" y="4579"/>
                      </a:cubicBezTo>
                      <a:cubicBezTo>
                        <a:pt x="441" y="3567"/>
                        <a:pt x="703" y="2579"/>
                        <a:pt x="1024" y="1603"/>
                      </a:cubicBezTo>
                      <a:cubicBezTo>
                        <a:pt x="1191" y="1091"/>
                        <a:pt x="1357" y="591"/>
                        <a:pt x="1512" y="79"/>
                      </a:cubicBezTo>
                      <a:cubicBezTo>
                        <a:pt x="1526" y="29"/>
                        <a:pt x="1490" y="1"/>
                        <a:pt x="14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69"/>
                <p:cNvSpPr/>
                <p:nvPr/>
              </p:nvSpPr>
              <p:spPr>
                <a:xfrm>
                  <a:off x="1397970" y="3932146"/>
                  <a:ext cx="142839" cy="21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9" h="5602" extrusionOk="0">
                      <a:moveTo>
                        <a:pt x="453" y="0"/>
                      </a:moveTo>
                      <a:cubicBezTo>
                        <a:pt x="426" y="0"/>
                        <a:pt x="400" y="18"/>
                        <a:pt x="394" y="54"/>
                      </a:cubicBezTo>
                      <a:cubicBezTo>
                        <a:pt x="394" y="1042"/>
                        <a:pt x="1" y="2125"/>
                        <a:pt x="477" y="3054"/>
                      </a:cubicBezTo>
                      <a:cubicBezTo>
                        <a:pt x="882" y="3828"/>
                        <a:pt x="1668" y="4352"/>
                        <a:pt x="2394" y="4804"/>
                      </a:cubicBezTo>
                      <a:cubicBezTo>
                        <a:pt x="2811" y="5066"/>
                        <a:pt x="3227" y="5304"/>
                        <a:pt x="3620" y="5590"/>
                      </a:cubicBezTo>
                      <a:cubicBezTo>
                        <a:pt x="3633" y="5598"/>
                        <a:pt x="3645" y="5602"/>
                        <a:pt x="3656" y="5602"/>
                      </a:cubicBezTo>
                      <a:cubicBezTo>
                        <a:pt x="3708" y="5602"/>
                        <a:pt x="3739" y="5522"/>
                        <a:pt x="3680" y="5483"/>
                      </a:cubicBezTo>
                      <a:cubicBezTo>
                        <a:pt x="3001" y="4983"/>
                        <a:pt x="2227" y="4602"/>
                        <a:pt x="1549" y="4078"/>
                      </a:cubicBezTo>
                      <a:cubicBezTo>
                        <a:pt x="1203" y="3816"/>
                        <a:pt x="917" y="3506"/>
                        <a:pt x="679" y="3149"/>
                      </a:cubicBezTo>
                      <a:cubicBezTo>
                        <a:pt x="429" y="2744"/>
                        <a:pt x="322" y="2268"/>
                        <a:pt x="370" y="1792"/>
                      </a:cubicBezTo>
                      <a:cubicBezTo>
                        <a:pt x="394" y="1209"/>
                        <a:pt x="513" y="637"/>
                        <a:pt x="513" y="54"/>
                      </a:cubicBezTo>
                      <a:cubicBezTo>
                        <a:pt x="507" y="18"/>
                        <a:pt x="480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69"/>
                <p:cNvSpPr/>
                <p:nvPr/>
              </p:nvSpPr>
              <p:spPr>
                <a:xfrm>
                  <a:off x="1430290" y="3964848"/>
                  <a:ext cx="62423" cy="5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1498" extrusionOk="0">
                      <a:moveTo>
                        <a:pt x="1560" y="1"/>
                      </a:moveTo>
                      <a:cubicBezTo>
                        <a:pt x="1535" y="1"/>
                        <a:pt x="1510" y="14"/>
                        <a:pt x="1500" y="43"/>
                      </a:cubicBezTo>
                      <a:cubicBezTo>
                        <a:pt x="1381" y="364"/>
                        <a:pt x="1191" y="662"/>
                        <a:pt x="953" y="912"/>
                      </a:cubicBezTo>
                      <a:cubicBezTo>
                        <a:pt x="742" y="1145"/>
                        <a:pt x="468" y="1368"/>
                        <a:pt x="143" y="1368"/>
                      </a:cubicBezTo>
                      <a:cubicBezTo>
                        <a:pt x="119" y="1368"/>
                        <a:pt x="96" y="1367"/>
                        <a:pt x="71" y="1365"/>
                      </a:cubicBezTo>
                      <a:cubicBezTo>
                        <a:pt x="0" y="1365"/>
                        <a:pt x="0" y="1484"/>
                        <a:pt x="71" y="1484"/>
                      </a:cubicBezTo>
                      <a:lnTo>
                        <a:pt x="71" y="1496"/>
                      </a:lnTo>
                      <a:cubicBezTo>
                        <a:pt x="89" y="1497"/>
                        <a:pt x="106" y="1497"/>
                        <a:pt x="123" y="1497"/>
                      </a:cubicBezTo>
                      <a:cubicBezTo>
                        <a:pt x="472" y="1497"/>
                        <a:pt x="797" y="1269"/>
                        <a:pt x="1024" y="1019"/>
                      </a:cubicBezTo>
                      <a:cubicBezTo>
                        <a:pt x="1286" y="745"/>
                        <a:pt x="1488" y="424"/>
                        <a:pt x="1619" y="79"/>
                      </a:cubicBezTo>
                      <a:cubicBezTo>
                        <a:pt x="1633" y="29"/>
                        <a:pt x="1597" y="1"/>
                        <a:pt x="1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69"/>
                <p:cNvSpPr/>
                <p:nvPr/>
              </p:nvSpPr>
              <p:spPr>
                <a:xfrm>
                  <a:off x="1022276" y="3975583"/>
                  <a:ext cx="97378" cy="98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9" h="2570" extrusionOk="0">
                      <a:moveTo>
                        <a:pt x="643" y="0"/>
                      </a:moveTo>
                      <a:cubicBezTo>
                        <a:pt x="560" y="0"/>
                        <a:pt x="560" y="119"/>
                        <a:pt x="643" y="119"/>
                      </a:cubicBezTo>
                      <a:lnTo>
                        <a:pt x="631" y="119"/>
                      </a:lnTo>
                      <a:cubicBezTo>
                        <a:pt x="1128" y="119"/>
                        <a:pt x="1625" y="191"/>
                        <a:pt x="2122" y="191"/>
                      </a:cubicBezTo>
                      <a:cubicBezTo>
                        <a:pt x="2213" y="191"/>
                        <a:pt x="2305" y="188"/>
                        <a:pt x="2397" y="183"/>
                      </a:cubicBezTo>
                      <a:lnTo>
                        <a:pt x="2397" y="183"/>
                      </a:lnTo>
                      <a:cubicBezTo>
                        <a:pt x="2414" y="397"/>
                        <a:pt x="2389" y="621"/>
                        <a:pt x="2322" y="834"/>
                      </a:cubicBezTo>
                      <a:cubicBezTo>
                        <a:pt x="2250" y="1131"/>
                        <a:pt x="2143" y="1417"/>
                        <a:pt x="2012" y="1691"/>
                      </a:cubicBezTo>
                      <a:cubicBezTo>
                        <a:pt x="1917" y="1929"/>
                        <a:pt x="1762" y="2131"/>
                        <a:pt x="1572" y="2310"/>
                      </a:cubicBezTo>
                      <a:cubicBezTo>
                        <a:pt x="1416" y="2405"/>
                        <a:pt x="1244" y="2454"/>
                        <a:pt x="1073" y="2454"/>
                      </a:cubicBezTo>
                      <a:cubicBezTo>
                        <a:pt x="943" y="2454"/>
                        <a:pt x="814" y="2426"/>
                        <a:pt x="691" y="2369"/>
                      </a:cubicBezTo>
                      <a:cubicBezTo>
                        <a:pt x="357" y="2239"/>
                        <a:pt x="155" y="1893"/>
                        <a:pt x="191" y="1548"/>
                      </a:cubicBezTo>
                      <a:cubicBezTo>
                        <a:pt x="191" y="1506"/>
                        <a:pt x="161" y="1485"/>
                        <a:pt x="130" y="1485"/>
                      </a:cubicBezTo>
                      <a:cubicBezTo>
                        <a:pt x="98" y="1485"/>
                        <a:pt x="66" y="1506"/>
                        <a:pt x="60" y="1548"/>
                      </a:cubicBezTo>
                      <a:cubicBezTo>
                        <a:pt x="1" y="2149"/>
                        <a:pt x="544" y="2570"/>
                        <a:pt x="1097" y="2570"/>
                      </a:cubicBezTo>
                      <a:cubicBezTo>
                        <a:pt x="1213" y="2570"/>
                        <a:pt x="1329" y="2552"/>
                        <a:pt x="1441" y="2512"/>
                      </a:cubicBezTo>
                      <a:cubicBezTo>
                        <a:pt x="1691" y="2393"/>
                        <a:pt x="1893" y="2203"/>
                        <a:pt x="2012" y="1965"/>
                      </a:cubicBezTo>
                      <a:cubicBezTo>
                        <a:pt x="2179" y="1667"/>
                        <a:pt x="2310" y="1357"/>
                        <a:pt x="2405" y="1036"/>
                      </a:cubicBezTo>
                      <a:cubicBezTo>
                        <a:pt x="2512" y="738"/>
                        <a:pt x="2548" y="417"/>
                        <a:pt x="2524" y="107"/>
                      </a:cubicBezTo>
                      <a:cubicBezTo>
                        <a:pt x="2512" y="83"/>
                        <a:pt x="2489" y="60"/>
                        <a:pt x="2465" y="60"/>
                      </a:cubicBezTo>
                      <a:cubicBezTo>
                        <a:pt x="2354" y="68"/>
                        <a:pt x="2244" y="72"/>
                        <a:pt x="2134" y="72"/>
                      </a:cubicBezTo>
                      <a:cubicBezTo>
                        <a:pt x="1637" y="72"/>
                        <a:pt x="1140" y="0"/>
                        <a:pt x="6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69"/>
                <p:cNvSpPr/>
                <p:nvPr/>
              </p:nvSpPr>
              <p:spPr>
                <a:xfrm>
                  <a:off x="1221508" y="3990139"/>
                  <a:ext cx="104866" cy="10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5" h="2674" extrusionOk="0">
                      <a:moveTo>
                        <a:pt x="281" y="134"/>
                      </a:moveTo>
                      <a:cubicBezTo>
                        <a:pt x="872" y="282"/>
                        <a:pt x="1496" y="217"/>
                        <a:pt x="2107" y="286"/>
                      </a:cubicBezTo>
                      <a:cubicBezTo>
                        <a:pt x="2167" y="310"/>
                        <a:pt x="2227" y="310"/>
                        <a:pt x="2298" y="310"/>
                      </a:cubicBezTo>
                      <a:cubicBezTo>
                        <a:pt x="2347" y="302"/>
                        <a:pt x="2384" y="282"/>
                        <a:pt x="2430" y="282"/>
                      </a:cubicBezTo>
                      <a:cubicBezTo>
                        <a:pt x="2451" y="282"/>
                        <a:pt x="2474" y="286"/>
                        <a:pt x="2500" y="298"/>
                      </a:cubicBezTo>
                      <a:cubicBezTo>
                        <a:pt x="2643" y="357"/>
                        <a:pt x="2572" y="703"/>
                        <a:pt x="2560" y="834"/>
                      </a:cubicBezTo>
                      <a:cubicBezTo>
                        <a:pt x="2502" y="1180"/>
                        <a:pt x="2388" y="1515"/>
                        <a:pt x="2219" y="1829"/>
                      </a:cubicBezTo>
                      <a:lnTo>
                        <a:pt x="2219" y="1829"/>
                      </a:lnTo>
                      <a:cubicBezTo>
                        <a:pt x="2208" y="1835"/>
                        <a:pt x="2199" y="1844"/>
                        <a:pt x="2191" y="1858"/>
                      </a:cubicBezTo>
                      <a:cubicBezTo>
                        <a:pt x="2036" y="2143"/>
                        <a:pt x="1798" y="2369"/>
                        <a:pt x="1488" y="2500"/>
                      </a:cubicBezTo>
                      <a:cubicBezTo>
                        <a:pt x="1383" y="2533"/>
                        <a:pt x="1274" y="2549"/>
                        <a:pt x="1165" y="2549"/>
                      </a:cubicBezTo>
                      <a:cubicBezTo>
                        <a:pt x="919" y="2549"/>
                        <a:pt x="675" y="2467"/>
                        <a:pt x="476" y="2310"/>
                      </a:cubicBezTo>
                      <a:cubicBezTo>
                        <a:pt x="310" y="2155"/>
                        <a:pt x="202" y="1941"/>
                        <a:pt x="179" y="1715"/>
                      </a:cubicBezTo>
                      <a:cubicBezTo>
                        <a:pt x="131" y="1441"/>
                        <a:pt x="119" y="1155"/>
                        <a:pt x="143" y="881"/>
                      </a:cubicBezTo>
                      <a:cubicBezTo>
                        <a:pt x="154" y="626"/>
                        <a:pt x="207" y="370"/>
                        <a:pt x="281" y="134"/>
                      </a:cubicBezTo>
                      <a:close/>
                      <a:moveTo>
                        <a:pt x="250" y="0"/>
                      </a:moveTo>
                      <a:cubicBezTo>
                        <a:pt x="226" y="0"/>
                        <a:pt x="191" y="12"/>
                        <a:pt x="179" y="48"/>
                      </a:cubicBezTo>
                      <a:cubicBezTo>
                        <a:pt x="95" y="298"/>
                        <a:pt x="48" y="572"/>
                        <a:pt x="24" y="834"/>
                      </a:cubicBezTo>
                      <a:cubicBezTo>
                        <a:pt x="0" y="1143"/>
                        <a:pt x="12" y="1465"/>
                        <a:pt x="72" y="1774"/>
                      </a:cubicBezTo>
                      <a:cubicBezTo>
                        <a:pt x="95" y="2024"/>
                        <a:pt x="214" y="2250"/>
                        <a:pt x="405" y="2405"/>
                      </a:cubicBezTo>
                      <a:cubicBezTo>
                        <a:pt x="631" y="2577"/>
                        <a:pt x="905" y="2673"/>
                        <a:pt x="1185" y="2673"/>
                      </a:cubicBezTo>
                      <a:cubicBezTo>
                        <a:pt x="1274" y="2673"/>
                        <a:pt x="1364" y="2663"/>
                        <a:pt x="1453" y="2643"/>
                      </a:cubicBezTo>
                      <a:cubicBezTo>
                        <a:pt x="1834" y="2548"/>
                        <a:pt x="2119" y="2250"/>
                        <a:pt x="2310" y="1917"/>
                      </a:cubicBezTo>
                      <a:cubicBezTo>
                        <a:pt x="2312" y="1913"/>
                        <a:pt x="2314" y="1910"/>
                        <a:pt x="2316" y="1906"/>
                      </a:cubicBezTo>
                      <a:lnTo>
                        <a:pt x="2316" y="1906"/>
                      </a:lnTo>
                      <a:cubicBezTo>
                        <a:pt x="2503" y="1564"/>
                        <a:pt x="2632" y="1187"/>
                        <a:pt x="2679" y="798"/>
                      </a:cubicBezTo>
                      <a:cubicBezTo>
                        <a:pt x="2712" y="568"/>
                        <a:pt x="2745" y="157"/>
                        <a:pt x="2435" y="157"/>
                      </a:cubicBezTo>
                      <a:cubicBezTo>
                        <a:pt x="2408" y="157"/>
                        <a:pt x="2378" y="160"/>
                        <a:pt x="2346" y="167"/>
                      </a:cubicBezTo>
                      <a:cubicBezTo>
                        <a:pt x="2322" y="179"/>
                        <a:pt x="2298" y="179"/>
                        <a:pt x="2274" y="191"/>
                      </a:cubicBezTo>
                      <a:cubicBezTo>
                        <a:pt x="2238" y="191"/>
                        <a:pt x="2203" y="179"/>
                        <a:pt x="2167" y="167"/>
                      </a:cubicBezTo>
                      <a:cubicBezTo>
                        <a:pt x="2084" y="167"/>
                        <a:pt x="2012" y="155"/>
                        <a:pt x="1929" y="143"/>
                      </a:cubicBezTo>
                      <a:cubicBezTo>
                        <a:pt x="1738" y="131"/>
                        <a:pt x="1548" y="119"/>
                        <a:pt x="1369" y="119"/>
                      </a:cubicBezTo>
                      <a:cubicBezTo>
                        <a:pt x="988" y="119"/>
                        <a:pt x="619" y="83"/>
                        <a:pt x="2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69"/>
                <p:cNvSpPr/>
                <p:nvPr/>
              </p:nvSpPr>
              <p:spPr>
                <a:xfrm>
                  <a:off x="1089132" y="3914610"/>
                  <a:ext cx="323155" cy="3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9" h="921" extrusionOk="0">
                      <a:moveTo>
                        <a:pt x="84" y="1"/>
                      </a:moveTo>
                      <a:cubicBezTo>
                        <a:pt x="0" y="1"/>
                        <a:pt x="0" y="120"/>
                        <a:pt x="84" y="120"/>
                      </a:cubicBezTo>
                      <a:cubicBezTo>
                        <a:pt x="2251" y="120"/>
                        <a:pt x="4429" y="132"/>
                        <a:pt x="6573" y="513"/>
                      </a:cubicBezTo>
                      <a:cubicBezTo>
                        <a:pt x="7168" y="608"/>
                        <a:pt x="7763" y="751"/>
                        <a:pt x="8347" y="917"/>
                      </a:cubicBezTo>
                      <a:cubicBezTo>
                        <a:pt x="8354" y="920"/>
                        <a:pt x="8361" y="921"/>
                        <a:pt x="8368" y="921"/>
                      </a:cubicBezTo>
                      <a:cubicBezTo>
                        <a:pt x="8435" y="921"/>
                        <a:pt x="8458" y="820"/>
                        <a:pt x="8382" y="798"/>
                      </a:cubicBezTo>
                      <a:cubicBezTo>
                        <a:pt x="6287" y="191"/>
                        <a:pt x="4096" y="48"/>
                        <a:pt x="1929" y="13"/>
                      </a:cubicBezTo>
                      <a:cubicBezTo>
                        <a:pt x="1310" y="1"/>
                        <a:pt x="703" y="1"/>
                        <a:pt x="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69"/>
                <p:cNvSpPr/>
                <p:nvPr/>
              </p:nvSpPr>
              <p:spPr>
                <a:xfrm>
                  <a:off x="982697" y="4235292"/>
                  <a:ext cx="71439" cy="11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288" extrusionOk="0">
                      <a:moveTo>
                        <a:pt x="84" y="1"/>
                      </a:moveTo>
                      <a:cubicBezTo>
                        <a:pt x="0" y="1"/>
                        <a:pt x="0" y="120"/>
                        <a:pt x="84" y="120"/>
                      </a:cubicBezTo>
                      <a:cubicBezTo>
                        <a:pt x="655" y="143"/>
                        <a:pt x="1227" y="215"/>
                        <a:pt x="1798" y="286"/>
                      </a:cubicBezTo>
                      <a:cubicBezTo>
                        <a:pt x="1802" y="287"/>
                        <a:pt x="1805" y="287"/>
                        <a:pt x="1808" y="287"/>
                      </a:cubicBezTo>
                      <a:cubicBezTo>
                        <a:pt x="1869" y="287"/>
                        <a:pt x="1866" y="179"/>
                        <a:pt x="1798" y="167"/>
                      </a:cubicBezTo>
                      <a:cubicBezTo>
                        <a:pt x="1227" y="84"/>
                        <a:pt x="655" y="24"/>
                        <a:pt x="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69"/>
                <p:cNvSpPr/>
                <p:nvPr/>
              </p:nvSpPr>
              <p:spPr>
                <a:xfrm>
                  <a:off x="964207" y="4269369"/>
                  <a:ext cx="80378" cy="7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" h="207" extrusionOk="0">
                      <a:moveTo>
                        <a:pt x="104" y="1"/>
                      </a:moveTo>
                      <a:cubicBezTo>
                        <a:pt x="29" y="1"/>
                        <a:pt x="0" y="109"/>
                        <a:pt x="79" y="121"/>
                      </a:cubicBezTo>
                      <a:cubicBezTo>
                        <a:pt x="618" y="180"/>
                        <a:pt x="1165" y="207"/>
                        <a:pt x="1706" y="207"/>
                      </a:cubicBezTo>
                      <a:cubicBezTo>
                        <a:pt x="1811" y="207"/>
                        <a:pt x="1916" y="206"/>
                        <a:pt x="2020" y="204"/>
                      </a:cubicBezTo>
                      <a:cubicBezTo>
                        <a:pt x="2104" y="204"/>
                        <a:pt x="2104" y="85"/>
                        <a:pt x="2020" y="85"/>
                      </a:cubicBezTo>
                      <a:cubicBezTo>
                        <a:pt x="1939" y="86"/>
                        <a:pt x="1857" y="87"/>
                        <a:pt x="1775" y="87"/>
                      </a:cubicBezTo>
                      <a:cubicBezTo>
                        <a:pt x="1223" y="87"/>
                        <a:pt x="665" y="53"/>
                        <a:pt x="115" y="2"/>
                      </a:cubicBezTo>
                      <a:cubicBezTo>
                        <a:pt x="111" y="1"/>
                        <a:pt x="107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69"/>
                <p:cNvSpPr/>
                <p:nvPr/>
              </p:nvSpPr>
              <p:spPr>
                <a:xfrm>
                  <a:off x="936547" y="4301460"/>
                  <a:ext cx="96194" cy="13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" h="342" extrusionOk="0">
                      <a:moveTo>
                        <a:pt x="743" y="1"/>
                      </a:moveTo>
                      <a:cubicBezTo>
                        <a:pt x="514" y="1"/>
                        <a:pt x="287" y="25"/>
                        <a:pt x="65" y="90"/>
                      </a:cubicBezTo>
                      <a:cubicBezTo>
                        <a:pt x="0" y="112"/>
                        <a:pt x="24" y="212"/>
                        <a:pt x="83" y="212"/>
                      </a:cubicBezTo>
                      <a:cubicBezTo>
                        <a:pt x="88" y="212"/>
                        <a:pt x="95" y="211"/>
                        <a:pt x="101" y="209"/>
                      </a:cubicBezTo>
                      <a:cubicBezTo>
                        <a:pt x="319" y="155"/>
                        <a:pt x="544" y="128"/>
                        <a:pt x="771" y="128"/>
                      </a:cubicBezTo>
                      <a:cubicBezTo>
                        <a:pt x="941" y="128"/>
                        <a:pt x="1111" y="143"/>
                        <a:pt x="1280" y="174"/>
                      </a:cubicBezTo>
                      <a:cubicBezTo>
                        <a:pt x="1673" y="221"/>
                        <a:pt x="2054" y="293"/>
                        <a:pt x="2435" y="340"/>
                      </a:cubicBezTo>
                      <a:cubicBezTo>
                        <a:pt x="2439" y="341"/>
                        <a:pt x="2442" y="341"/>
                        <a:pt x="2446" y="341"/>
                      </a:cubicBezTo>
                      <a:cubicBezTo>
                        <a:pt x="2518" y="341"/>
                        <a:pt x="2514" y="233"/>
                        <a:pt x="2435" y="221"/>
                      </a:cubicBezTo>
                      <a:lnTo>
                        <a:pt x="2447" y="221"/>
                      </a:lnTo>
                      <a:cubicBezTo>
                        <a:pt x="1895" y="153"/>
                        <a:pt x="1313" y="1"/>
                        <a:pt x="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69"/>
                <p:cNvSpPr/>
                <p:nvPr/>
              </p:nvSpPr>
              <p:spPr>
                <a:xfrm>
                  <a:off x="923252" y="4346235"/>
                  <a:ext cx="69338" cy="12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5" h="336" extrusionOk="0">
                      <a:moveTo>
                        <a:pt x="94" y="1"/>
                      </a:moveTo>
                      <a:cubicBezTo>
                        <a:pt x="29" y="1"/>
                        <a:pt x="1" y="109"/>
                        <a:pt x="80" y="121"/>
                      </a:cubicBezTo>
                      <a:cubicBezTo>
                        <a:pt x="616" y="192"/>
                        <a:pt x="1163" y="228"/>
                        <a:pt x="1699" y="335"/>
                      </a:cubicBezTo>
                      <a:cubicBezTo>
                        <a:pt x="1703" y="336"/>
                        <a:pt x="1707" y="336"/>
                        <a:pt x="1711" y="336"/>
                      </a:cubicBezTo>
                      <a:cubicBezTo>
                        <a:pt x="1786" y="336"/>
                        <a:pt x="1814" y="227"/>
                        <a:pt x="1735" y="216"/>
                      </a:cubicBezTo>
                      <a:cubicBezTo>
                        <a:pt x="1199" y="121"/>
                        <a:pt x="651" y="73"/>
                        <a:pt x="104" y="2"/>
                      </a:cubicBezTo>
                      <a:cubicBezTo>
                        <a:pt x="100" y="1"/>
                        <a:pt x="97" y="1"/>
                        <a:pt x="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69"/>
                <p:cNvSpPr/>
                <p:nvPr/>
              </p:nvSpPr>
              <p:spPr>
                <a:xfrm>
                  <a:off x="914465" y="4379358"/>
                  <a:ext cx="62805" cy="12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327" extrusionOk="0">
                      <a:moveTo>
                        <a:pt x="209" y="1"/>
                      </a:moveTo>
                      <a:cubicBezTo>
                        <a:pt x="167" y="1"/>
                        <a:pt x="125" y="2"/>
                        <a:pt x="84" y="4"/>
                      </a:cubicBezTo>
                      <a:cubicBezTo>
                        <a:pt x="0" y="4"/>
                        <a:pt x="0" y="123"/>
                        <a:pt x="84" y="123"/>
                      </a:cubicBezTo>
                      <a:cubicBezTo>
                        <a:pt x="334" y="123"/>
                        <a:pt x="584" y="147"/>
                        <a:pt x="822" y="206"/>
                      </a:cubicBezTo>
                      <a:cubicBezTo>
                        <a:pt x="1072" y="254"/>
                        <a:pt x="1322" y="302"/>
                        <a:pt x="1572" y="325"/>
                      </a:cubicBezTo>
                      <a:cubicBezTo>
                        <a:pt x="1575" y="326"/>
                        <a:pt x="1578" y="326"/>
                        <a:pt x="1581" y="326"/>
                      </a:cubicBezTo>
                      <a:cubicBezTo>
                        <a:pt x="1643" y="326"/>
                        <a:pt x="1640" y="206"/>
                        <a:pt x="1572" y="206"/>
                      </a:cubicBezTo>
                      <a:cubicBezTo>
                        <a:pt x="1322" y="171"/>
                        <a:pt x="1072" y="135"/>
                        <a:pt x="822" y="75"/>
                      </a:cubicBezTo>
                      <a:cubicBezTo>
                        <a:pt x="623" y="26"/>
                        <a:pt x="417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69"/>
                <p:cNvSpPr/>
                <p:nvPr/>
              </p:nvSpPr>
              <p:spPr>
                <a:xfrm>
                  <a:off x="1614928" y="4213477"/>
                  <a:ext cx="135160" cy="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39" extrusionOk="0">
                      <a:moveTo>
                        <a:pt x="84" y="0"/>
                      </a:moveTo>
                      <a:cubicBezTo>
                        <a:pt x="1" y="0"/>
                        <a:pt x="1" y="119"/>
                        <a:pt x="84" y="119"/>
                      </a:cubicBezTo>
                      <a:cubicBezTo>
                        <a:pt x="1215" y="119"/>
                        <a:pt x="2335" y="143"/>
                        <a:pt x="3454" y="238"/>
                      </a:cubicBezTo>
                      <a:cubicBezTo>
                        <a:pt x="3537" y="238"/>
                        <a:pt x="3537" y="119"/>
                        <a:pt x="3454" y="119"/>
                      </a:cubicBezTo>
                      <a:cubicBezTo>
                        <a:pt x="2335" y="24"/>
                        <a:pt x="1215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69"/>
                <p:cNvSpPr/>
                <p:nvPr/>
              </p:nvSpPr>
              <p:spPr>
                <a:xfrm>
                  <a:off x="1187774" y="4241404"/>
                  <a:ext cx="66014" cy="28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758" extrusionOk="0">
                      <a:moveTo>
                        <a:pt x="96" y="0"/>
                      </a:moveTo>
                      <a:cubicBezTo>
                        <a:pt x="44" y="0"/>
                        <a:pt x="0" y="84"/>
                        <a:pt x="62" y="114"/>
                      </a:cubicBezTo>
                      <a:cubicBezTo>
                        <a:pt x="562" y="364"/>
                        <a:pt x="1121" y="460"/>
                        <a:pt x="1609" y="745"/>
                      </a:cubicBezTo>
                      <a:cubicBezTo>
                        <a:pt x="1622" y="754"/>
                        <a:pt x="1634" y="757"/>
                        <a:pt x="1645" y="757"/>
                      </a:cubicBezTo>
                      <a:cubicBezTo>
                        <a:pt x="1698" y="757"/>
                        <a:pt x="1728" y="678"/>
                        <a:pt x="1669" y="638"/>
                      </a:cubicBezTo>
                      <a:cubicBezTo>
                        <a:pt x="1193" y="353"/>
                        <a:pt x="633" y="257"/>
                        <a:pt x="121" y="7"/>
                      </a:cubicBezTo>
                      <a:cubicBezTo>
                        <a:pt x="113" y="2"/>
                        <a:pt x="104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69"/>
                <p:cNvSpPr/>
                <p:nvPr/>
              </p:nvSpPr>
              <p:spPr>
                <a:xfrm>
                  <a:off x="1147125" y="4268834"/>
                  <a:ext cx="69108" cy="31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" h="829" extrusionOk="0">
                      <a:moveTo>
                        <a:pt x="83" y="1"/>
                      </a:moveTo>
                      <a:cubicBezTo>
                        <a:pt x="25" y="1"/>
                        <a:pt x="1" y="101"/>
                        <a:pt x="66" y="123"/>
                      </a:cubicBezTo>
                      <a:cubicBezTo>
                        <a:pt x="649" y="242"/>
                        <a:pt x="1137" y="647"/>
                        <a:pt x="1709" y="825"/>
                      </a:cubicBezTo>
                      <a:cubicBezTo>
                        <a:pt x="1715" y="827"/>
                        <a:pt x="1722" y="828"/>
                        <a:pt x="1727" y="828"/>
                      </a:cubicBezTo>
                      <a:cubicBezTo>
                        <a:pt x="1786" y="828"/>
                        <a:pt x="1809" y="728"/>
                        <a:pt x="1733" y="706"/>
                      </a:cubicBezTo>
                      <a:cubicBezTo>
                        <a:pt x="1173" y="528"/>
                        <a:pt x="697" y="123"/>
                        <a:pt x="102" y="4"/>
                      </a:cubicBezTo>
                      <a:cubicBezTo>
                        <a:pt x="95" y="2"/>
                        <a:pt x="89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69"/>
                <p:cNvSpPr/>
                <p:nvPr/>
              </p:nvSpPr>
              <p:spPr>
                <a:xfrm>
                  <a:off x="1118129" y="4300085"/>
                  <a:ext cx="61850" cy="2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592" extrusionOk="0">
                      <a:moveTo>
                        <a:pt x="73" y="1"/>
                      </a:moveTo>
                      <a:cubicBezTo>
                        <a:pt x="20" y="1"/>
                        <a:pt x="1" y="94"/>
                        <a:pt x="63" y="114"/>
                      </a:cubicBezTo>
                      <a:cubicBezTo>
                        <a:pt x="551" y="281"/>
                        <a:pt x="1027" y="448"/>
                        <a:pt x="1515" y="591"/>
                      </a:cubicBezTo>
                      <a:cubicBezTo>
                        <a:pt x="1519" y="591"/>
                        <a:pt x="1523" y="592"/>
                        <a:pt x="1526" y="592"/>
                      </a:cubicBezTo>
                      <a:cubicBezTo>
                        <a:pt x="1590" y="592"/>
                        <a:pt x="1619" y="494"/>
                        <a:pt x="1551" y="472"/>
                      </a:cubicBezTo>
                      <a:cubicBezTo>
                        <a:pt x="1063" y="329"/>
                        <a:pt x="575" y="174"/>
                        <a:pt x="99" y="7"/>
                      </a:cubicBezTo>
                      <a:cubicBezTo>
                        <a:pt x="89" y="3"/>
                        <a:pt x="81" y="1"/>
                        <a:pt x="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69"/>
                <p:cNvSpPr/>
                <p:nvPr/>
              </p:nvSpPr>
              <p:spPr>
                <a:xfrm>
                  <a:off x="1078321" y="4322129"/>
                  <a:ext cx="62003" cy="26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684" extrusionOk="0">
                      <a:moveTo>
                        <a:pt x="95" y="1"/>
                      </a:moveTo>
                      <a:cubicBezTo>
                        <a:pt x="30" y="1"/>
                        <a:pt x="1" y="109"/>
                        <a:pt x="69" y="121"/>
                      </a:cubicBezTo>
                      <a:cubicBezTo>
                        <a:pt x="593" y="204"/>
                        <a:pt x="1045" y="478"/>
                        <a:pt x="1522" y="680"/>
                      </a:cubicBezTo>
                      <a:cubicBezTo>
                        <a:pt x="1528" y="682"/>
                        <a:pt x="1534" y="683"/>
                        <a:pt x="1540" y="683"/>
                      </a:cubicBezTo>
                      <a:cubicBezTo>
                        <a:pt x="1599" y="683"/>
                        <a:pt x="1622" y="583"/>
                        <a:pt x="1557" y="561"/>
                      </a:cubicBezTo>
                      <a:cubicBezTo>
                        <a:pt x="1081" y="359"/>
                        <a:pt x="617" y="85"/>
                        <a:pt x="105" y="2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69"/>
                <p:cNvSpPr/>
                <p:nvPr/>
              </p:nvSpPr>
              <p:spPr>
                <a:xfrm>
                  <a:off x="1038895" y="4344325"/>
                  <a:ext cx="62155" cy="2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7" h="679" extrusionOk="0">
                      <a:moveTo>
                        <a:pt x="83" y="1"/>
                      </a:moveTo>
                      <a:cubicBezTo>
                        <a:pt x="24" y="1"/>
                        <a:pt x="0" y="101"/>
                        <a:pt x="65" y="123"/>
                      </a:cubicBezTo>
                      <a:cubicBezTo>
                        <a:pt x="553" y="278"/>
                        <a:pt x="1053" y="421"/>
                        <a:pt x="1506" y="671"/>
                      </a:cubicBezTo>
                      <a:cubicBezTo>
                        <a:pt x="1516" y="676"/>
                        <a:pt x="1526" y="678"/>
                        <a:pt x="1535" y="678"/>
                      </a:cubicBezTo>
                      <a:cubicBezTo>
                        <a:pt x="1591" y="678"/>
                        <a:pt x="1627" y="594"/>
                        <a:pt x="1565" y="564"/>
                      </a:cubicBezTo>
                      <a:cubicBezTo>
                        <a:pt x="1113" y="302"/>
                        <a:pt x="601" y="171"/>
                        <a:pt x="101" y="4"/>
                      </a:cubicBezTo>
                      <a:cubicBezTo>
                        <a:pt x="94" y="2"/>
                        <a:pt x="88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69"/>
                <p:cNvSpPr/>
                <p:nvPr/>
              </p:nvSpPr>
              <p:spPr>
                <a:xfrm>
                  <a:off x="1008064" y="4374238"/>
                  <a:ext cx="50083" cy="24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" h="645" extrusionOk="0">
                      <a:moveTo>
                        <a:pt x="73" y="0"/>
                      </a:moveTo>
                      <a:cubicBezTo>
                        <a:pt x="19" y="0"/>
                        <a:pt x="0" y="95"/>
                        <a:pt x="63" y="126"/>
                      </a:cubicBezTo>
                      <a:cubicBezTo>
                        <a:pt x="265" y="197"/>
                        <a:pt x="467" y="245"/>
                        <a:pt x="658" y="316"/>
                      </a:cubicBezTo>
                      <a:cubicBezTo>
                        <a:pt x="860" y="364"/>
                        <a:pt x="1039" y="471"/>
                        <a:pt x="1170" y="614"/>
                      </a:cubicBezTo>
                      <a:cubicBezTo>
                        <a:pt x="1184" y="635"/>
                        <a:pt x="1204" y="644"/>
                        <a:pt x="1223" y="644"/>
                      </a:cubicBezTo>
                      <a:cubicBezTo>
                        <a:pt x="1268" y="644"/>
                        <a:pt x="1310" y="596"/>
                        <a:pt x="1277" y="555"/>
                      </a:cubicBezTo>
                      <a:lnTo>
                        <a:pt x="1289" y="555"/>
                      </a:lnTo>
                      <a:cubicBezTo>
                        <a:pt x="1134" y="400"/>
                        <a:pt x="956" y="281"/>
                        <a:pt x="741" y="209"/>
                      </a:cubicBezTo>
                      <a:cubicBezTo>
                        <a:pt x="527" y="138"/>
                        <a:pt x="313" y="78"/>
                        <a:pt x="98" y="7"/>
                      </a:cubicBezTo>
                      <a:cubicBezTo>
                        <a:pt x="89" y="2"/>
                        <a:pt x="81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69"/>
                <p:cNvSpPr/>
                <p:nvPr/>
              </p:nvSpPr>
              <p:spPr>
                <a:xfrm>
                  <a:off x="1181012" y="3796370"/>
                  <a:ext cx="294312" cy="86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2275" extrusionOk="0">
                      <a:moveTo>
                        <a:pt x="72" y="0"/>
                      </a:moveTo>
                      <a:cubicBezTo>
                        <a:pt x="0" y="12"/>
                        <a:pt x="0" y="119"/>
                        <a:pt x="72" y="119"/>
                      </a:cubicBezTo>
                      <a:lnTo>
                        <a:pt x="72" y="131"/>
                      </a:lnTo>
                      <a:cubicBezTo>
                        <a:pt x="115" y="131"/>
                        <a:pt x="159" y="130"/>
                        <a:pt x="202" y="130"/>
                      </a:cubicBezTo>
                      <a:cubicBezTo>
                        <a:pt x="1289" y="130"/>
                        <a:pt x="2364" y="273"/>
                        <a:pt x="3418" y="548"/>
                      </a:cubicBezTo>
                      <a:cubicBezTo>
                        <a:pt x="4441" y="798"/>
                        <a:pt x="5430" y="1143"/>
                        <a:pt x="6370" y="1584"/>
                      </a:cubicBezTo>
                      <a:cubicBezTo>
                        <a:pt x="6799" y="1786"/>
                        <a:pt x="7204" y="2012"/>
                        <a:pt x="7585" y="2262"/>
                      </a:cubicBezTo>
                      <a:cubicBezTo>
                        <a:pt x="7597" y="2271"/>
                        <a:pt x="7609" y="2274"/>
                        <a:pt x="7620" y="2274"/>
                      </a:cubicBezTo>
                      <a:cubicBezTo>
                        <a:pt x="7673" y="2274"/>
                        <a:pt x="7703" y="2194"/>
                        <a:pt x="7644" y="2155"/>
                      </a:cubicBezTo>
                      <a:cubicBezTo>
                        <a:pt x="6882" y="1667"/>
                        <a:pt x="6073" y="1274"/>
                        <a:pt x="5215" y="965"/>
                      </a:cubicBezTo>
                      <a:cubicBezTo>
                        <a:pt x="4156" y="572"/>
                        <a:pt x="3072" y="298"/>
                        <a:pt x="1953" y="131"/>
                      </a:cubicBezTo>
                      <a:cubicBezTo>
                        <a:pt x="1334" y="36"/>
                        <a:pt x="703" y="0"/>
                        <a:pt x="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69"/>
                <p:cNvSpPr/>
                <p:nvPr/>
              </p:nvSpPr>
              <p:spPr>
                <a:xfrm>
                  <a:off x="1393271" y="3763935"/>
                  <a:ext cx="33122" cy="11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" h="293" extrusionOk="0">
                      <a:moveTo>
                        <a:pt x="90" y="1"/>
                      </a:moveTo>
                      <a:cubicBezTo>
                        <a:pt x="23" y="1"/>
                        <a:pt x="0" y="101"/>
                        <a:pt x="76" y="123"/>
                      </a:cubicBezTo>
                      <a:lnTo>
                        <a:pt x="767" y="290"/>
                      </a:lnTo>
                      <a:cubicBezTo>
                        <a:pt x="773" y="292"/>
                        <a:pt x="779" y="293"/>
                        <a:pt x="785" y="293"/>
                      </a:cubicBezTo>
                      <a:cubicBezTo>
                        <a:pt x="844" y="293"/>
                        <a:pt x="866" y="192"/>
                        <a:pt x="790" y="170"/>
                      </a:cubicBezTo>
                      <a:lnTo>
                        <a:pt x="112" y="4"/>
                      </a:lnTo>
                      <a:cubicBezTo>
                        <a:pt x="104" y="2"/>
                        <a:pt x="97" y="1"/>
                        <a:pt x="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69"/>
                <p:cNvSpPr/>
                <p:nvPr/>
              </p:nvSpPr>
              <p:spPr>
                <a:xfrm>
                  <a:off x="1508073" y="3868689"/>
                  <a:ext cx="49090" cy="40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067" extrusionOk="0">
                      <a:moveTo>
                        <a:pt x="83" y="0"/>
                      </a:moveTo>
                      <a:cubicBezTo>
                        <a:pt x="31" y="0"/>
                        <a:pt x="1" y="80"/>
                        <a:pt x="60" y="119"/>
                      </a:cubicBezTo>
                      <a:cubicBezTo>
                        <a:pt x="452" y="381"/>
                        <a:pt x="822" y="703"/>
                        <a:pt x="1155" y="1048"/>
                      </a:cubicBezTo>
                      <a:cubicBezTo>
                        <a:pt x="1168" y="1061"/>
                        <a:pt x="1183" y="1067"/>
                        <a:pt x="1196" y="1067"/>
                      </a:cubicBezTo>
                      <a:cubicBezTo>
                        <a:pt x="1244" y="1067"/>
                        <a:pt x="1285" y="999"/>
                        <a:pt x="1238" y="953"/>
                      </a:cubicBezTo>
                      <a:cubicBezTo>
                        <a:pt x="905" y="607"/>
                        <a:pt x="524" y="286"/>
                        <a:pt x="119" y="12"/>
                      </a:cubicBezTo>
                      <a:cubicBezTo>
                        <a:pt x="107" y="4"/>
                        <a:pt x="94" y="0"/>
                        <a:pt x="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19" name="Google Shape;2219;p69"/>
              <p:cNvSpPr/>
              <p:nvPr/>
            </p:nvSpPr>
            <p:spPr>
              <a:xfrm>
                <a:off x="1597660" y="3217049"/>
                <a:ext cx="582703" cy="367432"/>
              </a:xfrm>
              <a:custGeom>
                <a:avLst/>
                <a:gdLst/>
                <a:ahLst/>
                <a:cxnLst/>
                <a:rect l="l" t="t" r="r" b="b"/>
                <a:pathLst>
                  <a:path w="15253" h="9618" extrusionOk="0">
                    <a:moveTo>
                      <a:pt x="14882" y="1"/>
                    </a:moveTo>
                    <a:cubicBezTo>
                      <a:pt x="14813" y="1"/>
                      <a:pt x="14724" y="18"/>
                      <a:pt x="14610" y="55"/>
                    </a:cubicBezTo>
                    <a:cubicBezTo>
                      <a:pt x="14193" y="210"/>
                      <a:pt x="13812" y="436"/>
                      <a:pt x="13467" y="710"/>
                    </a:cubicBezTo>
                    <a:cubicBezTo>
                      <a:pt x="13097" y="972"/>
                      <a:pt x="12752" y="1258"/>
                      <a:pt x="12419" y="1555"/>
                    </a:cubicBezTo>
                    <a:cubicBezTo>
                      <a:pt x="12383" y="1591"/>
                      <a:pt x="12347" y="1615"/>
                      <a:pt x="12324" y="1651"/>
                    </a:cubicBezTo>
                    <a:cubicBezTo>
                      <a:pt x="12359" y="1293"/>
                      <a:pt x="12645" y="889"/>
                      <a:pt x="12443" y="543"/>
                    </a:cubicBezTo>
                    <a:cubicBezTo>
                      <a:pt x="12381" y="443"/>
                      <a:pt x="12311" y="401"/>
                      <a:pt x="12239" y="401"/>
                    </a:cubicBezTo>
                    <a:cubicBezTo>
                      <a:pt x="11957" y="401"/>
                      <a:pt x="11630" y="1019"/>
                      <a:pt x="11573" y="1246"/>
                    </a:cubicBezTo>
                    <a:cubicBezTo>
                      <a:pt x="11538" y="1448"/>
                      <a:pt x="11442" y="1651"/>
                      <a:pt x="11311" y="1817"/>
                    </a:cubicBezTo>
                    <a:cubicBezTo>
                      <a:pt x="11133" y="2032"/>
                      <a:pt x="10990" y="2174"/>
                      <a:pt x="10919" y="2460"/>
                    </a:cubicBezTo>
                    <a:cubicBezTo>
                      <a:pt x="10800" y="2877"/>
                      <a:pt x="10930" y="3246"/>
                      <a:pt x="10919" y="3663"/>
                    </a:cubicBezTo>
                    <a:cubicBezTo>
                      <a:pt x="10026" y="4710"/>
                      <a:pt x="7990" y="5949"/>
                      <a:pt x="7918" y="5996"/>
                    </a:cubicBezTo>
                    <a:cubicBezTo>
                      <a:pt x="7216" y="6473"/>
                      <a:pt x="6549" y="6377"/>
                      <a:pt x="5692" y="6401"/>
                    </a:cubicBezTo>
                    <a:cubicBezTo>
                      <a:pt x="5683" y="6401"/>
                      <a:pt x="5674" y="6401"/>
                      <a:pt x="5665" y="6401"/>
                    </a:cubicBezTo>
                    <a:cubicBezTo>
                      <a:pt x="4965" y="6401"/>
                      <a:pt x="2709" y="5959"/>
                      <a:pt x="2215" y="5853"/>
                    </a:cubicBezTo>
                    <a:cubicBezTo>
                      <a:pt x="1859" y="5782"/>
                      <a:pt x="1084" y="5470"/>
                      <a:pt x="554" y="5470"/>
                    </a:cubicBezTo>
                    <a:cubicBezTo>
                      <a:pt x="286" y="5470"/>
                      <a:pt x="80" y="5550"/>
                      <a:pt x="24" y="5782"/>
                    </a:cubicBezTo>
                    <a:cubicBezTo>
                      <a:pt x="1" y="5949"/>
                      <a:pt x="12" y="6115"/>
                      <a:pt x="72" y="6270"/>
                    </a:cubicBezTo>
                    <a:cubicBezTo>
                      <a:pt x="132" y="6473"/>
                      <a:pt x="203" y="6675"/>
                      <a:pt x="286" y="6877"/>
                    </a:cubicBezTo>
                    <a:cubicBezTo>
                      <a:pt x="572" y="7508"/>
                      <a:pt x="1024" y="8068"/>
                      <a:pt x="1596" y="8485"/>
                    </a:cubicBezTo>
                    <a:cubicBezTo>
                      <a:pt x="2072" y="8854"/>
                      <a:pt x="2739" y="9378"/>
                      <a:pt x="3322" y="9556"/>
                    </a:cubicBezTo>
                    <a:cubicBezTo>
                      <a:pt x="3493" y="9602"/>
                      <a:pt x="3686" y="9617"/>
                      <a:pt x="3887" y="9617"/>
                    </a:cubicBezTo>
                    <a:cubicBezTo>
                      <a:pt x="4262" y="9617"/>
                      <a:pt x="4664" y="9564"/>
                      <a:pt x="4989" y="9556"/>
                    </a:cubicBezTo>
                    <a:cubicBezTo>
                      <a:pt x="5954" y="9509"/>
                      <a:pt x="7097" y="9497"/>
                      <a:pt x="7990" y="9080"/>
                    </a:cubicBezTo>
                    <a:cubicBezTo>
                      <a:pt x="8775" y="8711"/>
                      <a:pt x="10871" y="6675"/>
                      <a:pt x="11562" y="5639"/>
                    </a:cubicBezTo>
                    <a:cubicBezTo>
                      <a:pt x="11966" y="5032"/>
                      <a:pt x="12835" y="4949"/>
                      <a:pt x="13395" y="4484"/>
                    </a:cubicBezTo>
                    <a:cubicBezTo>
                      <a:pt x="13990" y="3984"/>
                      <a:pt x="14800" y="2996"/>
                      <a:pt x="14919" y="2186"/>
                    </a:cubicBezTo>
                    <a:cubicBezTo>
                      <a:pt x="14955" y="1960"/>
                      <a:pt x="14919" y="1770"/>
                      <a:pt x="14967" y="1555"/>
                    </a:cubicBezTo>
                    <a:cubicBezTo>
                      <a:pt x="15014" y="1341"/>
                      <a:pt x="15229" y="984"/>
                      <a:pt x="14907" y="865"/>
                    </a:cubicBezTo>
                    <a:cubicBezTo>
                      <a:pt x="15038" y="483"/>
                      <a:pt x="15253" y="1"/>
                      <a:pt x="14882" y="1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9"/>
              <p:cNvSpPr/>
              <p:nvPr/>
            </p:nvSpPr>
            <p:spPr>
              <a:xfrm>
                <a:off x="2122009" y="3244593"/>
                <a:ext cx="47180" cy="59519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558" extrusionOk="0">
                    <a:moveTo>
                      <a:pt x="1145" y="1"/>
                    </a:moveTo>
                    <a:cubicBezTo>
                      <a:pt x="1126" y="1"/>
                      <a:pt x="1107" y="8"/>
                      <a:pt x="1093" y="25"/>
                    </a:cubicBezTo>
                    <a:cubicBezTo>
                      <a:pt x="724" y="490"/>
                      <a:pt x="462" y="1037"/>
                      <a:pt x="46" y="1454"/>
                    </a:cubicBezTo>
                    <a:cubicBezTo>
                      <a:pt x="0" y="1499"/>
                      <a:pt x="37" y="1558"/>
                      <a:pt x="84" y="1558"/>
                    </a:cubicBezTo>
                    <a:cubicBezTo>
                      <a:pt x="99" y="1558"/>
                      <a:pt x="114" y="1552"/>
                      <a:pt x="129" y="1537"/>
                    </a:cubicBezTo>
                    <a:cubicBezTo>
                      <a:pt x="557" y="1109"/>
                      <a:pt x="831" y="561"/>
                      <a:pt x="1200" y="85"/>
                    </a:cubicBezTo>
                    <a:cubicBezTo>
                      <a:pt x="1234" y="43"/>
                      <a:pt x="1190" y="1"/>
                      <a:pt x="1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69"/>
              <p:cNvSpPr/>
              <p:nvPr/>
            </p:nvSpPr>
            <p:spPr>
              <a:xfrm>
                <a:off x="2131670" y="3311489"/>
                <a:ext cx="3209" cy="15014"/>
              </a:xfrm>
              <a:custGeom>
                <a:avLst/>
                <a:gdLst/>
                <a:ahLst/>
                <a:cxnLst/>
                <a:rect l="l" t="t" r="r" b="b"/>
                <a:pathLst>
                  <a:path w="84" h="393" extrusionOk="0">
                    <a:moveTo>
                      <a:pt x="0" y="0"/>
                    </a:moveTo>
                    <a:lnTo>
                      <a:pt x="84" y="393"/>
                    </a:lnTo>
                    <a:cubicBezTo>
                      <a:pt x="72" y="262"/>
                      <a:pt x="48" y="131"/>
                      <a:pt x="0" y="0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69"/>
              <p:cNvSpPr/>
              <p:nvPr/>
            </p:nvSpPr>
            <p:spPr>
              <a:xfrm>
                <a:off x="2138780" y="3298728"/>
                <a:ext cx="15930" cy="17306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53" extrusionOk="0">
                    <a:moveTo>
                      <a:pt x="340" y="1"/>
                    </a:moveTo>
                    <a:cubicBezTo>
                      <a:pt x="321" y="1"/>
                      <a:pt x="301" y="14"/>
                      <a:pt x="285" y="37"/>
                    </a:cubicBezTo>
                    <a:lnTo>
                      <a:pt x="309" y="37"/>
                    </a:lnTo>
                    <a:cubicBezTo>
                      <a:pt x="285" y="61"/>
                      <a:pt x="261" y="97"/>
                      <a:pt x="249" y="120"/>
                    </a:cubicBezTo>
                    <a:lnTo>
                      <a:pt x="238" y="132"/>
                    </a:lnTo>
                    <a:cubicBezTo>
                      <a:pt x="226" y="132"/>
                      <a:pt x="226" y="144"/>
                      <a:pt x="226" y="156"/>
                    </a:cubicBezTo>
                    <a:lnTo>
                      <a:pt x="190" y="192"/>
                    </a:lnTo>
                    <a:cubicBezTo>
                      <a:pt x="130" y="251"/>
                      <a:pt x="83" y="311"/>
                      <a:pt x="35" y="370"/>
                    </a:cubicBezTo>
                    <a:cubicBezTo>
                      <a:pt x="0" y="405"/>
                      <a:pt x="61" y="452"/>
                      <a:pt x="105" y="452"/>
                    </a:cubicBezTo>
                    <a:cubicBezTo>
                      <a:pt x="122" y="452"/>
                      <a:pt x="136" y="446"/>
                      <a:pt x="142" y="430"/>
                    </a:cubicBezTo>
                    <a:lnTo>
                      <a:pt x="154" y="406"/>
                    </a:lnTo>
                    <a:lnTo>
                      <a:pt x="154" y="394"/>
                    </a:lnTo>
                    <a:lnTo>
                      <a:pt x="190" y="358"/>
                    </a:lnTo>
                    <a:lnTo>
                      <a:pt x="261" y="275"/>
                    </a:lnTo>
                    <a:cubicBezTo>
                      <a:pt x="309" y="216"/>
                      <a:pt x="357" y="156"/>
                      <a:pt x="392" y="97"/>
                    </a:cubicBezTo>
                    <a:cubicBezTo>
                      <a:pt x="416" y="61"/>
                      <a:pt x="404" y="25"/>
                      <a:pt x="369" y="13"/>
                    </a:cubicBezTo>
                    <a:cubicBezTo>
                      <a:pt x="360" y="5"/>
                      <a:pt x="350" y="1"/>
                      <a:pt x="3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69"/>
              <p:cNvSpPr/>
              <p:nvPr/>
            </p:nvSpPr>
            <p:spPr>
              <a:xfrm>
                <a:off x="1553077" y="3406845"/>
                <a:ext cx="220658" cy="188186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926" extrusionOk="0">
                    <a:moveTo>
                      <a:pt x="1201" y="1"/>
                    </a:moveTo>
                    <a:cubicBezTo>
                      <a:pt x="1063" y="1"/>
                      <a:pt x="932" y="13"/>
                      <a:pt x="810" y="40"/>
                    </a:cubicBezTo>
                    <a:cubicBezTo>
                      <a:pt x="322" y="159"/>
                      <a:pt x="1" y="540"/>
                      <a:pt x="84" y="1421"/>
                    </a:cubicBezTo>
                    <a:cubicBezTo>
                      <a:pt x="167" y="2350"/>
                      <a:pt x="501" y="3314"/>
                      <a:pt x="1239" y="3874"/>
                    </a:cubicBezTo>
                    <a:cubicBezTo>
                      <a:pt x="1727" y="4231"/>
                      <a:pt x="2322" y="4386"/>
                      <a:pt x="2906" y="4529"/>
                    </a:cubicBezTo>
                    <a:cubicBezTo>
                      <a:pt x="3335" y="4634"/>
                      <a:pt x="3977" y="4926"/>
                      <a:pt x="4504" y="4926"/>
                    </a:cubicBezTo>
                    <a:cubicBezTo>
                      <a:pt x="4694" y="4926"/>
                      <a:pt x="4869" y="4888"/>
                      <a:pt x="5013" y="4791"/>
                    </a:cubicBezTo>
                    <a:cubicBezTo>
                      <a:pt x="5549" y="4422"/>
                      <a:pt x="5549" y="3445"/>
                      <a:pt x="5656" y="2909"/>
                    </a:cubicBezTo>
                    <a:cubicBezTo>
                      <a:pt x="5740" y="2421"/>
                      <a:pt x="5775" y="1945"/>
                      <a:pt x="5775" y="1457"/>
                    </a:cubicBezTo>
                    <a:cubicBezTo>
                      <a:pt x="5775" y="850"/>
                      <a:pt x="5632" y="957"/>
                      <a:pt x="5037" y="838"/>
                    </a:cubicBezTo>
                    <a:cubicBezTo>
                      <a:pt x="4358" y="683"/>
                      <a:pt x="3656" y="600"/>
                      <a:pt x="2989" y="385"/>
                    </a:cubicBezTo>
                    <a:cubicBezTo>
                      <a:pt x="2460" y="212"/>
                      <a:pt x="1777" y="1"/>
                      <a:pt x="1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9" name="组合 7">
            <a:extLst>
              <a:ext uri="{FF2B5EF4-FFF2-40B4-BE49-F238E27FC236}">
                <a16:creationId xmlns="" xmlns:a16="http://schemas.microsoft.com/office/drawing/2014/main" id="{2AB6836F-26A8-41FD-9C4C-AFCC9E0EE408}"/>
              </a:ext>
            </a:extLst>
          </p:cNvPr>
          <p:cNvGrpSpPr/>
          <p:nvPr/>
        </p:nvGrpSpPr>
        <p:grpSpPr>
          <a:xfrm>
            <a:off x="515222" y="1955751"/>
            <a:ext cx="4242054" cy="1784290"/>
            <a:chOff x="6096000" y="1433502"/>
            <a:chExt cx="3638550" cy="4610100"/>
          </a:xfrm>
        </p:grpSpPr>
        <p:sp>
          <p:nvSpPr>
            <p:cNvPr id="250" name="矩形: 圆角 5">
              <a:extLst>
                <a:ext uri="{FF2B5EF4-FFF2-40B4-BE49-F238E27FC236}">
                  <a16:creationId xmlns="" xmlns:a16="http://schemas.microsoft.com/office/drawing/2014/main" id="{646F46C1-5E1B-4A8F-BEE2-0104959AA4CF}"/>
                </a:ext>
              </a:extLst>
            </p:cNvPr>
            <p:cNvSpPr/>
            <p:nvPr/>
          </p:nvSpPr>
          <p:spPr>
            <a:xfrm>
              <a:off x="6096000" y="1433502"/>
              <a:ext cx="3638550" cy="4610100"/>
            </a:xfrm>
            <a:prstGeom prst="roundRect">
              <a:avLst>
                <a:gd name="adj" fmla="val 23997"/>
              </a:avLst>
            </a:prstGeom>
            <a:noFill/>
            <a:ln>
              <a:solidFill>
                <a:srgbClr val="E76F6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1" name="矩形: 圆角 6">
              <a:extLst>
                <a:ext uri="{FF2B5EF4-FFF2-40B4-BE49-F238E27FC236}">
                  <a16:creationId xmlns="" xmlns:a16="http://schemas.microsoft.com/office/drawing/2014/main" id="{6C838DD0-0E62-4242-82DA-1C7990BA43F2}"/>
                </a:ext>
              </a:extLst>
            </p:cNvPr>
            <p:cNvSpPr/>
            <p:nvPr/>
          </p:nvSpPr>
          <p:spPr>
            <a:xfrm>
              <a:off x="6297101" y="1688301"/>
              <a:ext cx="3236347" cy="4100502"/>
            </a:xfrm>
            <a:prstGeom prst="roundRect">
              <a:avLst>
                <a:gd name="adj" fmla="val 15756"/>
              </a:avLst>
            </a:prstGeom>
            <a:solidFill>
              <a:srgbClr val="FAEEE2"/>
            </a:solidFill>
            <a:ln>
              <a:solidFill>
                <a:srgbClr val="DF73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52" name="图片 4">
            <a:extLst>
              <a:ext uri="{FF2B5EF4-FFF2-40B4-BE49-F238E27FC236}">
                <a16:creationId xmlns="" xmlns:a16="http://schemas.microsoft.com/office/drawing/2014/main" id="{472CD4ED-4250-4441-9B3A-A0983F729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131">
            <a:off x="-472926" y="340647"/>
            <a:ext cx="2819732" cy="2013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53" name="Rectangle 252">
            <a:extLst>
              <a:ext uri="{FF2B5EF4-FFF2-40B4-BE49-F238E27FC236}">
                <a16:creationId xmlns="" xmlns:a16="http://schemas.microsoft.com/office/drawing/2014/main" id="{9916857B-F930-4D3B-9A36-4B03F27277A0}"/>
              </a:ext>
            </a:extLst>
          </p:cNvPr>
          <p:cNvSpPr/>
          <p:nvPr/>
        </p:nvSpPr>
        <p:spPr>
          <a:xfrm>
            <a:off x="777808" y="2340912"/>
            <a:ext cx="3640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luyện nói và quay lại video gửi cho GV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10304" r="30820" b="38091"/>
          <a:stretch>
            <a:fillRect/>
          </a:stretch>
        </p:blipFill>
        <p:spPr>
          <a:xfrm>
            <a:off x="4649543" y="-108686"/>
            <a:ext cx="1086338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10304" r="30820" b="38091"/>
          <a:stretch>
            <a:fillRect/>
          </a:stretch>
        </p:blipFill>
        <p:spPr>
          <a:xfrm>
            <a:off x="3794334" y="4002452"/>
            <a:ext cx="1086338" cy="91440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="" xmlns:a16="http://schemas.microsoft.com/office/drawing/2014/main" id="{09C67C45-FD91-45CC-8315-1CC9A7E773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7036" y="622221"/>
            <a:ext cx="1127117" cy="2864572"/>
          </a:xfrm>
          <a:prstGeom prst="rect">
            <a:avLst/>
          </a:prstGeom>
        </p:spPr>
      </p:pic>
      <p:pic>
        <p:nvPicPr>
          <p:cNvPr id="12" name="图片 9" descr="C:\Users\Administrator\Desktop\174040dbb9680acf2b33b5682f16c45b.png174040dbb9680acf2b33b5682f16c45b">
            <a:extLst>
              <a:ext uri="{FF2B5EF4-FFF2-40B4-BE49-F238E27FC236}">
                <a16:creationId xmlns="" xmlns:a16="http://schemas.microsoft.com/office/drawing/2014/main" id="{AF7EAAB5-EC92-47D1-8662-2E3344D9C7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97939" y="1590582"/>
            <a:ext cx="3726686" cy="321972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0722268-7D84-4889-8CAD-53CDA30BF6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2" y="226648"/>
            <a:ext cx="3722936" cy="404864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0E52B7B0-7D87-4079-9C95-8DFD66F51EAB}"/>
              </a:ext>
            </a:extLst>
          </p:cNvPr>
          <p:cNvSpPr txBox="1"/>
          <p:nvPr/>
        </p:nvSpPr>
        <p:spPr>
          <a:xfrm>
            <a:off x="1271765" y="1541703"/>
            <a:ext cx="2674890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lang="en-US" sz="30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2848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398"/>
          <p:cNvPicPr/>
          <p:nvPr/>
        </p:nvPicPr>
        <p:blipFill>
          <a:blip r:embed="rId2"/>
          <a:stretch/>
        </p:blipFill>
        <p:spPr>
          <a:xfrm>
            <a:off x="0" y="0"/>
            <a:ext cx="4370705" cy="2743200"/>
          </a:xfrm>
          <a:prstGeom prst="rect">
            <a:avLst/>
          </a:prstGeom>
        </p:spPr>
      </p:pic>
      <p:pic>
        <p:nvPicPr>
          <p:cNvPr id="3" name="Shape 485"/>
          <p:cNvPicPr/>
          <p:nvPr/>
        </p:nvPicPr>
        <p:blipFill>
          <a:blip r:embed="rId3"/>
          <a:stretch/>
        </p:blipFill>
        <p:spPr>
          <a:xfrm>
            <a:off x="4370705" y="1341120"/>
            <a:ext cx="4740139" cy="2722880"/>
          </a:xfrm>
          <a:prstGeom prst="rect">
            <a:avLst/>
          </a:prstGeom>
        </p:spPr>
      </p:pic>
      <p:pic>
        <p:nvPicPr>
          <p:cNvPr id="4" name="Picutre 533"/>
          <p:cNvPicPr/>
          <p:nvPr/>
        </p:nvPicPr>
        <p:blipFill>
          <a:blip r:embed="rId4"/>
          <a:stretch/>
        </p:blipFill>
        <p:spPr>
          <a:xfrm>
            <a:off x="0" y="3101294"/>
            <a:ext cx="4758736" cy="204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0318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42"/>
          <p:cNvSpPr/>
          <p:nvPr/>
        </p:nvSpPr>
        <p:spPr>
          <a:xfrm>
            <a:off x="2387600" y="471177"/>
            <a:ext cx="4318000" cy="607929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42"/>
          <p:cNvSpPr txBox="1">
            <a:spLocks noGrp="1"/>
          </p:cNvSpPr>
          <p:nvPr>
            <p:ph type="title"/>
          </p:nvPr>
        </p:nvSpPr>
        <p:spPr>
          <a:xfrm>
            <a:off x="2624308" y="471178"/>
            <a:ext cx="3895183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图片 4">
            <a:extLst>
              <a:ext uri="{FF2B5EF4-FFF2-40B4-BE49-F238E27FC236}">
                <a16:creationId xmlns="" xmlns:a16="http://schemas.microsoft.com/office/drawing/2014/main" id="{39B5CE27-4063-4662-B05D-6AE4A0A13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6" y="1301039"/>
            <a:ext cx="8556168" cy="2991491"/>
          </a:xfrm>
          <a:prstGeom prst="rect">
            <a:avLst/>
          </a:prstGeom>
        </p:spPr>
      </p:pic>
      <p:sp>
        <p:nvSpPr>
          <p:cNvPr id="52" name="TextBox 9">
            <a:extLst>
              <a:ext uri="{FF2B5EF4-FFF2-40B4-BE49-F238E27FC236}">
                <a16:creationId xmlns="" xmlns:a16="http://schemas.microsoft.com/office/drawing/2014/main" id="{15879A63-297F-478E-91CC-725C012828C6}"/>
              </a:ext>
            </a:extLst>
          </p:cNvPr>
          <p:cNvSpPr txBox="1">
            <a:spLocks/>
          </p:cNvSpPr>
          <p:nvPr/>
        </p:nvSpPr>
        <p:spPr>
          <a:xfrm>
            <a:off x="406064" y="1924412"/>
            <a:ext cx="7693154" cy="2590050"/>
          </a:xfrm>
          <a:prstGeom prst="rect">
            <a:avLst/>
          </a:prstGeom>
        </p:spPr>
        <p:txBody>
          <a:bodyPr vert="horz" wrap="square" lIns="480000" tIns="0" rIns="0" bIns="0" anchor="ctr" anchorCtr="0">
            <a:no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endParaRPr lang="zh-CN" altLang="en-US" sz="40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3" name="图片 5">
            <a:extLst>
              <a:ext uri="{FF2B5EF4-FFF2-40B4-BE49-F238E27FC236}">
                <a16:creationId xmlns="" xmlns:a16="http://schemas.microsoft.com/office/drawing/2014/main" id="{050FFE9A-19A1-4335-8FA9-96A404590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32" y="4177613"/>
            <a:ext cx="650989" cy="673698"/>
          </a:xfrm>
          <a:prstGeom prst="rect">
            <a:avLst/>
          </a:prstGeom>
        </p:spPr>
      </p:pic>
      <p:pic>
        <p:nvPicPr>
          <p:cNvPr id="54" name="图片 6">
            <a:extLst>
              <a:ext uri="{FF2B5EF4-FFF2-40B4-BE49-F238E27FC236}">
                <a16:creationId xmlns="" xmlns:a16="http://schemas.microsoft.com/office/drawing/2014/main" id="{D2AD1D6F-3F59-472B-9011-23A8FEB356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791032" y="732575"/>
            <a:ext cx="1333548" cy="1208096"/>
          </a:xfrm>
          <a:prstGeom prst="rect">
            <a:avLst/>
          </a:prstGeom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3"/>
          <p:cNvSpPr/>
          <p:nvPr/>
        </p:nvSpPr>
        <p:spPr>
          <a:xfrm>
            <a:off x="2188823" y="1274495"/>
            <a:ext cx="4776785" cy="1298004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43"/>
          <p:cNvSpPr txBox="1">
            <a:spLocks noGrp="1"/>
          </p:cNvSpPr>
          <p:nvPr>
            <p:ph type="title"/>
          </p:nvPr>
        </p:nvSpPr>
        <p:spPr>
          <a:xfrm>
            <a:off x="2436320" y="1690404"/>
            <a:ext cx="4281793" cy="5271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oogle Shape;2033;p69">
            <a:extLst>
              <a:ext uri="{FF2B5EF4-FFF2-40B4-BE49-F238E27FC236}">
                <a16:creationId xmlns="" xmlns:a16="http://schemas.microsoft.com/office/drawing/2014/main" id="{440CE66C-DD79-4CD8-87BA-CB57962E6806}"/>
              </a:ext>
            </a:extLst>
          </p:cNvPr>
          <p:cNvGrpSpPr/>
          <p:nvPr/>
        </p:nvGrpSpPr>
        <p:grpSpPr>
          <a:xfrm>
            <a:off x="4795676" y="1953989"/>
            <a:ext cx="4587359" cy="3234489"/>
            <a:chOff x="4279775" y="1356815"/>
            <a:chExt cx="4150943" cy="3044144"/>
          </a:xfrm>
        </p:grpSpPr>
        <p:sp>
          <p:nvSpPr>
            <p:cNvPr id="33" name="Google Shape;2034;p69">
              <a:extLst>
                <a:ext uri="{FF2B5EF4-FFF2-40B4-BE49-F238E27FC236}">
                  <a16:creationId xmlns="" xmlns:a16="http://schemas.microsoft.com/office/drawing/2014/main" id="{DC6AA5B7-ABC5-4DDC-824E-126A0B400363}"/>
                </a:ext>
              </a:extLst>
            </p:cNvPr>
            <p:cNvSpPr/>
            <p:nvPr/>
          </p:nvSpPr>
          <p:spPr>
            <a:xfrm>
              <a:off x="4279775" y="3840169"/>
              <a:ext cx="4150943" cy="509221"/>
            </a:xfrm>
            <a:custGeom>
              <a:avLst/>
              <a:gdLst/>
              <a:ahLst/>
              <a:cxnLst/>
              <a:rect l="l" t="t" r="r" b="b"/>
              <a:pathLst>
                <a:path w="109777" h="13467" extrusionOk="0">
                  <a:moveTo>
                    <a:pt x="54889" y="0"/>
                  </a:moveTo>
                  <a:cubicBezTo>
                    <a:pt x="24575" y="0"/>
                    <a:pt x="1" y="3013"/>
                    <a:pt x="1" y="6739"/>
                  </a:cubicBezTo>
                  <a:cubicBezTo>
                    <a:pt x="1" y="10454"/>
                    <a:pt x="24575" y="13466"/>
                    <a:pt x="54889" y="13466"/>
                  </a:cubicBezTo>
                  <a:cubicBezTo>
                    <a:pt x="69438" y="13466"/>
                    <a:pt x="83404" y="12764"/>
                    <a:pt x="93691" y="11502"/>
                  </a:cubicBezTo>
                  <a:cubicBezTo>
                    <a:pt x="103990" y="10240"/>
                    <a:pt x="109776" y="8525"/>
                    <a:pt x="109776" y="6739"/>
                  </a:cubicBezTo>
                  <a:cubicBezTo>
                    <a:pt x="109776" y="4953"/>
                    <a:pt x="103990" y="3239"/>
                    <a:pt x="93691" y="1977"/>
                  </a:cubicBezTo>
                  <a:cubicBezTo>
                    <a:pt x="83404" y="703"/>
                    <a:pt x="69438" y="0"/>
                    <a:pt x="548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2035;p69">
              <a:extLst>
                <a:ext uri="{FF2B5EF4-FFF2-40B4-BE49-F238E27FC236}">
                  <a16:creationId xmlns="" xmlns:a16="http://schemas.microsoft.com/office/drawing/2014/main" id="{238F9982-4FA1-4D07-86F9-CAC23D6BD90E}"/>
                </a:ext>
              </a:extLst>
            </p:cNvPr>
            <p:cNvGrpSpPr/>
            <p:nvPr/>
          </p:nvGrpSpPr>
          <p:grpSpPr>
            <a:xfrm rot="-333150">
              <a:off x="4942800" y="1485146"/>
              <a:ext cx="2787793" cy="2787482"/>
              <a:chOff x="399152" y="2321078"/>
              <a:chExt cx="2393438" cy="2393171"/>
            </a:xfrm>
          </p:grpSpPr>
          <p:sp>
            <p:nvSpPr>
              <p:cNvPr id="206" name="Google Shape;2036;p69">
                <a:extLst>
                  <a:ext uri="{FF2B5EF4-FFF2-40B4-BE49-F238E27FC236}">
                    <a16:creationId xmlns="" xmlns:a16="http://schemas.microsoft.com/office/drawing/2014/main" id="{98928DE4-371A-48E0-B49A-E829D5F3948E}"/>
                  </a:ext>
                </a:extLst>
              </p:cNvPr>
              <p:cNvSpPr/>
              <p:nvPr/>
            </p:nvSpPr>
            <p:spPr>
              <a:xfrm rot="-362304">
                <a:off x="507580" y="2429523"/>
                <a:ext cx="2176581" cy="2176281"/>
              </a:xfrm>
              <a:custGeom>
                <a:avLst/>
                <a:gdLst/>
                <a:ahLst/>
                <a:cxnLst/>
                <a:rect l="l" t="t" r="r" b="b"/>
                <a:pathLst>
                  <a:path w="87059" h="87047" extrusionOk="0">
                    <a:moveTo>
                      <a:pt x="43530" y="1"/>
                    </a:moveTo>
                    <a:cubicBezTo>
                      <a:pt x="19491" y="1"/>
                      <a:pt x="0" y="19479"/>
                      <a:pt x="0" y="43530"/>
                    </a:cubicBezTo>
                    <a:cubicBezTo>
                      <a:pt x="0" y="67568"/>
                      <a:pt x="19491" y="87047"/>
                      <a:pt x="43530" y="87047"/>
                    </a:cubicBezTo>
                    <a:cubicBezTo>
                      <a:pt x="67568" y="87047"/>
                      <a:pt x="87059" y="67568"/>
                      <a:pt x="87059" y="43530"/>
                    </a:cubicBezTo>
                    <a:cubicBezTo>
                      <a:pt x="87059" y="19479"/>
                      <a:pt x="67568" y="1"/>
                      <a:pt x="435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37;p69">
                <a:extLst>
                  <a:ext uri="{FF2B5EF4-FFF2-40B4-BE49-F238E27FC236}">
                    <a16:creationId xmlns="" xmlns:a16="http://schemas.microsoft.com/office/drawing/2014/main" id="{C2451B5A-7463-4259-82CC-B496DD14EAD2}"/>
                  </a:ext>
                </a:extLst>
              </p:cNvPr>
              <p:cNvSpPr/>
              <p:nvPr/>
            </p:nvSpPr>
            <p:spPr>
              <a:xfrm rot="-362304">
                <a:off x="1261246" y="2934475"/>
                <a:ext cx="108980" cy="75554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3022" extrusionOk="0">
                    <a:moveTo>
                      <a:pt x="2069" y="1"/>
                    </a:moveTo>
                    <a:cubicBezTo>
                      <a:pt x="1900" y="1"/>
                      <a:pt x="1734" y="28"/>
                      <a:pt x="1579" y="98"/>
                    </a:cubicBezTo>
                    <a:lnTo>
                      <a:pt x="1579" y="98"/>
                    </a:lnTo>
                    <a:lnTo>
                      <a:pt x="1596" y="89"/>
                    </a:lnTo>
                    <a:lnTo>
                      <a:pt x="1596" y="89"/>
                    </a:lnTo>
                    <a:cubicBezTo>
                      <a:pt x="1227" y="149"/>
                      <a:pt x="870" y="292"/>
                      <a:pt x="572" y="518"/>
                    </a:cubicBezTo>
                    <a:cubicBezTo>
                      <a:pt x="215" y="756"/>
                      <a:pt x="1" y="1173"/>
                      <a:pt x="36" y="1613"/>
                    </a:cubicBezTo>
                    <a:cubicBezTo>
                      <a:pt x="108" y="2125"/>
                      <a:pt x="560" y="2494"/>
                      <a:pt x="1024" y="2708"/>
                    </a:cubicBezTo>
                    <a:cubicBezTo>
                      <a:pt x="1423" y="2902"/>
                      <a:pt x="1878" y="3022"/>
                      <a:pt x="2322" y="3022"/>
                    </a:cubicBezTo>
                    <a:cubicBezTo>
                      <a:pt x="2700" y="3022"/>
                      <a:pt x="3071" y="2935"/>
                      <a:pt x="3394" y="2732"/>
                    </a:cubicBezTo>
                    <a:cubicBezTo>
                      <a:pt x="4084" y="2292"/>
                      <a:pt x="4358" y="1184"/>
                      <a:pt x="3775" y="613"/>
                    </a:cubicBezTo>
                    <a:cubicBezTo>
                      <a:pt x="3525" y="399"/>
                      <a:pt x="3227" y="244"/>
                      <a:pt x="2918" y="161"/>
                    </a:cubicBezTo>
                    <a:cubicBezTo>
                      <a:pt x="2645" y="77"/>
                      <a:pt x="2352" y="1"/>
                      <a:pt x="20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38;p69">
                <a:extLst>
                  <a:ext uri="{FF2B5EF4-FFF2-40B4-BE49-F238E27FC236}">
                    <a16:creationId xmlns="" xmlns:a16="http://schemas.microsoft.com/office/drawing/2014/main" id="{59E5E4C5-9390-4CBA-BD8A-4B9A39630508}"/>
                  </a:ext>
                </a:extLst>
              </p:cNvPr>
              <p:cNvSpPr/>
              <p:nvPr/>
            </p:nvSpPr>
            <p:spPr>
              <a:xfrm rot="-362304">
                <a:off x="1407735" y="3056576"/>
                <a:ext cx="51503" cy="51653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6" extrusionOk="0">
                    <a:moveTo>
                      <a:pt x="1418" y="1"/>
                    </a:moveTo>
                    <a:cubicBezTo>
                      <a:pt x="1266" y="1"/>
                      <a:pt x="1097" y="35"/>
                      <a:pt x="929" y="80"/>
                    </a:cubicBezTo>
                    <a:cubicBezTo>
                      <a:pt x="381" y="259"/>
                      <a:pt x="0" y="913"/>
                      <a:pt x="191" y="1449"/>
                    </a:cubicBezTo>
                    <a:cubicBezTo>
                      <a:pt x="321" y="1824"/>
                      <a:pt x="720" y="2065"/>
                      <a:pt x="1103" y="2065"/>
                    </a:cubicBezTo>
                    <a:cubicBezTo>
                      <a:pt x="1280" y="2065"/>
                      <a:pt x="1453" y="2014"/>
                      <a:pt x="1596" y="1902"/>
                    </a:cubicBezTo>
                    <a:cubicBezTo>
                      <a:pt x="1858" y="1687"/>
                      <a:pt x="1977" y="1342"/>
                      <a:pt x="2024" y="1009"/>
                    </a:cubicBezTo>
                    <a:cubicBezTo>
                      <a:pt x="2060" y="711"/>
                      <a:pt x="2048" y="378"/>
                      <a:pt x="1846" y="163"/>
                    </a:cubicBezTo>
                    <a:cubicBezTo>
                      <a:pt x="1739" y="44"/>
                      <a:pt x="1589" y="1"/>
                      <a:pt x="1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39;p69">
                <a:extLst>
                  <a:ext uri="{FF2B5EF4-FFF2-40B4-BE49-F238E27FC236}">
                    <a16:creationId xmlns="" xmlns:a16="http://schemas.microsoft.com/office/drawing/2014/main" id="{5D508911-2AD8-455B-BF60-38F7FE62250A}"/>
                  </a:ext>
                </a:extLst>
              </p:cNvPr>
              <p:cNvSpPr/>
              <p:nvPr/>
            </p:nvSpPr>
            <p:spPr>
              <a:xfrm rot="-362304">
                <a:off x="1457363" y="2968154"/>
                <a:ext cx="88729" cy="185684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7427" extrusionOk="0">
                    <a:moveTo>
                      <a:pt x="1282" y="1"/>
                    </a:moveTo>
                    <a:cubicBezTo>
                      <a:pt x="1155" y="1"/>
                      <a:pt x="1020" y="32"/>
                      <a:pt x="881" y="98"/>
                    </a:cubicBezTo>
                    <a:cubicBezTo>
                      <a:pt x="0" y="503"/>
                      <a:pt x="393" y="1372"/>
                      <a:pt x="679" y="2015"/>
                    </a:cubicBezTo>
                    <a:cubicBezTo>
                      <a:pt x="1322" y="3444"/>
                      <a:pt x="1000" y="5087"/>
                      <a:pt x="691" y="6611"/>
                    </a:cubicBezTo>
                    <a:cubicBezTo>
                      <a:pt x="631" y="6885"/>
                      <a:pt x="619" y="7242"/>
                      <a:pt x="857" y="7385"/>
                    </a:cubicBezTo>
                    <a:cubicBezTo>
                      <a:pt x="912" y="7414"/>
                      <a:pt x="970" y="7427"/>
                      <a:pt x="1028" y="7427"/>
                    </a:cubicBezTo>
                    <a:cubicBezTo>
                      <a:pt x="1234" y="7427"/>
                      <a:pt x="1450" y="7269"/>
                      <a:pt x="1607" y="7111"/>
                    </a:cubicBezTo>
                    <a:cubicBezTo>
                      <a:pt x="2381" y="6385"/>
                      <a:pt x="3191" y="5599"/>
                      <a:pt x="3453" y="4575"/>
                    </a:cubicBezTo>
                    <a:cubicBezTo>
                      <a:pt x="3536" y="4194"/>
                      <a:pt x="3548" y="3766"/>
                      <a:pt x="3310" y="3456"/>
                    </a:cubicBezTo>
                    <a:cubicBezTo>
                      <a:pt x="3155" y="3289"/>
                      <a:pt x="2977" y="3134"/>
                      <a:pt x="2798" y="3004"/>
                    </a:cubicBezTo>
                    <a:cubicBezTo>
                      <a:pt x="2560" y="2801"/>
                      <a:pt x="2393" y="2527"/>
                      <a:pt x="2310" y="2218"/>
                    </a:cubicBezTo>
                    <a:cubicBezTo>
                      <a:pt x="2191" y="1789"/>
                      <a:pt x="2262" y="1325"/>
                      <a:pt x="2167" y="884"/>
                    </a:cubicBezTo>
                    <a:cubicBezTo>
                      <a:pt x="2065" y="367"/>
                      <a:pt x="1721" y="1"/>
                      <a:pt x="12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040;p69">
                <a:extLst>
                  <a:ext uri="{FF2B5EF4-FFF2-40B4-BE49-F238E27FC236}">
                    <a16:creationId xmlns="" xmlns:a16="http://schemas.microsoft.com/office/drawing/2014/main" id="{B9FFDB8A-1140-4C8A-AE21-53706C0040F8}"/>
                  </a:ext>
                </a:extLst>
              </p:cNvPr>
              <p:cNvSpPr/>
              <p:nvPr/>
            </p:nvSpPr>
            <p:spPr>
              <a:xfrm rot="-362304">
                <a:off x="946118" y="2485587"/>
                <a:ext cx="395919" cy="20083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8033" extrusionOk="0">
                    <a:moveTo>
                      <a:pt x="15407" y="0"/>
                    </a:moveTo>
                    <a:cubicBezTo>
                      <a:pt x="10014" y="822"/>
                      <a:pt x="4823" y="2655"/>
                      <a:pt x="108" y="5394"/>
                    </a:cubicBezTo>
                    <a:cubicBezTo>
                      <a:pt x="36" y="5727"/>
                      <a:pt x="1" y="6049"/>
                      <a:pt x="108" y="6263"/>
                    </a:cubicBezTo>
                    <a:cubicBezTo>
                      <a:pt x="227" y="6489"/>
                      <a:pt x="703" y="6418"/>
                      <a:pt x="870" y="6692"/>
                    </a:cubicBezTo>
                    <a:cubicBezTo>
                      <a:pt x="977" y="6858"/>
                      <a:pt x="846" y="7346"/>
                      <a:pt x="965" y="7584"/>
                    </a:cubicBezTo>
                    <a:cubicBezTo>
                      <a:pt x="1076" y="7833"/>
                      <a:pt x="1350" y="8032"/>
                      <a:pt x="1623" y="8032"/>
                    </a:cubicBezTo>
                    <a:cubicBezTo>
                      <a:pt x="1703" y="8032"/>
                      <a:pt x="1783" y="8015"/>
                      <a:pt x="1858" y="7977"/>
                    </a:cubicBezTo>
                    <a:cubicBezTo>
                      <a:pt x="2132" y="7835"/>
                      <a:pt x="2251" y="7465"/>
                      <a:pt x="2537" y="7382"/>
                    </a:cubicBezTo>
                    <a:cubicBezTo>
                      <a:pt x="2578" y="7370"/>
                      <a:pt x="2619" y="7365"/>
                      <a:pt x="2659" y="7365"/>
                    </a:cubicBezTo>
                    <a:cubicBezTo>
                      <a:pt x="2986" y="7365"/>
                      <a:pt x="3268" y="7719"/>
                      <a:pt x="3596" y="7846"/>
                    </a:cubicBezTo>
                    <a:cubicBezTo>
                      <a:pt x="3688" y="7881"/>
                      <a:pt x="3779" y="7897"/>
                      <a:pt x="3868" y="7897"/>
                    </a:cubicBezTo>
                    <a:cubicBezTo>
                      <a:pt x="4391" y="7897"/>
                      <a:pt x="4863" y="7355"/>
                      <a:pt x="5239" y="6918"/>
                    </a:cubicBezTo>
                    <a:cubicBezTo>
                      <a:pt x="6216" y="5751"/>
                      <a:pt x="7537" y="4918"/>
                      <a:pt x="9014" y="4525"/>
                    </a:cubicBezTo>
                    <a:cubicBezTo>
                      <a:pt x="9764" y="4322"/>
                      <a:pt x="10573" y="4227"/>
                      <a:pt x="11204" y="3763"/>
                    </a:cubicBezTo>
                    <a:cubicBezTo>
                      <a:pt x="11693" y="3417"/>
                      <a:pt x="12014" y="2882"/>
                      <a:pt x="12467" y="2489"/>
                    </a:cubicBezTo>
                    <a:cubicBezTo>
                      <a:pt x="13288" y="1774"/>
                      <a:pt x="14431" y="1596"/>
                      <a:pt x="15348" y="1000"/>
                    </a:cubicBezTo>
                    <a:cubicBezTo>
                      <a:pt x="15586" y="857"/>
                      <a:pt x="15836" y="596"/>
                      <a:pt x="15741" y="322"/>
                    </a:cubicBezTo>
                    <a:cubicBezTo>
                      <a:pt x="15681" y="167"/>
                      <a:pt x="15562" y="60"/>
                      <a:pt x="15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041;p69">
                <a:extLst>
                  <a:ext uri="{FF2B5EF4-FFF2-40B4-BE49-F238E27FC236}">
                    <a16:creationId xmlns="" xmlns:a16="http://schemas.microsoft.com/office/drawing/2014/main" id="{9A3F4CC2-38A9-4E83-88BD-5DE09CBF0EBC}"/>
                  </a:ext>
                </a:extLst>
              </p:cNvPr>
              <p:cNvSpPr/>
              <p:nvPr/>
            </p:nvSpPr>
            <p:spPr>
              <a:xfrm rot="-362304">
                <a:off x="1666187" y="2692658"/>
                <a:ext cx="72354" cy="45252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810" extrusionOk="0">
                    <a:moveTo>
                      <a:pt x="1765" y="0"/>
                    </a:moveTo>
                    <a:cubicBezTo>
                      <a:pt x="1629" y="0"/>
                      <a:pt x="1493" y="14"/>
                      <a:pt x="1357" y="41"/>
                    </a:cubicBezTo>
                    <a:lnTo>
                      <a:pt x="1346" y="113"/>
                    </a:lnTo>
                    <a:cubicBezTo>
                      <a:pt x="1287" y="108"/>
                      <a:pt x="1229" y="106"/>
                      <a:pt x="1171" y="106"/>
                    </a:cubicBezTo>
                    <a:cubicBezTo>
                      <a:pt x="944" y="106"/>
                      <a:pt x="718" y="142"/>
                      <a:pt x="500" y="208"/>
                    </a:cubicBezTo>
                    <a:cubicBezTo>
                      <a:pt x="214" y="303"/>
                      <a:pt x="24" y="553"/>
                      <a:pt x="0" y="851"/>
                    </a:cubicBezTo>
                    <a:cubicBezTo>
                      <a:pt x="12" y="1101"/>
                      <a:pt x="143" y="1327"/>
                      <a:pt x="345" y="1470"/>
                    </a:cubicBezTo>
                    <a:cubicBezTo>
                      <a:pt x="639" y="1690"/>
                      <a:pt x="994" y="1810"/>
                      <a:pt x="1353" y="1810"/>
                    </a:cubicBezTo>
                    <a:cubicBezTo>
                      <a:pt x="1518" y="1810"/>
                      <a:pt x="1684" y="1785"/>
                      <a:pt x="1846" y="1732"/>
                    </a:cubicBezTo>
                    <a:cubicBezTo>
                      <a:pt x="2358" y="1542"/>
                      <a:pt x="2739" y="1113"/>
                      <a:pt x="2870" y="589"/>
                    </a:cubicBezTo>
                    <a:cubicBezTo>
                      <a:pt x="2893" y="518"/>
                      <a:pt x="2893" y="434"/>
                      <a:pt x="2870" y="363"/>
                    </a:cubicBezTo>
                    <a:cubicBezTo>
                      <a:pt x="2834" y="303"/>
                      <a:pt x="2774" y="268"/>
                      <a:pt x="2715" y="232"/>
                    </a:cubicBezTo>
                    <a:cubicBezTo>
                      <a:pt x="2420" y="80"/>
                      <a:pt x="2095" y="0"/>
                      <a:pt x="1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042;p69">
                <a:extLst>
                  <a:ext uri="{FF2B5EF4-FFF2-40B4-BE49-F238E27FC236}">
                    <a16:creationId xmlns="" xmlns:a16="http://schemas.microsoft.com/office/drawing/2014/main" id="{F6BA277B-6FC2-493B-B606-8AAD4ED86789}"/>
                  </a:ext>
                </a:extLst>
              </p:cNvPr>
              <p:cNvSpPr/>
              <p:nvPr/>
            </p:nvSpPr>
            <p:spPr>
              <a:xfrm rot="-362304">
                <a:off x="1642334" y="3291624"/>
                <a:ext cx="24426" cy="23126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25" extrusionOk="0">
                    <a:moveTo>
                      <a:pt x="655" y="1"/>
                    </a:moveTo>
                    <a:cubicBezTo>
                      <a:pt x="560" y="167"/>
                      <a:pt x="310" y="155"/>
                      <a:pt x="155" y="274"/>
                    </a:cubicBezTo>
                    <a:cubicBezTo>
                      <a:pt x="0" y="429"/>
                      <a:pt x="12" y="691"/>
                      <a:pt x="179" y="834"/>
                    </a:cubicBezTo>
                    <a:cubicBezTo>
                      <a:pt x="260" y="894"/>
                      <a:pt x="355" y="924"/>
                      <a:pt x="449" y="924"/>
                    </a:cubicBezTo>
                    <a:cubicBezTo>
                      <a:pt x="560" y="924"/>
                      <a:pt x="672" y="882"/>
                      <a:pt x="762" y="798"/>
                    </a:cubicBezTo>
                    <a:cubicBezTo>
                      <a:pt x="917" y="644"/>
                      <a:pt x="976" y="417"/>
                      <a:pt x="917" y="215"/>
                    </a:cubicBezTo>
                    <a:lnTo>
                      <a:pt x="655" y="132"/>
                    </a:ln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043;p69">
                <a:extLst>
                  <a:ext uri="{FF2B5EF4-FFF2-40B4-BE49-F238E27FC236}">
                    <a16:creationId xmlns="" xmlns:a16="http://schemas.microsoft.com/office/drawing/2014/main" id="{3224EA91-B9B5-4019-81B9-846163DF4D45}"/>
                  </a:ext>
                </a:extLst>
              </p:cNvPr>
              <p:cNvSpPr/>
              <p:nvPr/>
            </p:nvSpPr>
            <p:spPr>
              <a:xfrm rot="-362304">
                <a:off x="1197234" y="3616608"/>
                <a:ext cx="21526" cy="1825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730" extrusionOk="0">
                    <a:moveTo>
                      <a:pt x="334" y="1"/>
                    </a:moveTo>
                    <a:cubicBezTo>
                      <a:pt x="286" y="215"/>
                      <a:pt x="0" y="370"/>
                      <a:pt x="72" y="572"/>
                    </a:cubicBezTo>
                    <a:cubicBezTo>
                      <a:pt x="107" y="644"/>
                      <a:pt x="191" y="703"/>
                      <a:pt x="274" y="715"/>
                    </a:cubicBezTo>
                    <a:cubicBezTo>
                      <a:pt x="311" y="725"/>
                      <a:pt x="349" y="729"/>
                      <a:pt x="388" y="729"/>
                    </a:cubicBezTo>
                    <a:cubicBezTo>
                      <a:pt x="587" y="729"/>
                      <a:pt x="794" y="607"/>
                      <a:pt x="834" y="417"/>
                    </a:cubicBezTo>
                    <a:cubicBezTo>
                      <a:pt x="861" y="244"/>
                      <a:pt x="679" y="64"/>
                      <a:pt x="517" y="64"/>
                    </a:cubicBezTo>
                    <a:cubicBezTo>
                      <a:pt x="468" y="64"/>
                      <a:pt x="420" y="81"/>
                      <a:pt x="381" y="120"/>
                    </a:cubicBez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044;p69">
                <a:extLst>
                  <a:ext uri="{FF2B5EF4-FFF2-40B4-BE49-F238E27FC236}">
                    <a16:creationId xmlns="" xmlns:a16="http://schemas.microsoft.com/office/drawing/2014/main" id="{F07D3065-030D-484E-AC42-017BFB276B12}"/>
                  </a:ext>
                </a:extLst>
              </p:cNvPr>
              <p:cNvSpPr/>
              <p:nvPr/>
            </p:nvSpPr>
            <p:spPr>
              <a:xfrm rot="-362304">
                <a:off x="1159623" y="3609287"/>
                <a:ext cx="14376" cy="13751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50" extrusionOk="0">
                    <a:moveTo>
                      <a:pt x="276" y="0"/>
                    </a:moveTo>
                    <a:lnTo>
                      <a:pt x="360" y="203"/>
                    </a:lnTo>
                    <a:cubicBezTo>
                      <a:pt x="331" y="176"/>
                      <a:pt x="298" y="165"/>
                      <a:pt x="265" y="165"/>
                    </a:cubicBezTo>
                    <a:cubicBezTo>
                      <a:pt x="135" y="165"/>
                      <a:pt x="0" y="341"/>
                      <a:pt x="86" y="465"/>
                    </a:cubicBezTo>
                    <a:cubicBezTo>
                      <a:pt x="127" y="523"/>
                      <a:pt x="193" y="550"/>
                      <a:pt x="263" y="550"/>
                    </a:cubicBezTo>
                    <a:cubicBezTo>
                      <a:pt x="376" y="550"/>
                      <a:pt x="497" y="480"/>
                      <a:pt x="526" y="369"/>
                    </a:cubicBezTo>
                    <a:cubicBezTo>
                      <a:pt x="574" y="203"/>
                      <a:pt x="455" y="24"/>
                      <a:pt x="2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045;p69">
                <a:extLst>
                  <a:ext uri="{FF2B5EF4-FFF2-40B4-BE49-F238E27FC236}">
                    <a16:creationId xmlns="" xmlns:a16="http://schemas.microsoft.com/office/drawing/2014/main" id="{552F26B3-63F9-4A52-BC71-8525B5D1C736}"/>
                  </a:ext>
                </a:extLst>
              </p:cNvPr>
              <p:cNvSpPr/>
              <p:nvPr/>
            </p:nvSpPr>
            <p:spPr>
              <a:xfrm rot="-362304">
                <a:off x="1243990" y="3598102"/>
                <a:ext cx="16926" cy="17426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97" extrusionOk="0">
                    <a:moveTo>
                      <a:pt x="273" y="0"/>
                    </a:moveTo>
                    <a:cubicBezTo>
                      <a:pt x="262" y="0"/>
                      <a:pt x="251" y="1"/>
                      <a:pt x="239" y="2"/>
                    </a:cubicBezTo>
                    <a:lnTo>
                      <a:pt x="251" y="2"/>
                    </a:lnTo>
                    <a:lnTo>
                      <a:pt x="251" y="73"/>
                    </a:lnTo>
                    <a:cubicBezTo>
                      <a:pt x="72" y="192"/>
                      <a:pt x="1" y="419"/>
                      <a:pt x="48" y="621"/>
                    </a:cubicBezTo>
                    <a:cubicBezTo>
                      <a:pt x="113" y="673"/>
                      <a:pt x="187" y="697"/>
                      <a:pt x="262" y="697"/>
                    </a:cubicBezTo>
                    <a:cubicBezTo>
                      <a:pt x="408" y="697"/>
                      <a:pt x="553" y="604"/>
                      <a:pt x="608" y="454"/>
                    </a:cubicBezTo>
                    <a:cubicBezTo>
                      <a:pt x="676" y="227"/>
                      <a:pt x="506" y="0"/>
                      <a:pt x="2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046;p69">
                <a:extLst>
                  <a:ext uri="{FF2B5EF4-FFF2-40B4-BE49-F238E27FC236}">
                    <a16:creationId xmlns="" xmlns:a16="http://schemas.microsoft.com/office/drawing/2014/main" id="{CB93914A-187C-4F1F-B968-BDA7F00AB1F2}"/>
                  </a:ext>
                </a:extLst>
              </p:cNvPr>
              <p:cNvSpPr/>
              <p:nvPr/>
            </p:nvSpPr>
            <p:spPr>
              <a:xfrm rot="-362304">
                <a:off x="1723659" y="3270334"/>
                <a:ext cx="23401" cy="3340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336" extrusionOk="0">
                    <a:moveTo>
                      <a:pt x="295" y="0"/>
                    </a:moveTo>
                    <a:cubicBezTo>
                      <a:pt x="157" y="0"/>
                      <a:pt x="1" y="178"/>
                      <a:pt x="19" y="342"/>
                    </a:cubicBezTo>
                    <a:cubicBezTo>
                      <a:pt x="31" y="544"/>
                      <a:pt x="209" y="723"/>
                      <a:pt x="293" y="913"/>
                    </a:cubicBezTo>
                    <a:cubicBezTo>
                      <a:pt x="328" y="1033"/>
                      <a:pt x="376" y="1140"/>
                      <a:pt x="448" y="1235"/>
                    </a:cubicBezTo>
                    <a:cubicBezTo>
                      <a:pt x="487" y="1298"/>
                      <a:pt x="564" y="1335"/>
                      <a:pt x="642" y="1335"/>
                    </a:cubicBezTo>
                    <a:cubicBezTo>
                      <a:pt x="682" y="1335"/>
                      <a:pt x="721" y="1326"/>
                      <a:pt x="757" y="1306"/>
                    </a:cubicBezTo>
                    <a:cubicBezTo>
                      <a:pt x="793" y="1259"/>
                      <a:pt x="829" y="1211"/>
                      <a:pt x="840" y="1152"/>
                    </a:cubicBezTo>
                    <a:cubicBezTo>
                      <a:pt x="912" y="949"/>
                      <a:pt x="936" y="747"/>
                      <a:pt x="912" y="532"/>
                    </a:cubicBezTo>
                    <a:cubicBezTo>
                      <a:pt x="876" y="330"/>
                      <a:pt x="614" y="68"/>
                      <a:pt x="412" y="56"/>
                    </a:cubicBezTo>
                    <a:cubicBezTo>
                      <a:pt x="378" y="17"/>
                      <a:pt x="337" y="0"/>
                      <a:pt x="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047;p69">
                <a:extLst>
                  <a:ext uri="{FF2B5EF4-FFF2-40B4-BE49-F238E27FC236}">
                    <a16:creationId xmlns="" xmlns:a16="http://schemas.microsoft.com/office/drawing/2014/main" id="{2F006DF6-AB1E-41BA-9799-5687D53812F2}"/>
                  </a:ext>
                </a:extLst>
              </p:cNvPr>
              <p:cNvSpPr/>
              <p:nvPr/>
            </p:nvSpPr>
            <p:spPr>
              <a:xfrm rot="-362304">
                <a:off x="1340845" y="3343177"/>
                <a:ext cx="1071352" cy="1148306"/>
              </a:xfrm>
              <a:custGeom>
                <a:avLst/>
                <a:gdLst/>
                <a:ahLst/>
                <a:cxnLst/>
                <a:rect l="l" t="t" r="r" b="b"/>
                <a:pathLst>
                  <a:path w="42852" h="45930" extrusionOk="0">
                    <a:moveTo>
                      <a:pt x="17496" y="1"/>
                    </a:moveTo>
                    <a:cubicBezTo>
                      <a:pt x="17224" y="1"/>
                      <a:pt x="16948" y="31"/>
                      <a:pt x="16681" y="70"/>
                    </a:cubicBezTo>
                    <a:cubicBezTo>
                      <a:pt x="15360" y="284"/>
                      <a:pt x="14074" y="677"/>
                      <a:pt x="12859" y="1248"/>
                    </a:cubicBezTo>
                    <a:cubicBezTo>
                      <a:pt x="12510" y="1409"/>
                      <a:pt x="12137" y="1585"/>
                      <a:pt x="11772" y="1585"/>
                    </a:cubicBezTo>
                    <a:cubicBezTo>
                      <a:pt x="11678" y="1585"/>
                      <a:pt x="11583" y="1573"/>
                      <a:pt x="11490" y="1546"/>
                    </a:cubicBezTo>
                    <a:cubicBezTo>
                      <a:pt x="11085" y="1427"/>
                      <a:pt x="10788" y="1034"/>
                      <a:pt x="10383" y="951"/>
                    </a:cubicBezTo>
                    <a:cubicBezTo>
                      <a:pt x="10378" y="949"/>
                      <a:pt x="10372" y="948"/>
                      <a:pt x="10366" y="948"/>
                    </a:cubicBezTo>
                    <a:cubicBezTo>
                      <a:pt x="10024" y="948"/>
                      <a:pt x="8313" y="3219"/>
                      <a:pt x="7752" y="3558"/>
                    </a:cubicBezTo>
                    <a:cubicBezTo>
                      <a:pt x="6478" y="4332"/>
                      <a:pt x="5037" y="4749"/>
                      <a:pt x="3763" y="5511"/>
                    </a:cubicBezTo>
                    <a:cubicBezTo>
                      <a:pt x="1525" y="6868"/>
                      <a:pt x="1" y="9428"/>
                      <a:pt x="144" y="12035"/>
                    </a:cubicBezTo>
                    <a:cubicBezTo>
                      <a:pt x="215" y="13250"/>
                      <a:pt x="620" y="14417"/>
                      <a:pt x="1025" y="15560"/>
                    </a:cubicBezTo>
                    <a:cubicBezTo>
                      <a:pt x="2120" y="18703"/>
                      <a:pt x="3406" y="22072"/>
                      <a:pt x="6216" y="23834"/>
                    </a:cubicBezTo>
                    <a:cubicBezTo>
                      <a:pt x="8728" y="25406"/>
                      <a:pt x="11919" y="25323"/>
                      <a:pt x="14753" y="26204"/>
                    </a:cubicBezTo>
                    <a:cubicBezTo>
                      <a:pt x="15646" y="26478"/>
                      <a:pt x="16562" y="26894"/>
                      <a:pt x="17039" y="27704"/>
                    </a:cubicBezTo>
                    <a:cubicBezTo>
                      <a:pt x="17562" y="28609"/>
                      <a:pt x="17360" y="29752"/>
                      <a:pt x="17265" y="30811"/>
                    </a:cubicBezTo>
                    <a:cubicBezTo>
                      <a:pt x="16872" y="35348"/>
                      <a:pt x="18777" y="39884"/>
                      <a:pt x="18467" y="44396"/>
                    </a:cubicBezTo>
                    <a:cubicBezTo>
                      <a:pt x="18408" y="45182"/>
                      <a:pt x="19003" y="45861"/>
                      <a:pt x="19789" y="45920"/>
                    </a:cubicBezTo>
                    <a:cubicBezTo>
                      <a:pt x="19894" y="45927"/>
                      <a:pt x="19999" y="45930"/>
                      <a:pt x="20104" y="45930"/>
                    </a:cubicBezTo>
                    <a:cubicBezTo>
                      <a:pt x="22028" y="45930"/>
                      <a:pt x="23988" y="44921"/>
                      <a:pt x="25659" y="43837"/>
                    </a:cubicBezTo>
                    <a:cubicBezTo>
                      <a:pt x="29826" y="41110"/>
                      <a:pt x="33743" y="37407"/>
                      <a:pt x="34957" y="32574"/>
                    </a:cubicBezTo>
                    <a:cubicBezTo>
                      <a:pt x="35148" y="31776"/>
                      <a:pt x="35303" y="30907"/>
                      <a:pt x="35898" y="30335"/>
                    </a:cubicBezTo>
                    <a:cubicBezTo>
                      <a:pt x="36481" y="29752"/>
                      <a:pt x="37553" y="29478"/>
                      <a:pt x="37732" y="28645"/>
                    </a:cubicBezTo>
                    <a:cubicBezTo>
                      <a:pt x="37839" y="28133"/>
                      <a:pt x="37553" y="27632"/>
                      <a:pt x="37434" y="27121"/>
                    </a:cubicBezTo>
                    <a:cubicBezTo>
                      <a:pt x="37220" y="26132"/>
                      <a:pt x="37684" y="25120"/>
                      <a:pt x="38315" y="24334"/>
                    </a:cubicBezTo>
                    <a:cubicBezTo>
                      <a:pt x="38946" y="23549"/>
                      <a:pt x="39756" y="22906"/>
                      <a:pt x="40399" y="22132"/>
                    </a:cubicBezTo>
                    <a:cubicBezTo>
                      <a:pt x="42125" y="20024"/>
                      <a:pt x="42470" y="17143"/>
                      <a:pt x="42744" y="14428"/>
                    </a:cubicBezTo>
                    <a:cubicBezTo>
                      <a:pt x="42816" y="13655"/>
                      <a:pt x="42851" y="12750"/>
                      <a:pt x="42244" y="12250"/>
                    </a:cubicBezTo>
                    <a:cubicBezTo>
                      <a:pt x="41994" y="12035"/>
                      <a:pt x="41649" y="11940"/>
                      <a:pt x="41327" y="11845"/>
                    </a:cubicBezTo>
                    <a:cubicBezTo>
                      <a:pt x="38327" y="10940"/>
                      <a:pt x="35636" y="9225"/>
                      <a:pt x="33541" y="6904"/>
                    </a:cubicBezTo>
                    <a:cubicBezTo>
                      <a:pt x="31505" y="4618"/>
                      <a:pt x="29921" y="1665"/>
                      <a:pt x="27087" y="522"/>
                    </a:cubicBezTo>
                    <a:cubicBezTo>
                      <a:pt x="26845" y="434"/>
                      <a:pt x="26580" y="355"/>
                      <a:pt x="26322" y="355"/>
                    </a:cubicBezTo>
                    <a:cubicBezTo>
                      <a:pt x="26163" y="355"/>
                      <a:pt x="26007" y="385"/>
                      <a:pt x="25861" y="462"/>
                    </a:cubicBezTo>
                    <a:cubicBezTo>
                      <a:pt x="25659" y="605"/>
                      <a:pt x="25468" y="784"/>
                      <a:pt x="25325" y="998"/>
                    </a:cubicBezTo>
                    <a:cubicBezTo>
                      <a:pt x="24600" y="1873"/>
                      <a:pt x="23465" y="2318"/>
                      <a:pt x="22334" y="2318"/>
                    </a:cubicBezTo>
                    <a:cubicBezTo>
                      <a:pt x="21309" y="2318"/>
                      <a:pt x="20287" y="1954"/>
                      <a:pt x="19575" y="1213"/>
                    </a:cubicBezTo>
                    <a:cubicBezTo>
                      <a:pt x="19277" y="891"/>
                      <a:pt x="19015" y="522"/>
                      <a:pt x="18646" y="284"/>
                    </a:cubicBezTo>
                    <a:cubicBezTo>
                      <a:pt x="18303" y="70"/>
                      <a:pt x="17904" y="1"/>
                      <a:pt x="174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048;p69">
                <a:extLst>
                  <a:ext uri="{FF2B5EF4-FFF2-40B4-BE49-F238E27FC236}">
                    <a16:creationId xmlns="" xmlns:a16="http://schemas.microsoft.com/office/drawing/2014/main" id="{1D7046EA-0C9B-472C-9ECE-0EDFB64BF57C}"/>
                  </a:ext>
                </a:extLst>
              </p:cNvPr>
              <p:cNvSpPr/>
              <p:nvPr/>
            </p:nvSpPr>
            <p:spPr>
              <a:xfrm rot="-362304">
                <a:off x="1422130" y="2472690"/>
                <a:ext cx="1211259" cy="1085228"/>
              </a:xfrm>
              <a:custGeom>
                <a:avLst/>
                <a:gdLst/>
                <a:ahLst/>
                <a:cxnLst/>
                <a:rect l="l" t="t" r="r" b="b"/>
                <a:pathLst>
                  <a:path w="48448" h="43407" extrusionOk="0">
                    <a:moveTo>
                      <a:pt x="22253" y="1"/>
                    </a:moveTo>
                    <a:lnTo>
                      <a:pt x="22253" y="1"/>
                    </a:lnTo>
                    <a:cubicBezTo>
                      <a:pt x="22313" y="417"/>
                      <a:pt x="22599" y="763"/>
                      <a:pt x="22849" y="1108"/>
                    </a:cubicBezTo>
                    <a:cubicBezTo>
                      <a:pt x="23087" y="1453"/>
                      <a:pt x="23289" y="1930"/>
                      <a:pt x="23099" y="2311"/>
                    </a:cubicBezTo>
                    <a:cubicBezTo>
                      <a:pt x="22872" y="2775"/>
                      <a:pt x="22206" y="2906"/>
                      <a:pt x="21991" y="3382"/>
                    </a:cubicBezTo>
                    <a:cubicBezTo>
                      <a:pt x="21789" y="3846"/>
                      <a:pt x="22146" y="4370"/>
                      <a:pt x="22527" y="4716"/>
                    </a:cubicBezTo>
                    <a:cubicBezTo>
                      <a:pt x="22908" y="5061"/>
                      <a:pt x="23372" y="5394"/>
                      <a:pt x="23480" y="5894"/>
                    </a:cubicBezTo>
                    <a:cubicBezTo>
                      <a:pt x="23563" y="6311"/>
                      <a:pt x="23361" y="6728"/>
                      <a:pt x="23277" y="7156"/>
                    </a:cubicBezTo>
                    <a:cubicBezTo>
                      <a:pt x="23194" y="7573"/>
                      <a:pt x="23337" y="8121"/>
                      <a:pt x="23753" y="8216"/>
                    </a:cubicBezTo>
                    <a:cubicBezTo>
                      <a:pt x="23799" y="8226"/>
                      <a:pt x="23845" y="8229"/>
                      <a:pt x="23891" y="8229"/>
                    </a:cubicBezTo>
                    <a:cubicBezTo>
                      <a:pt x="24000" y="8229"/>
                      <a:pt x="24111" y="8211"/>
                      <a:pt x="24216" y="8211"/>
                    </a:cubicBezTo>
                    <a:cubicBezTo>
                      <a:pt x="24292" y="8211"/>
                      <a:pt x="24365" y="8220"/>
                      <a:pt x="24432" y="8252"/>
                    </a:cubicBezTo>
                    <a:cubicBezTo>
                      <a:pt x="24789" y="8418"/>
                      <a:pt x="24670" y="9002"/>
                      <a:pt x="24373" y="9264"/>
                    </a:cubicBezTo>
                    <a:cubicBezTo>
                      <a:pt x="24087" y="9538"/>
                      <a:pt x="23670" y="9716"/>
                      <a:pt x="23515" y="10085"/>
                    </a:cubicBezTo>
                    <a:cubicBezTo>
                      <a:pt x="23277" y="10645"/>
                      <a:pt x="23742" y="11359"/>
                      <a:pt x="23408" y="11871"/>
                    </a:cubicBezTo>
                    <a:cubicBezTo>
                      <a:pt x="23277" y="12038"/>
                      <a:pt x="23099" y="12181"/>
                      <a:pt x="22896" y="12276"/>
                    </a:cubicBezTo>
                    <a:lnTo>
                      <a:pt x="20194" y="13764"/>
                    </a:lnTo>
                    <a:cubicBezTo>
                      <a:pt x="20015" y="13836"/>
                      <a:pt x="19860" y="13967"/>
                      <a:pt x="19741" y="14122"/>
                    </a:cubicBezTo>
                    <a:cubicBezTo>
                      <a:pt x="19372" y="14657"/>
                      <a:pt x="19991" y="15324"/>
                      <a:pt x="20098" y="15967"/>
                    </a:cubicBezTo>
                    <a:cubicBezTo>
                      <a:pt x="20194" y="16527"/>
                      <a:pt x="19872" y="17086"/>
                      <a:pt x="19432" y="17431"/>
                    </a:cubicBezTo>
                    <a:cubicBezTo>
                      <a:pt x="18991" y="17789"/>
                      <a:pt x="18443" y="17967"/>
                      <a:pt x="17908" y="18146"/>
                    </a:cubicBezTo>
                    <a:cubicBezTo>
                      <a:pt x="17478" y="18285"/>
                      <a:pt x="16980" y="18406"/>
                      <a:pt x="16524" y="18406"/>
                    </a:cubicBezTo>
                    <a:cubicBezTo>
                      <a:pt x="16006" y="18406"/>
                      <a:pt x="15541" y="18251"/>
                      <a:pt x="15288" y="17789"/>
                    </a:cubicBezTo>
                    <a:cubicBezTo>
                      <a:pt x="15169" y="17598"/>
                      <a:pt x="15145" y="17372"/>
                      <a:pt x="15229" y="17181"/>
                    </a:cubicBezTo>
                    <a:cubicBezTo>
                      <a:pt x="15393" y="16837"/>
                      <a:pt x="15779" y="16809"/>
                      <a:pt x="16179" y="16809"/>
                    </a:cubicBezTo>
                    <a:cubicBezTo>
                      <a:pt x="16259" y="16809"/>
                      <a:pt x="16339" y="16810"/>
                      <a:pt x="16418" y="16810"/>
                    </a:cubicBezTo>
                    <a:cubicBezTo>
                      <a:pt x="16836" y="16810"/>
                      <a:pt x="17226" y="16778"/>
                      <a:pt x="17348" y="16384"/>
                    </a:cubicBezTo>
                    <a:cubicBezTo>
                      <a:pt x="17443" y="16050"/>
                      <a:pt x="17288" y="15705"/>
                      <a:pt x="16979" y="15562"/>
                    </a:cubicBezTo>
                    <a:cubicBezTo>
                      <a:pt x="15785" y="14955"/>
                      <a:pt x="14475" y="14232"/>
                      <a:pt x="13134" y="14232"/>
                    </a:cubicBezTo>
                    <a:cubicBezTo>
                      <a:pt x="12924" y="14232"/>
                      <a:pt x="12713" y="14250"/>
                      <a:pt x="12502" y="14288"/>
                    </a:cubicBezTo>
                    <a:cubicBezTo>
                      <a:pt x="11835" y="14407"/>
                      <a:pt x="11228" y="14729"/>
                      <a:pt x="10633" y="15062"/>
                    </a:cubicBezTo>
                    <a:lnTo>
                      <a:pt x="8549" y="16181"/>
                    </a:lnTo>
                    <a:cubicBezTo>
                      <a:pt x="7728" y="16622"/>
                      <a:pt x="6847" y="17122"/>
                      <a:pt x="6585" y="18086"/>
                    </a:cubicBezTo>
                    <a:cubicBezTo>
                      <a:pt x="6454" y="18551"/>
                      <a:pt x="6573" y="19051"/>
                      <a:pt x="6918" y="19384"/>
                    </a:cubicBezTo>
                    <a:cubicBezTo>
                      <a:pt x="7148" y="19600"/>
                      <a:pt x="7410" y="19689"/>
                      <a:pt x="7677" y="19689"/>
                    </a:cubicBezTo>
                    <a:cubicBezTo>
                      <a:pt x="8100" y="19689"/>
                      <a:pt x="8535" y="19467"/>
                      <a:pt x="8871" y="19182"/>
                    </a:cubicBezTo>
                    <a:cubicBezTo>
                      <a:pt x="9335" y="18813"/>
                      <a:pt x="9692" y="18313"/>
                      <a:pt x="10204" y="18003"/>
                    </a:cubicBezTo>
                    <a:cubicBezTo>
                      <a:pt x="10579" y="17779"/>
                      <a:pt x="10997" y="17668"/>
                      <a:pt x="11414" y="17668"/>
                    </a:cubicBezTo>
                    <a:cubicBezTo>
                      <a:pt x="11884" y="17668"/>
                      <a:pt x="12354" y="17809"/>
                      <a:pt x="12764" y="18086"/>
                    </a:cubicBezTo>
                    <a:cubicBezTo>
                      <a:pt x="12907" y="18622"/>
                      <a:pt x="13074" y="19182"/>
                      <a:pt x="12990" y="19729"/>
                    </a:cubicBezTo>
                    <a:cubicBezTo>
                      <a:pt x="12907" y="20289"/>
                      <a:pt x="12502" y="20837"/>
                      <a:pt x="11942" y="20908"/>
                    </a:cubicBezTo>
                    <a:cubicBezTo>
                      <a:pt x="11908" y="20912"/>
                      <a:pt x="11874" y="20914"/>
                      <a:pt x="11841" y="20914"/>
                    </a:cubicBezTo>
                    <a:cubicBezTo>
                      <a:pt x="11402" y="20914"/>
                      <a:pt x="10993" y="20566"/>
                      <a:pt x="10871" y="20146"/>
                    </a:cubicBezTo>
                    <a:cubicBezTo>
                      <a:pt x="10814" y="19953"/>
                      <a:pt x="10638" y="19836"/>
                      <a:pt x="10456" y="19836"/>
                    </a:cubicBezTo>
                    <a:cubicBezTo>
                      <a:pt x="10369" y="19836"/>
                      <a:pt x="10281" y="19862"/>
                      <a:pt x="10204" y="19920"/>
                    </a:cubicBezTo>
                    <a:cubicBezTo>
                      <a:pt x="10109" y="19991"/>
                      <a:pt x="10026" y="20075"/>
                      <a:pt x="9966" y="20182"/>
                    </a:cubicBezTo>
                    <a:cubicBezTo>
                      <a:pt x="9776" y="20479"/>
                      <a:pt x="9704" y="20825"/>
                      <a:pt x="9585" y="21158"/>
                    </a:cubicBezTo>
                    <a:cubicBezTo>
                      <a:pt x="9204" y="22182"/>
                      <a:pt x="8275" y="22885"/>
                      <a:pt x="7406" y="23527"/>
                    </a:cubicBezTo>
                    <a:cubicBezTo>
                      <a:pt x="6216" y="24409"/>
                      <a:pt x="4977" y="25313"/>
                      <a:pt x="3537" y="25671"/>
                    </a:cubicBezTo>
                    <a:cubicBezTo>
                      <a:pt x="3322" y="25730"/>
                      <a:pt x="3072" y="25778"/>
                      <a:pt x="2953" y="25968"/>
                    </a:cubicBezTo>
                    <a:cubicBezTo>
                      <a:pt x="2703" y="26385"/>
                      <a:pt x="3299" y="26814"/>
                      <a:pt x="3441" y="27278"/>
                    </a:cubicBezTo>
                    <a:cubicBezTo>
                      <a:pt x="3559" y="27696"/>
                      <a:pt x="3205" y="28364"/>
                      <a:pt x="2769" y="28364"/>
                    </a:cubicBezTo>
                    <a:cubicBezTo>
                      <a:pt x="2720" y="28364"/>
                      <a:pt x="2670" y="28356"/>
                      <a:pt x="2620" y="28338"/>
                    </a:cubicBezTo>
                    <a:cubicBezTo>
                      <a:pt x="2332" y="28222"/>
                      <a:pt x="2027" y="28152"/>
                      <a:pt x="1724" y="28152"/>
                    </a:cubicBezTo>
                    <a:cubicBezTo>
                      <a:pt x="1462" y="28152"/>
                      <a:pt x="1201" y="28204"/>
                      <a:pt x="953" y="28326"/>
                    </a:cubicBezTo>
                    <a:cubicBezTo>
                      <a:pt x="1" y="28790"/>
                      <a:pt x="155" y="29481"/>
                      <a:pt x="298" y="30112"/>
                    </a:cubicBezTo>
                    <a:cubicBezTo>
                      <a:pt x="512" y="31005"/>
                      <a:pt x="739" y="31898"/>
                      <a:pt x="953" y="32790"/>
                    </a:cubicBezTo>
                    <a:cubicBezTo>
                      <a:pt x="1596" y="32802"/>
                      <a:pt x="2179" y="33136"/>
                      <a:pt x="2525" y="33683"/>
                    </a:cubicBezTo>
                    <a:cubicBezTo>
                      <a:pt x="2561" y="33693"/>
                      <a:pt x="2597" y="33697"/>
                      <a:pt x="2633" y="33697"/>
                    </a:cubicBezTo>
                    <a:cubicBezTo>
                      <a:pt x="2908" y="33697"/>
                      <a:pt x="3147" y="33431"/>
                      <a:pt x="3358" y="33231"/>
                    </a:cubicBezTo>
                    <a:cubicBezTo>
                      <a:pt x="3722" y="32929"/>
                      <a:pt x="4172" y="32768"/>
                      <a:pt x="4626" y="32768"/>
                    </a:cubicBezTo>
                    <a:cubicBezTo>
                      <a:pt x="4869" y="32768"/>
                      <a:pt x="5114" y="32814"/>
                      <a:pt x="5346" y="32910"/>
                    </a:cubicBezTo>
                    <a:lnTo>
                      <a:pt x="6085" y="30564"/>
                    </a:lnTo>
                    <a:cubicBezTo>
                      <a:pt x="6144" y="30338"/>
                      <a:pt x="6227" y="30100"/>
                      <a:pt x="6430" y="29981"/>
                    </a:cubicBezTo>
                    <a:cubicBezTo>
                      <a:pt x="6644" y="29862"/>
                      <a:pt x="6906" y="29909"/>
                      <a:pt x="7132" y="29850"/>
                    </a:cubicBezTo>
                    <a:cubicBezTo>
                      <a:pt x="7644" y="29719"/>
                      <a:pt x="7882" y="29135"/>
                      <a:pt x="7954" y="28611"/>
                    </a:cubicBezTo>
                    <a:cubicBezTo>
                      <a:pt x="8037" y="27933"/>
                      <a:pt x="8002" y="27159"/>
                      <a:pt x="8728" y="26742"/>
                    </a:cubicBezTo>
                    <a:cubicBezTo>
                      <a:pt x="8958" y="26627"/>
                      <a:pt x="9208" y="26565"/>
                      <a:pt x="9463" y="26565"/>
                    </a:cubicBezTo>
                    <a:cubicBezTo>
                      <a:pt x="9551" y="26565"/>
                      <a:pt x="9639" y="26572"/>
                      <a:pt x="9728" y="26587"/>
                    </a:cubicBezTo>
                    <a:cubicBezTo>
                      <a:pt x="10561" y="26718"/>
                      <a:pt x="11169" y="27314"/>
                      <a:pt x="11752" y="27885"/>
                    </a:cubicBezTo>
                    <a:cubicBezTo>
                      <a:pt x="12466" y="28600"/>
                      <a:pt x="13205" y="29338"/>
                      <a:pt x="13657" y="30254"/>
                    </a:cubicBezTo>
                    <a:cubicBezTo>
                      <a:pt x="14062" y="31076"/>
                      <a:pt x="14193" y="32088"/>
                      <a:pt x="13836" y="32921"/>
                    </a:cubicBezTo>
                    <a:cubicBezTo>
                      <a:pt x="13764" y="33088"/>
                      <a:pt x="13883" y="33279"/>
                      <a:pt x="14074" y="33291"/>
                    </a:cubicBezTo>
                    <a:cubicBezTo>
                      <a:pt x="14431" y="33279"/>
                      <a:pt x="14764" y="33076"/>
                      <a:pt x="14943" y="32767"/>
                    </a:cubicBezTo>
                    <a:cubicBezTo>
                      <a:pt x="15193" y="32338"/>
                      <a:pt x="15181" y="31814"/>
                      <a:pt x="15157" y="31326"/>
                    </a:cubicBezTo>
                    <a:lnTo>
                      <a:pt x="15157" y="31326"/>
                    </a:lnTo>
                    <a:lnTo>
                      <a:pt x="15943" y="31767"/>
                    </a:lnTo>
                    <a:cubicBezTo>
                      <a:pt x="16241" y="31267"/>
                      <a:pt x="15895" y="30624"/>
                      <a:pt x="15479" y="30207"/>
                    </a:cubicBezTo>
                    <a:cubicBezTo>
                      <a:pt x="15062" y="29802"/>
                      <a:pt x="14538" y="29397"/>
                      <a:pt x="14443" y="28826"/>
                    </a:cubicBezTo>
                    <a:cubicBezTo>
                      <a:pt x="14383" y="28421"/>
                      <a:pt x="14538" y="28004"/>
                      <a:pt x="14431" y="27611"/>
                    </a:cubicBezTo>
                    <a:cubicBezTo>
                      <a:pt x="14324" y="27266"/>
                      <a:pt x="14038" y="27016"/>
                      <a:pt x="13847" y="26695"/>
                    </a:cubicBezTo>
                    <a:cubicBezTo>
                      <a:pt x="13633" y="26337"/>
                      <a:pt x="13645" y="25742"/>
                      <a:pt x="14145" y="25694"/>
                    </a:cubicBezTo>
                    <a:cubicBezTo>
                      <a:pt x="14164" y="25693"/>
                      <a:pt x="14183" y="25692"/>
                      <a:pt x="14202" y="25692"/>
                    </a:cubicBezTo>
                    <a:cubicBezTo>
                      <a:pt x="14443" y="25692"/>
                      <a:pt x="14666" y="25832"/>
                      <a:pt x="14776" y="26063"/>
                    </a:cubicBezTo>
                    <a:cubicBezTo>
                      <a:pt x="15741" y="27992"/>
                      <a:pt x="17562" y="29350"/>
                      <a:pt x="19693" y="29743"/>
                    </a:cubicBezTo>
                    <a:cubicBezTo>
                      <a:pt x="19778" y="29757"/>
                      <a:pt x="19863" y="29764"/>
                      <a:pt x="19949" y="29764"/>
                    </a:cubicBezTo>
                    <a:cubicBezTo>
                      <a:pt x="20285" y="29764"/>
                      <a:pt x="20621" y="29654"/>
                      <a:pt x="20896" y="29445"/>
                    </a:cubicBezTo>
                    <a:cubicBezTo>
                      <a:pt x="21360" y="29076"/>
                      <a:pt x="21241" y="28683"/>
                      <a:pt x="21170" y="28302"/>
                    </a:cubicBezTo>
                    <a:cubicBezTo>
                      <a:pt x="20932" y="27076"/>
                      <a:pt x="21110" y="25802"/>
                      <a:pt x="21658" y="24682"/>
                    </a:cubicBezTo>
                    <a:cubicBezTo>
                      <a:pt x="21745" y="24488"/>
                      <a:pt x="21936" y="24365"/>
                      <a:pt x="22145" y="24365"/>
                    </a:cubicBezTo>
                    <a:cubicBezTo>
                      <a:pt x="22192" y="24365"/>
                      <a:pt x="22241" y="24372"/>
                      <a:pt x="22289" y="24385"/>
                    </a:cubicBezTo>
                    <a:cubicBezTo>
                      <a:pt x="22694" y="24504"/>
                      <a:pt x="22515" y="24944"/>
                      <a:pt x="22730" y="25171"/>
                    </a:cubicBezTo>
                    <a:cubicBezTo>
                      <a:pt x="22798" y="25241"/>
                      <a:pt x="22874" y="25269"/>
                      <a:pt x="22954" y="25269"/>
                    </a:cubicBezTo>
                    <a:cubicBezTo>
                      <a:pt x="23279" y="25269"/>
                      <a:pt x="23688" y="24811"/>
                      <a:pt x="24068" y="24811"/>
                    </a:cubicBezTo>
                    <a:cubicBezTo>
                      <a:pt x="24119" y="24811"/>
                      <a:pt x="24169" y="24819"/>
                      <a:pt x="24218" y="24837"/>
                    </a:cubicBezTo>
                    <a:cubicBezTo>
                      <a:pt x="24337" y="24897"/>
                      <a:pt x="24444" y="24992"/>
                      <a:pt x="24515" y="25099"/>
                    </a:cubicBezTo>
                    <a:lnTo>
                      <a:pt x="26647" y="27802"/>
                    </a:lnTo>
                    <a:cubicBezTo>
                      <a:pt x="26754" y="27921"/>
                      <a:pt x="26837" y="28076"/>
                      <a:pt x="26873" y="28242"/>
                    </a:cubicBezTo>
                    <a:cubicBezTo>
                      <a:pt x="26907" y="28605"/>
                      <a:pt x="26528" y="28788"/>
                      <a:pt x="26144" y="28788"/>
                    </a:cubicBezTo>
                    <a:cubicBezTo>
                      <a:pt x="25985" y="28788"/>
                      <a:pt x="25826" y="28757"/>
                      <a:pt x="25694" y="28695"/>
                    </a:cubicBezTo>
                    <a:cubicBezTo>
                      <a:pt x="25289" y="28508"/>
                      <a:pt x="24893" y="28185"/>
                      <a:pt x="24466" y="28185"/>
                    </a:cubicBezTo>
                    <a:cubicBezTo>
                      <a:pt x="24404" y="28185"/>
                      <a:pt x="24341" y="28191"/>
                      <a:pt x="24277" y="28207"/>
                    </a:cubicBezTo>
                    <a:cubicBezTo>
                      <a:pt x="23694" y="28361"/>
                      <a:pt x="23492" y="29123"/>
                      <a:pt x="22932" y="29362"/>
                    </a:cubicBezTo>
                    <a:cubicBezTo>
                      <a:pt x="22706" y="29469"/>
                      <a:pt x="22420" y="29481"/>
                      <a:pt x="22301" y="29766"/>
                    </a:cubicBezTo>
                    <a:cubicBezTo>
                      <a:pt x="22229" y="29957"/>
                      <a:pt x="22265" y="30171"/>
                      <a:pt x="22396" y="30338"/>
                    </a:cubicBezTo>
                    <a:cubicBezTo>
                      <a:pt x="22646" y="30683"/>
                      <a:pt x="23063" y="30778"/>
                      <a:pt x="23408" y="31005"/>
                    </a:cubicBezTo>
                    <a:cubicBezTo>
                      <a:pt x="24265" y="31552"/>
                      <a:pt x="24468" y="32719"/>
                      <a:pt x="24420" y="33743"/>
                    </a:cubicBezTo>
                    <a:cubicBezTo>
                      <a:pt x="24361" y="34767"/>
                      <a:pt x="24396" y="35517"/>
                      <a:pt x="24682" y="36481"/>
                    </a:cubicBezTo>
                    <a:cubicBezTo>
                      <a:pt x="24992" y="37529"/>
                      <a:pt x="25718" y="38422"/>
                      <a:pt x="26682" y="38946"/>
                    </a:cubicBezTo>
                    <a:cubicBezTo>
                      <a:pt x="29099" y="40268"/>
                      <a:pt x="31159" y="41863"/>
                      <a:pt x="33659" y="42923"/>
                    </a:cubicBezTo>
                    <a:cubicBezTo>
                      <a:pt x="34246" y="43168"/>
                      <a:pt x="34885" y="43407"/>
                      <a:pt x="35504" y="43407"/>
                    </a:cubicBezTo>
                    <a:cubicBezTo>
                      <a:pt x="35726" y="43407"/>
                      <a:pt x="35946" y="43376"/>
                      <a:pt x="36160" y="43304"/>
                    </a:cubicBezTo>
                    <a:cubicBezTo>
                      <a:pt x="37196" y="42947"/>
                      <a:pt x="37708" y="41768"/>
                      <a:pt x="37779" y="40684"/>
                    </a:cubicBezTo>
                    <a:cubicBezTo>
                      <a:pt x="37791" y="40399"/>
                      <a:pt x="37791" y="40101"/>
                      <a:pt x="37922" y="39851"/>
                    </a:cubicBezTo>
                    <a:cubicBezTo>
                      <a:pt x="38053" y="39637"/>
                      <a:pt x="38220" y="39446"/>
                      <a:pt x="38422" y="39291"/>
                    </a:cubicBezTo>
                    <a:cubicBezTo>
                      <a:pt x="39517" y="38267"/>
                      <a:pt x="40136" y="36839"/>
                      <a:pt x="40160" y="35338"/>
                    </a:cubicBezTo>
                    <a:cubicBezTo>
                      <a:pt x="39660" y="34648"/>
                      <a:pt x="38827" y="34660"/>
                      <a:pt x="37981" y="34576"/>
                    </a:cubicBezTo>
                    <a:cubicBezTo>
                      <a:pt x="36422" y="34422"/>
                      <a:pt x="35029" y="33600"/>
                      <a:pt x="33695" y="32790"/>
                    </a:cubicBezTo>
                    <a:cubicBezTo>
                      <a:pt x="33362" y="32588"/>
                      <a:pt x="33005" y="32374"/>
                      <a:pt x="33005" y="31838"/>
                    </a:cubicBezTo>
                    <a:cubicBezTo>
                      <a:pt x="33005" y="31433"/>
                      <a:pt x="33219" y="31064"/>
                      <a:pt x="33564" y="30850"/>
                    </a:cubicBezTo>
                    <a:cubicBezTo>
                      <a:pt x="33791" y="30715"/>
                      <a:pt x="34042" y="30656"/>
                      <a:pt x="34296" y="30656"/>
                    </a:cubicBezTo>
                    <a:cubicBezTo>
                      <a:pt x="34737" y="30656"/>
                      <a:pt x="35190" y="30831"/>
                      <a:pt x="35553" y="31088"/>
                    </a:cubicBezTo>
                    <a:cubicBezTo>
                      <a:pt x="36088" y="31457"/>
                      <a:pt x="36493" y="31981"/>
                      <a:pt x="36934" y="32469"/>
                    </a:cubicBezTo>
                    <a:cubicBezTo>
                      <a:pt x="37362" y="32957"/>
                      <a:pt x="37839" y="33386"/>
                      <a:pt x="38458" y="33481"/>
                    </a:cubicBezTo>
                    <a:cubicBezTo>
                      <a:pt x="38516" y="33490"/>
                      <a:pt x="38575" y="33494"/>
                      <a:pt x="38634" y="33494"/>
                    </a:cubicBezTo>
                    <a:cubicBezTo>
                      <a:pt x="39206" y="33494"/>
                      <a:pt x="39803" y="33089"/>
                      <a:pt x="39803" y="32517"/>
                    </a:cubicBezTo>
                    <a:lnTo>
                      <a:pt x="40660" y="33338"/>
                    </a:lnTo>
                    <a:lnTo>
                      <a:pt x="41422" y="32648"/>
                    </a:lnTo>
                    <a:cubicBezTo>
                      <a:pt x="42684" y="33683"/>
                      <a:pt x="44042" y="34874"/>
                      <a:pt x="44316" y="36493"/>
                    </a:cubicBezTo>
                    <a:cubicBezTo>
                      <a:pt x="44387" y="36874"/>
                      <a:pt x="44399" y="37303"/>
                      <a:pt x="44661" y="37577"/>
                    </a:cubicBezTo>
                    <a:cubicBezTo>
                      <a:pt x="44863" y="37803"/>
                      <a:pt x="45161" y="37886"/>
                      <a:pt x="45411" y="38029"/>
                    </a:cubicBezTo>
                    <a:cubicBezTo>
                      <a:pt x="46030" y="38375"/>
                      <a:pt x="46387" y="39029"/>
                      <a:pt x="46852" y="39577"/>
                    </a:cubicBezTo>
                    <a:cubicBezTo>
                      <a:pt x="47221" y="40006"/>
                      <a:pt x="47745" y="40387"/>
                      <a:pt x="48292" y="40410"/>
                    </a:cubicBezTo>
                    <a:cubicBezTo>
                      <a:pt x="48340" y="40410"/>
                      <a:pt x="48388" y="40399"/>
                      <a:pt x="48435" y="40399"/>
                    </a:cubicBezTo>
                    <a:cubicBezTo>
                      <a:pt x="48435" y="40244"/>
                      <a:pt x="48447" y="40089"/>
                      <a:pt x="48447" y="39934"/>
                    </a:cubicBezTo>
                    <a:cubicBezTo>
                      <a:pt x="48447" y="34624"/>
                      <a:pt x="47483" y="29350"/>
                      <a:pt x="45578" y="24385"/>
                    </a:cubicBezTo>
                    <a:cubicBezTo>
                      <a:pt x="45220" y="23730"/>
                      <a:pt x="44899" y="23063"/>
                      <a:pt x="44613" y="22373"/>
                    </a:cubicBezTo>
                    <a:cubicBezTo>
                      <a:pt x="44470" y="21992"/>
                      <a:pt x="44351" y="21611"/>
                      <a:pt x="44232" y="21230"/>
                    </a:cubicBezTo>
                    <a:cubicBezTo>
                      <a:pt x="39696" y="11740"/>
                      <a:pt x="31885" y="4204"/>
                      <a:pt x="222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049;p69">
                <a:extLst>
                  <a:ext uri="{FF2B5EF4-FFF2-40B4-BE49-F238E27FC236}">
                    <a16:creationId xmlns="" xmlns:a16="http://schemas.microsoft.com/office/drawing/2014/main" id="{A85B2893-4E87-41AB-B71C-03E9EB147A28}"/>
                  </a:ext>
                </a:extLst>
              </p:cNvPr>
              <p:cNvSpPr/>
              <p:nvPr/>
            </p:nvSpPr>
            <p:spPr>
              <a:xfrm rot="-362304">
                <a:off x="942752" y="2641912"/>
                <a:ext cx="456347" cy="392719"/>
              </a:xfrm>
              <a:custGeom>
                <a:avLst/>
                <a:gdLst/>
                <a:ahLst/>
                <a:cxnLst/>
                <a:rect l="l" t="t" r="r" b="b"/>
                <a:pathLst>
                  <a:path w="18253" h="15708" extrusionOk="0">
                    <a:moveTo>
                      <a:pt x="13020" y="0"/>
                    </a:moveTo>
                    <a:cubicBezTo>
                      <a:pt x="12254" y="0"/>
                      <a:pt x="11489" y="83"/>
                      <a:pt x="10740" y="251"/>
                    </a:cubicBezTo>
                    <a:cubicBezTo>
                      <a:pt x="9799" y="465"/>
                      <a:pt x="8787" y="893"/>
                      <a:pt x="8430" y="1786"/>
                    </a:cubicBezTo>
                    <a:cubicBezTo>
                      <a:pt x="8239" y="2227"/>
                      <a:pt x="8251" y="2727"/>
                      <a:pt x="8037" y="3168"/>
                    </a:cubicBezTo>
                    <a:cubicBezTo>
                      <a:pt x="7584" y="4072"/>
                      <a:pt x="5632" y="3787"/>
                      <a:pt x="4763" y="4144"/>
                    </a:cubicBezTo>
                    <a:cubicBezTo>
                      <a:pt x="3584" y="4656"/>
                      <a:pt x="2572" y="5489"/>
                      <a:pt x="1846" y="6549"/>
                    </a:cubicBezTo>
                    <a:cubicBezTo>
                      <a:pt x="655" y="8228"/>
                      <a:pt x="167" y="10323"/>
                      <a:pt x="24" y="12371"/>
                    </a:cubicBezTo>
                    <a:cubicBezTo>
                      <a:pt x="0" y="12597"/>
                      <a:pt x="0" y="12847"/>
                      <a:pt x="179" y="12990"/>
                    </a:cubicBezTo>
                    <a:cubicBezTo>
                      <a:pt x="268" y="13063"/>
                      <a:pt x="377" y="13082"/>
                      <a:pt x="494" y="13082"/>
                    </a:cubicBezTo>
                    <a:cubicBezTo>
                      <a:pt x="621" y="13082"/>
                      <a:pt x="758" y="13060"/>
                      <a:pt x="889" y="13060"/>
                    </a:cubicBezTo>
                    <a:cubicBezTo>
                      <a:pt x="991" y="13060"/>
                      <a:pt x="1090" y="13073"/>
                      <a:pt x="1179" y="13121"/>
                    </a:cubicBezTo>
                    <a:cubicBezTo>
                      <a:pt x="1477" y="13288"/>
                      <a:pt x="1453" y="13717"/>
                      <a:pt x="1310" y="14026"/>
                    </a:cubicBezTo>
                    <a:cubicBezTo>
                      <a:pt x="1167" y="14336"/>
                      <a:pt x="941" y="14621"/>
                      <a:pt x="953" y="14955"/>
                    </a:cubicBezTo>
                    <a:cubicBezTo>
                      <a:pt x="972" y="15417"/>
                      <a:pt x="1458" y="15708"/>
                      <a:pt x="1927" y="15708"/>
                    </a:cubicBezTo>
                    <a:cubicBezTo>
                      <a:pt x="2038" y="15708"/>
                      <a:pt x="2148" y="15691"/>
                      <a:pt x="2250" y="15657"/>
                    </a:cubicBezTo>
                    <a:cubicBezTo>
                      <a:pt x="2798" y="15479"/>
                      <a:pt x="3167" y="14990"/>
                      <a:pt x="3512" y="14550"/>
                    </a:cubicBezTo>
                    <a:cubicBezTo>
                      <a:pt x="3870" y="14097"/>
                      <a:pt x="4263" y="13621"/>
                      <a:pt x="4810" y="13478"/>
                    </a:cubicBezTo>
                    <a:cubicBezTo>
                      <a:pt x="4929" y="13448"/>
                      <a:pt x="5048" y="13435"/>
                      <a:pt x="5167" y="13435"/>
                    </a:cubicBezTo>
                    <a:cubicBezTo>
                      <a:pt x="5940" y="13435"/>
                      <a:pt x="6720" y="13984"/>
                      <a:pt x="7500" y="13984"/>
                    </a:cubicBezTo>
                    <a:cubicBezTo>
                      <a:pt x="7599" y="13984"/>
                      <a:pt x="7699" y="13975"/>
                      <a:pt x="7799" y="13955"/>
                    </a:cubicBezTo>
                    <a:cubicBezTo>
                      <a:pt x="8870" y="13728"/>
                      <a:pt x="9251" y="12431"/>
                      <a:pt x="9978" y="11621"/>
                    </a:cubicBezTo>
                    <a:cubicBezTo>
                      <a:pt x="11228" y="10228"/>
                      <a:pt x="13383" y="10335"/>
                      <a:pt x="15204" y="9907"/>
                    </a:cubicBezTo>
                    <a:cubicBezTo>
                      <a:pt x="15919" y="9740"/>
                      <a:pt x="16657" y="9442"/>
                      <a:pt x="17098" y="8847"/>
                    </a:cubicBezTo>
                    <a:cubicBezTo>
                      <a:pt x="17550" y="8252"/>
                      <a:pt x="17550" y="7287"/>
                      <a:pt x="16943" y="6847"/>
                    </a:cubicBezTo>
                    <a:cubicBezTo>
                      <a:pt x="16764" y="6716"/>
                      <a:pt x="16538" y="6608"/>
                      <a:pt x="16490" y="6394"/>
                    </a:cubicBezTo>
                    <a:cubicBezTo>
                      <a:pt x="16419" y="5954"/>
                      <a:pt x="17193" y="5906"/>
                      <a:pt x="17395" y="5513"/>
                    </a:cubicBezTo>
                    <a:cubicBezTo>
                      <a:pt x="17657" y="5037"/>
                      <a:pt x="16931" y="4537"/>
                      <a:pt x="17026" y="4001"/>
                    </a:cubicBezTo>
                    <a:cubicBezTo>
                      <a:pt x="17098" y="3620"/>
                      <a:pt x="17538" y="3453"/>
                      <a:pt x="17800" y="3179"/>
                    </a:cubicBezTo>
                    <a:cubicBezTo>
                      <a:pt x="18252" y="2703"/>
                      <a:pt x="18145" y="1906"/>
                      <a:pt x="17740" y="1405"/>
                    </a:cubicBezTo>
                    <a:cubicBezTo>
                      <a:pt x="17336" y="905"/>
                      <a:pt x="16705" y="643"/>
                      <a:pt x="16097" y="453"/>
                    </a:cubicBezTo>
                    <a:cubicBezTo>
                      <a:pt x="15092" y="152"/>
                      <a:pt x="14055" y="0"/>
                      <a:pt x="1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050;p69">
                <a:extLst>
                  <a:ext uri="{FF2B5EF4-FFF2-40B4-BE49-F238E27FC236}">
                    <a16:creationId xmlns="" xmlns:a16="http://schemas.microsoft.com/office/drawing/2014/main" id="{B3D83354-7CBE-4197-A635-195072DF8406}"/>
                  </a:ext>
                </a:extLst>
              </p:cNvPr>
              <p:cNvSpPr/>
              <p:nvPr/>
            </p:nvSpPr>
            <p:spPr>
              <a:xfrm rot="-362304">
                <a:off x="460285" y="3289752"/>
                <a:ext cx="507550" cy="1138005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45518" extrusionOk="0">
                    <a:moveTo>
                      <a:pt x="5084" y="0"/>
                    </a:moveTo>
                    <a:lnTo>
                      <a:pt x="5084" y="0"/>
                    </a:lnTo>
                    <a:cubicBezTo>
                      <a:pt x="0" y="16336"/>
                      <a:pt x="4941" y="34147"/>
                      <a:pt x="17729" y="45518"/>
                    </a:cubicBezTo>
                    <a:cubicBezTo>
                      <a:pt x="17848" y="45268"/>
                      <a:pt x="17848" y="44982"/>
                      <a:pt x="17729" y="44744"/>
                    </a:cubicBezTo>
                    <a:cubicBezTo>
                      <a:pt x="17490" y="44280"/>
                      <a:pt x="17193" y="43839"/>
                      <a:pt x="16990" y="43375"/>
                    </a:cubicBezTo>
                    <a:cubicBezTo>
                      <a:pt x="15990" y="40934"/>
                      <a:pt x="18133" y="38279"/>
                      <a:pt x="17955" y="35648"/>
                    </a:cubicBezTo>
                    <a:cubicBezTo>
                      <a:pt x="17931" y="35290"/>
                      <a:pt x="17871" y="34898"/>
                      <a:pt x="18050" y="34600"/>
                    </a:cubicBezTo>
                    <a:cubicBezTo>
                      <a:pt x="18181" y="34374"/>
                      <a:pt x="18419" y="34231"/>
                      <a:pt x="18633" y="34064"/>
                    </a:cubicBezTo>
                    <a:cubicBezTo>
                      <a:pt x="19979" y="33028"/>
                      <a:pt x="20169" y="31111"/>
                      <a:pt x="20265" y="29421"/>
                    </a:cubicBezTo>
                    <a:cubicBezTo>
                      <a:pt x="20300" y="29135"/>
                      <a:pt x="20265" y="28837"/>
                      <a:pt x="20169" y="28563"/>
                    </a:cubicBezTo>
                    <a:cubicBezTo>
                      <a:pt x="19979" y="28135"/>
                      <a:pt x="19514" y="27932"/>
                      <a:pt x="19133" y="27670"/>
                    </a:cubicBezTo>
                    <a:cubicBezTo>
                      <a:pt x="18752" y="27408"/>
                      <a:pt x="18383" y="26932"/>
                      <a:pt x="18598" y="26504"/>
                    </a:cubicBezTo>
                    <a:lnTo>
                      <a:pt x="18598" y="26504"/>
                    </a:lnTo>
                    <a:cubicBezTo>
                      <a:pt x="18607" y="26504"/>
                      <a:pt x="18616" y="26504"/>
                      <a:pt x="18625" y="26504"/>
                    </a:cubicBezTo>
                    <a:cubicBezTo>
                      <a:pt x="19181" y="26504"/>
                      <a:pt x="19547" y="25793"/>
                      <a:pt x="19348" y="25265"/>
                    </a:cubicBezTo>
                    <a:cubicBezTo>
                      <a:pt x="19157" y="24730"/>
                      <a:pt x="18586" y="24420"/>
                      <a:pt x="18014" y="24349"/>
                    </a:cubicBezTo>
                    <a:cubicBezTo>
                      <a:pt x="17764" y="24313"/>
                      <a:pt x="17514" y="24313"/>
                      <a:pt x="17288" y="24194"/>
                    </a:cubicBezTo>
                    <a:cubicBezTo>
                      <a:pt x="17097" y="24075"/>
                      <a:pt x="16943" y="23908"/>
                      <a:pt x="16847" y="23718"/>
                    </a:cubicBezTo>
                    <a:cubicBezTo>
                      <a:pt x="16300" y="22765"/>
                      <a:pt x="16419" y="21598"/>
                      <a:pt x="16109" y="20562"/>
                    </a:cubicBezTo>
                    <a:cubicBezTo>
                      <a:pt x="15716" y="19253"/>
                      <a:pt x="14681" y="18241"/>
                      <a:pt x="13371" y="17872"/>
                    </a:cubicBezTo>
                    <a:cubicBezTo>
                      <a:pt x="12811" y="17717"/>
                      <a:pt x="12216" y="17681"/>
                      <a:pt x="11680" y="17467"/>
                    </a:cubicBezTo>
                    <a:cubicBezTo>
                      <a:pt x="11156" y="17252"/>
                      <a:pt x="10656" y="16764"/>
                      <a:pt x="10692" y="16181"/>
                    </a:cubicBezTo>
                    <a:cubicBezTo>
                      <a:pt x="10966" y="16145"/>
                      <a:pt x="11228" y="16121"/>
                      <a:pt x="11490" y="16121"/>
                    </a:cubicBezTo>
                    <a:cubicBezTo>
                      <a:pt x="11966" y="16109"/>
                      <a:pt x="12180" y="15502"/>
                      <a:pt x="11799" y="15205"/>
                    </a:cubicBezTo>
                    <a:cubicBezTo>
                      <a:pt x="11597" y="15038"/>
                      <a:pt x="11371" y="14883"/>
                      <a:pt x="11192" y="14716"/>
                    </a:cubicBezTo>
                    <a:cubicBezTo>
                      <a:pt x="10597" y="14157"/>
                      <a:pt x="10490" y="13240"/>
                      <a:pt x="10561" y="12419"/>
                    </a:cubicBezTo>
                    <a:cubicBezTo>
                      <a:pt x="10620" y="11597"/>
                      <a:pt x="10823" y="10764"/>
                      <a:pt x="10656" y="9954"/>
                    </a:cubicBezTo>
                    <a:cubicBezTo>
                      <a:pt x="10359" y="8466"/>
                      <a:pt x="8977" y="7477"/>
                      <a:pt x="7751" y="6573"/>
                    </a:cubicBezTo>
                    <a:cubicBezTo>
                      <a:pt x="6525" y="5680"/>
                      <a:pt x="5227" y="4501"/>
                      <a:pt x="5227" y="2977"/>
                    </a:cubicBezTo>
                    <a:cubicBezTo>
                      <a:pt x="5227" y="2310"/>
                      <a:pt x="5489" y="1667"/>
                      <a:pt x="5465" y="1000"/>
                    </a:cubicBezTo>
                    <a:cubicBezTo>
                      <a:pt x="5453" y="631"/>
                      <a:pt x="5322" y="286"/>
                      <a:pt x="5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051;p69">
                <a:extLst>
                  <a:ext uri="{FF2B5EF4-FFF2-40B4-BE49-F238E27FC236}">
                    <a16:creationId xmlns="" xmlns:a16="http://schemas.microsoft.com/office/drawing/2014/main" id="{CC9D59F4-B0D2-494B-B014-8F8A5CD466F3}"/>
                  </a:ext>
                </a:extLst>
              </p:cNvPr>
              <p:cNvSpPr/>
              <p:nvPr/>
            </p:nvSpPr>
            <p:spPr>
              <a:xfrm rot="-362304">
                <a:off x="2289043" y="3953076"/>
                <a:ext cx="128306" cy="19250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7700" extrusionOk="0">
                    <a:moveTo>
                      <a:pt x="3911" y="0"/>
                    </a:moveTo>
                    <a:cubicBezTo>
                      <a:pt x="3677" y="0"/>
                      <a:pt x="3436" y="132"/>
                      <a:pt x="3215" y="403"/>
                    </a:cubicBezTo>
                    <a:cubicBezTo>
                      <a:pt x="2632" y="1106"/>
                      <a:pt x="2465" y="2487"/>
                      <a:pt x="2132" y="3320"/>
                    </a:cubicBezTo>
                    <a:cubicBezTo>
                      <a:pt x="1762" y="4297"/>
                      <a:pt x="1322" y="5261"/>
                      <a:pt x="655" y="6071"/>
                    </a:cubicBezTo>
                    <a:cubicBezTo>
                      <a:pt x="357" y="6440"/>
                      <a:pt x="0" y="6892"/>
                      <a:pt x="203" y="7321"/>
                    </a:cubicBezTo>
                    <a:cubicBezTo>
                      <a:pt x="330" y="7590"/>
                      <a:pt x="626" y="7699"/>
                      <a:pt x="941" y="7699"/>
                    </a:cubicBezTo>
                    <a:cubicBezTo>
                      <a:pt x="1127" y="7699"/>
                      <a:pt x="1320" y="7661"/>
                      <a:pt x="1489" y="7595"/>
                    </a:cubicBezTo>
                    <a:cubicBezTo>
                      <a:pt x="2501" y="7190"/>
                      <a:pt x="3179" y="6249"/>
                      <a:pt x="3810" y="5368"/>
                    </a:cubicBezTo>
                    <a:cubicBezTo>
                      <a:pt x="4144" y="4892"/>
                      <a:pt x="4489" y="4404"/>
                      <a:pt x="4656" y="3844"/>
                    </a:cubicBezTo>
                    <a:cubicBezTo>
                      <a:pt x="4894" y="3034"/>
                      <a:pt x="5132" y="1499"/>
                      <a:pt x="4763" y="713"/>
                    </a:cubicBezTo>
                    <a:cubicBezTo>
                      <a:pt x="4536" y="245"/>
                      <a:pt x="4230" y="0"/>
                      <a:pt x="39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052;p69">
                <a:extLst>
                  <a:ext uri="{FF2B5EF4-FFF2-40B4-BE49-F238E27FC236}">
                    <a16:creationId xmlns="" xmlns:a16="http://schemas.microsoft.com/office/drawing/2014/main" id="{9DBDDD30-668C-4FBB-B118-313899322558}"/>
                  </a:ext>
                </a:extLst>
              </p:cNvPr>
              <p:cNvSpPr/>
              <p:nvPr/>
            </p:nvSpPr>
            <p:spPr>
              <a:xfrm rot="-362304">
                <a:off x="577435" y="2742737"/>
                <a:ext cx="384194" cy="328166"/>
              </a:xfrm>
              <a:custGeom>
                <a:avLst/>
                <a:gdLst/>
                <a:ahLst/>
                <a:cxnLst/>
                <a:rect l="l" t="t" r="r" b="b"/>
                <a:pathLst>
                  <a:path w="15367" h="13126" extrusionOk="0">
                    <a:moveTo>
                      <a:pt x="13835" y="1"/>
                    </a:moveTo>
                    <a:cubicBezTo>
                      <a:pt x="13504" y="1"/>
                      <a:pt x="13161" y="88"/>
                      <a:pt x="12883" y="255"/>
                    </a:cubicBezTo>
                    <a:cubicBezTo>
                      <a:pt x="12148" y="694"/>
                      <a:pt x="11401" y="2101"/>
                      <a:pt x="10490" y="2101"/>
                    </a:cubicBezTo>
                    <a:cubicBezTo>
                      <a:pt x="10486" y="2101"/>
                      <a:pt x="10482" y="2101"/>
                      <a:pt x="10478" y="2101"/>
                    </a:cubicBezTo>
                    <a:cubicBezTo>
                      <a:pt x="9931" y="2101"/>
                      <a:pt x="9621" y="1839"/>
                      <a:pt x="9323" y="1648"/>
                    </a:cubicBezTo>
                    <a:cubicBezTo>
                      <a:pt x="5585" y="4922"/>
                      <a:pt x="2430" y="8804"/>
                      <a:pt x="1" y="13126"/>
                    </a:cubicBezTo>
                    <a:cubicBezTo>
                      <a:pt x="894" y="13126"/>
                      <a:pt x="1799" y="12280"/>
                      <a:pt x="2763" y="12090"/>
                    </a:cubicBezTo>
                    <a:cubicBezTo>
                      <a:pt x="2994" y="12039"/>
                      <a:pt x="3234" y="12026"/>
                      <a:pt x="3477" y="12026"/>
                    </a:cubicBezTo>
                    <a:cubicBezTo>
                      <a:pt x="3739" y="12026"/>
                      <a:pt x="4004" y="12041"/>
                      <a:pt x="4262" y="12041"/>
                    </a:cubicBezTo>
                    <a:cubicBezTo>
                      <a:pt x="4713" y="12041"/>
                      <a:pt x="5144" y="11994"/>
                      <a:pt x="5501" y="11733"/>
                    </a:cubicBezTo>
                    <a:cubicBezTo>
                      <a:pt x="5894" y="11447"/>
                      <a:pt x="6121" y="10947"/>
                      <a:pt x="6406" y="10542"/>
                    </a:cubicBezTo>
                    <a:cubicBezTo>
                      <a:pt x="6550" y="10315"/>
                      <a:pt x="6796" y="10189"/>
                      <a:pt x="7048" y="10189"/>
                    </a:cubicBezTo>
                    <a:cubicBezTo>
                      <a:pt x="7191" y="10189"/>
                      <a:pt x="7336" y="10230"/>
                      <a:pt x="7466" y="10316"/>
                    </a:cubicBezTo>
                    <a:cubicBezTo>
                      <a:pt x="7609" y="10411"/>
                      <a:pt x="7787" y="10471"/>
                      <a:pt x="7966" y="10471"/>
                    </a:cubicBezTo>
                    <a:cubicBezTo>
                      <a:pt x="7987" y="10472"/>
                      <a:pt x="8007" y="10472"/>
                      <a:pt x="8027" y="10472"/>
                    </a:cubicBezTo>
                    <a:cubicBezTo>
                      <a:pt x="8421" y="10472"/>
                      <a:pt x="8794" y="10261"/>
                      <a:pt x="9157" y="10114"/>
                    </a:cubicBezTo>
                    <a:cubicBezTo>
                      <a:pt x="9347" y="10042"/>
                      <a:pt x="9478" y="9875"/>
                      <a:pt x="9502" y="9685"/>
                    </a:cubicBezTo>
                    <a:cubicBezTo>
                      <a:pt x="9561" y="9232"/>
                      <a:pt x="8919" y="9304"/>
                      <a:pt x="9050" y="8792"/>
                    </a:cubicBezTo>
                    <a:cubicBezTo>
                      <a:pt x="9109" y="8578"/>
                      <a:pt x="9264" y="8399"/>
                      <a:pt x="9466" y="8304"/>
                    </a:cubicBezTo>
                    <a:cubicBezTo>
                      <a:pt x="10085" y="7994"/>
                      <a:pt x="10014" y="7304"/>
                      <a:pt x="10193" y="6732"/>
                    </a:cubicBezTo>
                    <a:cubicBezTo>
                      <a:pt x="10300" y="6384"/>
                      <a:pt x="10661" y="6049"/>
                      <a:pt x="10981" y="6049"/>
                    </a:cubicBezTo>
                    <a:cubicBezTo>
                      <a:pt x="11088" y="6049"/>
                      <a:pt x="11190" y="6086"/>
                      <a:pt x="11276" y="6173"/>
                    </a:cubicBezTo>
                    <a:cubicBezTo>
                      <a:pt x="11071" y="6551"/>
                      <a:pt x="11509" y="6983"/>
                      <a:pt x="11939" y="6983"/>
                    </a:cubicBezTo>
                    <a:cubicBezTo>
                      <a:pt x="12009" y="6983"/>
                      <a:pt x="12078" y="6972"/>
                      <a:pt x="12145" y="6946"/>
                    </a:cubicBezTo>
                    <a:cubicBezTo>
                      <a:pt x="12621" y="6780"/>
                      <a:pt x="12848" y="6244"/>
                      <a:pt x="12979" y="5756"/>
                    </a:cubicBezTo>
                    <a:cubicBezTo>
                      <a:pt x="13276" y="4565"/>
                      <a:pt x="13241" y="3232"/>
                      <a:pt x="14336" y="2398"/>
                    </a:cubicBezTo>
                    <a:cubicBezTo>
                      <a:pt x="14598" y="2220"/>
                      <a:pt x="14800" y="1970"/>
                      <a:pt x="14919" y="1672"/>
                    </a:cubicBezTo>
                    <a:cubicBezTo>
                      <a:pt x="15366" y="517"/>
                      <a:pt x="14637" y="1"/>
                      <a:pt x="13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" name="Google Shape;2053;p69">
              <a:extLst>
                <a:ext uri="{FF2B5EF4-FFF2-40B4-BE49-F238E27FC236}">
                  <a16:creationId xmlns="" xmlns:a16="http://schemas.microsoft.com/office/drawing/2014/main" id="{DD1176C2-5AB9-4DBC-AB78-69B943ED03D2}"/>
                </a:ext>
              </a:extLst>
            </p:cNvPr>
            <p:cNvSpPr/>
            <p:nvPr/>
          </p:nvSpPr>
          <p:spPr>
            <a:xfrm>
              <a:off x="7641339" y="2967078"/>
              <a:ext cx="235950" cy="186718"/>
            </a:xfrm>
            <a:custGeom>
              <a:avLst/>
              <a:gdLst/>
              <a:ahLst/>
              <a:cxnLst/>
              <a:rect l="l" t="t" r="r" b="b"/>
              <a:pathLst>
                <a:path w="6240" h="4938" extrusionOk="0">
                  <a:moveTo>
                    <a:pt x="2198" y="1"/>
                  </a:moveTo>
                  <a:cubicBezTo>
                    <a:pt x="1346" y="1"/>
                    <a:pt x="593" y="1375"/>
                    <a:pt x="346" y="1958"/>
                  </a:cubicBezTo>
                  <a:cubicBezTo>
                    <a:pt x="215" y="2256"/>
                    <a:pt x="1" y="2660"/>
                    <a:pt x="48" y="3006"/>
                  </a:cubicBezTo>
                  <a:cubicBezTo>
                    <a:pt x="84" y="3339"/>
                    <a:pt x="275" y="3458"/>
                    <a:pt x="537" y="3672"/>
                  </a:cubicBezTo>
                  <a:cubicBezTo>
                    <a:pt x="1084" y="4101"/>
                    <a:pt x="1703" y="4422"/>
                    <a:pt x="2346" y="4649"/>
                  </a:cubicBezTo>
                  <a:cubicBezTo>
                    <a:pt x="2608" y="4741"/>
                    <a:pt x="3126" y="4938"/>
                    <a:pt x="3538" y="4938"/>
                  </a:cubicBezTo>
                  <a:cubicBezTo>
                    <a:pt x="3820" y="4938"/>
                    <a:pt x="4053" y="4846"/>
                    <a:pt x="4120" y="4565"/>
                  </a:cubicBezTo>
                  <a:cubicBezTo>
                    <a:pt x="4811" y="4565"/>
                    <a:pt x="5561" y="4422"/>
                    <a:pt x="5882" y="3708"/>
                  </a:cubicBezTo>
                  <a:cubicBezTo>
                    <a:pt x="6240" y="2875"/>
                    <a:pt x="4882" y="2029"/>
                    <a:pt x="4358" y="1565"/>
                  </a:cubicBezTo>
                  <a:cubicBezTo>
                    <a:pt x="4025" y="1279"/>
                    <a:pt x="3644" y="1053"/>
                    <a:pt x="3311" y="779"/>
                  </a:cubicBezTo>
                  <a:cubicBezTo>
                    <a:pt x="3061" y="577"/>
                    <a:pt x="2656" y="77"/>
                    <a:pt x="2358" y="17"/>
                  </a:cubicBezTo>
                  <a:cubicBezTo>
                    <a:pt x="2305" y="6"/>
                    <a:pt x="2251" y="1"/>
                    <a:pt x="21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" name="Google Shape;2054;p69">
              <a:extLst>
                <a:ext uri="{FF2B5EF4-FFF2-40B4-BE49-F238E27FC236}">
                  <a16:creationId xmlns="" xmlns:a16="http://schemas.microsoft.com/office/drawing/2014/main" id="{CB90F124-0609-47DD-8592-1B1F36E19281}"/>
                </a:ext>
              </a:extLst>
            </p:cNvPr>
            <p:cNvGrpSpPr/>
            <p:nvPr/>
          </p:nvGrpSpPr>
          <p:grpSpPr>
            <a:xfrm>
              <a:off x="5843086" y="2859279"/>
              <a:ext cx="1033538" cy="726106"/>
              <a:chOff x="2293233" y="3187289"/>
              <a:chExt cx="1044400" cy="733737"/>
            </a:xfrm>
          </p:grpSpPr>
          <p:sp>
            <p:nvSpPr>
              <p:cNvPr id="200" name="Google Shape;2055;p69">
                <a:extLst>
                  <a:ext uri="{FF2B5EF4-FFF2-40B4-BE49-F238E27FC236}">
                    <a16:creationId xmlns="" xmlns:a16="http://schemas.microsoft.com/office/drawing/2014/main" id="{F3DE7445-9F89-47A3-9D5A-7E2C1AE532F2}"/>
                  </a:ext>
                </a:extLst>
              </p:cNvPr>
              <p:cNvSpPr/>
              <p:nvPr/>
            </p:nvSpPr>
            <p:spPr>
              <a:xfrm>
                <a:off x="2333805" y="3187289"/>
                <a:ext cx="120376" cy="9218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13" extrusionOk="0">
                    <a:moveTo>
                      <a:pt x="2925" y="1"/>
                    </a:moveTo>
                    <a:cubicBezTo>
                      <a:pt x="2282" y="1"/>
                      <a:pt x="1663" y="310"/>
                      <a:pt x="1151" y="691"/>
                    </a:cubicBezTo>
                    <a:cubicBezTo>
                      <a:pt x="651" y="1072"/>
                      <a:pt x="198" y="1572"/>
                      <a:pt x="43" y="2180"/>
                    </a:cubicBezTo>
                    <a:cubicBezTo>
                      <a:pt x="1" y="2321"/>
                      <a:pt x="111" y="2413"/>
                      <a:pt x="219" y="2413"/>
                    </a:cubicBezTo>
                    <a:cubicBezTo>
                      <a:pt x="292" y="2413"/>
                      <a:pt x="365" y="2371"/>
                      <a:pt x="389" y="2275"/>
                    </a:cubicBezTo>
                    <a:lnTo>
                      <a:pt x="389" y="2287"/>
                    </a:lnTo>
                    <a:cubicBezTo>
                      <a:pt x="532" y="1751"/>
                      <a:pt x="948" y="1310"/>
                      <a:pt x="1377" y="989"/>
                    </a:cubicBezTo>
                    <a:cubicBezTo>
                      <a:pt x="1806" y="667"/>
                      <a:pt x="2365" y="370"/>
                      <a:pt x="2925" y="370"/>
                    </a:cubicBezTo>
                    <a:cubicBezTo>
                      <a:pt x="3151" y="346"/>
                      <a:pt x="3151" y="24"/>
                      <a:pt x="2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56;p69">
                <a:extLst>
                  <a:ext uri="{FF2B5EF4-FFF2-40B4-BE49-F238E27FC236}">
                    <a16:creationId xmlns="" xmlns:a16="http://schemas.microsoft.com/office/drawing/2014/main" id="{615EB863-E0B6-40E5-A696-B48B7C9B8442}"/>
                  </a:ext>
                </a:extLst>
              </p:cNvPr>
              <p:cNvSpPr/>
              <p:nvPr/>
            </p:nvSpPr>
            <p:spPr>
              <a:xfrm>
                <a:off x="3176958" y="3187747"/>
                <a:ext cx="120376" cy="92297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16" extrusionOk="0">
                    <a:moveTo>
                      <a:pt x="226" y="1"/>
                    </a:moveTo>
                    <a:cubicBezTo>
                      <a:pt x="0" y="12"/>
                      <a:pt x="0" y="346"/>
                      <a:pt x="226" y="358"/>
                    </a:cubicBezTo>
                    <a:cubicBezTo>
                      <a:pt x="786" y="358"/>
                      <a:pt x="1334" y="644"/>
                      <a:pt x="1774" y="989"/>
                    </a:cubicBezTo>
                    <a:cubicBezTo>
                      <a:pt x="2215" y="1322"/>
                      <a:pt x="2619" y="1751"/>
                      <a:pt x="2750" y="2287"/>
                    </a:cubicBezTo>
                    <a:cubicBezTo>
                      <a:pt x="2779" y="2376"/>
                      <a:pt x="2851" y="2415"/>
                      <a:pt x="2925" y="2415"/>
                    </a:cubicBezTo>
                    <a:cubicBezTo>
                      <a:pt x="3037" y="2415"/>
                      <a:pt x="3151" y="2323"/>
                      <a:pt x="3108" y="2179"/>
                    </a:cubicBezTo>
                    <a:cubicBezTo>
                      <a:pt x="2953" y="1560"/>
                      <a:pt x="2488" y="1060"/>
                      <a:pt x="1988" y="691"/>
                    </a:cubicBezTo>
                    <a:cubicBezTo>
                      <a:pt x="1500" y="322"/>
                      <a:pt x="869" y="1"/>
                      <a:pt x="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57;p69">
                <a:extLst>
                  <a:ext uri="{FF2B5EF4-FFF2-40B4-BE49-F238E27FC236}">
                    <a16:creationId xmlns="" xmlns:a16="http://schemas.microsoft.com/office/drawing/2014/main" id="{78B5AD2B-C3F7-41F5-B1EE-6F716DFA9424}"/>
                  </a:ext>
                </a:extLst>
              </p:cNvPr>
              <p:cNvSpPr/>
              <p:nvPr/>
            </p:nvSpPr>
            <p:spPr>
              <a:xfrm>
                <a:off x="2728372" y="3843628"/>
                <a:ext cx="90158" cy="77398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2026" extrusionOk="0">
                    <a:moveTo>
                      <a:pt x="73" y="1"/>
                    </a:moveTo>
                    <a:cubicBezTo>
                      <a:pt x="36" y="1"/>
                      <a:pt x="0" y="31"/>
                      <a:pt x="14" y="73"/>
                    </a:cubicBezTo>
                    <a:cubicBezTo>
                      <a:pt x="169" y="799"/>
                      <a:pt x="622" y="1418"/>
                      <a:pt x="1265" y="1787"/>
                    </a:cubicBezTo>
                    <a:cubicBezTo>
                      <a:pt x="1586" y="1942"/>
                      <a:pt x="1931" y="2025"/>
                      <a:pt x="2277" y="2025"/>
                    </a:cubicBezTo>
                    <a:cubicBezTo>
                      <a:pt x="2356" y="2025"/>
                      <a:pt x="2360" y="1906"/>
                      <a:pt x="2287" y="1906"/>
                    </a:cubicBezTo>
                    <a:cubicBezTo>
                      <a:pt x="2284" y="1906"/>
                      <a:pt x="2280" y="1906"/>
                      <a:pt x="2277" y="1906"/>
                    </a:cubicBezTo>
                    <a:cubicBezTo>
                      <a:pt x="1705" y="1906"/>
                      <a:pt x="1157" y="1680"/>
                      <a:pt x="776" y="1263"/>
                    </a:cubicBezTo>
                    <a:cubicBezTo>
                      <a:pt x="514" y="978"/>
                      <a:pt x="312" y="644"/>
                      <a:pt x="193" y="275"/>
                    </a:cubicBezTo>
                    <a:cubicBezTo>
                      <a:pt x="169" y="192"/>
                      <a:pt x="145" y="120"/>
                      <a:pt x="133" y="49"/>
                    </a:cubicBezTo>
                    <a:cubicBezTo>
                      <a:pt x="124" y="15"/>
                      <a:pt x="98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58;p69">
                <a:extLst>
                  <a:ext uri="{FF2B5EF4-FFF2-40B4-BE49-F238E27FC236}">
                    <a16:creationId xmlns="" xmlns:a16="http://schemas.microsoft.com/office/drawing/2014/main" id="{64B32BD9-A503-48A4-AF3C-E72975E9EA50}"/>
                  </a:ext>
                </a:extLst>
              </p:cNvPr>
              <p:cNvSpPr/>
              <p:nvPr/>
            </p:nvSpPr>
            <p:spPr>
              <a:xfrm>
                <a:off x="2812611" y="3843628"/>
                <a:ext cx="89890" cy="77398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026" extrusionOk="0">
                    <a:moveTo>
                      <a:pt x="2279" y="1"/>
                    </a:moveTo>
                    <a:cubicBezTo>
                      <a:pt x="2254" y="1"/>
                      <a:pt x="2231" y="15"/>
                      <a:pt x="2227" y="49"/>
                    </a:cubicBezTo>
                    <a:cubicBezTo>
                      <a:pt x="2084" y="728"/>
                      <a:pt x="1667" y="1311"/>
                      <a:pt x="1072" y="1668"/>
                    </a:cubicBezTo>
                    <a:cubicBezTo>
                      <a:pt x="762" y="1823"/>
                      <a:pt x="417" y="1906"/>
                      <a:pt x="72" y="1906"/>
                    </a:cubicBezTo>
                    <a:cubicBezTo>
                      <a:pt x="0" y="1906"/>
                      <a:pt x="0" y="2025"/>
                      <a:pt x="72" y="2025"/>
                    </a:cubicBezTo>
                    <a:cubicBezTo>
                      <a:pt x="86" y="2026"/>
                      <a:pt x="100" y="2026"/>
                      <a:pt x="114" y="2026"/>
                    </a:cubicBezTo>
                    <a:cubicBezTo>
                      <a:pt x="694" y="2026"/>
                      <a:pt x="1236" y="1789"/>
                      <a:pt x="1643" y="1382"/>
                    </a:cubicBezTo>
                    <a:cubicBezTo>
                      <a:pt x="1929" y="1073"/>
                      <a:pt x="2143" y="716"/>
                      <a:pt x="2274" y="323"/>
                    </a:cubicBezTo>
                    <a:cubicBezTo>
                      <a:pt x="2298" y="239"/>
                      <a:pt x="2322" y="156"/>
                      <a:pt x="2346" y="73"/>
                    </a:cubicBezTo>
                    <a:cubicBezTo>
                      <a:pt x="2353" y="31"/>
                      <a:pt x="2314" y="1"/>
                      <a:pt x="22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59;p69">
                <a:extLst>
                  <a:ext uri="{FF2B5EF4-FFF2-40B4-BE49-F238E27FC236}">
                    <a16:creationId xmlns="" xmlns:a16="http://schemas.microsoft.com/office/drawing/2014/main" id="{7CDA2B4C-21E9-4201-B361-97E695444117}"/>
                  </a:ext>
                </a:extLst>
              </p:cNvPr>
              <p:cNvSpPr/>
              <p:nvPr/>
            </p:nvSpPr>
            <p:spPr>
              <a:xfrm>
                <a:off x="2293233" y="3558170"/>
                <a:ext cx="341912" cy="128017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3351" extrusionOk="0">
                    <a:moveTo>
                      <a:pt x="148" y="1"/>
                    </a:moveTo>
                    <a:cubicBezTo>
                      <a:pt x="76" y="1"/>
                      <a:pt x="1" y="59"/>
                      <a:pt x="22" y="151"/>
                    </a:cubicBezTo>
                    <a:lnTo>
                      <a:pt x="22" y="163"/>
                    </a:lnTo>
                    <a:cubicBezTo>
                      <a:pt x="165" y="913"/>
                      <a:pt x="510" y="1615"/>
                      <a:pt x="1034" y="2175"/>
                    </a:cubicBezTo>
                    <a:cubicBezTo>
                      <a:pt x="1522" y="2651"/>
                      <a:pt x="2118" y="3009"/>
                      <a:pt x="2784" y="3175"/>
                    </a:cubicBezTo>
                    <a:cubicBezTo>
                      <a:pt x="3211" y="3294"/>
                      <a:pt x="3651" y="3350"/>
                      <a:pt x="4094" y="3350"/>
                    </a:cubicBezTo>
                    <a:cubicBezTo>
                      <a:pt x="5109" y="3350"/>
                      <a:pt x="6132" y="3057"/>
                      <a:pt x="7011" y="2568"/>
                    </a:cubicBezTo>
                    <a:cubicBezTo>
                      <a:pt x="7749" y="2163"/>
                      <a:pt x="8392" y="1592"/>
                      <a:pt x="8892" y="901"/>
                    </a:cubicBezTo>
                    <a:cubicBezTo>
                      <a:pt x="8950" y="810"/>
                      <a:pt x="8865" y="725"/>
                      <a:pt x="8779" y="725"/>
                    </a:cubicBezTo>
                    <a:cubicBezTo>
                      <a:pt x="8741" y="725"/>
                      <a:pt x="8703" y="742"/>
                      <a:pt x="8678" y="782"/>
                    </a:cubicBezTo>
                    <a:cubicBezTo>
                      <a:pt x="7856" y="1949"/>
                      <a:pt x="6535" y="2711"/>
                      <a:pt x="5154" y="2997"/>
                    </a:cubicBezTo>
                    <a:cubicBezTo>
                      <a:pt x="4809" y="3064"/>
                      <a:pt x="4452" y="3100"/>
                      <a:pt x="4094" y="3100"/>
                    </a:cubicBezTo>
                    <a:cubicBezTo>
                      <a:pt x="3116" y="3100"/>
                      <a:pt x="2132" y="2829"/>
                      <a:pt x="1391" y="2175"/>
                    </a:cubicBezTo>
                    <a:cubicBezTo>
                      <a:pt x="796" y="1615"/>
                      <a:pt x="403" y="889"/>
                      <a:pt x="260" y="91"/>
                    </a:cubicBezTo>
                    <a:cubicBezTo>
                      <a:pt x="246" y="28"/>
                      <a:pt x="197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60;p69">
                <a:extLst>
                  <a:ext uri="{FF2B5EF4-FFF2-40B4-BE49-F238E27FC236}">
                    <a16:creationId xmlns="" xmlns:a16="http://schemas.microsoft.com/office/drawing/2014/main" id="{E60E7B58-F1A3-4A08-8A5D-13A464C0222A}"/>
                  </a:ext>
                </a:extLst>
              </p:cNvPr>
              <p:cNvSpPr/>
              <p:nvPr/>
            </p:nvSpPr>
            <p:spPr>
              <a:xfrm>
                <a:off x="2995911" y="3558323"/>
                <a:ext cx="341721" cy="127444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3336" extrusionOk="0">
                    <a:moveTo>
                      <a:pt x="8796" y="0"/>
                    </a:moveTo>
                    <a:cubicBezTo>
                      <a:pt x="8750" y="0"/>
                      <a:pt x="8706" y="26"/>
                      <a:pt x="8692" y="87"/>
                    </a:cubicBezTo>
                    <a:cubicBezTo>
                      <a:pt x="8561" y="802"/>
                      <a:pt x="8228" y="1469"/>
                      <a:pt x="7728" y="2004"/>
                    </a:cubicBezTo>
                    <a:cubicBezTo>
                      <a:pt x="7263" y="2457"/>
                      <a:pt x="6692" y="2790"/>
                      <a:pt x="6073" y="2945"/>
                    </a:cubicBezTo>
                    <a:cubicBezTo>
                      <a:pt x="5675" y="3051"/>
                      <a:pt x="5266" y="3100"/>
                      <a:pt x="4856" y="3100"/>
                    </a:cubicBezTo>
                    <a:cubicBezTo>
                      <a:pt x="3879" y="3100"/>
                      <a:pt x="2899" y="2819"/>
                      <a:pt x="2060" y="2350"/>
                    </a:cubicBezTo>
                    <a:cubicBezTo>
                      <a:pt x="1358" y="1969"/>
                      <a:pt x="739" y="1421"/>
                      <a:pt x="274" y="766"/>
                    </a:cubicBezTo>
                    <a:cubicBezTo>
                      <a:pt x="247" y="732"/>
                      <a:pt x="210" y="717"/>
                      <a:pt x="174" y="717"/>
                    </a:cubicBezTo>
                    <a:cubicBezTo>
                      <a:pt x="86" y="717"/>
                      <a:pt x="1" y="804"/>
                      <a:pt x="60" y="897"/>
                    </a:cubicBezTo>
                    <a:cubicBezTo>
                      <a:pt x="953" y="2123"/>
                      <a:pt x="2274" y="2957"/>
                      <a:pt x="3763" y="3231"/>
                    </a:cubicBezTo>
                    <a:cubicBezTo>
                      <a:pt x="4120" y="3299"/>
                      <a:pt x="4488" y="3336"/>
                      <a:pt x="4856" y="3336"/>
                    </a:cubicBezTo>
                    <a:cubicBezTo>
                      <a:pt x="5897" y="3336"/>
                      <a:pt x="6936" y="3042"/>
                      <a:pt x="7728" y="2338"/>
                    </a:cubicBezTo>
                    <a:cubicBezTo>
                      <a:pt x="8347" y="1754"/>
                      <a:pt x="8775" y="992"/>
                      <a:pt x="8930" y="147"/>
                    </a:cubicBezTo>
                    <a:cubicBezTo>
                      <a:pt x="8944" y="61"/>
                      <a:pt x="8867" y="0"/>
                      <a:pt x="87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2061;p69">
              <a:extLst>
                <a:ext uri="{FF2B5EF4-FFF2-40B4-BE49-F238E27FC236}">
                  <a16:creationId xmlns="" xmlns:a16="http://schemas.microsoft.com/office/drawing/2014/main" id="{B1E0D114-A8D9-4307-998A-BB271B980F23}"/>
                </a:ext>
              </a:extLst>
            </p:cNvPr>
            <p:cNvSpPr/>
            <p:nvPr/>
          </p:nvSpPr>
          <p:spPr>
            <a:xfrm>
              <a:off x="7298316" y="3514655"/>
              <a:ext cx="862163" cy="484567"/>
            </a:xfrm>
            <a:custGeom>
              <a:avLst/>
              <a:gdLst/>
              <a:ahLst/>
              <a:cxnLst/>
              <a:rect l="l" t="t" r="r" b="b"/>
              <a:pathLst>
                <a:path w="22801" h="12815" extrusionOk="0">
                  <a:moveTo>
                    <a:pt x="17382" y="0"/>
                  </a:moveTo>
                  <a:cubicBezTo>
                    <a:pt x="17051" y="0"/>
                    <a:pt x="16725" y="22"/>
                    <a:pt x="16419" y="49"/>
                  </a:cubicBezTo>
                  <a:cubicBezTo>
                    <a:pt x="15264" y="144"/>
                    <a:pt x="14085" y="192"/>
                    <a:pt x="12978" y="585"/>
                  </a:cubicBezTo>
                  <a:cubicBezTo>
                    <a:pt x="11752" y="1013"/>
                    <a:pt x="10621" y="1692"/>
                    <a:pt x="9561" y="2442"/>
                  </a:cubicBezTo>
                  <a:cubicBezTo>
                    <a:pt x="7811" y="3668"/>
                    <a:pt x="6191" y="5061"/>
                    <a:pt x="4572" y="6454"/>
                  </a:cubicBezTo>
                  <a:cubicBezTo>
                    <a:pt x="3393" y="7466"/>
                    <a:pt x="2239" y="8490"/>
                    <a:pt x="1072" y="9514"/>
                  </a:cubicBezTo>
                  <a:cubicBezTo>
                    <a:pt x="929" y="9633"/>
                    <a:pt x="798" y="9752"/>
                    <a:pt x="679" y="9860"/>
                  </a:cubicBezTo>
                  <a:cubicBezTo>
                    <a:pt x="357" y="10157"/>
                    <a:pt x="143" y="10550"/>
                    <a:pt x="84" y="10991"/>
                  </a:cubicBezTo>
                  <a:cubicBezTo>
                    <a:pt x="0" y="11550"/>
                    <a:pt x="179" y="12146"/>
                    <a:pt x="679" y="12467"/>
                  </a:cubicBezTo>
                  <a:cubicBezTo>
                    <a:pt x="1080" y="12724"/>
                    <a:pt x="1564" y="12814"/>
                    <a:pt x="2078" y="12814"/>
                  </a:cubicBezTo>
                  <a:cubicBezTo>
                    <a:pt x="3090" y="12814"/>
                    <a:pt x="4215" y="12462"/>
                    <a:pt x="5037" y="12336"/>
                  </a:cubicBezTo>
                  <a:cubicBezTo>
                    <a:pt x="6013" y="12169"/>
                    <a:pt x="10121" y="11574"/>
                    <a:pt x="11204" y="11443"/>
                  </a:cubicBezTo>
                  <a:cubicBezTo>
                    <a:pt x="12609" y="11253"/>
                    <a:pt x="13942" y="11312"/>
                    <a:pt x="15324" y="10919"/>
                  </a:cubicBezTo>
                  <a:cubicBezTo>
                    <a:pt x="16281" y="10644"/>
                    <a:pt x="17148" y="10196"/>
                    <a:pt x="18158" y="10196"/>
                  </a:cubicBezTo>
                  <a:cubicBezTo>
                    <a:pt x="18240" y="10196"/>
                    <a:pt x="18323" y="10199"/>
                    <a:pt x="18407" y="10205"/>
                  </a:cubicBezTo>
                  <a:cubicBezTo>
                    <a:pt x="18685" y="10222"/>
                    <a:pt x="18922" y="10240"/>
                    <a:pt x="19143" y="10240"/>
                  </a:cubicBezTo>
                  <a:cubicBezTo>
                    <a:pt x="19527" y="10240"/>
                    <a:pt x="19861" y="10187"/>
                    <a:pt x="20277" y="9991"/>
                  </a:cubicBezTo>
                  <a:cubicBezTo>
                    <a:pt x="20336" y="9967"/>
                    <a:pt x="20396" y="9931"/>
                    <a:pt x="20467" y="9895"/>
                  </a:cubicBezTo>
                  <a:cubicBezTo>
                    <a:pt x="22801" y="8586"/>
                    <a:pt x="22229" y="5240"/>
                    <a:pt x="21336" y="3228"/>
                  </a:cubicBezTo>
                  <a:cubicBezTo>
                    <a:pt x="20860" y="2156"/>
                    <a:pt x="20396" y="1097"/>
                    <a:pt x="19372" y="454"/>
                  </a:cubicBezTo>
                  <a:cubicBezTo>
                    <a:pt x="18798" y="98"/>
                    <a:pt x="18081" y="0"/>
                    <a:pt x="17382" y="0"/>
                  </a:cubicBezTo>
                  <a:close/>
                </a:path>
              </a:pathLst>
            </a:custGeom>
            <a:solidFill>
              <a:srgbClr val="F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62;p69">
              <a:extLst>
                <a:ext uri="{FF2B5EF4-FFF2-40B4-BE49-F238E27FC236}">
                  <a16:creationId xmlns="" xmlns:a16="http://schemas.microsoft.com/office/drawing/2014/main" id="{D35DF875-C7DD-471F-9CE4-5E1212B8CEEE}"/>
                </a:ext>
              </a:extLst>
            </p:cNvPr>
            <p:cNvSpPr/>
            <p:nvPr/>
          </p:nvSpPr>
          <p:spPr>
            <a:xfrm>
              <a:off x="7449560" y="3511744"/>
              <a:ext cx="742864" cy="422214"/>
            </a:xfrm>
            <a:custGeom>
              <a:avLst/>
              <a:gdLst/>
              <a:ahLst/>
              <a:cxnLst/>
              <a:rect l="l" t="t" r="r" b="b"/>
              <a:pathLst>
                <a:path w="19646" h="11166" extrusionOk="0">
                  <a:moveTo>
                    <a:pt x="11179" y="0"/>
                  </a:moveTo>
                  <a:cubicBezTo>
                    <a:pt x="9611" y="0"/>
                    <a:pt x="8110" y="417"/>
                    <a:pt x="6644" y="995"/>
                  </a:cubicBezTo>
                  <a:cubicBezTo>
                    <a:pt x="5811" y="1316"/>
                    <a:pt x="6299" y="1852"/>
                    <a:pt x="5609" y="2388"/>
                  </a:cubicBezTo>
                  <a:cubicBezTo>
                    <a:pt x="4906" y="2936"/>
                    <a:pt x="1406" y="3793"/>
                    <a:pt x="548" y="5353"/>
                  </a:cubicBezTo>
                  <a:cubicBezTo>
                    <a:pt x="548" y="5353"/>
                    <a:pt x="547" y="5352"/>
                    <a:pt x="547" y="5352"/>
                  </a:cubicBezTo>
                  <a:cubicBezTo>
                    <a:pt x="506" y="5352"/>
                    <a:pt x="730" y="5822"/>
                    <a:pt x="36" y="6210"/>
                  </a:cubicBezTo>
                  <a:cubicBezTo>
                    <a:pt x="1" y="6960"/>
                    <a:pt x="322" y="7341"/>
                    <a:pt x="608" y="7996"/>
                  </a:cubicBezTo>
                  <a:cubicBezTo>
                    <a:pt x="144" y="8139"/>
                    <a:pt x="632" y="8544"/>
                    <a:pt x="739" y="8794"/>
                  </a:cubicBezTo>
                  <a:cubicBezTo>
                    <a:pt x="882" y="9151"/>
                    <a:pt x="834" y="9210"/>
                    <a:pt x="1156" y="9448"/>
                  </a:cubicBezTo>
                  <a:cubicBezTo>
                    <a:pt x="1310" y="9567"/>
                    <a:pt x="1453" y="9698"/>
                    <a:pt x="1584" y="9853"/>
                  </a:cubicBezTo>
                  <a:cubicBezTo>
                    <a:pt x="1933" y="10264"/>
                    <a:pt x="2362" y="10568"/>
                    <a:pt x="2900" y="10568"/>
                  </a:cubicBezTo>
                  <a:cubicBezTo>
                    <a:pt x="2987" y="10568"/>
                    <a:pt x="3076" y="10560"/>
                    <a:pt x="3168" y="10544"/>
                  </a:cubicBezTo>
                  <a:cubicBezTo>
                    <a:pt x="3430" y="10508"/>
                    <a:pt x="3656" y="10401"/>
                    <a:pt x="3906" y="10365"/>
                  </a:cubicBezTo>
                  <a:cubicBezTo>
                    <a:pt x="4000" y="10349"/>
                    <a:pt x="4094" y="10342"/>
                    <a:pt x="4188" y="10342"/>
                  </a:cubicBezTo>
                  <a:cubicBezTo>
                    <a:pt x="4875" y="10342"/>
                    <a:pt x="5550" y="10716"/>
                    <a:pt x="6251" y="10758"/>
                  </a:cubicBezTo>
                  <a:cubicBezTo>
                    <a:pt x="6323" y="10764"/>
                    <a:pt x="6395" y="10766"/>
                    <a:pt x="6467" y="10766"/>
                  </a:cubicBezTo>
                  <a:cubicBezTo>
                    <a:pt x="6719" y="10766"/>
                    <a:pt x="6973" y="10738"/>
                    <a:pt x="7226" y="10738"/>
                  </a:cubicBezTo>
                  <a:cubicBezTo>
                    <a:pt x="7334" y="10738"/>
                    <a:pt x="7442" y="10743"/>
                    <a:pt x="7549" y="10758"/>
                  </a:cubicBezTo>
                  <a:cubicBezTo>
                    <a:pt x="7835" y="10818"/>
                    <a:pt x="8121" y="10889"/>
                    <a:pt x="8395" y="10984"/>
                  </a:cubicBezTo>
                  <a:cubicBezTo>
                    <a:pt x="9026" y="11163"/>
                    <a:pt x="9692" y="11163"/>
                    <a:pt x="10347" y="11163"/>
                  </a:cubicBezTo>
                  <a:cubicBezTo>
                    <a:pt x="10373" y="11165"/>
                    <a:pt x="10398" y="11166"/>
                    <a:pt x="10424" y="11166"/>
                  </a:cubicBezTo>
                  <a:cubicBezTo>
                    <a:pt x="10545" y="11166"/>
                    <a:pt x="10670" y="11145"/>
                    <a:pt x="10788" y="11115"/>
                  </a:cubicBezTo>
                  <a:cubicBezTo>
                    <a:pt x="10943" y="11044"/>
                    <a:pt x="11097" y="10949"/>
                    <a:pt x="11228" y="10830"/>
                  </a:cubicBezTo>
                  <a:cubicBezTo>
                    <a:pt x="11585" y="10580"/>
                    <a:pt x="11990" y="10425"/>
                    <a:pt x="12419" y="10389"/>
                  </a:cubicBezTo>
                  <a:cubicBezTo>
                    <a:pt x="12428" y="10388"/>
                    <a:pt x="12436" y="10388"/>
                    <a:pt x="12444" y="10388"/>
                  </a:cubicBezTo>
                  <a:cubicBezTo>
                    <a:pt x="12786" y="10388"/>
                    <a:pt x="12494" y="10880"/>
                    <a:pt x="12669" y="11020"/>
                  </a:cubicBezTo>
                  <a:cubicBezTo>
                    <a:pt x="12817" y="11146"/>
                    <a:pt x="13002" y="11166"/>
                    <a:pt x="13192" y="11166"/>
                  </a:cubicBezTo>
                  <a:cubicBezTo>
                    <a:pt x="13281" y="11166"/>
                    <a:pt x="13371" y="11161"/>
                    <a:pt x="13459" y="11161"/>
                  </a:cubicBezTo>
                  <a:cubicBezTo>
                    <a:pt x="13485" y="11161"/>
                    <a:pt x="13512" y="11162"/>
                    <a:pt x="13538" y="11163"/>
                  </a:cubicBezTo>
                  <a:cubicBezTo>
                    <a:pt x="13570" y="11164"/>
                    <a:pt x="13602" y="11164"/>
                    <a:pt x="13634" y="11164"/>
                  </a:cubicBezTo>
                  <a:cubicBezTo>
                    <a:pt x="14436" y="11164"/>
                    <a:pt x="15248" y="10886"/>
                    <a:pt x="16038" y="10806"/>
                  </a:cubicBezTo>
                  <a:cubicBezTo>
                    <a:pt x="16348" y="10794"/>
                    <a:pt x="16646" y="10746"/>
                    <a:pt x="16931" y="10651"/>
                  </a:cubicBezTo>
                  <a:cubicBezTo>
                    <a:pt x="17181" y="10544"/>
                    <a:pt x="17420" y="10401"/>
                    <a:pt x="17622" y="10222"/>
                  </a:cubicBezTo>
                  <a:cubicBezTo>
                    <a:pt x="18301" y="9698"/>
                    <a:pt x="19039" y="9103"/>
                    <a:pt x="19229" y="8258"/>
                  </a:cubicBezTo>
                  <a:cubicBezTo>
                    <a:pt x="19646" y="6389"/>
                    <a:pt x="18158" y="3221"/>
                    <a:pt x="16419" y="1662"/>
                  </a:cubicBezTo>
                  <a:cubicBezTo>
                    <a:pt x="16074" y="1340"/>
                    <a:pt x="15669" y="1078"/>
                    <a:pt x="15241" y="888"/>
                  </a:cubicBezTo>
                  <a:cubicBezTo>
                    <a:pt x="14181" y="435"/>
                    <a:pt x="13050" y="150"/>
                    <a:pt x="11907" y="31"/>
                  </a:cubicBezTo>
                  <a:cubicBezTo>
                    <a:pt x="11663" y="10"/>
                    <a:pt x="11420" y="0"/>
                    <a:pt x="11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63;p69">
              <a:extLst>
                <a:ext uri="{FF2B5EF4-FFF2-40B4-BE49-F238E27FC236}">
                  <a16:creationId xmlns="" xmlns:a16="http://schemas.microsoft.com/office/drawing/2014/main" id="{815EC051-CDF5-48F2-8362-8F1ADDE43273}"/>
                </a:ext>
              </a:extLst>
            </p:cNvPr>
            <p:cNvSpPr/>
            <p:nvPr/>
          </p:nvSpPr>
          <p:spPr>
            <a:xfrm>
              <a:off x="7965078" y="3542333"/>
              <a:ext cx="92300" cy="274254"/>
            </a:xfrm>
            <a:custGeom>
              <a:avLst/>
              <a:gdLst/>
              <a:ahLst/>
              <a:cxnLst/>
              <a:rect l="l" t="t" r="r" b="b"/>
              <a:pathLst>
                <a:path w="2441" h="7253" extrusionOk="0">
                  <a:moveTo>
                    <a:pt x="94" y="0"/>
                  </a:moveTo>
                  <a:cubicBezTo>
                    <a:pt x="48" y="0"/>
                    <a:pt x="1" y="68"/>
                    <a:pt x="47" y="115"/>
                  </a:cubicBezTo>
                  <a:lnTo>
                    <a:pt x="35" y="115"/>
                  </a:lnTo>
                  <a:cubicBezTo>
                    <a:pt x="1321" y="1627"/>
                    <a:pt x="2023" y="3555"/>
                    <a:pt x="2166" y="5532"/>
                  </a:cubicBezTo>
                  <a:cubicBezTo>
                    <a:pt x="2202" y="6091"/>
                    <a:pt x="2202" y="6639"/>
                    <a:pt x="2166" y="7199"/>
                  </a:cubicBezTo>
                  <a:cubicBezTo>
                    <a:pt x="2166" y="7234"/>
                    <a:pt x="2196" y="7252"/>
                    <a:pt x="2226" y="7252"/>
                  </a:cubicBezTo>
                  <a:cubicBezTo>
                    <a:pt x="2256" y="7252"/>
                    <a:pt x="2285" y="7234"/>
                    <a:pt x="2285" y="7199"/>
                  </a:cubicBezTo>
                  <a:cubicBezTo>
                    <a:pt x="2440" y="5199"/>
                    <a:pt x="2083" y="3163"/>
                    <a:pt x="1095" y="1412"/>
                  </a:cubicBezTo>
                  <a:cubicBezTo>
                    <a:pt x="821" y="912"/>
                    <a:pt x="499" y="448"/>
                    <a:pt x="130" y="19"/>
                  </a:cubicBezTo>
                  <a:cubicBezTo>
                    <a:pt x="120" y="6"/>
                    <a:pt x="10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64;p69">
              <a:extLst>
                <a:ext uri="{FF2B5EF4-FFF2-40B4-BE49-F238E27FC236}">
                  <a16:creationId xmlns="" xmlns:a16="http://schemas.microsoft.com/office/drawing/2014/main" id="{D973BCA6-E381-4CA0-BAAF-4596697919E7}"/>
                </a:ext>
              </a:extLst>
            </p:cNvPr>
            <p:cNvSpPr/>
            <p:nvPr/>
          </p:nvSpPr>
          <p:spPr>
            <a:xfrm>
              <a:off x="8018996" y="3554054"/>
              <a:ext cx="128525" cy="249373"/>
            </a:xfrm>
            <a:custGeom>
              <a:avLst/>
              <a:gdLst/>
              <a:ahLst/>
              <a:cxnLst/>
              <a:rect l="l" t="t" r="r" b="b"/>
              <a:pathLst>
                <a:path w="3399" h="6595" extrusionOk="0">
                  <a:moveTo>
                    <a:pt x="91" y="0"/>
                  </a:moveTo>
                  <a:cubicBezTo>
                    <a:pt x="43" y="0"/>
                    <a:pt x="1" y="68"/>
                    <a:pt x="38" y="114"/>
                  </a:cubicBezTo>
                  <a:lnTo>
                    <a:pt x="50" y="114"/>
                  </a:lnTo>
                  <a:cubicBezTo>
                    <a:pt x="1264" y="1495"/>
                    <a:pt x="2491" y="3007"/>
                    <a:pt x="2907" y="4841"/>
                  </a:cubicBezTo>
                  <a:cubicBezTo>
                    <a:pt x="3026" y="5412"/>
                    <a:pt x="3098" y="5996"/>
                    <a:pt x="3264" y="6555"/>
                  </a:cubicBezTo>
                  <a:cubicBezTo>
                    <a:pt x="3274" y="6583"/>
                    <a:pt x="3296" y="6594"/>
                    <a:pt x="3320" y="6594"/>
                  </a:cubicBezTo>
                  <a:cubicBezTo>
                    <a:pt x="3358" y="6594"/>
                    <a:pt x="3398" y="6564"/>
                    <a:pt x="3383" y="6520"/>
                  </a:cubicBezTo>
                  <a:cubicBezTo>
                    <a:pt x="3241" y="6020"/>
                    <a:pt x="3157" y="5496"/>
                    <a:pt x="3062" y="4984"/>
                  </a:cubicBezTo>
                  <a:cubicBezTo>
                    <a:pt x="2955" y="4496"/>
                    <a:pt x="2800" y="4019"/>
                    <a:pt x="2598" y="3555"/>
                  </a:cubicBezTo>
                  <a:cubicBezTo>
                    <a:pt x="2217" y="2733"/>
                    <a:pt x="1740" y="1960"/>
                    <a:pt x="1169" y="1257"/>
                  </a:cubicBezTo>
                  <a:cubicBezTo>
                    <a:pt x="836" y="840"/>
                    <a:pt x="490" y="424"/>
                    <a:pt x="133" y="19"/>
                  </a:cubicBezTo>
                  <a:cubicBezTo>
                    <a:pt x="120" y="6"/>
                    <a:pt x="105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65;p69">
              <a:extLst>
                <a:ext uri="{FF2B5EF4-FFF2-40B4-BE49-F238E27FC236}">
                  <a16:creationId xmlns="" xmlns:a16="http://schemas.microsoft.com/office/drawing/2014/main" id="{FB75BAC6-20F8-4E2F-99A9-6FAF38B6DA0D}"/>
                </a:ext>
              </a:extLst>
            </p:cNvPr>
            <p:cNvSpPr/>
            <p:nvPr/>
          </p:nvSpPr>
          <p:spPr>
            <a:xfrm>
              <a:off x="7853005" y="3704542"/>
              <a:ext cx="51501" cy="203431"/>
            </a:xfrm>
            <a:custGeom>
              <a:avLst/>
              <a:gdLst/>
              <a:ahLst/>
              <a:cxnLst/>
              <a:rect l="l" t="t" r="r" b="b"/>
              <a:pathLst>
                <a:path w="1362" h="5380" extrusionOk="0">
                  <a:moveTo>
                    <a:pt x="1305" y="1"/>
                  </a:moveTo>
                  <a:cubicBezTo>
                    <a:pt x="1276" y="1"/>
                    <a:pt x="1243" y="22"/>
                    <a:pt x="1237" y="63"/>
                  </a:cubicBezTo>
                  <a:lnTo>
                    <a:pt x="1225" y="63"/>
                  </a:lnTo>
                  <a:cubicBezTo>
                    <a:pt x="1118" y="956"/>
                    <a:pt x="1082" y="1861"/>
                    <a:pt x="927" y="2754"/>
                  </a:cubicBezTo>
                  <a:cubicBezTo>
                    <a:pt x="785" y="3647"/>
                    <a:pt x="558" y="4552"/>
                    <a:pt x="34" y="5290"/>
                  </a:cubicBezTo>
                  <a:cubicBezTo>
                    <a:pt x="1" y="5332"/>
                    <a:pt x="44" y="5379"/>
                    <a:pt x="89" y="5379"/>
                  </a:cubicBezTo>
                  <a:cubicBezTo>
                    <a:pt x="108" y="5379"/>
                    <a:pt x="127" y="5371"/>
                    <a:pt x="142" y="5350"/>
                  </a:cubicBezTo>
                  <a:cubicBezTo>
                    <a:pt x="677" y="4611"/>
                    <a:pt x="915" y="3683"/>
                    <a:pt x="1058" y="2790"/>
                  </a:cubicBezTo>
                  <a:cubicBezTo>
                    <a:pt x="1201" y="1885"/>
                    <a:pt x="1249" y="968"/>
                    <a:pt x="1356" y="63"/>
                  </a:cubicBezTo>
                  <a:cubicBezTo>
                    <a:pt x="1362" y="22"/>
                    <a:pt x="1335" y="1"/>
                    <a:pt x="1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6;p69">
              <a:extLst>
                <a:ext uri="{FF2B5EF4-FFF2-40B4-BE49-F238E27FC236}">
                  <a16:creationId xmlns="" xmlns:a16="http://schemas.microsoft.com/office/drawing/2014/main" id="{CA83FEE2-83BE-4AAD-B643-F3C568DB9DB9}"/>
                </a:ext>
              </a:extLst>
            </p:cNvPr>
            <p:cNvSpPr/>
            <p:nvPr/>
          </p:nvSpPr>
          <p:spPr>
            <a:xfrm>
              <a:off x="7469865" y="3637994"/>
              <a:ext cx="158397" cy="179988"/>
            </a:xfrm>
            <a:custGeom>
              <a:avLst/>
              <a:gdLst/>
              <a:ahLst/>
              <a:cxnLst/>
              <a:rect l="l" t="t" r="r" b="b"/>
              <a:pathLst>
                <a:path w="4189" h="4760" extrusionOk="0">
                  <a:moveTo>
                    <a:pt x="4099" y="1"/>
                  </a:moveTo>
                  <a:cubicBezTo>
                    <a:pt x="4081" y="1"/>
                    <a:pt x="4062" y="8"/>
                    <a:pt x="4048" y="25"/>
                  </a:cubicBezTo>
                  <a:cubicBezTo>
                    <a:pt x="3571" y="680"/>
                    <a:pt x="3167" y="1395"/>
                    <a:pt x="2666" y="2037"/>
                  </a:cubicBezTo>
                  <a:cubicBezTo>
                    <a:pt x="2155" y="2680"/>
                    <a:pt x="1547" y="3204"/>
                    <a:pt x="976" y="3764"/>
                  </a:cubicBezTo>
                  <a:cubicBezTo>
                    <a:pt x="666" y="4062"/>
                    <a:pt x="357" y="4359"/>
                    <a:pt x="47" y="4657"/>
                  </a:cubicBezTo>
                  <a:cubicBezTo>
                    <a:pt x="1" y="4694"/>
                    <a:pt x="41" y="4759"/>
                    <a:pt x="88" y="4759"/>
                  </a:cubicBezTo>
                  <a:cubicBezTo>
                    <a:pt x="102" y="4759"/>
                    <a:pt x="117" y="4754"/>
                    <a:pt x="130" y="4740"/>
                  </a:cubicBezTo>
                  <a:lnTo>
                    <a:pt x="130" y="4752"/>
                  </a:lnTo>
                  <a:cubicBezTo>
                    <a:pt x="702" y="4204"/>
                    <a:pt x="1262" y="3657"/>
                    <a:pt x="1833" y="3109"/>
                  </a:cubicBezTo>
                  <a:cubicBezTo>
                    <a:pt x="2131" y="2823"/>
                    <a:pt x="2416" y="2526"/>
                    <a:pt x="2678" y="2216"/>
                  </a:cubicBezTo>
                  <a:cubicBezTo>
                    <a:pt x="2917" y="1918"/>
                    <a:pt x="3131" y="1609"/>
                    <a:pt x="3345" y="1287"/>
                  </a:cubicBezTo>
                  <a:cubicBezTo>
                    <a:pt x="3607" y="883"/>
                    <a:pt x="3869" y="478"/>
                    <a:pt x="4155" y="85"/>
                  </a:cubicBezTo>
                  <a:cubicBezTo>
                    <a:pt x="4188" y="43"/>
                    <a:pt x="4145" y="1"/>
                    <a:pt x="4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7;p69">
              <a:extLst>
                <a:ext uri="{FF2B5EF4-FFF2-40B4-BE49-F238E27FC236}">
                  <a16:creationId xmlns="" xmlns:a16="http://schemas.microsoft.com/office/drawing/2014/main" id="{AA9478D0-A3A5-488B-BD5A-BC6B8A3F0C0B}"/>
                </a:ext>
              </a:extLst>
            </p:cNvPr>
            <p:cNvSpPr/>
            <p:nvPr/>
          </p:nvSpPr>
          <p:spPr>
            <a:xfrm>
              <a:off x="7459467" y="3608464"/>
              <a:ext cx="195907" cy="128676"/>
            </a:xfrm>
            <a:custGeom>
              <a:avLst/>
              <a:gdLst/>
              <a:ahLst/>
              <a:cxnLst/>
              <a:rect l="l" t="t" r="r" b="b"/>
              <a:pathLst>
                <a:path w="5181" h="3403" extrusionOk="0">
                  <a:moveTo>
                    <a:pt x="5088" y="1"/>
                  </a:moveTo>
                  <a:cubicBezTo>
                    <a:pt x="5079" y="1"/>
                    <a:pt x="5070" y="3"/>
                    <a:pt x="5061" y="9"/>
                  </a:cubicBezTo>
                  <a:cubicBezTo>
                    <a:pt x="4513" y="378"/>
                    <a:pt x="3930" y="675"/>
                    <a:pt x="3370" y="1009"/>
                  </a:cubicBezTo>
                  <a:cubicBezTo>
                    <a:pt x="2691" y="1390"/>
                    <a:pt x="2084" y="1854"/>
                    <a:pt x="1441" y="2295"/>
                  </a:cubicBezTo>
                  <a:cubicBezTo>
                    <a:pt x="965" y="2616"/>
                    <a:pt x="501" y="2938"/>
                    <a:pt x="48" y="3295"/>
                  </a:cubicBezTo>
                  <a:cubicBezTo>
                    <a:pt x="0" y="3333"/>
                    <a:pt x="45" y="3403"/>
                    <a:pt x="96" y="3403"/>
                  </a:cubicBezTo>
                  <a:cubicBezTo>
                    <a:pt x="108" y="3403"/>
                    <a:pt x="120" y="3399"/>
                    <a:pt x="132" y="3390"/>
                  </a:cubicBezTo>
                  <a:cubicBezTo>
                    <a:pt x="929" y="2759"/>
                    <a:pt x="1775" y="2211"/>
                    <a:pt x="2596" y="1628"/>
                  </a:cubicBezTo>
                  <a:cubicBezTo>
                    <a:pt x="3144" y="1259"/>
                    <a:pt x="3703" y="925"/>
                    <a:pt x="4287" y="616"/>
                  </a:cubicBezTo>
                  <a:cubicBezTo>
                    <a:pt x="4561" y="461"/>
                    <a:pt x="4846" y="294"/>
                    <a:pt x="5120" y="116"/>
                  </a:cubicBezTo>
                  <a:cubicBezTo>
                    <a:pt x="5181" y="75"/>
                    <a:pt x="5139" y="1"/>
                    <a:pt x="5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68;p69">
              <a:extLst>
                <a:ext uri="{FF2B5EF4-FFF2-40B4-BE49-F238E27FC236}">
                  <a16:creationId xmlns="" xmlns:a16="http://schemas.microsoft.com/office/drawing/2014/main" id="{11E0B50F-D70C-429D-B8EB-34DBA5FEA9F7}"/>
                </a:ext>
              </a:extLst>
            </p:cNvPr>
            <p:cNvSpPr/>
            <p:nvPr/>
          </p:nvSpPr>
          <p:spPr>
            <a:xfrm>
              <a:off x="7545071" y="3598293"/>
              <a:ext cx="156317" cy="286959"/>
            </a:xfrm>
            <a:custGeom>
              <a:avLst/>
              <a:gdLst/>
              <a:ahLst/>
              <a:cxnLst/>
              <a:rect l="l" t="t" r="r" b="b"/>
              <a:pathLst>
                <a:path w="4134" h="7589" extrusionOk="0">
                  <a:moveTo>
                    <a:pt x="4055" y="1"/>
                  </a:moveTo>
                  <a:cubicBezTo>
                    <a:pt x="4031" y="1"/>
                    <a:pt x="4008" y="12"/>
                    <a:pt x="3999" y="39"/>
                  </a:cubicBezTo>
                  <a:lnTo>
                    <a:pt x="3999" y="51"/>
                  </a:lnTo>
                  <a:cubicBezTo>
                    <a:pt x="3297" y="2254"/>
                    <a:pt x="2118" y="4254"/>
                    <a:pt x="868" y="6195"/>
                  </a:cubicBezTo>
                  <a:cubicBezTo>
                    <a:pt x="594" y="6624"/>
                    <a:pt x="308" y="7064"/>
                    <a:pt x="35" y="7505"/>
                  </a:cubicBezTo>
                  <a:cubicBezTo>
                    <a:pt x="1" y="7547"/>
                    <a:pt x="45" y="7589"/>
                    <a:pt x="90" y="7589"/>
                  </a:cubicBezTo>
                  <a:cubicBezTo>
                    <a:pt x="109" y="7589"/>
                    <a:pt x="128" y="7582"/>
                    <a:pt x="142" y="7564"/>
                  </a:cubicBezTo>
                  <a:cubicBezTo>
                    <a:pt x="1273" y="5743"/>
                    <a:pt x="2499" y="3980"/>
                    <a:pt x="3380" y="2016"/>
                  </a:cubicBezTo>
                  <a:cubicBezTo>
                    <a:pt x="3666" y="1385"/>
                    <a:pt x="3904" y="730"/>
                    <a:pt x="4118" y="75"/>
                  </a:cubicBezTo>
                  <a:cubicBezTo>
                    <a:pt x="4133" y="31"/>
                    <a:pt x="4093" y="1"/>
                    <a:pt x="4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69;p69">
              <a:extLst>
                <a:ext uri="{FF2B5EF4-FFF2-40B4-BE49-F238E27FC236}">
                  <a16:creationId xmlns="" xmlns:a16="http://schemas.microsoft.com/office/drawing/2014/main" id="{259458F1-E368-4C01-AC3D-0F15EA426A60}"/>
                </a:ext>
              </a:extLst>
            </p:cNvPr>
            <p:cNvSpPr/>
            <p:nvPr/>
          </p:nvSpPr>
          <p:spPr>
            <a:xfrm>
              <a:off x="7655442" y="3568914"/>
              <a:ext cx="97594" cy="308096"/>
            </a:xfrm>
            <a:custGeom>
              <a:avLst/>
              <a:gdLst/>
              <a:ahLst/>
              <a:cxnLst/>
              <a:rect l="l" t="t" r="r" b="b"/>
              <a:pathLst>
                <a:path w="2581" h="8148" extrusionOk="0">
                  <a:moveTo>
                    <a:pt x="2503" y="1"/>
                  </a:moveTo>
                  <a:cubicBezTo>
                    <a:pt x="2473" y="1"/>
                    <a:pt x="2444" y="19"/>
                    <a:pt x="2438" y="54"/>
                  </a:cubicBezTo>
                  <a:lnTo>
                    <a:pt x="2438" y="66"/>
                  </a:lnTo>
                  <a:cubicBezTo>
                    <a:pt x="2450" y="674"/>
                    <a:pt x="2426" y="1293"/>
                    <a:pt x="2354" y="1900"/>
                  </a:cubicBezTo>
                  <a:cubicBezTo>
                    <a:pt x="2271" y="2424"/>
                    <a:pt x="2152" y="2936"/>
                    <a:pt x="2009" y="3448"/>
                  </a:cubicBezTo>
                  <a:cubicBezTo>
                    <a:pt x="1735" y="4496"/>
                    <a:pt x="1366" y="5519"/>
                    <a:pt x="902" y="6496"/>
                  </a:cubicBezTo>
                  <a:cubicBezTo>
                    <a:pt x="652" y="7032"/>
                    <a:pt x="354" y="7555"/>
                    <a:pt x="33" y="8055"/>
                  </a:cubicBezTo>
                  <a:cubicBezTo>
                    <a:pt x="0" y="8104"/>
                    <a:pt x="39" y="8147"/>
                    <a:pt x="83" y="8147"/>
                  </a:cubicBezTo>
                  <a:cubicBezTo>
                    <a:pt x="103" y="8147"/>
                    <a:pt x="125" y="8138"/>
                    <a:pt x="140" y="8115"/>
                  </a:cubicBezTo>
                  <a:cubicBezTo>
                    <a:pt x="723" y="7210"/>
                    <a:pt x="1199" y="6246"/>
                    <a:pt x="1568" y="5234"/>
                  </a:cubicBezTo>
                  <a:cubicBezTo>
                    <a:pt x="1949" y="4222"/>
                    <a:pt x="2247" y="3174"/>
                    <a:pt x="2438" y="2114"/>
                  </a:cubicBezTo>
                  <a:cubicBezTo>
                    <a:pt x="2545" y="1424"/>
                    <a:pt x="2581" y="745"/>
                    <a:pt x="2569" y="54"/>
                  </a:cubicBezTo>
                  <a:cubicBezTo>
                    <a:pt x="2563" y="19"/>
                    <a:pt x="2533" y="1"/>
                    <a:pt x="2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70;p69">
              <a:extLst>
                <a:ext uri="{FF2B5EF4-FFF2-40B4-BE49-F238E27FC236}">
                  <a16:creationId xmlns="" xmlns:a16="http://schemas.microsoft.com/office/drawing/2014/main" id="{EE15913C-E435-434A-A9FB-E293328708B2}"/>
                </a:ext>
              </a:extLst>
            </p:cNvPr>
            <p:cNvSpPr/>
            <p:nvPr/>
          </p:nvSpPr>
          <p:spPr>
            <a:xfrm>
              <a:off x="7791638" y="3550008"/>
              <a:ext cx="34334" cy="343338"/>
            </a:xfrm>
            <a:custGeom>
              <a:avLst/>
              <a:gdLst/>
              <a:ahLst/>
              <a:cxnLst/>
              <a:rect l="l" t="t" r="r" b="b"/>
              <a:pathLst>
                <a:path w="908" h="9080" extrusionOk="0">
                  <a:moveTo>
                    <a:pt x="546" y="0"/>
                  </a:moveTo>
                  <a:cubicBezTo>
                    <a:pt x="511" y="0"/>
                    <a:pt x="472" y="29"/>
                    <a:pt x="479" y="78"/>
                  </a:cubicBezTo>
                  <a:cubicBezTo>
                    <a:pt x="812" y="2400"/>
                    <a:pt x="788" y="4757"/>
                    <a:pt x="395" y="7067"/>
                  </a:cubicBezTo>
                  <a:cubicBezTo>
                    <a:pt x="288" y="7722"/>
                    <a:pt x="157" y="8365"/>
                    <a:pt x="14" y="9008"/>
                  </a:cubicBezTo>
                  <a:cubicBezTo>
                    <a:pt x="0" y="9050"/>
                    <a:pt x="36" y="9080"/>
                    <a:pt x="70" y="9080"/>
                  </a:cubicBezTo>
                  <a:cubicBezTo>
                    <a:pt x="94" y="9080"/>
                    <a:pt x="117" y="9066"/>
                    <a:pt x="122" y="9032"/>
                  </a:cubicBezTo>
                  <a:cubicBezTo>
                    <a:pt x="681" y="6746"/>
                    <a:pt x="907" y="4376"/>
                    <a:pt x="800" y="2019"/>
                  </a:cubicBezTo>
                  <a:cubicBezTo>
                    <a:pt x="764" y="1352"/>
                    <a:pt x="693" y="697"/>
                    <a:pt x="598" y="43"/>
                  </a:cubicBezTo>
                  <a:cubicBezTo>
                    <a:pt x="593" y="14"/>
                    <a:pt x="570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71;p69">
              <a:extLst>
                <a:ext uri="{FF2B5EF4-FFF2-40B4-BE49-F238E27FC236}">
                  <a16:creationId xmlns="" xmlns:a16="http://schemas.microsoft.com/office/drawing/2014/main" id="{8C983B3B-AE9B-4039-928D-CF1283349BE3}"/>
                </a:ext>
              </a:extLst>
            </p:cNvPr>
            <p:cNvSpPr/>
            <p:nvPr/>
          </p:nvSpPr>
          <p:spPr>
            <a:xfrm>
              <a:off x="7901971" y="3533712"/>
              <a:ext cx="93699" cy="331843"/>
            </a:xfrm>
            <a:custGeom>
              <a:avLst/>
              <a:gdLst/>
              <a:ahLst/>
              <a:cxnLst/>
              <a:rect l="l" t="t" r="r" b="b"/>
              <a:pathLst>
                <a:path w="2478" h="8776" extrusionOk="0">
                  <a:moveTo>
                    <a:pt x="83" y="1"/>
                  </a:moveTo>
                  <a:cubicBezTo>
                    <a:pt x="43" y="1"/>
                    <a:pt x="1" y="44"/>
                    <a:pt x="25" y="93"/>
                  </a:cubicBezTo>
                  <a:lnTo>
                    <a:pt x="13" y="104"/>
                  </a:lnTo>
                  <a:cubicBezTo>
                    <a:pt x="930" y="2212"/>
                    <a:pt x="1930" y="4438"/>
                    <a:pt x="1930" y="6784"/>
                  </a:cubicBezTo>
                  <a:cubicBezTo>
                    <a:pt x="1930" y="7427"/>
                    <a:pt x="1835" y="8082"/>
                    <a:pt x="1645" y="8701"/>
                  </a:cubicBezTo>
                  <a:cubicBezTo>
                    <a:pt x="1630" y="8745"/>
                    <a:pt x="1670" y="8775"/>
                    <a:pt x="1708" y="8775"/>
                  </a:cubicBezTo>
                  <a:cubicBezTo>
                    <a:pt x="1732" y="8775"/>
                    <a:pt x="1755" y="8764"/>
                    <a:pt x="1764" y="8736"/>
                  </a:cubicBezTo>
                  <a:cubicBezTo>
                    <a:pt x="2478" y="6427"/>
                    <a:pt x="1740" y="3974"/>
                    <a:pt x="871" y="1819"/>
                  </a:cubicBezTo>
                  <a:cubicBezTo>
                    <a:pt x="633" y="1224"/>
                    <a:pt x="382" y="628"/>
                    <a:pt x="132" y="33"/>
                  </a:cubicBezTo>
                  <a:cubicBezTo>
                    <a:pt x="121" y="10"/>
                    <a:pt x="102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72;p69">
              <a:extLst>
                <a:ext uri="{FF2B5EF4-FFF2-40B4-BE49-F238E27FC236}">
                  <a16:creationId xmlns="" xmlns:a16="http://schemas.microsoft.com/office/drawing/2014/main" id="{54A306F9-0762-4A1F-AC8A-CA900087859A}"/>
                </a:ext>
              </a:extLst>
            </p:cNvPr>
            <p:cNvSpPr/>
            <p:nvPr/>
          </p:nvSpPr>
          <p:spPr>
            <a:xfrm>
              <a:off x="7869151" y="3910838"/>
              <a:ext cx="182823" cy="90977"/>
            </a:xfrm>
            <a:custGeom>
              <a:avLst/>
              <a:gdLst/>
              <a:ahLst/>
              <a:cxnLst/>
              <a:rect l="l" t="t" r="r" b="b"/>
              <a:pathLst>
                <a:path w="4835" h="2406" extrusionOk="0">
                  <a:moveTo>
                    <a:pt x="3906" y="1"/>
                  </a:moveTo>
                  <a:lnTo>
                    <a:pt x="3906" y="1"/>
                  </a:lnTo>
                  <a:cubicBezTo>
                    <a:pt x="3763" y="48"/>
                    <a:pt x="3632" y="144"/>
                    <a:pt x="3465" y="203"/>
                  </a:cubicBezTo>
                  <a:cubicBezTo>
                    <a:pt x="3325" y="253"/>
                    <a:pt x="1483" y="480"/>
                    <a:pt x="682" y="480"/>
                  </a:cubicBezTo>
                  <a:cubicBezTo>
                    <a:pt x="530" y="480"/>
                    <a:pt x="416" y="472"/>
                    <a:pt x="358" y="453"/>
                  </a:cubicBezTo>
                  <a:lnTo>
                    <a:pt x="358" y="453"/>
                  </a:lnTo>
                  <a:cubicBezTo>
                    <a:pt x="0" y="953"/>
                    <a:pt x="453" y="1310"/>
                    <a:pt x="441" y="1465"/>
                  </a:cubicBezTo>
                  <a:cubicBezTo>
                    <a:pt x="441" y="1549"/>
                    <a:pt x="381" y="1846"/>
                    <a:pt x="429" y="1906"/>
                  </a:cubicBezTo>
                  <a:cubicBezTo>
                    <a:pt x="447" y="1935"/>
                    <a:pt x="485" y="1944"/>
                    <a:pt x="529" y="1944"/>
                  </a:cubicBezTo>
                  <a:cubicBezTo>
                    <a:pt x="572" y="1944"/>
                    <a:pt x="619" y="1935"/>
                    <a:pt x="655" y="1930"/>
                  </a:cubicBezTo>
                  <a:cubicBezTo>
                    <a:pt x="687" y="1926"/>
                    <a:pt x="728" y="1924"/>
                    <a:pt x="777" y="1924"/>
                  </a:cubicBezTo>
                  <a:cubicBezTo>
                    <a:pt x="1593" y="1924"/>
                    <a:pt x="4711" y="2361"/>
                    <a:pt x="4834" y="2406"/>
                  </a:cubicBezTo>
                  <a:cubicBezTo>
                    <a:pt x="4691" y="1977"/>
                    <a:pt x="4525" y="1513"/>
                    <a:pt x="4322" y="1096"/>
                  </a:cubicBezTo>
                  <a:cubicBezTo>
                    <a:pt x="4168" y="775"/>
                    <a:pt x="3846" y="370"/>
                    <a:pt x="3906" y="1"/>
                  </a:cubicBezTo>
                  <a:close/>
                </a:path>
              </a:pathLst>
            </a:custGeom>
            <a:solidFill>
              <a:srgbClr val="ECC5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73;p69">
              <a:extLst>
                <a:ext uri="{FF2B5EF4-FFF2-40B4-BE49-F238E27FC236}">
                  <a16:creationId xmlns="" xmlns:a16="http://schemas.microsoft.com/office/drawing/2014/main" id="{B5679B27-2EEA-41AE-BAFD-AC437CBE6574}"/>
                </a:ext>
              </a:extLst>
            </p:cNvPr>
            <p:cNvSpPr/>
            <p:nvPr/>
          </p:nvSpPr>
          <p:spPr>
            <a:xfrm>
              <a:off x="8043385" y="3855936"/>
              <a:ext cx="166148" cy="219502"/>
            </a:xfrm>
            <a:custGeom>
              <a:avLst/>
              <a:gdLst/>
              <a:ahLst/>
              <a:cxnLst/>
              <a:rect l="l" t="t" r="r" b="b"/>
              <a:pathLst>
                <a:path w="4394" h="5805" extrusionOk="0">
                  <a:moveTo>
                    <a:pt x="619" y="0"/>
                  </a:moveTo>
                  <a:lnTo>
                    <a:pt x="619" y="0"/>
                  </a:lnTo>
                  <a:cubicBezTo>
                    <a:pt x="429" y="72"/>
                    <a:pt x="250" y="179"/>
                    <a:pt x="107" y="322"/>
                  </a:cubicBezTo>
                  <a:cubicBezTo>
                    <a:pt x="95" y="369"/>
                    <a:pt x="95" y="405"/>
                    <a:pt x="83" y="453"/>
                  </a:cubicBezTo>
                  <a:cubicBezTo>
                    <a:pt x="0" y="1036"/>
                    <a:pt x="369" y="1643"/>
                    <a:pt x="595" y="2155"/>
                  </a:cubicBezTo>
                  <a:cubicBezTo>
                    <a:pt x="1107" y="3274"/>
                    <a:pt x="1738" y="4513"/>
                    <a:pt x="2679" y="5322"/>
                  </a:cubicBezTo>
                  <a:cubicBezTo>
                    <a:pt x="3086" y="5594"/>
                    <a:pt x="3511" y="5805"/>
                    <a:pt x="3916" y="5805"/>
                  </a:cubicBezTo>
                  <a:cubicBezTo>
                    <a:pt x="4079" y="5805"/>
                    <a:pt x="4239" y="5770"/>
                    <a:pt x="4393" y="5691"/>
                  </a:cubicBezTo>
                  <a:cubicBezTo>
                    <a:pt x="4001" y="5596"/>
                    <a:pt x="3643" y="5441"/>
                    <a:pt x="3322" y="5203"/>
                  </a:cubicBezTo>
                  <a:cubicBezTo>
                    <a:pt x="2286" y="4405"/>
                    <a:pt x="1631" y="3084"/>
                    <a:pt x="1095" y="1905"/>
                  </a:cubicBezTo>
                  <a:cubicBezTo>
                    <a:pt x="857" y="1405"/>
                    <a:pt x="500" y="786"/>
                    <a:pt x="572" y="214"/>
                  </a:cubicBezTo>
                  <a:cubicBezTo>
                    <a:pt x="583" y="131"/>
                    <a:pt x="595" y="6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74;p69">
              <a:extLst>
                <a:ext uri="{FF2B5EF4-FFF2-40B4-BE49-F238E27FC236}">
                  <a16:creationId xmlns="" xmlns:a16="http://schemas.microsoft.com/office/drawing/2014/main" id="{48F04226-6C34-46F6-9459-F37C20497C98}"/>
                </a:ext>
              </a:extLst>
            </p:cNvPr>
            <p:cNvSpPr/>
            <p:nvPr/>
          </p:nvSpPr>
          <p:spPr>
            <a:xfrm>
              <a:off x="8004212" y="3868074"/>
              <a:ext cx="130151" cy="181197"/>
            </a:xfrm>
            <a:custGeom>
              <a:avLst/>
              <a:gdLst/>
              <a:ahLst/>
              <a:cxnLst/>
              <a:rect l="l" t="t" r="r" b="b"/>
              <a:pathLst>
                <a:path w="3442" h="4792" extrusionOk="0">
                  <a:moveTo>
                    <a:pt x="1143" y="1"/>
                  </a:moveTo>
                  <a:cubicBezTo>
                    <a:pt x="917" y="191"/>
                    <a:pt x="703" y="405"/>
                    <a:pt x="524" y="644"/>
                  </a:cubicBezTo>
                  <a:cubicBezTo>
                    <a:pt x="405" y="810"/>
                    <a:pt x="179" y="929"/>
                    <a:pt x="107" y="1120"/>
                  </a:cubicBezTo>
                  <a:cubicBezTo>
                    <a:pt x="0" y="1382"/>
                    <a:pt x="322" y="1739"/>
                    <a:pt x="441" y="1953"/>
                  </a:cubicBezTo>
                  <a:cubicBezTo>
                    <a:pt x="691" y="2418"/>
                    <a:pt x="905" y="2906"/>
                    <a:pt x="1072" y="3406"/>
                  </a:cubicBezTo>
                  <a:cubicBezTo>
                    <a:pt x="1084" y="3442"/>
                    <a:pt x="1096" y="3477"/>
                    <a:pt x="1119" y="3513"/>
                  </a:cubicBezTo>
                  <a:cubicBezTo>
                    <a:pt x="1143" y="3537"/>
                    <a:pt x="1179" y="3561"/>
                    <a:pt x="1215" y="3584"/>
                  </a:cubicBezTo>
                  <a:cubicBezTo>
                    <a:pt x="1417" y="3692"/>
                    <a:pt x="1608" y="3823"/>
                    <a:pt x="1786" y="3965"/>
                  </a:cubicBezTo>
                  <a:cubicBezTo>
                    <a:pt x="1941" y="4108"/>
                    <a:pt x="2108" y="4192"/>
                    <a:pt x="2274" y="4311"/>
                  </a:cubicBezTo>
                  <a:cubicBezTo>
                    <a:pt x="2547" y="4510"/>
                    <a:pt x="2920" y="4792"/>
                    <a:pt x="3290" y="4792"/>
                  </a:cubicBezTo>
                  <a:cubicBezTo>
                    <a:pt x="3341" y="4792"/>
                    <a:pt x="3391" y="4786"/>
                    <a:pt x="3441" y="4775"/>
                  </a:cubicBezTo>
                  <a:cubicBezTo>
                    <a:pt x="2739" y="3858"/>
                    <a:pt x="2131" y="2870"/>
                    <a:pt x="1631" y="1834"/>
                  </a:cubicBezTo>
                  <a:cubicBezTo>
                    <a:pt x="1405" y="1322"/>
                    <a:pt x="1036" y="715"/>
                    <a:pt x="1119" y="132"/>
                  </a:cubicBezTo>
                  <a:cubicBezTo>
                    <a:pt x="1119" y="84"/>
                    <a:pt x="1131" y="48"/>
                    <a:pt x="1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75;p69">
              <a:extLst>
                <a:ext uri="{FF2B5EF4-FFF2-40B4-BE49-F238E27FC236}">
                  <a16:creationId xmlns="" xmlns:a16="http://schemas.microsoft.com/office/drawing/2014/main" id="{DB5EFDF9-4C83-4255-8F55-53AD2CCA02EB}"/>
                </a:ext>
              </a:extLst>
            </p:cNvPr>
            <p:cNvSpPr/>
            <p:nvPr/>
          </p:nvSpPr>
          <p:spPr>
            <a:xfrm>
              <a:off x="8061837" y="3850454"/>
              <a:ext cx="185054" cy="220258"/>
            </a:xfrm>
            <a:custGeom>
              <a:avLst/>
              <a:gdLst/>
              <a:ahLst/>
              <a:cxnLst/>
              <a:rect l="l" t="t" r="r" b="b"/>
              <a:pathLst>
                <a:path w="4894" h="5825" extrusionOk="0">
                  <a:moveTo>
                    <a:pt x="927" y="1"/>
                  </a:moveTo>
                  <a:cubicBezTo>
                    <a:pt x="900" y="1"/>
                    <a:pt x="873" y="1"/>
                    <a:pt x="846" y="2"/>
                  </a:cubicBezTo>
                  <a:cubicBezTo>
                    <a:pt x="596" y="2"/>
                    <a:pt x="357" y="50"/>
                    <a:pt x="131" y="133"/>
                  </a:cubicBezTo>
                  <a:cubicBezTo>
                    <a:pt x="107" y="205"/>
                    <a:pt x="95" y="276"/>
                    <a:pt x="84" y="348"/>
                  </a:cubicBezTo>
                  <a:cubicBezTo>
                    <a:pt x="0" y="931"/>
                    <a:pt x="369" y="1538"/>
                    <a:pt x="607" y="2050"/>
                  </a:cubicBezTo>
                  <a:cubicBezTo>
                    <a:pt x="1143" y="3229"/>
                    <a:pt x="1798" y="4550"/>
                    <a:pt x="2834" y="5348"/>
                  </a:cubicBezTo>
                  <a:cubicBezTo>
                    <a:pt x="3155" y="5574"/>
                    <a:pt x="3513" y="5741"/>
                    <a:pt x="3905" y="5824"/>
                  </a:cubicBezTo>
                  <a:cubicBezTo>
                    <a:pt x="4096" y="5729"/>
                    <a:pt x="4346" y="5658"/>
                    <a:pt x="4513" y="5396"/>
                  </a:cubicBezTo>
                  <a:cubicBezTo>
                    <a:pt x="4894" y="4824"/>
                    <a:pt x="4536" y="4372"/>
                    <a:pt x="4239" y="3812"/>
                  </a:cubicBezTo>
                  <a:cubicBezTo>
                    <a:pt x="3941" y="3265"/>
                    <a:pt x="3501" y="2479"/>
                    <a:pt x="3191" y="1931"/>
                  </a:cubicBezTo>
                  <a:cubicBezTo>
                    <a:pt x="2644" y="1000"/>
                    <a:pt x="2086" y="1"/>
                    <a:pt x="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76;p69">
              <a:extLst>
                <a:ext uri="{FF2B5EF4-FFF2-40B4-BE49-F238E27FC236}">
                  <a16:creationId xmlns="" xmlns:a16="http://schemas.microsoft.com/office/drawing/2014/main" id="{7DB04584-B2E6-4A50-A4DA-D52914AD54F4}"/>
                </a:ext>
              </a:extLst>
            </p:cNvPr>
            <p:cNvSpPr/>
            <p:nvPr/>
          </p:nvSpPr>
          <p:spPr>
            <a:xfrm>
              <a:off x="8084334" y="3889248"/>
              <a:ext cx="72524" cy="6353"/>
            </a:xfrm>
            <a:custGeom>
              <a:avLst/>
              <a:gdLst/>
              <a:ahLst/>
              <a:cxnLst/>
              <a:rect l="l" t="t" r="r" b="b"/>
              <a:pathLst>
                <a:path w="1918" h="168" extrusionOk="0">
                  <a:moveTo>
                    <a:pt x="1834" y="0"/>
                  </a:moveTo>
                  <a:cubicBezTo>
                    <a:pt x="1721" y="5"/>
                    <a:pt x="1607" y="6"/>
                    <a:pt x="1494" y="6"/>
                  </a:cubicBezTo>
                  <a:cubicBezTo>
                    <a:pt x="1289" y="6"/>
                    <a:pt x="1083" y="1"/>
                    <a:pt x="877" y="1"/>
                  </a:cubicBezTo>
                  <a:cubicBezTo>
                    <a:pt x="608" y="1"/>
                    <a:pt x="339" y="10"/>
                    <a:pt x="72" y="48"/>
                  </a:cubicBezTo>
                  <a:cubicBezTo>
                    <a:pt x="4" y="59"/>
                    <a:pt x="1" y="168"/>
                    <a:pt x="62" y="168"/>
                  </a:cubicBezTo>
                  <a:cubicBezTo>
                    <a:pt x="65" y="168"/>
                    <a:pt x="69" y="167"/>
                    <a:pt x="72" y="167"/>
                  </a:cubicBezTo>
                  <a:cubicBezTo>
                    <a:pt x="364" y="131"/>
                    <a:pt x="658" y="125"/>
                    <a:pt x="953" y="125"/>
                  </a:cubicBezTo>
                  <a:cubicBezTo>
                    <a:pt x="1100" y="125"/>
                    <a:pt x="1248" y="127"/>
                    <a:pt x="1395" y="127"/>
                  </a:cubicBezTo>
                  <a:cubicBezTo>
                    <a:pt x="1542" y="127"/>
                    <a:pt x="1688" y="125"/>
                    <a:pt x="1834" y="119"/>
                  </a:cubicBezTo>
                  <a:cubicBezTo>
                    <a:pt x="1917" y="119"/>
                    <a:pt x="1917" y="0"/>
                    <a:pt x="1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77;p69">
              <a:extLst>
                <a:ext uri="{FF2B5EF4-FFF2-40B4-BE49-F238E27FC236}">
                  <a16:creationId xmlns="" xmlns:a16="http://schemas.microsoft.com/office/drawing/2014/main" id="{113E5455-9647-42DB-9ED0-EDD704D2852A}"/>
                </a:ext>
              </a:extLst>
            </p:cNvPr>
            <p:cNvSpPr/>
            <p:nvPr/>
          </p:nvSpPr>
          <p:spPr>
            <a:xfrm>
              <a:off x="8101425" y="3921198"/>
              <a:ext cx="78839" cy="8130"/>
            </a:xfrm>
            <a:custGeom>
              <a:avLst/>
              <a:gdLst/>
              <a:ahLst/>
              <a:cxnLst/>
              <a:rect l="l" t="t" r="r" b="b"/>
              <a:pathLst>
                <a:path w="2085" h="215" extrusionOk="0">
                  <a:moveTo>
                    <a:pt x="2001" y="1"/>
                  </a:moveTo>
                  <a:cubicBezTo>
                    <a:pt x="1358" y="36"/>
                    <a:pt x="715" y="72"/>
                    <a:pt x="72" y="84"/>
                  </a:cubicBezTo>
                  <a:cubicBezTo>
                    <a:pt x="1" y="96"/>
                    <a:pt x="1" y="203"/>
                    <a:pt x="72" y="215"/>
                  </a:cubicBezTo>
                  <a:cubicBezTo>
                    <a:pt x="715" y="191"/>
                    <a:pt x="1358" y="167"/>
                    <a:pt x="2001" y="120"/>
                  </a:cubicBezTo>
                  <a:cubicBezTo>
                    <a:pt x="2085" y="120"/>
                    <a:pt x="2085" y="1"/>
                    <a:pt x="2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78;p69">
              <a:extLst>
                <a:ext uri="{FF2B5EF4-FFF2-40B4-BE49-F238E27FC236}">
                  <a16:creationId xmlns="" xmlns:a16="http://schemas.microsoft.com/office/drawing/2014/main" id="{E8518735-A3F8-4034-B769-800460592473}"/>
                </a:ext>
              </a:extLst>
            </p:cNvPr>
            <p:cNvSpPr/>
            <p:nvPr/>
          </p:nvSpPr>
          <p:spPr>
            <a:xfrm>
              <a:off x="8112239" y="3956778"/>
              <a:ext cx="90069" cy="9491"/>
            </a:xfrm>
            <a:custGeom>
              <a:avLst/>
              <a:gdLst/>
              <a:ahLst/>
              <a:cxnLst/>
              <a:rect l="l" t="t" r="r" b="b"/>
              <a:pathLst>
                <a:path w="2382" h="251" extrusionOk="0">
                  <a:moveTo>
                    <a:pt x="2311" y="0"/>
                  </a:moveTo>
                  <a:cubicBezTo>
                    <a:pt x="1572" y="24"/>
                    <a:pt x="810" y="48"/>
                    <a:pt x="84" y="131"/>
                  </a:cubicBezTo>
                  <a:cubicBezTo>
                    <a:pt x="5" y="142"/>
                    <a:pt x="1" y="251"/>
                    <a:pt x="73" y="251"/>
                  </a:cubicBezTo>
                  <a:cubicBezTo>
                    <a:pt x="76" y="251"/>
                    <a:pt x="80" y="251"/>
                    <a:pt x="84" y="250"/>
                  </a:cubicBezTo>
                  <a:cubicBezTo>
                    <a:pt x="822" y="167"/>
                    <a:pt x="1572" y="143"/>
                    <a:pt x="2311" y="131"/>
                  </a:cubicBezTo>
                  <a:cubicBezTo>
                    <a:pt x="2382" y="119"/>
                    <a:pt x="2382" y="12"/>
                    <a:pt x="2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79;p69">
              <a:extLst>
                <a:ext uri="{FF2B5EF4-FFF2-40B4-BE49-F238E27FC236}">
                  <a16:creationId xmlns="" xmlns:a16="http://schemas.microsoft.com/office/drawing/2014/main" id="{21D424CA-DEF2-447F-B843-0B6A6167ADDE}"/>
                </a:ext>
              </a:extLst>
            </p:cNvPr>
            <p:cNvSpPr/>
            <p:nvPr/>
          </p:nvSpPr>
          <p:spPr>
            <a:xfrm>
              <a:off x="8141202" y="3997236"/>
              <a:ext cx="79104" cy="10020"/>
            </a:xfrm>
            <a:custGeom>
              <a:avLst/>
              <a:gdLst/>
              <a:ahLst/>
              <a:cxnLst/>
              <a:rect l="l" t="t" r="r" b="b"/>
              <a:pathLst>
                <a:path w="2092" h="265" extrusionOk="0">
                  <a:moveTo>
                    <a:pt x="2020" y="1"/>
                  </a:moveTo>
                  <a:cubicBezTo>
                    <a:pt x="2017" y="1"/>
                    <a:pt x="2013" y="1"/>
                    <a:pt x="2009" y="2"/>
                  </a:cubicBezTo>
                  <a:cubicBezTo>
                    <a:pt x="1366" y="85"/>
                    <a:pt x="711" y="26"/>
                    <a:pt x="80" y="145"/>
                  </a:cubicBezTo>
                  <a:cubicBezTo>
                    <a:pt x="1" y="156"/>
                    <a:pt x="29" y="264"/>
                    <a:pt x="104" y="264"/>
                  </a:cubicBezTo>
                  <a:cubicBezTo>
                    <a:pt x="108" y="264"/>
                    <a:pt x="112" y="264"/>
                    <a:pt x="116" y="264"/>
                  </a:cubicBezTo>
                  <a:lnTo>
                    <a:pt x="104" y="264"/>
                  </a:lnTo>
                  <a:cubicBezTo>
                    <a:pt x="735" y="156"/>
                    <a:pt x="1378" y="216"/>
                    <a:pt x="2009" y="121"/>
                  </a:cubicBezTo>
                  <a:cubicBezTo>
                    <a:pt x="2088" y="109"/>
                    <a:pt x="2092" y="1"/>
                    <a:pt x="2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80;p69">
              <a:extLst>
                <a:ext uri="{FF2B5EF4-FFF2-40B4-BE49-F238E27FC236}">
                  <a16:creationId xmlns="" xmlns:a16="http://schemas.microsoft.com/office/drawing/2014/main" id="{250AB43E-1563-4190-9C61-839758765BBE}"/>
                </a:ext>
              </a:extLst>
            </p:cNvPr>
            <p:cNvSpPr/>
            <p:nvPr/>
          </p:nvSpPr>
          <p:spPr>
            <a:xfrm>
              <a:off x="8167178" y="4032702"/>
              <a:ext cx="68025" cy="9680"/>
            </a:xfrm>
            <a:custGeom>
              <a:avLst/>
              <a:gdLst/>
              <a:ahLst/>
              <a:cxnLst/>
              <a:rect l="l" t="t" r="r" b="b"/>
              <a:pathLst>
                <a:path w="1799" h="256" extrusionOk="0">
                  <a:moveTo>
                    <a:pt x="1563" y="1"/>
                  </a:moveTo>
                  <a:cubicBezTo>
                    <a:pt x="1062" y="1"/>
                    <a:pt x="578" y="92"/>
                    <a:pt x="84" y="135"/>
                  </a:cubicBezTo>
                  <a:cubicBezTo>
                    <a:pt x="4" y="147"/>
                    <a:pt x="0" y="255"/>
                    <a:pt x="72" y="255"/>
                  </a:cubicBezTo>
                  <a:cubicBezTo>
                    <a:pt x="76" y="255"/>
                    <a:pt x="80" y="255"/>
                    <a:pt x="84" y="254"/>
                  </a:cubicBezTo>
                  <a:cubicBezTo>
                    <a:pt x="603" y="220"/>
                    <a:pt x="1122" y="122"/>
                    <a:pt x="1641" y="122"/>
                  </a:cubicBezTo>
                  <a:cubicBezTo>
                    <a:pt x="1670" y="122"/>
                    <a:pt x="1698" y="123"/>
                    <a:pt x="1727" y="123"/>
                  </a:cubicBezTo>
                  <a:cubicBezTo>
                    <a:pt x="1798" y="123"/>
                    <a:pt x="1798" y="4"/>
                    <a:pt x="1727" y="4"/>
                  </a:cubicBezTo>
                  <a:cubicBezTo>
                    <a:pt x="1672" y="2"/>
                    <a:pt x="1617" y="1"/>
                    <a:pt x="1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81;p69">
              <a:extLst>
                <a:ext uri="{FF2B5EF4-FFF2-40B4-BE49-F238E27FC236}">
                  <a16:creationId xmlns="" xmlns:a16="http://schemas.microsoft.com/office/drawing/2014/main" id="{876D786E-6C62-494E-852F-84845E0F8BFA}"/>
                </a:ext>
              </a:extLst>
            </p:cNvPr>
            <p:cNvSpPr/>
            <p:nvPr/>
          </p:nvSpPr>
          <p:spPr>
            <a:xfrm>
              <a:off x="7293287" y="3878131"/>
              <a:ext cx="378276" cy="161043"/>
            </a:xfrm>
            <a:custGeom>
              <a:avLst/>
              <a:gdLst/>
              <a:ahLst/>
              <a:cxnLst/>
              <a:rect l="l" t="t" r="r" b="b"/>
              <a:pathLst>
                <a:path w="10004" h="4259" extrusionOk="0">
                  <a:moveTo>
                    <a:pt x="6193" y="0"/>
                  </a:moveTo>
                  <a:cubicBezTo>
                    <a:pt x="4068" y="0"/>
                    <a:pt x="0" y="1345"/>
                    <a:pt x="217" y="1937"/>
                  </a:cubicBezTo>
                  <a:cubicBezTo>
                    <a:pt x="371" y="2390"/>
                    <a:pt x="717" y="2783"/>
                    <a:pt x="1026" y="3128"/>
                  </a:cubicBezTo>
                  <a:cubicBezTo>
                    <a:pt x="1610" y="3795"/>
                    <a:pt x="2550" y="4140"/>
                    <a:pt x="3396" y="4188"/>
                  </a:cubicBezTo>
                  <a:cubicBezTo>
                    <a:pt x="4384" y="4247"/>
                    <a:pt x="7015" y="4259"/>
                    <a:pt x="9706" y="4259"/>
                  </a:cubicBezTo>
                  <a:lnTo>
                    <a:pt x="9706" y="4223"/>
                  </a:lnTo>
                  <a:cubicBezTo>
                    <a:pt x="9551" y="3235"/>
                    <a:pt x="9468" y="2116"/>
                    <a:pt x="9753" y="1128"/>
                  </a:cubicBezTo>
                  <a:cubicBezTo>
                    <a:pt x="9813" y="866"/>
                    <a:pt x="9896" y="628"/>
                    <a:pt x="10003" y="378"/>
                  </a:cubicBezTo>
                  <a:cubicBezTo>
                    <a:pt x="8825" y="187"/>
                    <a:pt x="7646" y="56"/>
                    <a:pt x="6467" y="8"/>
                  </a:cubicBezTo>
                  <a:cubicBezTo>
                    <a:pt x="6380" y="3"/>
                    <a:pt x="6288" y="0"/>
                    <a:pt x="6193" y="0"/>
                  </a:cubicBezTo>
                  <a:close/>
                </a:path>
              </a:pathLst>
            </a:custGeom>
            <a:solidFill>
              <a:srgbClr val="F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82;p69">
              <a:extLst>
                <a:ext uri="{FF2B5EF4-FFF2-40B4-BE49-F238E27FC236}">
                  <a16:creationId xmlns="" xmlns:a16="http://schemas.microsoft.com/office/drawing/2014/main" id="{68029E61-BFE4-4F80-8102-E47D368FF04E}"/>
                </a:ext>
              </a:extLst>
            </p:cNvPr>
            <p:cNvSpPr/>
            <p:nvPr/>
          </p:nvSpPr>
          <p:spPr>
            <a:xfrm>
              <a:off x="7651245" y="3892840"/>
              <a:ext cx="48665" cy="147242"/>
            </a:xfrm>
            <a:custGeom>
              <a:avLst/>
              <a:gdLst/>
              <a:ahLst/>
              <a:cxnLst/>
              <a:rect l="l" t="t" r="r" b="b"/>
              <a:pathLst>
                <a:path w="1287" h="3894" extrusionOk="0">
                  <a:moveTo>
                    <a:pt x="536" y="0"/>
                  </a:moveTo>
                  <a:cubicBezTo>
                    <a:pt x="429" y="239"/>
                    <a:pt x="346" y="489"/>
                    <a:pt x="286" y="739"/>
                  </a:cubicBezTo>
                  <a:cubicBezTo>
                    <a:pt x="1" y="1739"/>
                    <a:pt x="84" y="2846"/>
                    <a:pt x="227" y="3858"/>
                  </a:cubicBezTo>
                  <a:lnTo>
                    <a:pt x="227" y="3894"/>
                  </a:lnTo>
                  <a:lnTo>
                    <a:pt x="1025" y="3894"/>
                  </a:lnTo>
                  <a:cubicBezTo>
                    <a:pt x="989" y="3549"/>
                    <a:pt x="965" y="3203"/>
                    <a:pt x="953" y="2882"/>
                  </a:cubicBezTo>
                  <a:cubicBezTo>
                    <a:pt x="917" y="2167"/>
                    <a:pt x="917" y="965"/>
                    <a:pt x="1287" y="155"/>
                  </a:cubicBezTo>
                  <a:cubicBezTo>
                    <a:pt x="1037" y="96"/>
                    <a:pt x="787" y="48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83;p69">
              <a:extLst>
                <a:ext uri="{FF2B5EF4-FFF2-40B4-BE49-F238E27FC236}">
                  <a16:creationId xmlns="" xmlns:a16="http://schemas.microsoft.com/office/drawing/2014/main" id="{BDEC6CAB-9DFF-4625-9BB3-34FB1909F5A6}"/>
                </a:ext>
              </a:extLst>
            </p:cNvPr>
            <p:cNvSpPr/>
            <p:nvPr/>
          </p:nvSpPr>
          <p:spPr>
            <a:xfrm>
              <a:off x="7704824" y="3903200"/>
              <a:ext cx="235950" cy="136881"/>
            </a:xfrm>
            <a:custGeom>
              <a:avLst/>
              <a:gdLst/>
              <a:ahLst/>
              <a:cxnLst/>
              <a:rect l="l" t="t" r="r" b="b"/>
              <a:pathLst>
                <a:path w="6240" h="3620" extrusionOk="0">
                  <a:moveTo>
                    <a:pt x="322" y="0"/>
                  </a:moveTo>
                  <a:cubicBezTo>
                    <a:pt x="1" y="798"/>
                    <a:pt x="1" y="1929"/>
                    <a:pt x="36" y="2608"/>
                  </a:cubicBezTo>
                  <a:cubicBezTo>
                    <a:pt x="48" y="2929"/>
                    <a:pt x="72" y="3263"/>
                    <a:pt x="108" y="3608"/>
                  </a:cubicBezTo>
                  <a:cubicBezTo>
                    <a:pt x="1566" y="3608"/>
                    <a:pt x="2968" y="3605"/>
                    <a:pt x="4053" y="3605"/>
                  </a:cubicBezTo>
                  <a:cubicBezTo>
                    <a:pt x="5138" y="3605"/>
                    <a:pt x="5906" y="3608"/>
                    <a:pt x="6097" y="3620"/>
                  </a:cubicBezTo>
                  <a:cubicBezTo>
                    <a:pt x="6239" y="2513"/>
                    <a:pt x="5966" y="2084"/>
                    <a:pt x="5739" y="1631"/>
                  </a:cubicBezTo>
                  <a:cubicBezTo>
                    <a:pt x="5608" y="1358"/>
                    <a:pt x="5525" y="953"/>
                    <a:pt x="5287" y="762"/>
                  </a:cubicBezTo>
                  <a:cubicBezTo>
                    <a:pt x="5147" y="648"/>
                    <a:pt x="4954" y="618"/>
                    <a:pt x="4750" y="618"/>
                  </a:cubicBezTo>
                  <a:cubicBezTo>
                    <a:pt x="4516" y="618"/>
                    <a:pt x="4265" y="657"/>
                    <a:pt x="4057" y="657"/>
                  </a:cubicBezTo>
                  <a:cubicBezTo>
                    <a:pt x="4030" y="657"/>
                    <a:pt x="4003" y="657"/>
                    <a:pt x="3977" y="655"/>
                  </a:cubicBezTo>
                  <a:cubicBezTo>
                    <a:pt x="2870" y="596"/>
                    <a:pt x="1786" y="405"/>
                    <a:pt x="739" y="107"/>
                  </a:cubicBezTo>
                  <a:cubicBezTo>
                    <a:pt x="584" y="60"/>
                    <a:pt x="453" y="36"/>
                    <a:pt x="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84;p69">
              <a:extLst>
                <a:ext uri="{FF2B5EF4-FFF2-40B4-BE49-F238E27FC236}">
                  <a16:creationId xmlns="" xmlns:a16="http://schemas.microsoft.com/office/drawing/2014/main" id="{B9A5A365-850E-4F3E-BA33-67B1A1BDB375}"/>
                </a:ext>
              </a:extLst>
            </p:cNvPr>
            <p:cNvSpPr/>
            <p:nvPr/>
          </p:nvSpPr>
          <p:spPr>
            <a:xfrm>
              <a:off x="7685918" y="3899154"/>
              <a:ext cx="30666" cy="140927"/>
            </a:xfrm>
            <a:custGeom>
              <a:avLst/>
              <a:gdLst/>
              <a:ahLst/>
              <a:cxnLst/>
              <a:rect l="l" t="t" r="r" b="b"/>
              <a:pathLst>
                <a:path w="811" h="3727" extrusionOk="0">
                  <a:moveTo>
                    <a:pt x="370" y="0"/>
                  </a:moveTo>
                  <a:cubicBezTo>
                    <a:pt x="0" y="810"/>
                    <a:pt x="0" y="2000"/>
                    <a:pt x="36" y="2715"/>
                  </a:cubicBezTo>
                  <a:cubicBezTo>
                    <a:pt x="48" y="3036"/>
                    <a:pt x="72" y="3382"/>
                    <a:pt x="108" y="3727"/>
                  </a:cubicBezTo>
                  <a:lnTo>
                    <a:pt x="596" y="3727"/>
                  </a:lnTo>
                  <a:cubicBezTo>
                    <a:pt x="560" y="3382"/>
                    <a:pt x="536" y="3036"/>
                    <a:pt x="524" y="2715"/>
                  </a:cubicBezTo>
                  <a:cubicBezTo>
                    <a:pt x="489" y="2036"/>
                    <a:pt x="489" y="905"/>
                    <a:pt x="810" y="107"/>
                  </a:cubicBezTo>
                  <a:cubicBezTo>
                    <a:pt x="667" y="72"/>
                    <a:pt x="512" y="36"/>
                    <a:pt x="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85;p69">
              <a:extLst>
                <a:ext uri="{FF2B5EF4-FFF2-40B4-BE49-F238E27FC236}">
                  <a16:creationId xmlns="" xmlns:a16="http://schemas.microsoft.com/office/drawing/2014/main" id="{D618EDBE-2883-47D0-B5BD-5C8DB73A7901}"/>
                </a:ext>
              </a:extLst>
            </p:cNvPr>
            <p:cNvSpPr/>
            <p:nvPr/>
          </p:nvSpPr>
          <p:spPr>
            <a:xfrm>
              <a:off x="7399498" y="3874161"/>
              <a:ext cx="106518" cy="43711"/>
            </a:xfrm>
            <a:custGeom>
              <a:avLst/>
              <a:gdLst/>
              <a:ahLst/>
              <a:cxnLst/>
              <a:rect l="l" t="t" r="r" b="b"/>
              <a:pathLst>
                <a:path w="2817" h="1156" extrusionOk="0">
                  <a:moveTo>
                    <a:pt x="2742" y="0"/>
                  </a:moveTo>
                  <a:cubicBezTo>
                    <a:pt x="2734" y="0"/>
                    <a:pt x="2726" y="2"/>
                    <a:pt x="2718" y="6"/>
                  </a:cubicBezTo>
                  <a:cubicBezTo>
                    <a:pt x="1813" y="292"/>
                    <a:pt x="956" y="697"/>
                    <a:pt x="63" y="1030"/>
                  </a:cubicBezTo>
                  <a:cubicBezTo>
                    <a:pt x="0" y="1061"/>
                    <a:pt x="10" y="1156"/>
                    <a:pt x="69" y="1156"/>
                  </a:cubicBezTo>
                  <a:cubicBezTo>
                    <a:pt x="78" y="1156"/>
                    <a:pt x="88" y="1154"/>
                    <a:pt x="98" y="1149"/>
                  </a:cubicBezTo>
                  <a:cubicBezTo>
                    <a:pt x="991" y="816"/>
                    <a:pt x="1849" y="411"/>
                    <a:pt x="2753" y="125"/>
                  </a:cubicBezTo>
                  <a:cubicBezTo>
                    <a:pt x="2816" y="104"/>
                    <a:pt x="2796" y="0"/>
                    <a:pt x="2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86;p69">
              <a:extLst>
                <a:ext uri="{FF2B5EF4-FFF2-40B4-BE49-F238E27FC236}">
                  <a16:creationId xmlns="" xmlns:a16="http://schemas.microsoft.com/office/drawing/2014/main" id="{B7D41EB7-F49D-437C-A0C9-4151799F033A}"/>
                </a:ext>
              </a:extLst>
            </p:cNvPr>
            <p:cNvSpPr/>
            <p:nvPr/>
          </p:nvSpPr>
          <p:spPr>
            <a:xfrm>
              <a:off x="7872743" y="3877904"/>
              <a:ext cx="296715" cy="215304"/>
            </a:xfrm>
            <a:custGeom>
              <a:avLst/>
              <a:gdLst/>
              <a:ahLst/>
              <a:cxnLst/>
              <a:rect l="l" t="t" r="r" b="b"/>
              <a:pathLst>
                <a:path w="7847" h="5694" extrusionOk="0">
                  <a:moveTo>
                    <a:pt x="848" y="0"/>
                  </a:moveTo>
                  <a:cubicBezTo>
                    <a:pt x="823" y="0"/>
                    <a:pt x="799" y="1"/>
                    <a:pt x="774" y="3"/>
                  </a:cubicBezTo>
                  <a:cubicBezTo>
                    <a:pt x="501" y="14"/>
                    <a:pt x="239" y="122"/>
                    <a:pt x="24" y="300"/>
                  </a:cubicBezTo>
                  <a:cubicBezTo>
                    <a:pt x="1" y="407"/>
                    <a:pt x="12" y="503"/>
                    <a:pt x="48" y="598"/>
                  </a:cubicBezTo>
                  <a:cubicBezTo>
                    <a:pt x="143" y="872"/>
                    <a:pt x="644" y="1324"/>
                    <a:pt x="834" y="1574"/>
                  </a:cubicBezTo>
                  <a:cubicBezTo>
                    <a:pt x="1060" y="1848"/>
                    <a:pt x="1298" y="2122"/>
                    <a:pt x="1548" y="2372"/>
                  </a:cubicBezTo>
                  <a:cubicBezTo>
                    <a:pt x="2203" y="3039"/>
                    <a:pt x="3037" y="3503"/>
                    <a:pt x="3787" y="4063"/>
                  </a:cubicBezTo>
                  <a:cubicBezTo>
                    <a:pt x="4430" y="4586"/>
                    <a:pt x="5156" y="5015"/>
                    <a:pt x="5930" y="5348"/>
                  </a:cubicBezTo>
                  <a:cubicBezTo>
                    <a:pt x="6168" y="5444"/>
                    <a:pt x="6489" y="5587"/>
                    <a:pt x="6835" y="5694"/>
                  </a:cubicBezTo>
                  <a:cubicBezTo>
                    <a:pt x="7454" y="5372"/>
                    <a:pt x="7847" y="4813"/>
                    <a:pt x="7323" y="4134"/>
                  </a:cubicBezTo>
                  <a:cubicBezTo>
                    <a:pt x="6549" y="3122"/>
                    <a:pt x="4727" y="2562"/>
                    <a:pt x="3870" y="1741"/>
                  </a:cubicBezTo>
                  <a:cubicBezTo>
                    <a:pt x="3311" y="1205"/>
                    <a:pt x="2668" y="800"/>
                    <a:pt x="2013" y="407"/>
                  </a:cubicBezTo>
                  <a:cubicBezTo>
                    <a:pt x="1632" y="172"/>
                    <a:pt x="1231" y="0"/>
                    <a:pt x="8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87;p69">
              <a:extLst>
                <a:ext uri="{FF2B5EF4-FFF2-40B4-BE49-F238E27FC236}">
                  <a16:creationId xmlns="" xmlns:a16="http://schemas.microsoft.com/office/drawing/2014/main" id="{22CD9724-C4D9-4E94-A8BE-F157205436D8}"/>
                </a:ext>
              </a:extLst>
            </p:cNvPr>
            <p:cNvSpPr/>
            <p:nvPr/>
          </p:nvSpPr>
          <p:spPr>
            <a:xfrm>
              <a:off x="7897887" y="3903351"/>
              <a:ext cx="65453" cy="28511"/>
            </a:xfrm>
            <a:custGeom>
              <a:avLst/>
              <a:gdLst/>
              <a:ahLst/>
              <a:cxnLst/>
              <a:rect l="l" t="t" r="r" b="b"/>
              <a:pathLst>
                <a:path w="1731" h="754" extrusionOk="0">
                  <a:moveTo>
                    <a:pt x="1639" y="1"/>
                  </a:moveTo>
                  <a:cubicBezTo>
                    <a:pt x="1630" y="1"/>
                    <a:pt x="1620" y="3"/>
                    <a:pt x="1610" y="8"/>
                  </a:cubicBezTo>
                  <a:cubicBezTo>
                    <a:pt x="1110" y="246"/>
                    <a:pt x="550" y="342"/>
                    <a:pt x="62" y="639"/>
                  </a:cubicBezTo>
                  <a:cubicBezTo>
                    <a:pt x="0" y="670"/>
                    <a:pt x="36" y="754"/>
                    <a:pt x="92" y="754"/>
                  </a:cubicBezTo>
                  <a:cubicBezTo>
                    <a:pt x="102" y="754"/>
                    <a:pt x="111" y="751"/>
                    <a:pt x="121" y="746"/>
                  </a:cubicBezTo>
                  <a:cubicBezTo>
                    <a:pt x="610" y="449"/>
                    <a:pt x="1169" y="353"/>
                    <a:pt x="1669" y="103"/>
                  </a:cubicBezTo>
                  <a:cubicBezTo>
                    <a:pt x="1731" y="83"/>
                    <a:pt x="1695" y="1"/>
                    <a:pt x="1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88;p69">
              <a:extLst>
                <a:ext uri="{FF2B5EF4-FFF2-40B4-BE49-F238E27FC236}">
                  <a16:creationId xmlns="" xmlns:a16="http://schemas.microsoft.com/office/drawing/2014/main" id="{B1314662-6EA9-47A1-9D47-4BF51F43D566}"/>
                </a:ext>
              </a:extLst>
            </p:cNvPr>
            <p:cNvSpPr/>
            <p:nvPr/>
          </p:nvSpPr>
          <p:spPr>
            <a:xfrm>
              <a:off x="7935661" y="3930084"/>
              <a:ext cx="67873" cy="31460"/>
            </a:xfrm>
            <a:custGeom>
              <a:avLst/>
              <a:gdLst/>
              <a:ahLst/>
              <a:cxnLst/>
              <a:rect l="l" t="t" r="r" b="b"/>
              <a:pathLst>
                <a:path w="1795" h="832" extrusionOk="0">
                  <a:moveTo>
                    <a:pt x="1715" y="1"/>
                  </a:moveTo>
                  <a:cubicBezTo>
                    <a:pt x="1709" y="1"/>
                    <a:pt x="1702" y="2"/>
                    <a:pt x="1694" y="4"/>
                  </a:cubicBezTo>
                  <a:cubicBezTo>
                    <a:pt x="1099" y="123"/>
                    <a:pt x="634" y="528"/>
                    <a:pt x="63" y="706"/>
                  </a:cubicBezTo>
                  <a:cubicBezTo>
                    <a:pt x="1" y="737"/>
                    <a:pt x="11" y="832"/>
                    <a:pt x="70" y="832"/>
                  </a:cubicBezTo>
                  <a:cubicBezTo>
                    <a:pt x="78" y="832"/>
                    <a:pt x="88" y="830"/>
                    <a:pt x="99" y="825"/>
                  </a:cubicBezTo>
                  <a:lnTo>
                    <a:pt x="87" y="825"/>
                  </a:lnTo>
                  <a:cubicBezTo>
                    <a:pt x="658" y="647"/>
                    <a:pt x="1135" y="230"/>
                    <a:pt x="1730" y="123"/>
                  </a:cubicBezTo>
                  <a:cubicBezTo>
                    <a:pt x="1795" y="101"/>
                    <a:pt x="1781" y="1"/>
                    <a:pt x="1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89;p69">
              <a:extLst>
                <a:ext uri="{FF2B5EF4-FFF2-40B4-BE49-F238E27FC236}">
                  <a16:creationId xmlns="" xmlns:a16="http://schemas.microsoft.com/office/drawing/2014/main" id="{809FF1BF-1CD6-45BA-BCC6-EBD8EAFAA56A}"/>
                </a:ext>
              </a:extLst>
            </p:cNvPr>
            <p:cNvSpPr/>
            <p:nvPr/>
          </p:nvSpPr>
          <p:spPr>
            <a:xfrm>
              <a:off x="7971052" y="3961013"/>
              <a:ext cx="61218" cy="22385"/>
            </a:xfrm>
            <a:custGeom>
              <a:avLst/>
              <a:gdLst/>
              <a:ahLst/>
              <a:cxnLst/>
              <a:rect l="l" t="t" r="r" b="b"/>
              <a:pathLst>
                <a:path w="1619" h="592" extrusionOk="0">
                  <a:moveTo>
                    <a:pt x="1546" y="1"/>
                  </a:moveTo>
                  <a:cubicBezTo>
                    <a:pt x="1538" y="1"/>
                    <a:pt x="1529" y="3"/>
                    <a:pt x="1520" y="7"/>
                  </a:cubicBezTo>
                  <a:cubicBezTo>
                    <a:pt x="1044" y="162"/>
                    <a:pt x="556" y="329"/>
                    <a:pt x="79" y="472"/>
                  </a:cubicBezTo>
                  <a:cubicBezTo>
                    <a:pt x="0" y="494"/>
                    <a:pt x="28" y="592"/>
                    <a:pt x="92" y="592"/>
                  </a:cubicBezTo>
                  <a:cubicBezTo>
                    <a:pt x="96" y="592"/>
                    <a:pt x="100" y="591"/>
                    <a:pt x="103" y="591"/>
                  </a:cubicBezTo>
                  <a:cubicBezTo>
                    <a:pt x="591" y="448"/>
                    <a:pt x="1068" y="281"/>
                    <a:pt x="1556" y="114"/>
                  </a:cubicBezTo>
                  <a:cubicBezTo>
                    <a:pt x="1618" y="94"/>
                    <a:pt x="1599" y="1"/>
                    <a:pt x="1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90;p69">
              <a:extLst>
                <a:ext uri="{FF2B5EF4-FFF2-40B4-BE49-F238E27FC236}">
                  <a16:creationId xmlns="" xmlns:a16="http://schemas.microsoft.com/office/drawing/2014/main" id="{51A1C36D-355A-496A-BF82-FBE2839E2177}"/>
                </a:ext>
              </a:extLst>
            </p:cNvPr>
            <p:cNvSpPr/>
            <p:nvPr/>
          </p:nvSpPr>
          <p:spPr>
            <a:xfrm>
              <a:off x="8010300" y="3982830"/>
              <a:ext cx="61332" cy="25864"/>
            </a:xfrm>
            <a:custGeom>
              <a:avLst/>
              <a:gdLst/>
              <a:ahLst/>
              <a:cxnLst/>
              <a:rect l="l" t="t" r="r" b="b"/>
              <a:pathLst>
                <a:path w="1622" h="684" extrusionOk="0">
                  <a:moveTo>
                    <a:pt x="1528" y="1"/>
                  </a:moveTo>
                  <a:cubicBezTo>
                    <a:pt x="1525" y="1"/>
                    <a:pt x="1521" y="1"/>
                    <a:pt x="1518" y="2"/>
                  </a:cubicBezTo>
                  <a:cubicBezTo>
                    <a:pt x="994" y="85"/>
                    <a:pt x="542" y="359"/>
                    <a:pt x="65" y="561"/>
                  </a:cubicBezTo>
                  <a:cubicBezTo>
                    <a:pt x="0" y="583"/>
                    <a:pt x="14" y="683"/>
                    <a:pt x="80" y="683"/>
                  </a:cubicBezTo>
                  <a:cubicBezTo>
                    <a:pt x="87" y="683"/>
                    <a:pt x="94" y="682"/>
                    <a:pt x="101" y="680"/>
                  </a:cubicBezTo>
                  <a:cubicBezTo>
                    <a:pt x="577" y="478"/>
                    <a:pt x="1030" y="204"/>
                    <a:pt x="1542" y="121"/>
                  </a:cubicBezTo>
                  <a:cubicBezTo>
                    <a:pt x="1621" y="109"/>
                    <a:pt x="1593" y="1"/>
                    <a:pt x="1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91;p69">
              <a:extLst>
                <a:ext uri="{FF2B5EF4-FFF2-40B4-BE49-F238E27FC236}">
                  <a16:creationId xmlns="" xmlns:a16="http://schemas.microsoft.com/office/drawing/2014/main" id="{C54226F0-A9CE-4664-B475-6DE6CB47C6F1}"/>
                </a:ext>
              </a:extLst>
            </p:cNvPr>
            <p:cNvSpPr/>
            <p:nvPr/>
          </p:nvSpPr>
          <p:spPr>
            <a:xfrm>
              <a:off x="8049132" y="4004798"/>
              <a:ext cx="61559" cy="25675"/>
            </a:xfrm>
            <a:custGeom>
              <a:avLst/>
              <a:gdLst/>
              <a:ahLst/>
              <a:cxnLst/>
              <a:rect l="l" t="t" r="r" b="b"/>
              <a:pathLst>
                <a:path w="1628" h="679" extrusionOk="0">
                  <a:moveTo>
                    <a:pt x="1545" y="1"/>
                  </a:moveTo>
                  <a:cubicBezTo>
                    <a:pt x="1539" y="1"/>
                    <a:pt x="1533" y="2"/>
                    <a:pt x="1527" y="4"/>
                  </a:cubicBezTo>
                  <a:cubicBezTo>
                    <a:pt x="1027" y="171"/>
                    <a:pt x="515" y="302"/>
                    <a:pt x="62" y="564"/>
                  </a:cubicBezTo>
                  <a:cubicBezTo>
                    <a:pt x="1" y="594"/>
                    <a:pt x="36" y="678"/>
                    <a:pt x="93" y="678"/>
                  </a:cubicBezTo>
                  <a:cubicBezTo>
                    <a:pt x="102" y="678"/>
                    <a:pt x="112" y="676"/>
                    <a:pt x="122" y="671"/>
                  </a:cubicBezTo>
                  <a:cubicBezTo>
                    <a:pt x="574" y="409"/>
                    <a:pt x="1074" y="278"/>
                    <a:pt x="1563" y="123"/>
                  </a:cubicBezTo>
                  <a:cubicBezTo>
                    <a:pt x="1628" y="101"/>
                    <a:pt x="1604" y="1"/>
                    <a:pt x="1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92;p69">
              <a:extLst>
                <a:ext uri="{FF2B5EF4-FFF2-40B4-BE49-F238E27FC236}">
                  <a16:creationId xmlns="" xmlns:a16="http://schemas.microsoft.com/office/drawing/2014/main" id="{4E6E8AFE-DCE8-4954-80A1-1DDA40649BF2}"/>
                </a:ext>
              </a:extLst>
            </p:cNvPr>
            <p:cNvSpPr/>
            <p:nvPr/>
          </p:nvSpPr>
          <p:spPr>
            <a:xfrm>
              <a:off x="8091140" y="4034404"/>
              <a:ext cx="50064" cy="24616"/>
            </a:xfrm>
            <a:custGeom>
              <a:avLst/>
              <a:gdLst/>
              <a:ahLst/>
              <a:cxnLst/>
              <a:rect l="l" t="t" r="r" b="b"/>
              <a:pathLst>
                <a:path w="1324" h="651" extrusionOk="0">
                  <a:moveTo>
                    <a:pt x="1251" y="0"/>
                  </a:moveTo>
                  <a:cubicBezTo>
                    <a:pt x="1243" y="0"/>
                    <a:pt x="1235" y="2"/>
                    <a:pt x="1225" y="7"/>
                  </a:cubicBezTo>
                  <a:cubicBezTo>
                    <a:pt x="1011" y="78"/>
                    <a:pt x="785" y="138"/>
                    <a:pt x="583" y="209"/>
                  </a:cubicBezTo>
                  <a:cubicBezTo>
                    <a:pt x="368" y="281"/>
                    <a:pt x="178" y="400"/>
                    <a:pt x="35" y="555"/>
                  </a:cubicBezTo>
                  <a:cubicBezTo>
                    <a:pt x="1" y="606"/>
                    <a:pt x="46" y="650"/>
                    <a:pt x="91" y="650"/>
                  </a:cubicBezTo>
                  <a:cubicBezTo>
                    <a:pt x="110" y="650"/>
                    <a:pt x="128" y="643"/>
                    <a:pt x="142" y="626"/>
                  </a:cubicBezTo>
                  <a:cubicBezTo>
                    <a:pt x="285" y="471"/>
                    <a:pt x="463" y="364"/>
                    <a:pt x="666" y="316"/>
                  </a:cubicBezTo>
                  <a:cubicBezTo>
                    <a:pt x="856" y="245"/>
                    <a:pt x="1059" y="197"/>
                    <a:pt x="1261" y="126"/>
                  </a:cubicBezTo>
                  <a:cubicBezTo>
                    <a:pt x="1323" y="95"/>
                    <a:pt x="1304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93;p69">
              <a:extLst>
                <a:ext uri="{FF2B5EF4-FFF2-40B4-BE49-F238E27FC236}">
                  <a16:creationId xmlns="" xmlns:a16="http://schemas.microsoft.com/office/drawing/2014/main" id="{BDAEA47B-B22D-4688-B9F3-B41CEA458918}"/>
                </a:ext>
              </a:extLst>
            </p:cNvPr>
            <p:cNvSpPr/>
            <p:nvPr/>
          </p:nvSpPr>
          <p:spPr>
            <a:xfrm>
              <a:off x="7853837" y="3889248"/>
              <a:ext cx="277808" cy="216136"/>
            </a:xfrm>
            <a:custGeom>
              <a:avLst/>
              <a:gdLst/>
              <a:ahLst/>
              <a:cxnLst/>
              <a:rect l="l" t="t" r="r" b="b"/>
              <a:pathLst>
                <a:path w="7347" h="5716" extrusionOk="0">
                  <a:moveTo>
                    <a:pt x="536" y="0"/>
                  </a:moveTo>
                  <a:lnTo>
                    <a:pt x="536" y="0"/>
                  </a:lnTo>
                  <a:cubicBezTo>
                    <a:pt x="489" y="48"/>
                    <a:pt x="429" y="95"/>
                    <a:pt x="393" y="155"/>
                  </a:cubicBezTo>
                  <a:cubicBezTo>
                    <a:pt x="274" y="274"/>
                    <a:pt x="143" y="393"/>
                    <a:pt x="12" y="500"/>
                  </a:cubicBezTo>
                  <a:cubicBezTo>
                    <a:pt x="1" y="584"/>
                    <a:pt x="1" y="679"/>
                    <a:pt x="36" y="762"/>
                  </a:cubicBezTo>
                  <a:cubicBezTo>
                    <a:pt x="131" y="1036"/>
                    <a:pt x="632" y="1488"/>
                    <a:pt x="834" y="1739"/>
                  </a:cubicBezTo>
                  <a:cubicBezTo>
                    <a:pt x="1048" y="2024"/>
                    <a:pt x="1286" y="2286"/>
                    <a:pt x="1548" y="2536"/>
                  </a:cubicBezTo>
                  <a:cubicBezTo>
                    <a:pt x="2191" y="3203"/>
                    <a:pt x="3037" y="3679"/>
                    <a:pt x="3775" y="4227"/>
                  </a:cubicBezTo>
                  <a:cubicBezTo>
                    <a:pt x="4430" y="4751"/>
                    <a:pt x="5144" y="5179"/>
                    <a:pt x="5918" y="5513"/>
                  </a:cubicBezTo>
                  <a:cubicBezTo>
                    <a:pt x="6073" y="5572"/>
                    <a:pt x="6239" y="5644"/>
                    <a:pt x="6430" y="5715"/>
                  </a:cubicBezTo>
                  <a:cubicBezTo>
                    <a:pt x="6751" y="5668"/>
                    <a:pt x="7061" y="5560"/>
                    <a:pt x="7347" y="5406"/>
                  </a:cubicBezTo>
                  <a:cubicBezTo>
                    <a:pt x="7001" y="5287"/>
                    <a:pt x="6668" y="5144"/>
                    <a:pt x="6430" y="5048"/>
                  </a:cubicBezTo>
                  <a:cubicBezTo>
                    <a:pt x="5668" y="4715"/>
                    <a:pt x="4942" y="4286"/>
                    <a:pt x="4287" y="3763"/>
                  </a:cubicBezTo>
                  <a:cubicBezTo>
                    <a:pt x="3549" y="3215"/>
                    <a:pt x="2703" y="2739"/>
                    <a:pt x="2060" y="2072"/>
                  </a:cubicBezTo>
                  <a:cubicBezTo>
                    <a:pt x="1810" y="1822"/>
                    <a:pt x="1572" y="1560"/>
                    <a:pt x="1346" y="1274"/>
                  </a:cubicBezTo>
                  <a:cubicBezTo>
                    <a:pt x="1144" y="1024"/>
                    <a:pt x="655" y="572"/>
                    <a:pt x="548" y="298"/>
                  </a:cubicBezTo>
                  <a:cubicBezTo>
                    <a:pt x="512" y="203"/>
                    <a:pt x="512" y="107"/>
                    <a:pt x="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94;p69">
              <a:extLst>
                <a:ext uri="{FF2B5EF4-FFF2-40B4-BE49-F238E27FC236}">
                  <a16:creationId xmlns="" xmlns:a16="http://schemas.microsoft.com/office/drawing/2014/main" id="{59A9E3FE-237C-4410-8D23-11299B121541}"/>
                </a:ext>
              </a:extLst>
            </p:cNvPr>
            <p:cNvSpPr/>
            <p:nvPr/>
          </p:nvSpPr>
          <p:spPr>
            <a:xfrm>
              <a:off x="7828617" y="3907699"/>
              <a:ext cx="197684" cy="181462"/>
            </a:xfrm>
            <a:custGeom>
              <a:avLst/>
              <a:gdLst/>
              <a:ahLst/>
              <a:cxnLst/>
              <a:rect l="l" t="t" r="r" b="b"/>
              <a:pathLst>
                <a:path w="5228" h="4799" extrusionOk="0">
                  <a:moveTo>
                    <a:pt x="679" y="0"/>
                  </a:moveTo>
                  <a:lnTo>
                    <a:pt x="679" y="0"/>
                  </a:lnTo>
                  <a:cubicBezTo>
                    <a:pt x="310" y="322"/>
                    <a:pt x="1" y="584"/>
                    <a:pt x="322" y="1239"/>
                  </a:cubicBezTo>
                  <a:cubicBezTo>
                    <a:pt x="668" y="1965"/>
                    <a:pt x="1882" y="2036"/>
                    <a:pt x="2108" y="2834"/>
                  </a:cubicBezTo>
                  <a:cubicBezTo>
                    <a:pt x="2275" y="3429"/>
                    <a:pt x="1215" y="3346"/>
                    <a:pt x="906" y="3727"/>
                  </a:cubicBezTo>
                  <a:cubicBezTo>
                    <a:pt x="1000" y="3916"/>
                    <a:pt x="1306" y="3960"/>
                    <a:pt x="1609" y="3960"/>
                  </a:cubicBezTo>
                  <a:cubicBezTo>
                    <a:pt x="1840" y="3960"/>
                    <a:pt x="2070" y="3935"/>
                    <a:pt x="2203" y="3929"/>
                  </a:cubicBezTo>
                  <a:cubicBezTo>
                    <a:pt x="2249" y="3927"/>
                    <a:pt x="2295" y="3926"/>
                    <a:pt x="2341" y="3926"/>
                  </a:cubicBezTo>
                  <a:cubicBezTo>
                    <a:pt x="2795" y="3926"/>
                    <a:pt x="3245" y="4031"/>
                    <a:pt x="3656" y="4215"/>
                  </a:cubicBezTo>
                  <a:cubicBezTo>
                    <a:pt x="4108" y="4418"/>
                    <a:pt x="4537" y="4620"/>
                    <a:pt x="4966" y="4799"/>
                  </a:cubicBezTo>
                  <a:cubicBezTo>
                    <a:pt x="5049" y="4632"/>
                    <a:pt x="5132" y="4453"/>
                    <a:pt x="5228" y="4299"/>
                  </a:cubicBezTo>
                  <a:cubicBezTo>
                    <a:pt x="4966" y="4120"/>
                    <a:pt x="4704" y="3941"/>
                    <a:pt x="4442" y="3739"/>
                  </a:cubicBezTo>
                  <a:cubicBezTo>
                    <a:pt x="3692" y="3179"/>
                    <a:pt x="2858" y="2715"/>
                    <a:pt x="2203" y="2048"/>
                  </a:cubicBezTo>
                  <a:cubicBezTo>
                    <a:pt x="1953" y="1786"/>
                    <a:pt x="1715" y="1524"/>
                    <a:pt x="1489" y="1251"/>
                  </a:cubicBezTo>
                  <a:cubicBezTo>
                    <a:pt x="1299" y="989"/>
                    <a:pt x="798" y="536"/>
                    <a:pt x="703" y="274"/>
                  </a:cubicBezTo>
                  <a:cubicBezTo>
                    <a:pt x="668" y="191"/>
                    <a:pt x="656" y="96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95;p69">
              <a:extLst>
                <a:ext uri="{FF2B5EF4-FFF2-40B4-BE49-F238E27FC236}">
                  <a16:creationId xmlns="" xmlns:a16="http://schemas.microsoft.com/office/drawing/2014/main" id="{468F0401-1E5D-46C2-A379-EA5624A57A6F}"/>
                </a:ext>
              </a:extLst>
            </p:cNvPr>
            <p:cNvSpPr/>
            <p:nvPr/>
          </p:nvSpPr>
          <p:spPr>
            <a:xfrm>
              <a:off x="8016350" y="4070211"/>
              <a:ext cx="80616" cy="36224"/>
            </a:xfrm>
            <a:custGeom>
              <a:avLst/>
              <a:gdLst/>
              <a:ahLst/>
              <a:cxnLst/>
              <a:rect l="l" t="t" r="r" b="b"/>
              <a:pathLst>
                <a:path w="2132" h="958" extrusionOk="0">
                  <a:moveTo>
                    <a:pt x="263" y="1"/>
                  </a:moveTo>
                  <a:cubicBezTo>
                    <a:pt x="167" y="155"/>
                    <a:pt x="84" y="334"/>
                    <a:pt x="1" y="501"/>
                  </a:cubicBezTo>
                  <a:cubicBezTo>
                    <a:pt x="513" y="727"/>
                    <a:pt x="1048" y="882"/>
                    <a:pt x="1608" y="953"/>
                  </a:cubicBezTo>
                  <a:cubicBezTo>
                    <a:pt x="1653" y="956"/>
                    <a:pt x="1698" y="958"/>
                    <a:pt x="1744" y="958"/>
                  </a:cubicBezTo>
                  <a:cubicBezTo>
                    <a:pt x="1870" y="958"/>
                    <a:pt x="2001" y="947"/>
                    <a:pt x="2132" y="929"/>
                  </a:cubicBezTo>
                  <a:cubicBezTo>
                    <a:pt x="1929" y="846"/>
                    <a:pt x="1763" y="774"/>
                    <a:pt x="1620" y="715"/>
                  </a:cubicBezTo>
                  <a:cubicBezTo>
                    <a:pt x="1144" y="524"/>
                    <a:pt x="691" y="286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96;p69">
              <a:extLst>
                <a:ext uri="{FF2B5EF4-FFF2-40B4-BE49-F238E27FC236}">
                  <a16:creationId xmlns="" xmlns:a16="http://schemas.microsoft.com/office/drawing/2014/main" id="{E3F7467E-8E5C-48A1-BC8F-12EFFB841AFA}"/>
                </a:ext>
              </a:extLst>
            </p:cNvPr>
            <p:cNvSpPr/>
            <p:nvPr/>
          </p:nvSpPr>
          <p:spPr>
            <a:xfrm>
              <a:off x="7350987" y="2458521"/>
              <a:ext cx="152649" cy="149548"/>
            </a:xfrm>
            <a:custGeom>
              <a:avLst/>
              <a:gdLst/>
              <a:ahLst/>
              <a:cxnLst/>
              <a:rect l="l" t="t" r="r" b="b"/>
              <a:pathLst>
                <a:path w="4037" h="3955" extrusionOk="0">
                  <a:moveTo>
                    <a:pt x="2391" y="0"/>
                  </a:moveTo>
                  <a:cubicBezTo>
                    <a:pt x="1469" y="0"/>
                    <a:pt x="508" y="845"/>
                    <a:pt x="274" y="1668"/>
                  </a:cubicBezTo>
                  <a:cubicBezTo>
                    <a:pt x="0" y="2609"/>
                    <a:pt x="465" y="3204"/>
                    <a:pt x="881" y="3954"/>
                  </a:cubicBezTo>
                  <a:cubicBezTo>
                    <a:pt x="1953" y="3561"/>
                    <a:pt x="3917" y="3049"/>
                    <a:pt x="4001" y="1620"/>
                  </a:cubicBezTo>
                  <a:cubicBezTo>
                    <a:pt x="4036" y="930"/>
                    <a:pt x="3263" y="96"/>
                    <a:pt x="2584" y="13"/>
                  </a:cubicBezTo>
                  <a:cubicBezTo>
                    <a:pt x="2520" y="5"/>
                    <a:pt x="2456" y="0"/>
                    <a:pt x="2391" y="0"/>
                  </a:cubicBezTo>
                  <a:close/>
                </a:path>
              </a:pathLst>
            </a:custGeom>
            <a:solidFill>
              <a:srgbClr val="8F6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97;p69">
              <a:extLst>
                <a:ext uri="{FF2B5EF4-FFF2-40B4-BE49-F238E27FC236}">
                  <a16:creationId xmlns="" xmlns:a16="http://schemas.microsoft.com/office/drawing/2014/main" id="{CC29C617-06E4-485F-95A6-F636B98FCB7E}"/>
                </a:ext>
              </a:extLst>
            </p:cNvPr>
            <p:cNvSpPr/>
            <p:nvPr/>
          </p:nvSpPr>
          <p:spPr>
            <a:xfrm>
              <a:off x="7259143" y="2513385"/>
              <a:ext cx="587115" cy="527333"/>
            </a:xfrm>
            <a:custGeom>
              <a:avLst/>
              <a:gdLst/>
              <a:ahLst/>
              <a:cxnLst/>
              <a:rect l="l" t="t" r="r" b="b"/>
              <a:pathLst>
                <a:path w="15527" h="13946" extrusionOk="0">
                  <a:moveTo>
                    <a:pt x="9092" y="1"/>
                  </a:moveTo>
                  <a:cubicBezTo>
                    <a:pt x="8432" y="1"/>
                    <a:pt x="7785" y="113"/>
                    <a:pt x="7358" y="396"/>
                  </a:cubicBezTo>
                  <a:cubicBezTo>
                    <a:pt x="7173" y="315"/>
                    <a:pt x="6989" y="282"/>
                    <a:pt x="6804" y="282"/>
                  </a:cubicBezTo>
                  <a:cubicBezTo>
                    <a:pt x="6311" y="282"/>
                    <a:pt x="5819" y="514"/>
                    <a:pt x="5334" y="670"/>
                  </a:cubicBezTo>
                  <a:cubicBezTo>
                    <a:pt x="4060" y="1098"/>
                    <a:pt x="2941" y="1884"/>
                    <a:pt x="2096" y="2932"/>
                  </a:cubicBezTo>
                  <a:cubicBezTo>
                    <a:pt x="1655" y="3479"/>
                    <a:pt x="1381" y="4122"/>
                    <a:pt x="941" y="4658"/>
                  </a:cubicBezTo>
                  <a:cubicBezTo>
                    <a:pt x="536" y="5170"/>
                    <a:pt x="500" y="5753"/>
                    <a:pt x="286" y="6349"/>
                  </a:cubicBezTo>
                  <a:cubicBezTo>
                    <a:pt x="0" y="7087"/>
                    <a:pt x="108" y="7754"/>
                    <a:pt x="405" y="8456"/>
                  </a:cubicBezTo>
                  <a:cubicBezTo>
                    <a:pt x="608" y="8968"/>
                    <a:pt x="1239" y="9385"/>
                    <a:pt x="1251" y="9968"/>
                  </a:cubicBezTo>
                  <a:cubicBezTo>
                    <a:pt x="1251" y="10171"/>
                    <a:pt x="1167" y="10397"/>
                    <a:pt x="1251" y="10587"/>
                  </a:cubicBezTo>
                  <a:cubicBezTo>
                    <a:pt x="1346" y="10730"/>
                    <a:pt x="1477" y="10837"/>
                    <a:pt x="1643" y="10909"/>
                  </a:cubicBezTo>
                  <a:cubicBezTo>
                    <a:pt x="1953" y="11099"/>
                    <a:pt x="2155" y="11409"/>
                    <a:pt x="2453" y="11635"/>
                  </a:cubicBezTo>
                  <a:cubicBezTo>
                    <a:pt x="4001" y="12808"/>
                    <a:pt x="5549" y="13946"/>
                    <a:pt x="7574" y="13946"/>
                  </a:cubicBezTo>
                  <a:cubicBezTo>
                    <a:pt x="7605" y="13946"/>
                    <a:pt x="7637" y="13946"/>
                    <a:pt x="7668" y="13945"/>
                  </a:cubicBezTo>
                  <a:cubicBezTo>
                    <a:pt x="8549" y="13909"/>
                    <a:pt x="9406" y="13683"/>
                    <a:pt x="10192" y="13290"/>
                  </a:cubicBezTo>
                  <a:cubicBezTo>
                    <a:pt x="10474" y="13149"/>
                    <a:pt x="10570" y="13038"/>
                    <a:pt x="10797" y="13038"/>
                  </a:cubicBezTo>
                  <a:cubicBezTo>
                    <a:pt x="10858" y="13038"/>
                    <a:pt x="10928" y="13046"/>
                    <a:pt x="11014" y="13064"/>
                  </a:cubicBezTo>
                  <a:cubicBezTo>
                    <a:pt x="11306" y="13139"/>
                    <a:pt x="11529" y="13262"/>
                    <a:pt x="11792" y="13262"/>
                  </a:cubicBezTo>
                  <a:cubicBezTo>
                    <a:pt x="11903" y="13262"/>
                    <a:pt x="12022" y="13240"/>
                    <a:pt x="12157" y="13183"/>
                  </a:cubicBezTo>
                  <a:cubicBezTo>
                    <a:pt x="12204" y="13159"/>
                    <a:pt x="12264" y="13147"/>
                    <a:pt x="12311" y="13147"/>
                  </a:cubicBezTo>
                  <a:cubicBezTo>
                    <a:pt x="12395" y="13147"/>
                    <a:pt x="12454" y="13231"/>
                    <a:pt x="12526" y="13290"/>
                  </a:cubicBezTo>
                  <a:cubicBezTo>
                    <a:pt x="12572" y="13336"/>
                    <a:pt x="12633" y="13368"/>
                    <a:pt x="12687" y="13368"/>
                  </a:cubicBezTo>
                  <a:cubicBezTo>
                    <a:pt x="12716" y="13368"/>
                    <a:pt x="12743" y="13359"/>
                    <a:pt x="12764" y="13338"/>
                  </a:cubicBezTo>
                  <a:cubicBezTo>
                    <a:pt x="12728" y="13183"/>
                    <a:pt x="12704" y="13040"/>
                    <a:pt x="12716" y="12885"/>
                  </a:cubicBezTo>
                  <a:lnTo>
                    <a:pt x="12716" y="12885"/>
                  </a:lnTo>
                  <a:cubicBezTo>
                    <a:pt x="12804" y="12986"/>
                    <a:pt x="12929" y="13038"/>
                    <a:pt x="13058" y="13038"/>
                  </a:cubicBezTo>
                  <a:cubicBezTo>
                    <a:pt x="13157" y="13038"/>
                    <a:pt x="13259" y="13007"/>
                    <a:pt x="13347" y="12945"/>
                  </a:cubicBezTo>
                  <a:cubicBezTo>
                    <a:pt x="13050" y="12802"/>
                    <a:pt x="12871" y="12480"/>
                    <a:pt x="12895" y="12159"/>
                  </a:cubicBezTo>
                  <a:cubicBezTo>
                    <a:pt x="12978" y="11326"/>
                    <a:pt x="14169" y="11064"/>
                    <a:pt x="14347" y="10266"/>
                  </a:cubicBezTo>
                  <a:cubicBezTo>
                    <a:pt x="14359" y="10040"/>
                    <a:pt x="14359" y="9814"/>
                    <a:pt x="14347" y="9599"/>
                  </a:cubicBezTo>
                  <a:cubicBezTo>
                    <a:pt x="14359" y="9206"/>
                    <a:pt x="14550" y="8837"/>
                    <a:pt x="14705" y="8480"/>
                  </a:cubicBezTo>
                  <a:cubicBezTo>
                    <a:pt x="15205" y="7373"/>
                    <a:pt x="15526" y="6099"/>
                    <a:pt x="15157" y="4944"/>
                  </a:cubicBezTo>
                  <a:cubicBezTo>
                    <a:pt x="14871" y="4146"/>
                    <a:pt x="14466" y="3396"/>
                    <a:pt x="13943" y="2729"/>
                  </a:cubicBezTo>
                  <a:cubicBezTo>
                    <a:pt x="13514" y="2182"/>
                    <a:pt x="13026" y="1503"/>
                    <a:pt x="12454" y="1074"/>
                  </a:cubicBezTo>
                  <a:cubicBezTo>
                    <a:pt x="12002" y="753"/>
                    <a:pt x="11514" y="503"/>
                    <a:pt x="10990" y="312"/>
                  </a:cubicBezTo>
                  <a:cubicBezTo>
                    <a:pt x="10511" y="128"/>
                    <a:pt x="9795" y="1"/>
                    <a:pt x="9092" y="1"/>
                  </a:cubicBezTo>
                  <a:close/>
                </a:path>
              </a:pathLst>
            </a:custGeom>
            <a:solidFill>
              <a:srgbClr val="A07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98;p69">
              <a:extLst>
                <a:ext uri="{FF2B5EF4-FFF2-40B4-BE49-F238E27FC236}">
                  <a16:creationId xmlns="" xmlns:a16="http://schemas.microsoft.com/office/drawing/2014/main" id="{821B13EE-E161-4D42-8CDD-FF113BBEA618}"/>
                </a:ext>
              </a:extLst>
            </p:cNvPr>
            <p:cNvSpPr/>
            <p:nvPr/>
          </p:nvSpPr>
          <p:spPr>
            <a:xfrm>
              <a:off x="7618841" y="2945601"/>
              <a:ext cx="124290" cy="157829"/>
            </a:xfrm>
            <a:custGeom>
              <a:avLst/>
              <a:gdLst/>
              <a:ahLst/>
              <a:cxnLst/>
              <a:rect l="l" t="t" r="r" b="b"/>
              <a:pathLst>
                <a:path w="3287" h="4174" extrusionOk="0">
                  <a:moveTo>
                    <a:pt x="1681" y="0"/>
                  </a:moveTo>
                  <a:cubicBezTo>
                    <a:pt x="1636" y="0"/>
                    <a:pt x="1582" y="39"/>
                    <a:pt x="1477" y="109"/>
                  </a:cubicBezTo>
                  <a:cubicBezTo>
                    <a:pt x="1084" y="359"/>
                    <a:pt x="631" y="752"/>
                    <a:pt x="0" y="1942"/>
                  </a:cubicBezTo>
                  <a:cubicBezTo>
                    <a:pt x="274" y="2645"/>
                    <a:pt x="584" y="3335"/>
                    <a:pt x="941" y="4014"/>
                  </a:cubicBezTo>
                  <a:cubicBezTo>
                    <a:pt x="1009" y="4135"/>
                    <a:pt x="1051" y="4173"/>
                    <a:pt x="1099" y="4173"/>
                  </a:cubicBezTo>
                  <a:cubicBezTo>
                    <a:pt x="1170" y="4173"/>
                    <a:pt x="1255" y="4090"/>
                    <a:pt x="1453" y="4062"/>
                  </a:cubicBezTo>
                  <a:cubicBezTo>
                    <a:pt x="1786" y="4002"/>
                    <a:pt x="2108" y="3907"/>
                    <a:pt x="2429" y="3776"/>
                  </a:cubicBezTo>
                  <a:cubicBezTo>
                    <a:pt x="2596" y="3716"/>
                    <a:pt x="2989" y="3621"/>
                    <a:pt x="3096" y="3466"/>
                  </a:cubicBezTo>
                  <a:cubicBezTo>
                    <a:pt x="3287" y="3181"/>
                    <a:pt x="2798" y="2443"/>
                    <a:pt x="2644" y="2157"/>
                  </a:cubicBezTo>
                  <a:cubicBezTo>
                    <a:pt x="2394" y="1645"/>
                    <a:pt x="1941" y="240"/>
                    <a:pt x="1846" y="133"/>
                  </a:cubicBezTo>
                  <a:cubicBezTo>
                    <a:pt x="1767" y="42"/>
                    <a:pt x="1728" y="0"/>
                    <a:pt x="1681" y="0"/>
                  </a:cubicBezTo>
                  <a:close/>
                </a:path>
              </a:pathLst>
            </a:custGeom>
            <a:solidFill>
              <a:srgbClr val="F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99;p69">
              <a:extLst>
                <a:ext uri="{FF2B5EF4-FFF2-40B4-BE49-F238E27FC236}">
                  <a16:creationId xmlns="" xmlns:a16="http://schemas.microsoft.com/office/drawing/2014/main" id="{63D544C5-AA40-488E-A6E6-40F63F77DAEB}"/>
                </a:ext>
              </a:extLst>
            </p:cNvPr>
            <p:cNvSpPr/>
            <p:nvPr/>
          </p:nvSpPr>
          <p:spPr>
            <a:xfrm>
              <a:off x="7320813" y="2623415"/>
              <a:ext cx="405237" cy="468610"/>
            </a:xfrm>
            <a:custGeom>
              <a:avLst/>
              <a:gdLst/>
              <a:ahLst/>
              <a:cxnLst/>
              <a:rect l="l" t="t" r="r" b="b"/>
              <a:pathLst>
                <a:path w="10717" h="12393" extrusionOk="0">
                  <a:moveTo>
                    <a:pt x="5997" y="1"/>
                  </a:moveTo>
                  <a:cubicBezTo>
                    <a:pt x="5698" y="1"/>
                    <a:pt x="5399" y="17"/>
                    <a:pt x="5096" y="46"/>
                  </a:cubicBezTo>
                  <a:cubicBezTo>
                    <a:pt x="3751" y="165"/>
                    <a:pt x="2715" y="557"/>
                    <a:pt x="1739" y="1498"/>
                  </a:cubicBezTo>
                  <a:cubicBezTo>
                    <a:pt x="1274" y="1927"/>
                    <a:pt x="715" y="2439"/>
                    <a:pt x="477" y="3022"/>
                  </a:cubicBezTo>
                  <a:cubicBezTo>
                    <a:pt x="12" y="4165"/>
                    <a:pt x="1" y="5570"/>
                    <a:pt x="310" y="6737"/>
                  </a:cubicBezTo>
                  <a:cubicBezTo>
                    <a:pt x="465" y="7285"/>
                    <a:pt x="667" y="7820"/>
                    <a:pt x="905" y="8332"/>
                  </a:cubicBezTo>
                  <a:cubicBezTo>
                    <a:pt x="1310" y="9249"/>
                    <a:pt x="1274" y="10392"/>
                    <a:pt x="1917" y="11202"/>
                  </a:cubicBezTo>
                  <a:cubicBezTo>
                    <a:pt x="2798" y="12321"/>
                    <a:pt x="4203" y="12214"/>
                    <a:pt x="5489" y="12357"/>
                  </a:cubicBezTo>
                  <a:cubicBezTo>
                    <a:pt x="5644" y="12380"/>
                    <a:pt x="5802" y="12392"/>
                    <a:pt x="5958" y="12392"/>
                  </a:cubicBezTo>
                  <a:cubicBezTo>
                    <a:pt x="6114" y="12392"/>
                    <a:pt x="6269" y="12380"/>
                    <a:pt x="6418" y="12357"/>
                  </a:cubicBezTo>
                  <a:cubicBezTo>
                    <a:pt x="7049" y="12226"/>
                    <a:pt x="8204" y="11214"/>
                    <a:pt x="8680" y="10737"/>
                  </a:cubicBezTo>
                  <a:cubicBezTo>
                    <a:pt x="9395" y="10023"/>
                    <a:pt x="9835" y="9070"/>
                    <a:pt x="10109" y="8106"/>
                  </a:cubicBezTo>
                  <a:cubicBezTo>
                    <a:pt x="10716" y="5999"/>
                    <a:pt x="10454" y="2367"/>
                    <a:pt x="8418" y="808"/>
                  </a:cubicBezTo>
                  <a:cubicBezTo>
                    <a:pt x="7668" y="236"/>
                    <a:pt x="7501" y="105"/>
                    <a:pt x="6585" y="22"/>
                  </a:cubicBezTo>
                  <a:cubicBezTo>
                    <a:pt x="6387" y="8"/>
                    <a:pt x="6192" y="1"/>
                    <a:pt x="5997" y="1"/>
                  </a:cubicBezTo>
                  <a:close/>
                </a:path>
              </a:pathLst>
            </a:custGeom>
            <a:solidFill>
              <a:srgbClr val="F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00;p69">
              <a:extLst>
                <a:ext uri="{FF2B5EF4-FFF2-40B4-BE49-F238E27FC236}">
                  <a16:creationId xmlns="" xmlns:a16="http://schemas.microsoft.com/office/drawing/2014/main" id="{20E937B4-A8BC-402E-89CD-64531D5C2D7A}"/>
                </a:ext>
              </a:extLst>
            </p:cNvPr>
            <p:cNvSpPr/>
            <p:nvPr/>
          </p:nvSpPr>
          <p:spPr>
            <a:xfrm>
              <a:off x="7569913" y="2881739"/>
              <a:ext cx="72827" cy="49572"/>
            </a:xfrm>
            <a:custGeom>
              <a:avLst/>
              <a:gdLst/>
              <a:ahLst/>
              <a:cxnLst/>
              <a:rect l="l" t="t" r="r" b="b"/>
              <a:pathLst>
                <a:path w="1926" h="1311" extrusionOk="0">
                  <a:moveTo>
                    <a:pt x="1140" y="0"/>
                  </a:moveTo>
                  <a:cubicBezTo>
                    <a:pt x="735" y="24"/>
                    <a:pt x="366" y="274"/>
                    <a:pt x="175" y="643"/>
                  </a:cubicBezTo>
                  <a:cubicBezTo>
                    <a:pt x="0" y="1017"/>
                    <a:pt x="146" y="1310"/>
                    <a:pt x="555" y="1310"/>
                  </a:cubicBezTo>
                  <a:cubicBezTo>
                    <a:pt x="564" y="1310"/>
                    <a:pt x="572" y="1310"/>
                    <a:pt x="580" y="1310"/>
                  </a:cubicBezTo>
                  <a:cubicBezTo>
                    <a:pt x="1021" y="1310"/>
                    <a:pt x="1568" y="1012"/>
                    <a:pt x="1747" y="607"/>
                  </a:cubicBezTo>
                  <a:cubicBezTo>
                    <a:pt x="1925" y="202"/>
                    <a:pt x="1521" y="0"/>
                    <a:pt x="1163" y="0"/>
                  </a:cubicBezTo>
                  <a:close/>
                </a:path>
              </a:pathLst>
            </a:custGeom>
            <a:solidFill>
              <a:srgbClr val="FF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01;p69">
              <a:extLst>
                <a:ext uri="{FF2B5EF4-FFF2-40B4-BE49-F238E27FC236}">
                  <a16:creationId xmlns="" xmlns:a16="http://schemas.microsoft.com/office/drawing/2014/main" id="{161C7A1A-A28B-4699-944B-26A01DB686E9}"/>
                </a:ext>
              </a:extLst>
            </p:cNvPr>
            <p:cNvSpPr/>
            <p:nvPr/>
          </p:nvSpPr>
          <p:spPr>
            <a:xfrm>
              <a:off x="7380063" y="2965717"/>
              <a:ext cx="53353" cy="35884"/>
            </a:xfrm>
            <a:custGeom>
              <a:avLst/>
              <a:gdLst/>
              <a:ahLst/>
              <a:cxnLst/>
              <a:rect l="l" t="t" r="r" b="b"/>
              <a:pathLst>
                <a:path w="1411" h="949" extrusionOk="0">
                  <a:moveTo>
                    <a:pt x="800" y="1"/>
                  </a:moveTo>
                  <a:cubicBezTo>
                    <a:pt x="750" y="1"/>
                    <a:pt x="702" y="9"/>
                    <a:pt x="660" y="17"/>
                  </a:cubicBezTo>
                  <a:cubicBezTo>
                    <a:pt x="398" y="53"/>
                    <a:pt x="196" y="232"/>
                    <a:pt x="100" y="482"/>
                  </a:cubicBezTo>
                  <a:cubicBezTo>
                    <a:pt x="0" y="793"/>
                    <a:pt x="180" y="949"/>
                    <a:pt x="476" y="949"/>
                  </a:cubicBezTo>
                  <a:cubicBezTo>
                    <a:pt x="497" y="949"/>
                    <a:pt x="519" y="948"/>
                    <a:pt x="541" y="946"/>
                  </a:cubicBezTo>
                  <a:cubicBezTo>
                    <a:pt x="815" y="922"/>
                    <a:pt x="1172" y="768"/>
                    <a:pt x="1279" y="494"/>
                  </a:cubicBezTo>
                  <a:cubicBezTo>
                    <a:pt x="1410" y="196"/>
                    <a:pt x="1112" y="41"/>
                    <a:pt x="862" y="6"/>
                  </a:cubicBezTo>
                  <a:cubicBezTo>
                    <a:pt x="841" y="2"/>
                    <a:pt x="821" y="1"/>
                    <a:pt x="800" y="1"/>
                  </a:cubicBezTo>
                  <a:close/>
                </a:path>
              </a:pathLst>
            </a:custGeom>
            <a:solidFill>
              <a:srgbClr val="FF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02;p69">
              <a:extLst>
                <a:ext uri="{FF2B5EF4-FFF2-40B4-BE49-F238E27FC236}">
                  <a16:creationId xmlns="" xmlns:a16="http://schemas.microsoft.com/office/drawing/2014/main" id="{8B8B6CEB-E2D3-4EEA-87A9-3CBA46731608}"/>
                </a:ext>
              </a:extLst>
            </p:cNvPr>
            <p:cNvSpPr/>
            <p:nvPr/>
          </p:nvSpPr>
          <p:spPr>
            <a:xfrm>
              <a:off x="7664479" y="2807705"/>
              <a:ext cx="84965" cy="142667"/>
            </a:xfrm>
            <a:custGeom>
              <a:avLst/>
              <a:gdLst/>
              <a:ahLst/>
              <a:cxnLst/>
              <a:rect l="l" t="t" r="r" b="b"/>
              <a:pathLst>
                <a:path w="2247" h="3773" extrusionOk="0">
                  <a:moveTo>
                    <a:pt x="790" y="1"/>
                  </a:moveTo>
                  <a:cubicBezTo>
                    <a:pt x="109" y="1"/>
                    <a:pt x="0" y="1311"/>
                    <a:pt x="210" y="1851"/>
                  </a:cubicBezTo>
                  <a:cubicBezTo>
                    <a:pt x="258" y="2649"/>
                    <a:pt x="353" y="3637"/>
                    <a:pt x="758" y="3756"/>
                  </a:cubicBezTo>
                  <a:cubicBezTo>
                    <a:pt x="793" y="3767"/>
                    <a:pt x="827" y="3772"/>
                    <a:pt x="861" y="3772"/>
                  </a:cubicBezTo>
                  <a:cubicBezTo>
                    <a:pt x="1115" y="3772"/>
                    <a:pt x="1333" y="3481"/>
                    <a:pt x="1449" y="3292"/>
                  </a:cubicBezTo>
                  <a:cubicBezTo>
                    <a:pt x="1984" y="2446"/>
                    <a:pt x="2246" y="803"/>
                    <a:pt x="1246" y="160"/>
                  </a:cubicBezTo>
                  <a:cubicBezTo>
                    <a:pt x="1072" y="49"/>
                    <a:pt x="920" y="1"/>
                    <a:pt x="790" y="1"/>
                  </a:cubicBezTo>
                  <a:close/>
                </a:path>
              </a:pathLst>
            </a:custGeom>
            <a:solidFill>
              <a:srgbClr val="F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03;p69">
              <a:extLst>
                <a:ext uri="{FF2B5EF4-FFF2-40B4-BE49-F238E27FC236}">
                  <a16:creationId xmlns="" xmlns:a16="http://schemas.microsoft.com/office/drawing/2014/main" id="{93015307-D543-4754-B685-E1E5DCCF1A77}"/>
                </a:ext>
              </a:extLst>
            </p:cNvPr>
            <p:cNvSpPr/>
            <p:nvPr/>
          </p:nvSpPr>
          <p:spPr>
            <a:xfrm>
              <a:off x="7323498" y="2533803"/>
              <a:ext cx="450271" cy="340313"/>
            </a:xfrm>
            <a:custGeom>
              <a:avLst/>
              <a:gdLst/>
              <a:ahLst/>
              <a:cxnLst/>
              <a:rect l="l" t="t" r="r" b="b"/>
              <a:pathLst>
                <a:path w="11908" h="9000" extrusionOk="0">
                  <a:moveTo>
                    <a:pt x="6548" y="1"/>
                  </a:moveTo>
                  <a:cubicBezTo>
                    <a:pt x="4703" y="1"/>
                    <a:pt x="2656" y="860"/>
                    <a:pt x="1001" y="2451"/>
                  </a:cubicBezTo>
                  <a:cubicBezTo>
                    <a:pt x="1" y="3797"/>
                    <a:pt x="870" y="6166"/>
                    <a:pt x="2585" y="6392"/>
                  </a:cubicBezTo>
                  <a:cubicBezTo>
                    <a:pt x="2585" y="5868"/>
                    <a:pt x="2299" y="5273"/>
                    <a:pt x="2049" y="4821"/>
                  </a:cubicBezTo>
                  <a:lnTo>
                    <a:pt x="2049" y="4821"/>
                  </a:lnTo>
                  <a:cubicBezTo>
                    <a:pt x="3033" y="5805"/>
                    <a:pt x="4510" y="6639"/>
                    <a:pt x="5971" y="6639"/>
                  </a:cubicBezTo>
                  <a:cubicBezTo>
                    <a:pt x="6101" y="6639"/>
                    <a:pt x="6230" y="6632"/>
                    <a:pt x="6359" y="6618"/>
                  </a:cubicBezTo>
                  <a:cubicBezTo>
                    <a:pt x="6276" y="6214"/>
                    <a:pt x="5954" y="5821"/>
                    <a:pt x="5764" y="5428"/>
                  </a:cubicBezTo>
                  <a:lnTo>
                    <a:pt x="5764" y="5428"/>
                  </a:lnTo>
                  <a:cubicBezTo>
                    <a:pt x="7609" y="5583"/>
                    <a:pt x="9121" y="7309"/>
                    <a:pt x="9383" y="9000"/>
                  </a:cubicBezTo>
                  <a:cubicBezTo>
                    <a:pt x="11050" y="7214"/>
                    <a:pt x="11907" y="4237"/>
                    <a:pt x="10538" y="2070"/>
                  </a:cubicBezTo>
                  <a:cubicBezTo>
                    <a:pt x="9631" y="662"/>
                    <a:pt x="8167" y="1"/>
                    <a:pt x="6548" y="1"/>
                  </a:cubicBezTo>
                  <a:close/>
                </a:path>
              </a:pathLst>
            </a:custGeom>
            <a:solidFill>
              <a:srgbClr val="A07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04;p69">
              <a:extLst>
                <a:ext uri="{FF2B5EF4-FFF2-40B4-BE49-F238E27FC236}">
                  <a16:creationId xmlns="" xmlns:a16="http://schemas.microsoft.com/office/drawing/2014/main" id="{A93338D6-4D65-417C-AD0B-4AB2A5396676}"/>
                </a:ext>
              </a:extLst>
            </p:cNvPr>
            <p:cNvSpPr/>
            <p:nvPr/>
          </p:nvSpPr>
          <p:spPr>
            <a:xfrm>
              <a:off x="7668752" y="2511079"/>
              <a:ext cx="148679" cy="116463"/>
            </a:xfrm>
            <a:custGeom>
              <a:avLst/>
              <a:gdLst/>
              <a:ahLst/>
              <a:cxnLst/>
              <a:rect l="l" t="t" r="r" b="b"/>
              <a:pathLst>
                <a:path w="3932" h="3080" extrusionOk="0">
                  <a:moveTo>
                    <a:pt x="836" y="1"/>
                  </a:moveTo>
                  <a:cubicBezTo>
                    <a:pt x="326" y="1"/>
                    <a:pt x="1" y="732"/>
                    <a:pt x="169" y="1266"/>
                  </a:cubicBezTo>
                  <a:cubicBezTo>
                    <a:pt x="419" y="2016"/>
                    <a:pt x="1514" y="2921"/>
                    <a:pt x="2252" y="3052"/>
                  </a:cubicBezTo>
                  <a:cubicBezTo>
                    <a:pt x="2367" y="3071"/>
                    <a:pt x="2482" y="3080"/>
                    <a:pt x="2595" y="3080"/>
                  </a:cubicBezTo>
                  <a:cubicBezTo>
                    <a:pt x="3290" y="3080"/>
                    <a:pt x="3909" y="2729"/>
                    <a:pt x="3919" y="1981"/>
                  </a:cubicBezTo>
                  <a:cubicBezTo>
                    <a:pt x="3931" y="1064"/>
                    <a:pt x="2824" y="373"/>
                    <a:pt x="1169" y="99"/>
                  </a:cubicBezTo>
                  <a:cubicBezTo>
                    <a:pt x="1052" y="31"/>
                    <a:pt x="940" y="1"/>
                    <a:pt x="836" y="1"/>
                  </a:cubicBezTo>
                  <a:close/>
                </a:path>
              </a:pathLst>
            </a:custGeom>
            <a:solidFill>
              <a:srgbClr val="F9C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05;p69">
              <a:extLst>
                <a:ext uri="{FF2B5EF4-FFF2-40B4-BE49-F238E27FC236}">
                  <a16:creationId xmlns="" xmlns:a16="http://schemas.microsoft.com/office/drawing/2014/main" id="{44FE288D-0057-4C98-B4C2-6164B0024B79}"/>
                </a:ext>
              </a:extLst>
            </p:cNvPr>
            <p:cNvSpPr/>
            <p:nvPr/>
          </p:nvSpPr>
          <p:spPr>
            <a:xfrm>
              <a:off x="7685010" y="2433339"/>
              <a:ext cx="196323" cy="175715"/>
            </a:xfrm>
            <a:custGeom>
              <a:avLst/>
              <a:gdLst/>
              <a:ahLst/>
              <a:cxnLst/>
              <a:rect l="l" t="t" r="r" b="b"/>
              <a:pathLst>
                <a:path w="5192" h="4647" extrusionOk="0">
                  <a:moveTo>
                    <a:pt x="2497" y="0"/>
                  </a:moveTo>
                  <a:cubicBezTo>
                    <a:pt x="1915" y="0"/>
                    <a:pt x="1166" y="250"/>
                    <a:pt x="822" y="655"/>
                  </a:cubicBezTo>
                  <a:cubicBezTo>
                    <a:pt x="560" y="965"/>
                    <a:pt x="370" y="1310"/>
                    <a:pt x="263" y="1691"/>
                  </a:cubicBezTo>
                  <a:cubicBezTo>
                    <a:pt x="96" y="2227"/>
                    <a:pt x="1" y="2894"/>
                    <a:pt x="322" y="3358"/>
                  </a:cubicBezTo>
                  <a:cubicBezTo>
                    <a:pt x="417" y="3489"/>
                    <a:pt x="525" y="3620"/>
                    <a:pt x="644" y="3739"/>
                  </a:cubicBezTo>
                  <a:cubicBezTo>
                    <a:pt x="1167" y="4277"/>
                    <a:pt x="1892" y="4647"/>
                    <a:pt x="2598" y="4647"/>
                  </a:cubicBezTo>
                  <a:cubicBezTo>
                    <a:pt x="3097" y="4647"/>
                    <a:pt x="3586" y="4463"/>
                    <a:pt x="3989" y="4025"/>
                  </a:cubicBezTo>
                  <a:cubicBezTo>
                    <a:pt x="4656" y="3298"/>
                    <a:pt x="5192" y="2465"/>
                    <a:pt x="4763" y="1453"/>
                  </a:cubicBezTo>
                  <a:cubicBezTo>
                    <a:pt x="4442" y="667"/>
                    <a:pt x="3596" y="179"/>
                    <a:pt x="2787" y="24"/>
                  </a:cubicBezTo>
                  <a:cubicBezTo>
                    <a:pt x="2698" y="8"/>
                    <a:pt x="2600" y="0"/>
                    <a:pt x="2497" y="0"/>
                  </a:cubicBezTo>
                  <a:close/>
                </a:path>
              </a:pathLst>
            </a:custGeom>
            <a:solidFill>
              <a:srgbClr val="A07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06;p69">
              <a:extLst>
                <a:ext uri="{FF2B5EF4-FFF2-40B4-BE49-F238E27FC236}">
                  <a16:creationId xmlns="" xmlns:a16="http://schemas.microsoft.com/office/drawing/2014/main" id="{3B79372F-3A7E-4F39-B67C-8B35CB224D23}"/>
                </a:ext>
              </a:extLst>
            </p:cNvPr>
            <p:cNvSpPr/>
            <p:nvPr/>
          </p:nvSpPr>
          <p:spPr>
            <a:xfrm>
              <a:off x="7468920" y="3037028"/>
              <a:ext cx="608252" cy="597513"/>
            </a:xfrm>
            <a:custGeom>
              <a:avLst/>
              <a:gdLst/>
              <a:ahLst/>
              <a:cxnLst/>
              <a:rect l="l" t="t" r="r" b="b"/>
              <a:pathLst>
                <a:path w="16086" h="15802" extrusionOk="0">
                  <a:moveTo>
                    <a:pt x="8047" y="1"/>
                  </a:moveTo>
                  <a:cubicBezTo>
                    <a:pt x="7969" y="1"/>
                    <a:pt x="7891" y="5"/>
                    <a:pt x="7811" y="13"/>
                  </a:cubicBezTo>
                  <a:cubicBezTo>
                    <a:pt x="7144" y="72"/>
                    <a:pt x="6501" y="394"/>
                    <a:pt x="5835" y="513"/>
                  </a:cubicBezTo>
                  <a:cubicBezTo>
                    <a:pt x="5180" y="620"/>
                    <a:pt x="4501" y="632"/>
                    <a:pt x="3834" y="727"/>
                  </a:cubicBezTo>
                  <a:cubicBezTo>
                    <a:pt x="3537" y="775"/>
                    <a:pt x="3203" y="727"/>
                    <a:pt x="2918" y="822"/>
                  </a:cubicBezTo>
                  <a:cubicBezTo>
                    <a:pt x="2489" y="953"/>
                    <a:pt x="548" y="2418"/>
                    <a:pt x="1" y="3049"/>
                  </a:cubicBezTo>
                  <a:cubicBezTo>
                    <a:pt x="1394" y="5942"/>
                    <a:pt x="1822" y="8478"/>
                    <a:pt x="2299" y="10645"/>
                  </a:cubicBezTo>
                  <a:cubicBezTo>
                    <a:pt x="2489" y="11526"/>
                    <a:pt x="2656" y="12300"/>
                    <a:pt x="3061" y="13086"/>
                  </a:cubicBezTo>
                  <a:cubicBezTo>
                    <a:pt x="3227" y="13431"/>
                    <a:pt x="3311" y="13824"/>
                    <a:pt x="3275" y="14217"/>
                  </a:cubicBezTo>
                  <a:cubicBezTo>
                    <a:pt x="3251" y="14348"/>
                    <a:pt x="3239" y="14479"/>
                    <a:pt x="3251" y="14622"/>
                  </a:cubicBezTo>
                  <a:cubicBezTo>
                    <a:pt x="3263" y="14753"/>
                    <a:pt x="3346" y="14872"/>
                    <a:pt x="3477" y="14931"/>
                  </a:cubicBezTo>
                  <a:cubicBezTo>
                    <a:pt x="3608" y="14979"/>
                    <a:pt x="3811" y="14943"/>
                    <a:pt x="3846" y="15086"/>
                  </a:cubicBezTo>
                  <a:cubicBezTo>
                    <a:pt x="3846" y="15134"/>
                    <a:pt x="3846" y="15181"/>
                    <a:pt x="3823" y="15229"/>
                  </a:cubicBezTo>
                  <a:cubicBezTo>
                    <a:pt x="3739" y="15479"/>
                    <a:pt x="3513" y="15776"/>
                    <a:pt x="3763" y="15800"/>
                  </a:cubicBezTo>
                  <a:cubicBezTo>
                    <a:pt x="3772" y="15801"/>
                    <a:pt x="3781" y="15801"/>
                    <a:pt x="3790" y="15801"/>
                  </a:cubicBezTo>
                  <a:cubicBezTo>
                    <a:pt x="4239" y="15801"/>
                    <a:pt x="5393" y="14962"/>
                    <a:pt x="5906" y="14741"/>
                  </a:cubicBezTo>
                  <a:cubicBezTo>
                    <a:pt x="8502" y="13635"/>
                    <a:pt x="10558" y="13293"/>
                    <a:pt x="12131" y="13293"/>
                  </a:cubicBezTo>
                  <a:cubicBezTo>
                    <a:pt x="14267" y="13293"/>
                    <a:pt x="15514" y="13923"/>
                    <a:pt x="16015" y="14121"/>
                  </a:cubicBezTo>
                  <a:cubicBezTo>
                    <a:pt x="16086" y="13621"/>
                    <a:pt x="15955" y="13109"/>
                    <a:pt x="15657" y="12717"/>
                  </a:cubicBezTo>
                  <a:cubicBezTo>
                    <a:pt x="15395" y="12395"/>
                    <a:pt x="15026" y="12145"/>
                    <a:pt x="14836" y="11776"/>
                  </a:cubicBezTo>
                  <a:cubicBezTo>
                    <a:pt x="14705" y="11514"/>
                    <a:pt x="14669" y="11204"/>
                    <a:pt x="14562" y="10919"/>
                  </a:cubicBezTo>
                  <a:cubicBezTo>
                    <a:pt x="14450" y="10661"/>
                    <a:pt x="14222" y="10404"/>
                    <a:pt x="13948" y="10404"/>
                  </a:cubicBezTo>
                  <a:cubicBezTo>
                    <a:pt x="13930" y="10404"/>
                    <a:pt x="13913" y="10405"/>
                    <a:pt x="13895" y="10407"/>
                  </a:cubicBezTo>
                  <a:cubicBezTo>
                    <a:pt x="14002" y="10300"/>
                    <a:pt x="14014" y="10121"/>
                    <a:pt x="13919" y="9990"/>
                  </a:cubicBezTo>
                  <a:cubicBezTo>
                    <a:pt x="13824" y="9883"/>
                    <a:pt x="13705" y="9776"/>
                    <a:pt x="13586" y="9692"/>
                  </a:cubicBezTo>
                  <a:cubicBezTo>
                    <a:pt x="12990" y="9204"/>
                    <a:pt x="12883" y="8323"/>
                    <a:pt x="12693" y="7633"/>
                  </a:cubicBezTo>
                  <a:cubicBezTo>
                    <a:pt x="12216" y="5835"/>
                    <a:pt x="11633" y="4073"/>
                    <a:pt x="10919" y="2358"/>
                  </a:cubicBezTo>
                  <a:cubicBezTo>
                    <a:pt x="10585" y="1549"/>
                    <a:pt x="10585" y="834"/>
                    <a:pt x="9764" y="477"/>
                  </a:cubicBezTo>
                  <a:cubicBezTo>
                    <a:pt x="9215" y="234"/>
                    <a:pt x="8657" y="1"/>
                    <a:pt x="80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07;p69">
              <a:extLst>
                <a:ext uri="{FF2B5EF4-FFF2-40B4-BE49-F238E27FC236}">
                  <a16:creationId xmlns="" xmlns:a16="http://schemas.microsoft.com/office/drawing/2014/main" id="{23E7AE25-FC4C-4245-8895-86F257AEBFAF}"/>
                </a:ext>
              </a:extLst>
            </p:cNvPr>
            <p:cNvSpPr/>
            <p:nvPr/>
          </p:nvSpPr>
          <p:spPr>
            <a:xfrm>
              <a:off x="7679074" y="3424249"/>
              <a:ext cx="289455" cy="55168"/>
            </a:xfrm>
            <a:custGeom>
              <a:avLst/>
              <a:gdLst/>
              <a:ahLst/>
              <a:cxnLst/>
              <a:rect l="l" t="t" r="r" b="b"/>
              <a:pathLst>
                <a:path w="7655" h="1459" extrusionOk="0">
                  <a:moveTo>
                    <a:pt x="6117" y="0"/>
                  </a:moveTo>
                  <a:cubicBezTo>
                    <a:pt x="4615" y="0"/>
                    <a:pt x="3121" y="380"/>
                    <a:pt x="1682" y="821"/>
                  </a:cubicBezTo>
                  <a:cubicBezTo>
                    <a:pt x="1146" y="987"/>
                    <a:pt x="610" y="1166"/>
                    <a:pt x="62" y="1333"/>
                  </a:cubicBezTo>
                  <a:cubicBezTo>
                    <a:pt x="0" y="1364"/>
                    <a:pt x="19" y="1458"/>
                    <a:pt x="73" y="1458"/>
                  </a:cubicBezTo>
                  <a:cubicBezTo>
                    <a:pt x="80" y="1458"/>
                    <a:pt x="89" y="1456"/>
                    <a:pt x="98" y="1452"/>
                  </a:cubicBezTo>
                  <a:cubicBezTo>
                    <a:pt x="1967" y="856"/>
                    <a:pt x="3872" y="190"/>
                    <a:pt x="5861" y="130"/>
                  </a:cubicBezTo>
                  <a:cubicBezTo>
                    <a:pt x="5957" y="126"/>
                    <a:pt x="6053" y="124"/>
                    <a:pt x="6150" y="124"/>
                  </a:cubicBezTo>
                  <a:cubicBezTo>
                    <a:pt x="6616" y="124"/>
                    <a:pt x="7088" y="170"/>
                    <a:pt x="7551" y="249"/>
                  </a:cubicBezTo>
                  <a:cubicBezTo>
                    <a:pt x="7555" y="250"/>
                    <a:pt x="7558" y="250"/>
                    <a:pt x="7561" y="250"/>
                  </a:cubicBezTo>
                  <a:cubicBezTo>
                    <a:pt x="7626" y="250"/>
                    <a:pt x="7655" y="141"/>
                    <a:pt x="7575" y="130"/>
                  </a:cubicBezTo>
                  <a:cubicBezTo>
                    <a:pt x="7089" y="40"/>
                    <a:pt x="6603" y="0"/>
                    <a:pt x="6117" y="0"/>
                  </a:cubicBezTo>
                  <a:close/>
                </a:path>
              </a:pathLst>
            </a:custGeom>
            <a:solidFill>
              <a:srgbClr val="594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08;p69">
              <a:extLst>
                <a:ext uri="{FF2B5EF4-FFF2-40B4-BE49-F238E27FC236}">
                  <a16:creationId xmlns="" xmlns:a16="http://schemas.microsoft.com/office/drawing/2014/main" id="{4B499E50-E2BA-4A31-A29E-CACA2D81993E}"/>
                </a:ext>
              </a:extLst>
            </p:cNvPr>
            <p:cNvSpPr/>
            <p:nvPr/>
          </p:nvSpPr>
          <p:spPr>
            <a:xfrm>
              <a:off x="7759990" y="3457069"/>
              <a:ext cx="169967" cy="50555"/>
            </a:xfrm>
            <a:custGeom>
              <a:avLst/>
              <a:gdLst/>
              <a:ahLst/>
              <a:cxnLst/>
              <a:rect l="l" t="t" r="r" b="b"/>
              <a:pathLst>
                <a:path w="4495" h="1337" extrusionOk="0">
                  <a:moveTo>
                    <a:pt x="4411" y="0"/>
                  </a:moveTo>
                  <a:cubicBezTo>
                    <a:pt x="2887" y="84"/>
                    <a:pt x="1470" y="619"/>
                    <a:pt x="66" y="1215"/>
                  </a:cubicBezTo>
                  <a:cubicBezTo>
                    <a:pt x="1" y="1236"/>
                    <a:pt x="24" y="1337"/>
                    <a:pt x="83" y="1337"/>
                  </a:cubicBezTo>
                  <a:cubicBezTo>
                    <a:pt x="89" y="1337"/>
                    <a:pt x="95" y="1336"/>
                    <a:pt x="101" y="1334"/>
                  </a:cubicBezTo>
                  <a:cubicBezTo>
                    <a:pt x="1482" y="750"/>
                    <a:pt x="2899" y="203"/>
                    <a:pt x="4411" y="119"/>
                  </a:cubicBezTo>
                  <a:cubicBezTo>
                    <a:pt x="4495" y="119"/>
                    <a:pt x="4495" y="0"/>
                    <a:pt x="4411" y="0"/>
                  </a:cubicBezTo>
                  <a:close/>
                </a:path>
              </a:pathLst>
            </a:custGeom>
            <a:solidFill>
              <a:srgbClr val="594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09;p69">
              <a:extLst>
                <a:ext uri="{FF2B5EF4-FFF2-40B4-BE49-F238E27FC236}">
                  <a16:creationId xmlns="" xmlns:a16="http://schemas.microsoft.com/office/drawing/2014/main" id="{07CE1F7E-2B55-40D8-ABDE-5B550984A18C}"/>
                </a:ext>
              </a:extLst>
            </p:cNvPr>
            <p:cNvSpPr/>
            <p:nvPr/>
          </p:nvSpPr>
          <p:spPr>
            <a:xfrm>
              <a:off x="6975635" y="2959175"/>
              <a:ext cx="695939" cy="313541"/>
            </a:xfrm>
            <a:custGeom>
              <a:avLst/>
              <a:gdLst/>
              <a:ahLst/>
              <a:cxnLst/>
              <a:rect l="l" t="t" r="r" b="b"/>
              <a:pathLst>
                <a:path w="18405" h="8292" extrusionOk="0">
                  <a:moveTo>
                    <a:pt x="466" y="1"/>
                  </a:moveTo>
                  <a:cubicBezTo>
                    <a:pt x="1" y="1"/>
                    <a:pt x="295" y="476"/>
                    <a:pt x="486" y="857"/>
                  </a:cubicBezTo>
                  <a:cubicBezTo>
                    <a:pt x="188" y="1024"/>
                    <a:pt x="438" y="1345"/>
                    <a:pt x="521" y="1560"/>
                  </a:cubicBezTo>
                  <a:cubicBezTo>
                    <a:pt x="593" y="1762"/>
                    <a:pt x="581" y="1953"/>
                    <a:pt x="640" y="2179"/>
                  </a:cubicBezTo>
                  <a:cubicBezTo>
                    <a:pt x="867" y="2965"/>
                    <a:pt x="1795" y="3846"/>
                    <a:pt x="2450" y="4262"/>
                  </a:cubicBezTo>
                  <a:cubicBezTo>
                    <a:pt x="3057" y="4655"/>
                    <a:pt x="3926" y="4620"/>
                    <a:pt x="4415" y="5167"/>
                  </a:cubicBezTo>
                  <a:cubicBezTo>
                    <a:pt x="5236" y="6108"/>
                    <a:pt x="7570" y="7870"/>
                    <a:pt x="8391" y="8132"/>
                  </a:cubicBezTo>
                  <a:cubicBezTo>
                    <a:pt x="8743" y="8245"/>
                    <a:pt x="9272" y="8292"/>
                    <a:pt x="9887" y="8292"/>
                  </a:cubicBezTo>
                  <a:cubicBezTo>
                    <a:pt x="11919" y="8292"/>
                    <a:pt x="14890" y="7784"/>
                    <a:pt x="15511" y="7501"/>
                  </a:cubicBezTo>
                  <a:cubicBezTo>
                    <a:pt x="16095" y="7251"/>
                    <a:pt x="16892" y="7072"/>
                    <a:pt x="17238" y="6501"/>
                  </a:cubicBezTo>
                  <a:cubicBezTo>
                    <a:pt x="17881" y="5429"/>
                    <a:pt x="18404" y="3893"/>
                    <a:pt x="17428" y="3346"/>
                  </a:cubicBezTo>
                  <a:cubicBezTo>
                    <a:pt x="17261" y="3252"/>
                    <a:pt x="17056" y="3212"/>
                    <a:pt x="16828" y="3212"/>
                  </a:cubicBezTo>
                  <a:cubicBezTo>
                    <a:pt x="15840" y="3212"/>
                    <a:pt x="14419" y="3949"/>
                    <a:pt x="13713" y="4191"/>
                  </a:cubicBezTo>
                  <a:cubicBezTo>
                    <a:pt x="13237" y="4358"/>
                    <a:pt x="10999" y="5096"/>
                    <a:pt x="10344" y="5167"/>
                  </a:cubicBezTo>
                  <a:cubicBezTo>
                    <a:pt x="9885" y="5218"/>
                    <a:pt x="9487" y="5293"/>
                    <a:pt x="9098" y="5293"/>
                  </a:cubicBezTo>
                  <a:cubicBezTo>
                    <a:pt x="8760" y="5293"/>
                    <a:pt x="8429" y="5237"/>
                    <a:pt x="8070" y="5060"/>
                  </a:cubicBezTo>
                  <a:cubicBezTo>
                    <a:pt x="7987" y="5024"/>
                    <a:pt x="5820" y="4048"/>
                    <a:pt x="4796" y="3119"/>
                  </a:cubicBezTo>
                  <a:cubicBezTo>
                    <a:pt x="4736" y="2715"/>
                    <a:pt x="4819" y="2334"/>
                    <a:pt x="4641" y="1929"/>
                  </a:cubicBezTo>
                  <a:cubicBezTo>
                    <a:pt x="4534" y="1703"/>
                    <a:pt x="4379" y="1512"/>
                    <a:pt x="4177" y="1357"/>
                  </a:cubicBezTo>
                  <a:cubicBezTo>
                    <a:pt x="4022" y="1202"/>
                    <a:pt x="3903" y="1024"/>
                    <a:pt x="3843" y="810"/>
                  </a:cubicBezTo>
                  <a:cubicBezTo>
                    <a:pt x="3761" y="600"/>
                    <a:pt x="3379" y="62"/>
                    <a:pt x="3103" y="62"/>
                  </a:cubicBezTo>
                  <a:cubicBezTo>
                    <a:pt x="3018" y="62"/>
                    <a:pt x="2944" y="113"/>
                    <a:pt x="2891" y="238"/>
                  </a:cubicBezTo>
                  <a:cubicBezTo>
                    <a:pt x="2724" y="607"/>
                    <a:pt x="3069" y="964"/>
                    <a:pt x="3153" y="1310"/>
                  </a:cubicBezTo>
                  <a:cubicBezTo>
                    <a:pt x="3117" y="1286"/>
                    <a:pt x="3081" y="1262"/>
                    <a:pt x="3045" y="1238"/>
                  </a:cubicBezTo>
                  <a:cubicBezTo>
                    <a:pt x="2676" y="976"/>
                    <a:pt x="2283" y="738"/>
                    <a:pt x="1891" y="524"/>
                  </a:cubicBezTo>
                  <a:cubicBezTo>
                    <a:pt x="1510" y="298"/>
                    <a:pt x="1105" y="119"/>
                    <a:pt x="676" y="24"/>
                  </a:cubicBezTo>
                  <a:cubicBezTo>
                    <a:pt x="593" y="8"/>
                    <a:pt x="524" y="1"/>
                    <a:pt x="466" y="1"/>
                  </a:cubicBezTo>
                  <a:close/>
                </a:path>
              </a:pathLst>
            </a:custGeom>
            <a:solidFill>
              <a:srgbClr val="F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10;p69">
              <a:extLst>
                <a:ext uri="{FF2B5EF4-FFF2-40B4-BE49-F238E27FC236}">
                  <a16:creationId xmlns="" xmlns:a16="http://schemas.microsoft.com/office/drawing/2014/main" id="{EF3B75BE-B12A-458D-B4C5-65C2C9818E21}"/>
                </a:ext>
              </a:extLst>
            </p:cNvPr>
            <p:cNvSpPr/>
            <p:nvPr/>
          </p:nvSpPr>
          <p:spPr>
            <a:xfrm>
              <a:off x="7387890" y="3066256"/>
              <a:ext cx="282762" cy="213981"/>
            </a:xfrm>
            <a:custGeom>
              <a:avLst/>
              <a:gdLst/>
              <a:ahLst/>
              <a:cxnLst/>
              <a:rect l="l" t="t" r="r" b="b"/>
              <a:pathLst>
                <a:path w="7478" h="5659" extrusionOk="0">
                  <a:moveTo>
                    <a:pt x="5505" y="0"/>
                  </a:moveTo>
                  <a:cubicBezTo>
                    <a:pt x="4613" y="0"/>
                    <a:pt x="3721" y="556"/>
                    <a:pt x="2775" y="930"/>
                  </a:cubicBezTo>
                  <a:cubicBezTo>
                    <a:pt x="2251" y="1145"/>
                    <a:pt x="1298" y="1347"/>
                    <a:pt x="310" y="1680"/>
                  </a:cubicBezTo>
                  <a:cubicBezTo>
                    <a:pt x="1" y="1788"/>
                    <a:pt x="1370" y="5383"/>
                    <a:pt x="1572" y="5550"/>
                  </a:cubicBezTo>
                  <a:cubicBezTo>
                    <a:pt x="1666" y="5630"/>
                    <a:pt x="1759" y="5659"/>
                    <a:pt x="1857" y="5659"/>
                  </a:cubicBezTo>
                  <a:cubicBezTo>
                    <a:pt x="2021" y="5659"/>
                    <a:pt x="2197" y="5578"/>
                    <a:pt x="2406" y="5526"/>
                  </a:cubicBezTo>
                  <a:cubicBezTo>
                    <a:pt x="3751" y="5157"/>
                    <a:pt x="5239" y="5145"/>
                    <a:pt x="6358" y="4264"/>
                  </a:cubicBezTo>
                  <a:cubicBezTo>
                    <a:pt x="7013" y="3752"/>
                    <a:pt x="7323" y="3014"/>
                    <a:pt x="7406" y="2204"/>
                  </a:cubicBezTo>
                  <a:cubicBezTo>
                    <a:pt x="7478" y="1383"/>
                    <a:pt x="7192" y="204"/>
                    <a:pt x="5894" y="37"/>
                  </a:cubicBezTo>
                  <a:cubicBezTo>
                    <a:pt x="5764" y="12"/>
                    <a:pt x="5635" y="0"/>
                    <a:pt x="5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2111;p69">
              <a:extLst>
                <a:ext uri="{FF2B5EF4-FFF2-40B4-BE49-F238E27FC236}">
                  <a16:creationId xmlns="" xmlns:a16="http://schemas.microsoft.com/office/drawing/2014/main" id="{A5EF32CF-84B4-4F51-8A23-B823E97D8005}"/>
                </a:ext>
              </a:extLst>
            </p:cNvPr>
            <p:cNvGrpSpPr/>
            <p:nvPr/>
          </p:nvGrpSpPr>
          <p:grpSpPr>
            <a:xfrm>
              <a:off x="6988238" y="2445753"/>
              <a:ext cx="876761" cy="819825"/>
              <a:chOff x="3450419" y="2769417"/>
              <a:chExt cx="885975" cy="828441"/>
            </a:xfrm>
          </p:grpSpPr>
          <p:sp>
            <p:nvSpPr>
              <p:cNvPr id="164" name="Google Shape;2112;p69">
                <a:extLst>
                  <a:ext uri="{FF2B5EF4-FFF2-40B4-BE49-F238E27FC236}">
                    <a16:creationId xmlns="" xmlns:a16="http://schemas.microsoft.com/office/drawing/2014/main" id="{25FCDD0A-D7B0-4ED2-B7F6-6B329A399C45}"/>
                  </a:ext>
                </a:extLst>
              </p:cNvPr>
              <p:cNvSpPr/>
              <p:nvPr/>
            </p:nvSpPr>
            <p:spPr>
              <a:xfrm>
                <a:off x="3881050" y="2788824"/>
                <a:ext cx="39616" cy="11720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068" extrusionOk="0">
                    <a:moveTo>
                      <a:pt x="949" y="1"/>
                    </a:moveTo>
                    <a:cubicBezTo>
                      <a:pt x="939" y="1"/>
                      <a:pt x="928" y="4"/>
                      <a:pt x="918" y="13"/>
                    </a:cubicBezTo>
                    <a:cubicBezTo>
                      <a:pt x="1" y="679"/>
                      <a:pt x="275" y="2108"/>
                      <a:pt x="572" y="3025"/>
                    </a:cubicBezTo>
                    <a:cubicBezTo>
                      <a:pt x="582" y="3054"/>
                      <a:pt x="609" y="3067"/>
                      <a:pt x="636" y="3067"/>
                    </a:cubicBezTo>
                    <a:cubicBezTo>
                      <a:pt x="675" y="3067"/>
                      <a:pt x="713" y="3039"/>
                      <a:pt x="691" y="2989"/>
                    </a:cubicBezTo>
                    <a:cubicBezTo>
                      <a:pt x="525" y="2513"/>
                      <a:pt x="430" y="2013"/>
                      <a:pt x="418" y="1513"/>
                    </a:cubicBezTo>
                    <a:cubicBezTo>
                      <a:pt x="418" y="1001"/>
                      <a:pt x="537" y="441"/>
                      <a:pt x="977" y="120"/>
                    </a:cubicBezTo>
                    <a:cubicBezTo>
                      <a:pt x="1036" y="81"/>
                      <a:pt x="998" y="1"/>
                      <a:pt x="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113;p69">
                <a:extLst>
                  <a:ext uri="{FF2B5EF4-FFF2-40B4-BE49-F238E27FC236}">
                    <a16:creationId xmlns="" xmlns:a16="http://schemas.microsoft.com/office/drawing/2014/main" id="{D983E090-1AEC-4502-B91F-37CFED407E4E}"/>
                  </a:ext>
                </a:extLst>
              </p:cNvPr>
              <p:cNvSpPr/>
              <p:nvPr/>
            </p:nvSpPr>
            <p:spPr>
              <a:xfrm>
                <a:off x="3851939" y="2805328"/>
                <a:ext cx="23151" cy="91571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397" extrusionOk="0">
                    <a:moveTo>
                      <a:pt x="419" y="1"/>
                    </a:moveTo>
                    <a:cubicBezTo>
                      <a:pt x="400" y="1"/>
                      <a:pt x="381" y="10"/>
                      <a:pt x="370" y="33"/>
                    </a:cubicBezTo>
                    <a:cubicBezTo>
                      <a:pt x="1" y="771"/>
                      <a:pt x="37" y="1652"/>
                      <a:pt x="465" y="2367"/>
                    </a:cubicBezTo>
                    <a:cubicBezTo>
                      <a:pt x="476" y="2388"/>
                      <a:pt x="494" y="2397"/>
                      <a:pt x="513" y="2397"/>
                    </a:cubicBezTo>
                    <a:cubicBezTo>
                      <a:pt x="557" y="2397"/>
                      <a:pt x="606" y="2349"/>
                      <a:pt x="572" y="2307"/>
                    </a:cubicBezTo>
                    <a:cubicBezTo>
                      <a:pt x="168" y="1629"/>
                      <a:pt x="132" y="795"/>
                      <a:pt x="477" y="93"/>
                    </a:cubicBezTo>
                    <a:cubicBezTo>
                      <a:pt x="501" y="44"/>
                      <a:pt x="460" y="1"/>
                      <a:pt x="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114;p69">
                <a:extLst>
                  <a:ext uri="{FF2B5EF4-FFF2-40B4-BE49-F238E27FC236}">
                    <a16:creationId xmlns="" xmlns:a16="http://schemas.microsoft.com/office/drawing/2014/main" id="{D1AAD30D-A6D4-4753-B8D8-8EDC94D7CFD8}"/>
                  </a:ext>
                </a:extLst>
              </p:cNvPr>
              <p:cNvSpPr/>
              <p:nvPr/>
            </p:nvSpPr>
            <p:spPr>
              <a:xfrm>
                <a:off x="3899732" y="2827716"/>
                <a:ext cx="51535" cy="12569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329" extrusionOk="0">
                    <a:moveTo>
                      <a:pt x="1274" y="1"/>
                    </a:moveTo>
                    <a:cubicBezTo>
                      <a:pt x="1267" y="1"/>
                      <a:pt x="1259" y="3"/>
                      <a:pt x="1250" y="7"/>
                    </a:cubicBezTo>
                    <a:cubicBezTo>
                      <a:pt x="857" y="102"/>
                      <a:pt x="464" y="173"/>
                      <a:pt x="72" y="197"/>
                    </a:cubicBezTo>
                    <a:cubicBezTo>
                      <a:pt x="0" y="209"/>
                      <a:pt x="0" y="328"/>
                      <a:pt x="72" y="328"/>
                    </a:cubicBezTo>
                    <a:cubicBezTo>
                      <a:pt x="476" y="292"/>
                      <a:pt x="881" y="221"/>
                      <a:pt x="1286" y="126"/>
                    </a:cubicBezTo>
                    <a:cubicBezTo>
                      <a:pt x="1349" y="105"/>
                      <a:pt x="1329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115;p69">
                <a:extLst>
                  <a:ext uri="{FF2B5EF4-FFF2-40B4-BE49-F238E27FC236}">
                    <a16:creationId xmlns="" xmlns:a16="http://schemas.microsoft.com/office/drawing/2014/main" id="{11F39FCB-EF93-43A1-A20B-D7E163E26587}"/>
                  </a:ext>
                </a:extLst>
              </p:cNvPr>
              <p:cNvSpPr/>
              <p:nvPr/>
            </p:nvSpPr>
            <p:spPr>
              <a:xfrm>
                <a:off x="3921011" y="3299149"/>
                <a:ext cx="80684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937" extrusionOk="0">
                    <a:moveTo>
                      <a:pt x="2023" y="1"/>
                    </a:moveTo>
                    <a:cubicBezTo>
                      <a:pt x="2006" y="1"/>
                      <a:pt x="1990" y="8"/>
                      <a:pt x="1979" y="25"/>
                    </a:cubicBezTo>
                    <a:cubicBezTo>
                      <a:pt x="1789" y="347"/>
                      <a:pt x="1503" y="597"/>
                      <a:pt x="1169" y="740"/>
                    </a:cubicBezTo>
                    <a:cubicBezTo>
                      <a:pt x="1030" y="793"/>
                      <a:pt x="884" y="818"/>
                      <a:pt x="739" y="818"/>
                    </a:cubicBezTo>
                    <a:cubicBezTo>
                      <a:pt x="526" y="818"/>
                      <a:pt x="313" y="763"/>
                      <a:pt x="122" y="656"/>
                    </a:cubicBezTo>
                    <a:cubicBezTo>
                      <a:pt x="112" y="651"/>
                      <a:pt x="102" y="649"/>
                      <a:pt x="93" y="649"/>
                    </a:cubicBezTo>
                    <a:cubicBezTo>
                      <a:pt x="36" y="649"/>
                      <a:pt x="1" y="733"/>
                      <a:pt x="62" y="764"/>
                    </a:cubicBezTo>
                    <a:cubicBezTo>
                      <a:pt x="270" y="878"/>
                      <a:pt x="503" y="937"/>
                      <a:pt x="737" y="937"/>
                    </a:cubicBezTo>
                    <a:cubicBezTo>
                      <a:pt x="892" y="937"/>
                      <a:pt x="1046" y="911"/>
                      <a:pt x="1193" y="859"/>
                    </a:cubicBezTo>
                    <a:cubicBezTo>
                      <a:pt x="1562" y="704"/>
                      <a:pt x="1884" y="430"/>
                      <a:pt x="2086" y="85"/>
                    </a:cubicBezTo>
                    <a:cubicBezTo>
                      <a:pt x="2112" y="43"/>
                      <a:pt x="2065" y="1"/>
                      <a:pt x="20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116;p69">
                <a:extLst>
                  <a:ext uri="{FF2B5EF4-FFF2-40B4-BE49-F238E27FC236}">
                    <a16:creationId xmlns="" xmlns:a16="http://schemas.microsoft.com/office/drawing/2014/main" id="{5277603E-9481-4FE4-8DCA-594CCDA1B4F4}"/>
                  </a:ext>
                </a:extLst>
              </p:cNvPr>
              <p:cNvSpPr/>
              <p:nvPr/>
            </p:nvSpPr>
            <p:spPr>
              <a:xfrm>
                <a:off x="3906991" y="3256857"/>
                <a:ext cx="45155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228" extrusionOk="0">
                    <a:moveTo>
                      <a:pt x="612" y="0"/>
                    </a:moveTo>
                    <a:cubicBezTo>
                      <a:pt x="593" y="0"/>
                      <a:pt x="574" y="8"/>
                      <a:pt x="560" y="25"/>
                    </a:cubicBezTo>
                    <a:cubicBezTo>
                      <a:pt x="382" y="287"/>
                      <a:pt x="1" y="466"/>
                      <a:pt x="60" y="847"/>
                    </a:cubicBezTo>
                    <a:cubicBezTo>
                      <a:pt x="108" y="1121"/>
                      <a:pt x="441" y="1216"/>
                      <a:pt x="691" y="1228"/>
                    </a:cubicBezTo>
                    <a:cubicBezTo>
                      <a:pt x="834" y="1228"/>
                      <a:pt x="989" y="1216"/>
                      <a:pt x="1120" y="1156"/>
                    </a:cubicBezTo>
                    <a:cubicBezTo>
                      <a:pt x="1182" y="1135"/>
                      <a:pt x="1172" y="1042"/>
                      <a:pt x="1113" y="1042"/>
                    </a:cubicBezTo>
                    <a:cubicBezTo>
                      <a:pt x="1105" y="1042"/>
                      <a:pt x="1095" y="1044"/>
                      <a:pt x="1084" y="1049"/>
                    </a:cubicBezTo>
                    <a:cubicBezTo>
                      <a:pt x="977" y="1091"/>
                      <a:pt x="861" y="1112"/>
                      <a:pt x="745" y="1112"/>
                    </a:cubicBezTo>
                    <a:cubicBezTo>
                      <a:pt x="629" y="1112"/>
                      <a:pt x="513" y="1091"/>
                      <a:pt x="405" y="1049"/>
                    </a:cubicBezTo>
                    <a:cubicBezTo>
                      <a:pt x="298" y="1013"/>
                      <a:pt x="227" y="942"/>
                      <a:pt x="191" y="847"/>
                    </a:cubicBezTo>
                    <a:cubicBezTo>
                      <a:pt x="167" y="716"/>
                      <a:pt x="203" y="573"/>
                      <a:pt x="310" y="478"/>
                    </a:cubicBezTo>
                    <a:cubicBezTo>
                      <a:pt x="429" y="347"/>
                      <a:pt x="560" y="216"/>
                      <a:pt x="667" y="85"/>
                    </a:cubicBezTo>
                    <a:cubicBezTo>
                      <a:pt x="701" y="43"/>
                      <a:pt x="657" y="0"/>
                      <a:pt x="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117;p69">
                <a:extLst>
                  <a:ext uri="{FF2B5EF4-FFF2-40B4-BE49-F238E27FC236}">
                    <a16:creationId xmlns="" xmlns:a16="http://schemas.microsoft.com/office/drawing/2014/main" id="{4E482DA1-8CBD-4127-BB94-A810DF014D75}"/>
                  </a:ext>
                </a:extLst>
              </p:cNvPr>
              <p:cNvSpPr/>
              <p:nvPr/>
            </p:nvSpPr>
            <p:spPr>
              <a:xfrm>
                <a:off x="3896485" y="3186372"/>
                <a:ext cx="28270" cy="4515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182" extrusionOk="0">
                    <a:moveTo>
                      <a:pt x="84" y="0"/>
                    </a:moveTo>
                    <a:cubicBezTo>
                      <a:pt x="41" y="0"/>
                      <a:pt x="0" y="45"/>
                      <a:pt x="26" y="96"/>
                    </a:cubicBezTo>
                    <a:cubicBezTo>
                      <a:pt x="145" y="251"/>
                      <a:pt x="276" y="406"/>
                      <a:pt x="383" y="572"/>
                    </a:cubicBezTo>
                    <a:cubicBezTo>
                      <a:pt x="502" y="739"/>
                      <a:pt x="585" y="930"/>
                      <a:pt x="621" y="1120"/>
                    </a:cubicBezTo>
                    <a:cubicBezTo>
                      <a:pt x="621" y="1156"/>
                      <a:pt x="645" y="1180"/>
                      <a:pt x="680" y="1180"/>
                    </a:cubicBezTo>
                    <a:cubicBezTo>
                      <a:pt x="685" y="1181"/>
                      <a:pt x="690" y="1182"/>
                      <a:pt x="694" y="1182"/>
                    </a:cubicBezTo>
                    <a:cubicBezTo>
                      <a:pt x="722" y="1182"/>
                      <a:pt x="740" y="1151"/>
                      <a:pt x="740" y="1120"/>
                    </a:cubicBezTo>
                    <a:cubicBezTo>
                      <a:pt x="692" y="703"/>
                      <a:pt x="383" y="358"/>
                      <a:pt x="133" y="25"/>
                    </a:cubicBezTo>
                    <a:cubicBezTo>
                      <a:pt x="119" y="8"/>
                      <a:pt x="101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118;p69">
                <a:extLst>
                  <a:ext uri="{FF2B5EF4-FFF2-40B4-BE49-F238E27FC236}">
                    <a16:creationId xmlns="" xmlns:a16="http://schemas.microsoft.com/office/drawing/2014/main" id="{D68997C5-9188-4F69-AD6A-EFA500667F89}"/>
                  </a:ext>
                </a:extLst>
              </p:cNvPr>
              <p:cNvSpPr/>
              <p:nvPr/>
            </p:nvSpPr>
            <p:spPr>
              <a:xfrm>
                <a:off x="3959444" y="3094874"/>
                <a:ext cx="78888" cy="22501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589" extrusionOk="0">
                    <a:moveTo>
                      <a:pt x="1193" y="0"/>
                    </a:moveTo>
                    <a:cubicBezTo>
                      <a:pt x="1124" y="0"/>
                      <a:pt x="1054" y="5"/>
                      <a:pt x="985" y="15"/>
                    </a:cubicBezTo>
                    <a:cubicBezTo>
                      <a:pt x="628" y="27"/>
                      <a:pt x="306" y="181"/>
                      <a:pt x="56" y="431"/>
                    </a:cubicBezTo>
                    <a:cubicBezTo>
                      <a:pt x="1" y="496"/>
                      <a:pt x="67" y="589"/>
                      <a:pt x="133" y="589"/>
                    </a:cubicBezTo>
                    <a:cubicBezTo>
                      <a:pt x="152" y="589"/>
                      <a:pt x="171" y="581"/>
                      <a:pt x="187" y="562"/>
                    </a:cubicBezTo>
                    <a:cubicBezTo>
                      <a:pt x="402" y="336"/>
                      <a:pt x="687" y="205"/>
                      <a:pt x="997" y="193"/>
                    </a:cubicBezTo>
                    <a:cubicBezTo>
                      <a:pt x="1059" y="184"/>
                      <a:pt x="1122" y="179"/>
                      <a:pt x="1185" y="179"/>
                    </a:cubicBezTo>
                    <a:cubicBezTo>
                      <a:pt x="1434" y="179"/>
                      <a:pt x="1681" y="253"/>
                      <a:pt x="1890" y="396"/>
                    </a:cubicBezTo>
                    <a:cubicBezTo>
                      <a:pt x="1906" y="408"/>
                      <a:pt x="1922" y="413"/>
                      <a:pt x="1938" y="413"/>
                    </a:cubicBezTo>
                    <a:cubicBezTo>
                      <a:pt x="2012" y="413"/>
                      <a:pt x="2064" y="288"/>
                      <a:pt x="1985" y="229"/>
                    </a:cubicBezTo>
                    <a:cubicBezTo>
                      <a:pt x="1747" y="77"/>
                      <a:pt x="1471" y="0"/>
                      <a:pt x="1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119;p69">
                <a:extLst>
                  <a:ext uri="{FF2B5EF4-FFF2-40B4-BE49-F238E27FC236}">
                    <a16:creationId xmlns="" xmlns:a16="http://schemas.microsoft.com/office/drawing/2014/main" id="{2F268423-F387-461C-B620-A18236CFDEBE}"/>
                  </a:ext>
                </a:extLst>
              </p:cNvPr>
              <p:cNvSpPr/>
              <p:nvPr/>
            </p:nvSpPr>
            <p:spPr>
              <a:xfrm>
                <a:off x="3810106" y="3141788"/>
                <a:ext cx="32625" cy="57151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496" extrusionOk="0">
                    <a:moveTo>
                      <a:pt x="702" y="0"/>
                    </a:moveTo>
                    <a:cubicBezTo>
                      <a:pt x="699" y="0"/>
                      <a:pt x="695" y="1"/>
                      <a:pt x="691" y="1"/>
                    </a:cubicBezTo>
                    <a:cubicBezTo>
                      <a:pt x="429" y="49"/>
                      <a:pt x="274" y="346"/>
                      <a:pt x="179" y="561"/>
                    </a:cubicBezTo>
                    <a:cubicBezTo>
                      <a:pt x="60" y="823"/>
                      <a:pt x="1" y="1120"/>
                      <a:pt x="12" y="1406"/>
                    </a:cubicBezTo>
                    <a:cubicBezTo>
                      <a:pt x="12" y="1466"/>
                      <a:pt x="60" y="1495"/>
                      <a:pt x="106" y="1495"/>
                    </a:cubicBezTo>
                    <a:cubicBezTo>
                      <a:pt x="152" y="1495"/>
                      <a:pt x="197" y="1466"/>
                      <a:pt x="191" y="1406"/>
                    </a:cubicBezTo>
                    <a:cubicBezTo>
                      <a:pt x="191" y="1156"/>
                      <a:pt x="239" y="894"/>
                      <a:pt x="346" y="668"/>
                    </a:cubicBezTo>
                    <a:cubicBezTo>
                      <a:pt x="417" y="489"/>
                      <a:pt x="536" y="215"/>
                      <a:pt x="739" y="192"/>
                    </a:cubicBezTo>
                    <a:cubicBezTo>
                      <a:pt x="854" y="168"/>
                      <a:pt x="813" y="0"/>
                      <a:pt x="7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120;p69">
                <a:extLst>
                  <a:ext uri="{FF2B5EF4-FFF2-40B4-BE49-F238E27FC236}">
                    <a16:creationId xmlns="" xmlns:a16="http://schemas.microsoft.com/office/drawing/2014/main" id="{F4C2216C-E97D-43AF-9003-ADFC36F1572D}"/>
                  </a:ext>
                </a:extLst>
              </p:cNvPr>
              <p:cNvSpPr/>
              <p:nvPr/>
            </p:nvSpPr>
            <p:spPr>
              <a:xfrm>
                <a:off x="3977591" y="3182246"/>
                <a:ext cx="79920" cy="35719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935" extrusionOk="0">
                    <a:moveTo>
                      <a:pt x="1978" y="1"/>
                    </a:moveTo>
                    <a:cubicBezTo>
                      <a:pt x="1941" y="1"/>
                      <a:pt x="1905" y="19"/>
                      <a:pt x="1891" y="61"/>
                    </a:cubicBezTo>
                    <a:cubicBezTo>
                      <a:pt x="1725" y="529"/>
                      <a:pt x="1290" y="754"/>
                      <a:pt x="838" y="754"/>
                    </a:cubicBezTo>
                    <a:cubicBezTo>
                      <a:pt x="611" y="754"/>
                      <a:pt x="380" y="697"/>
                      <a:pt x="177" y="585"/>
                    </a:cubicBezTo>
                    <a:cubicBezTo>
                      <a:pt x="164" y="579"/>
                      <a:pt x="152" y="576"/>
                      <a:pt x="140" y="576"/>
                    </a:cubicBezTo>
                    <a:cubicBezTo>
                      <a:pt x="60" y="576"/>
                      <a:pt x="0" y="700"/>
                      <a:pt x="93" y="752"/>
                    </a:cubicBezTo>
                    <a:cubicBezTo>
                      <a:pt x="322" y="874"/>
                      <a:pt x="576" y="935"/>
                      <a:pt x="826" y="935"/>
                    </a:cubicBezTo>
                    <a:cubicBezTo>
                      <a:pt x="1357" y="935"/>
                      <a:pt x="1867" y="659"/>
                      <a:pt x="2070" y="109"/>
                    </a:cubicBezTo>
                    <a:cubicBezTo>
                      <a:pt x="2091" y="44"/>
                      <a:pt x="2034" y="1"/>
                      <a:pt x="19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121;p69">
                <a:extLst>
                  <a:ext uri="{FF2B5EF4-FFF2-40B4-BE49-F238E27FC236}">
                    <a16:creationId xmlns="" xmlns:a16="http://schemas.microsoft.com/office/drawing/2014/main" id="{4EF65E13-50B7-4905-9839-FA5BEC0E109F}"/>
                  </a:ext>
                </a:extLst>
              </p:cNvPr>
              <p:cNvSpPr/>
              <p:nvPr/>
            </p:nvSpPr>
            <p:spPr>
              <a:xfrm>
                <a:off x="3838453" y="3234164"/>
                <a:ext cx="59023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943" extrusionOk="0">
                    <a:moveTo>
                      <a:pt x="1449" y="0"/>
                    </a:moveTo>
                    <a:cubicBezTo>
                      <a:pt x="1402" y="0"/>
                      <a:pt x="1366" y="36"/>
                      <a:pt x="1354" y="83"/>
                    </a:cubicBezTo>
                    <a:cubicBezTo>
                      <a:pt x="1308" y="504"/>
                      <a:pt x="932" y="764"/>
                      <a:pt x="538" y="764"/>
                    </a:cubicBezTo>
                    <a:cubicBezTo>
                      <a:pt x="420" y="764"/>
                      <a:pt x="300" y="740"/>
                      <a:pt x="187" y="691"/>
                    </a:cubicBezTo>
                    <a:cubicBezTo>
                      <a:pt x="173" y="684"/>
                      <a:pt x="159" y="682"/>
                      <a:pt x="146" y="682"/>
                    </a:cubicBezTo>
                    <a:cubicBezTo>
                      <a:pt x="59" y="682"/>
                      <a:pt x="0" y="804"/>
                      <a:pt x="104" y="845"/>
                    </a:cubicBezTo>
                    <a:cubicBezTo>
                      <a:pt x="244" y="909"/>
                      <a:pt x="398" y="942"/>
                      <a:pt x="552" y="942"/>
                    </a:cubicBezTo>
                    <a:cubicBezTo>
                      <a:pt x="713" y="942"/>
                      <a:pt x="875" y="906"/>
                      <a:pt x="1021" y="833"/>
                    </a:cubicBezTo>
                    <a:cubicBezTo>
                      <a:pt x="1306" y="679"/>
                      <a:pt x="1509" y="405"/>
                      <a:pt x="1545" y="83"/>
                    </a:cubicBezTo>
                    <a:cubicBezTo>
                      <a:pt x="1545" y="36"/>
                      <a:pt x="1497" y="0"/>
                      <a:pt x="14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122;p69">
                <a:extLst>
                  <a:ext uri="{FF2B5EF4-FFF2-40B4-BE49-F238E27FC236}">
                    <a16:creationId xmlns="" xmlns:a16="http://schemas.microsoft.com/office/drawing/2014/main" id="{80DD8244-FFE3-4691-9F17-D0A9D39A0286}"/>
                  </a:ext>
                </a:extLst>
              </p:cNvPr>
              <p:cNvSpPr/>
              <p:nvPr/>
            </p:nvSpPr>
            <p:spPr>
              <a:xfrm>
                <a:off x="4116308" y="3295902"/>
                <a:ext cx="30524" cy="5631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474" extrusionOk="0">
                    <a:moveTo>
                      <a:pt x="721" y="0"/>
                    </a:moveTo>
                    <a:cubicBezTo>
                      <a:pt x="697" y="0"/>
                      <a:pt x="674" y="12"/>
                      <a:pt x="665" y="39"/>
                    </a:cubicBezTo>
                    <a:cubicBezTo>
                      <a:pt x="570" y="539"/>
                      <a:pt x="308" y="968"/>
                      <a:pt x="34" y="1384"/>
                    </a:cubicBezTo>
                    <a:cubicBezTo>
                      <a:pt x="1" y="1426"/>
                      <a:pt x="44" y="1474"/>
                      <a:pt x="89" y="1474"/>
                    </a:cubicBezTo>
                    <a:cubicBezTo>
                      <a:pt x="108" y="1474"/>
                      <a:pt x="127" y="1465"/>
                      <a:pt x="141" y="1444"/>
                    </a:cubicBezTo>
                    <a:cubicBezTo>
                      <a:pt x="415" y="1015"/>
                      <a:pt x="677" y="575"/>
                      <a:pt x="784" y="75"/>
                    </a:cubicBezTo>
                    <a:cubicBezTo>
                      <a:pt x="799" y="31"/>
                      <a:pt x="759" y="0"/>
                      <a:pt x="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123;p69">
                <a:extLst>
                  <a:ext uri="{FF2B5EF4-FFF2-40B4-BE49-F238E27FC236}">
                    <a16:creationId xmlns="" xmlns:a16="http://schemas.microsoft.com/office/drawing/2014/main" id="{EACD94C9-BDD6-4D23-A3ED-EE2F20B91D4B}"/>
                  </a:ext>
                </a:extLst>
              </p:cNvPr>
              <p:cNvSpPr/>
              <p:nvPr/>
            </p:nvSpPr>
            <p:spPr>
              <a:xfrm>
                <a:off x="4157377" y="3163106"/>
                <a:ext cx="22921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554" extrusionOk="0">
                    <a:moveTo>
                      <a:pt x="513" y="1"/>
                    </a:moveTo>
                    <a:cubicBezTo>
                      <a:pt x="498" y="1"/>
                      <a:pt x="483" y="8"/>
                      <a:pt x="471" y="26"/>
                    </a:cubicBezTo>
                    <a:cubicBezTo>
                      <a:pt x="293" y="217"/>
                      <a:pt x="162" y="455"/>
                      <a:pt x="102" y="705"/>
                    </a:cubicBezTo>
                    <a:cubicBezTo>
                      <a:pt x="43" y="967"/>
                      <a:pt x="19" y="1229"/>
                      <a:pt x="7" y="1491"/>
                    </a:cubicBezTo>
                    <a:cubicBezTo>
                      <a:pt x="1" y="1533"/>
                      <a:pt x="28" y="1553"/>
                      <a:pt x="58" y="1553"/>
                    </a:cubicBezTo>
                    <a:cubicBezTo>
                      <a:pt x="87" y="1553"/>
                      <a:pt x="120" y="1533"/>
                      <a:pt x="126" y="1491"/>
                    </a:cubicBezTo>
                    <a:cubicBezTo>
                      <a:pt x="138" y="1241"/>
                      <a:pt x="162" y="1003"/>
                      <a:pt x="209" y="753"/>
                    </a:cubicBezTo>
                    <a:cubicBezTo>
                      <a:pt x="269" y="515"/>
                      <a:pt x="388" y="288"/>
                      <a:pt x="555" y="110"/>
                    </a:cubicBezTo>
                    <a:cubicBezTo>
                      <a:pt x="599" y="65"/>
                      <a:pt x="557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124;p69">
                <a:extLst>
                  <a:ext uri="{FF2B5EF4-FFF2-40B4-BE49-F238E27FC236}">
                    <a16:creationId xmlns="" xmlns:a16="http://schemas.microsoft.com/office/drawing/2014/main" id="{779CEE51-15A7-4D69-BB58-D67806B31176}"/>
                  </a:ext>
                </a:extLst>
              </p:cNvPr>
              <p:cNvSpPr/>
              <p:nvPr/>
            </p:nvSpPr>
            <p:spPr>
              <a:xfrm>
                <a:off x="3752763" y="3072104"/>
                <a:ext cx="2189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655" extrusionOk="0">
                    <a:moveTo>
                      <a:pt x="466" y="0"/>
                    </a:moveTo>
                    <a:cubicBezTo>
                      <a:pt x="436" y="0"/>
                      <a:pt x="406" y="21"/>
                      <a:pt x="406" y="63"/>
                    </a:cubicBezTo>
                    <a:cubicBezTo>
                      <a:pt x="442" y="587"/>
                      <a:pt x="251" y="1111"/>
                      <a:pt x="25" y="1563"/>
                    </a:cubicBezTo>
                    <a:cubicBezTo>
                      <a:pt x="1" y="1612"/>
                      <a:pt x="43" y="1655"/>
                      <a:pt x="83" y="1655"/>
                    </a:cubicBezTo>
                    <a:cubicBezTo>
                      <a:pt x="102" y="1655"/>
                      <a:pt x="121" y="1645"/>
                      <a:pt x="132" y="1623"/>
                    </a:cubicBezTo>
                    <a:cubicBezTo>
                      <a:pt x="370" y="1146"/>
                      <a:pt x="573" y="599"/>
                      <a:pt x="525" y="63"/>
                    </a:cubicBezTo>
                    <a:cubicBezTo>
                      <a:pt x="525" y="21"/>
                      <a:pt x="495" y="0"/>
                      <a:pt x="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125;p69">
                <a:extLst>
                  <a:ext uri="{FF2B5EF4-FFF2-40B4-BE49-F238E27FC236}">
                    <a16:creationId xmlns="" xmlns:a16="http://schemas.microsoft.com/office/drawing/2014/main" id="{9143EBAB-4D1B-41CC-9354-0A166137546D}"/>
                  </a:ext>
                </a:extLst>
              </p:cNvPr>
              <p:cNvSpPr/>
              <p:nvPr/>
            </p:nvSpPr>
            <p:spPr>
              <a:xfrm>
                <a:off x="3777824" y="3177165"/>
                <a:ext cx="5043" cy="27582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22" extrusionOk="0">
                    <a:moveTo>
                      <a:pt x="72" y="1"/>
                    </a:moveTo>
                    <a:cubicBezTo>
                      <a:pt x="42" y="1"/>
                      <a:pt x="12" y="22"/>
                      <a:pt x="12" y="63"/>
                    </a:cubicBezTo>
                    <a:lnTo>
                      <a:pt x="0" y="659"/>
                    </a:lnTo>
                    <a:cubicBezTo>
                      <a:pt x="0" y="700"/>
                      <a:pt x="30" y="721"/>
                      <a:pt x="60" y="721"/>
                    </a:cubicBezTo>
                    <a:cubicBezTo>
                      <a:pt x="89" y="721"/>
                      <a:pt x="119" y="700"/>
                      <a:pt x="119" y="659"/>
                    </a:cubicBezTo>
                    <a:lnTo>
                      <a:pt x="131" y="63"/>
                    </a:lnTo>
                    <a:cubicBezTo>
                      <a:pt x="131" y="22"/>
                      <a:pt x="101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126;p69">
                <a:extLst>
                  <a:ext uri="{FF2B5EF4-FFF2-40B4-BE49-F238E27FC236}">
                    <a16:creationId xmlns="" xmlns:a16="http://schemas.microsoft.com/office/drawing/2014/main" id="{489476F4-0EC1-488A-AFA3-D26BC021BB3D}"/>
                  </a:ext>
                </a:extLst>
              </p:cNvPr>
              <p:cNvSpPr/>
              <p:nvPr/>
            </p:nvSpPr>
            <p:spPr>
              <a:xfrm>
                <a:off x="3845597" y="2963186"/>
                <a:ext cx="30524" cy="83931"/>
              </a:xfrm>
              <a:custGeom>
                <a:avLst/>
                <a:gdLst/>
                <a:ahLst/>
                <a:cxnLst/>
                <a:rect l="l" t="t" r="r" b="b"/>
                <a:pathLst>
                  <a:path w="799" h="2197" extrusionOk="0">
                    <a:moveTo>
                      <a:pt x="255" y="0"/>
                    </a:moveTo>
                    <a:cubicBezTo>
                      <a:pt x="238" y="0"/>
                      <a:pt x="222" y="10"/>
                      <a:pt x="215" y="33"/>
                    </a:cubicBezTo>
                    <a:cubicBezTo>
                      <a:pt x="60" y="378"/>
                      <a:pt x="36" y="771"/>
                      <a:pt x="143" y="1128"/>
                    </a:cubicBezTo>
                    <a:cubicBezTo>
                      <a:pt x="274" y="1497"/>
                      <a:pt x="453" y="1842"/>
                      <a:pt x="667" y="2164"/>
                    </a:cubicBezTo>
                    <a:cubicBezTo>
                      <a:pt x="678" y="2187"/>
                      <a:pt x="697" y="2196"/>
                      <a:pt x="716" y="2196"/>
                    </a:cubicBezTo>
                    <a:cubicBezTo>
                      <a:pt x="757" y="2196"/>
                      <a:pt x="798" y="2153"/>
                      <a:pt x="774" y="2104"/>
                    </a:cubicBezTo>
                    <a:cubicBezTo>
                      <a:pt x="405" y="1497"/>
                      <a:pt x="0" y="807"/>
                      <a:pt x="310" y="92"/>
                    </a:cubicBezTo>
                    <a:cubicBezTo>
                      <a:pt x="334" y="43"/>
                      <a:pt x="292" y="0"/>
                      <a:pt x="2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127;p69">
                <a:extLst>
                  <a:ext uri="{FF2B5EF4-FFF2-40B4-BE49-F238E27FC236}">
                    <a16:creationId xmlns="" xmlns:a16="http://schemas.microsoft.com/office/drawing/2014/main" id="{6005DDB7-9AD6-4F2C-89AC-A335CDE8C26B}"/>
                  </a:ext>
                </a:extLst>
              </p:cNvPr>
              <p:cNvSpPr/>
              <p:nvPr/>
            </p:nvSpPr>
            <p:spPr>
              <a:xfrm>
                <a:off x="3918910" y="2939156"/>
                <a:ext cx="94780" cy="105477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2761" extrusionOk="0">
                    <a:moveTo>
                      <a:pt x="72" y="0"/>
                    </a:moveTo>
                    <a:cubicBezTo>
                      <a:pt x="34" y="0"/>
                      <a:pt x="1" y="29"/>
                      <a:pt x="22" y="78"/>
                    </a:cubicBezTo>
                    <a:cubicBezTo>
                      <a:pt x="224" y="650"/>
                      <a:pt x="510" y="1197"/>
                      <a:pt x="891" y="1686"/>
                    </a:cubicBezTo>
                    <a:cubicBezTo>
                      <a:pt x="1284" y="2162"/>
                      <a:pt x="1808" y="2531"/>
                      <a:pt x="2379" y="2757"/>
                    </a:cubicBezTo>
                    <a:cubicBezTo>
                      <a:pt x="2387" y="2759"/>
                      <a:pt x="2394" y="2760"/>
                      <a:pt x="2400" y="2760"/>
                    </a:cubicBezTo>
                    <a:cubicBezTo>
                      <a:pt x="2466" y="2760"/>
                      <a:pt x="2480" y="2660"/>
                      <a:pt x="2415" y="2638"/>
                    </a:cubicBezTo>
                    <a:cubicBezTo>
                      <a:pt x="1856" y="2412"/>
                      <a:pt x="1355" y="2055"/>
                      <a:pt x="974" y="1602"/>
                    </a:cubicBezTo>
                    <a:cubicBezTo>
                      <a:pt x="617" y="1126"/>
                      <a:pt x="332" y="602"/>
                      <a:pt x="141" y="42"/>
                    </a:cubicBezTo>
                    <a:cubicBezTo>
                      <a:pt x="127" y="13"/>
                      <a:pt x="98" y="0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128;p69">
                <a:extLst>
                  <a:ext uri="{FF2B5EF4-FFF2-40B4-BE49-F238E27FC236}">
                    <a16:creationId xmlns="" xmlns:a16="http://schemas.microsoft.com/office/drawing/2014/main" id="{7E0FF434-4AA0-4782-9C4C-E34FF434055D}"/>
                  </a:ext>
                </a:extLst>
              </p:cNvPr>
              <p:cNvSpPr/>
              <p:nvPr/>
            </p:nvSpPr>
            <p:spPr>
              <a:xfrm>
                <a:off x="3942367" y="2859348"/>
                <a:ext cx="56960" cy="58832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540" extrusionOk="0">
                    <a:moveTo>
                      <a:pt x="1404" y="0"/>
                    </a:moveTo>
                    <a:cubicBezTo>
                      <a:pt x="1394" y="0"/>
                      <a:pt x="1383" y="4"/>
                      <a:pt x="1372" y="12"/>
                    </a:cubicBezTo>
                    <a:cubicBezTo>
                      <a:pt x="1099" y="203"/>
                      <a:pt x="825" y="417"/>
                      <a:pt x="587" y="655"/>
                    </a:cubicBezTo>
                    <a:cubicBezTo>
                      <a:pt x="337" y="881"/>
                      <a:pt x="146" y="1155"/>
                      <a:pt x="15" y="1465"/>
                    </a:cubicBezTo>
                    <a:cubicBezTo>
                      <a:pt x="0" y="1509"/>
                      <a:pt x="40" y="1539"/>
                      <a:pt x="79" y="1539"/>
                    </a:cubicBezTo>
                    <a:cubicBezTo>
                      <a:pt x="102" y="1539"/>
                      <a:pt x="125" y="1528"/>
                      <a:pt x="134" y="1500"/>
                    </a:cubicBezTo>
                    <a:lnTo>
                      <a:pt x="146" y="1489"/>
                    </a:lnTo>
                    <a:cubicBezTo>
                      <a:pt x="265" y="1191"/>
                      <a:pt x="444" y="929"/>
                      <a:pt x="694" y="715"/>
                    </a:cubicBezTo>
                    <a:cubicBezTo>
                      <a:pt x="920" y="488"/>
                      <a:pt x="1170" y="298"/>
                      <a:pt x="1432" y="119"/>
                    </a:cubicBezTo>
                    <a:cubicBezTo>
                      <a:pt x="1491" y="80"/>
                      <a:pt x="1453" y="0"/>
                      <a:pt x="1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129;p69">
                <a:extLst>
                  <a:ext uri="{FF2B5EF4-FFF2-40B4-BE49-F238E27FC236}">
                    <a16:creationId xmlns="" xmlns:a16="http://schemas.microsoft.com/office/drawing/2014/main" id="{A266FDDF-5BDC-4B26-B112-B55E695063BC}"/>
                  </a:ext>
                </a:extLst>
              </p:cNvPr>
              <p:cNvSpPr/>
              <p:nvPr/>
            </p:nvSpPr>
            <p:spPr>
              <a:xfrm>
                <a:off x="3947868" y="2907790"/>
                <a:ext cx="265928" cy="83587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2188" extrusionOk="0">
                    <a:moveTo>
                      <a:pt x="6879" y="0"/>
                    </a:moveTo>
                    <a:cubicBezTo>
                      <a:pt x="6862" y="0"/>
                      <a:pt x="6847" y="9"/>
                      <a:pt x="6836" y="30"/>
                    </a:cubicBezTo>
                    <a:cubicBezTo>
                      <a:pt x="6372" y="994"/>
                      <a:pt x="5610" y="1745"/>
                      <a:pt x="4562" y="1971"/>
                    </a:cubicBezTo>
                    <a:cubicBezTo>
                      <a:pt x="4299" y="2029"/>
                      <a:pt x="4033" y="2054"/>
                      <a:pt x="3767" y="2054"/>
                    </a:cubicBezTo>
                    <a:cubicBezTo>
                      <a:pt x="3048" y="2054"/>
                      <a:pt x="2330" y="1866"/>
                      <a:pt x="1669" y="1614"/>
                    </a:cubicBezTo>
                    <a:cubicBezTo>
                      <a:pt x="1133" y="1399"/>
                      <a:pt x="609" y="1149"/>
                      <a:pt x="121" y="840"/>
                    </a:cubicBezTo>
                    <a:cubicBezTo>
                      <a:pt x="111" y="835"/>
                      <a:pt x="101" y="832"/>
                      <a:pt x="92" y="832"/>
                    </a:cubicBezTo>
                    <a:cubicBezTo>
                      <a:pt x="36" y="832"/>
                      <a:pt x="0" y="916"/>
                      <a:pt x="62" y="947"/>
                    </a:cubicBezTo>
                    <a:cubicBezTo>
                      <a:pt x="1111" y="1587"/>
                      <a:pt x="2480" y="2187"/>
                      <a:pt x="3780" y="2187"/>
                    </a:cubicBezTo>
                    <a:cubicBezTo>
                      <a:pt x="4487" y="2187"/>
                      <a:pt x="5173" y="2010"/>
                      <a:pt x="5777" y="1566"/>
                    </a:cubicBezTo>
                    <a:cubicBezTo>
                      <a:pt x="6277" y="1173"/>
                      <a:pt x="6682" y="673"/>
                      <a:pt x="6943" y="101"/>
                    </a:cubicBezTo>
                    <a:cubicBezTo>
                      <a:pt x="6960" y="51"/>
                      <a:pt x="6918" y="0"/>
                      <a:pt x="68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130;p69">
                <a:extLst>
                  <a:ext uri="{FF2B5EF4-FFF2-40B4-BE49-F238E27FC236}">
                    <a16:creationId xmlns="" xmlns:a16="http://schemas.microsoft.com/office/drawing/2014/main" id="{F1A9AD27-BE79-461A-809D-C68394DD82B6}"/>
                  </a:ext>
                </a:extLst>
              </p:cNvPr>
              <p:cNvSpPr/>
              <p:nvPr/>
            </p:nvSpPr>
            <p:spPr>
              <a:xfrm>
                <a:off x="4147559" y="2931095"/>
                <a:ext cx="74686" cy="140241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3671" extrusionOk="0">
                    <a:moveTo>
                      <a:pt x="1895" y="0"/>
                    </a:moveTo>
                    <a:cubicBezTo>
                      <a:pt x="1865" y="0"/>
                      <a:pt x="1836" y="21"/>
                      <a:pt x="1836" y="63"/>
                    </a:cubicBezTo>
                    <a:cubicBezTo>
                      <a:pt x="1812" y="742"/>
                      <a:pt x="1764" y="1444"/>
                      <a:pt x="1478" y="2063"/>
                    </a:cubicBezTo>
                    <a:cubicBezTo>
                      <a:pt x="1181" y="2682"/>
                      <a:pt x="621" y="3171"/>
                      <a:pt x="50" y="3552"/>
                    </a:cubicBezTo>
                    <a:cubicBezTo>
                      <a:pt x="0" y="3591"/>
                      <a:pt x="32" y="3671"/>
                      <a:pt x="79" y="3671"/>
                    </a:cubicBezTo>
                    <a:cubicBezTo>
                      <a:pt x="88" y="3671"/>
                      <a:pt x="99" y="3667"/>
                      <a:pt x="109" y="3659"/>
                    </a:cubicBezTo>
                    <a:cubicBezTo>
                      <a:pt x="704" y="3254"/>
                      <a:pt x="1264" y="2778"/>
                      <a:pt x="1574" y="2123"/>
                    </a:cubicBezTo>
                    <a:cubicBezTo>
                      <a:pt x="1895" y="1468"/>
                      <a:pt x="1943" y="754"/>
                      <a:pt x="1955" y="63"/>
                    </a:cubicBezTo>
                    <a:cubicBezTo>
                      <a:pt x="1955" y="21"/>
                      <a:pt x="192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131;p69">
                <a:extLst>
                  <a:ext uri="{FF2B5EF4-FFF2-40B4-BE49-F238E27FC236}">
                    <a16:creationId xmlns="" xmlns:a16="http://schemas.microsoft.com/office/drawing/2014/main" id="{8A4232C9-47AD-4ED1-879A-4380EBF5E85C}"/>
                  </a:ext>
                </a:extLst>
              </p:cNvPr>
              <p:cNvSpPr/>
              <p:nvPr/>
            </p:nvSpPr>
            <p:spPr>
              <a:xfrm>
                <a:off x="4230919" y="2965211"/>
                <a:ext cx="44544" cy="16778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4392" extrusionOk="0">
                    <a:moveTo>
                      <a:pt x="642" y="0"/>
                    </a:moveTo>
                    <a:cubicBezTo>
                      <a:pt x="602" y="0"/>
                      <a:pt x="560" y="31"/>
                      <a:pt x="582" y="75"/>
                    </a:cubicBezTo>
                    <a:cubicBezTo>
                      <a:pt x="820" y="777"/>
                      <a:pt x="1035" y="1516"/>
                      <a:pt x="999" y="2254"/>
                    </a:cubicBezTo>
                    <a:cubicBezTo>
                      <a:pt x="975" y="3040"/>
                      <a:pt x="630" y="3766"/>
                      <a:pt x="46" y="4290"/>
                    </a:cubicBezTo>
                    <a:cubicBezTo>
                      <a:pt x="0" y="4327"/>
                      <a:pt x="40" y="4392"/>
                      <a:pt x="88" y="4392"/>
                    </a:cubicBezTo>
                    <a:cubicBezTo>
                      <a:pt x="102" y="4392"/>
                      <a:pt x="116" y="4386"/>
                      <a:pt x="130" y="4373"/>
                    </a:cubicBezTo>
                    <a:cubicBezTo>
                      <a:pt x="713" y="3849"/>
                      <a:pt x="1070" y="3123"/>
                      <a:pt x="1118" y="2349"/>
                    </a:cubicBezTo>
                    <a:cubicBezTo>
                      <a:pt x="1166" y="1563"/>
                      <a:pt x="951" y="777"/>
                      <a:pt x="701" y="39"/>
                    </a:cubicBezTo>
                    <a:cubicBezTo>
                      <a:pt x="692" y="12"/>
                      <a:pt x="667" y="0"/>
                      <a:pt x="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132;p69">
                <a:extLst>
                  <a:ext uri="{FF2B5EF4-FFF2-40B4-BE49-F238E27FC236}">
                    <a16:creationId xmlns="" xmlns:a16="http://schemas.microsoft.com/office/drawing/2014/main" id="{82B28297-58CB-4EBC-85CB-998E54F2AC84}"/>
                  </a:ext>
                </a:extLst>
              </p:cNvPr>
              <p:cNvSpPr/>
              <p:nvPr/>
            </p:nvSpPr>
            <p:spPr>
              <a:xfrm>
                <a:off x="4093118" y="3016021"/>
                <a:ext cx="64524" cy="127214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3330" extrusionOk="0">
                    <a:moveTo>
                      <a:pt x="94" y="1"/>
                    </a:moveTo>
                    <a:cubicBezTo>
                      <a:pt x="49" y="1"/>
                      <a:pt x="1" y="48"/>
                      <a:pt x="34" y="90"/>
                    </a:cubicBezTo>
                    <a:cubicBezTo>
                      <a:pt x="332" y="578"/>
                      <a:pt x="677" y="1043"/>
                      <a:pt x="939" y="1543"/>
                    </a:cubicBezTo>
                    <a:cubicBezTo>
                      <a:pt x="1213" y="2043"/>
                      <a:pt x="1439" y="2662"/>
                      <a:pt x="1308" y="3257"/>
                    </a:cubicBezTo>
                    <a:cubicBezTo>
                      <a:pt x="1301" y="3300"/>
                      <a:pt x="1340" y="3329"/>
                      <a:pt x="1375" y="3329"/>
                    </a:cubicBezTo>
                    <a:cubicBezTo>
                      <a:pt x="1399" y="3329"/>
                      <a:pt x="1422" y="3315"/>
                      <a:pt x="1427" y="3281"/>
                    </a:cubicBezTo>
                    <a:cubicBezTo>
                      <a:pt x="1689" y="2067"/>
                      <a:pt x="725" y="995"/>
                      <a:pt x="141" y="31"/>
                    </a:cubicBezTo>
                    <a:cubicBezTo>
                      <a:pt x="130" y="9"/>
                      <a:pt x="112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33;p69">
                <a:extLst>
                  <a:ext uri="{FF2B5EF4-FFF2-40B4-BE49-F238E27FC236}">
                    <a16:creationId xmlns="" xmlns:a16="http://schemas.microsoft.com/office/drawing/2014/main" id="{38F6E971-138A-4175-ABFF-20B2B24F85D1}"/>
                  </a:ext>
                </a:extLst>
              </p:cNvPr>
              <p:cNvSpPr/>
              <p:nvPr/>
            </p:nvSpPr>
            <p:spPr>
              <a:xfrm>
                <a:off x="4221330" y="3164443"/>
                <a:ext cx="27773" cy="6975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826" extrusionOk="0">
                    <a:moveTo>
                      <a:pt x="572" y="0"/>
                    </a:moveTo>
                    <a:cubicBezTo>
                      <a:pt x="535" y="0"/>
                      <a:pt x="492" y="31"/>
                      <a:pt x="500" y="75"/>
                    </a:cubicBezTo>
                    <a:cubicBezTo>
                      <a:pt x="583" y="361"/>
                      <a:pt x="595" y="670"/>
                      <a:pt x="547" y="968"/>
                    </a:cubicBezTo>
                    <a:cubicBezTo>
                      <a:pt x="488" y="1265"/>
                      <a:pt x="309" y="1527"/>
                      <a:pt x="59" y="1706"/>
                    </a:cubicBezTo>
                    <a:cubicBezTo>
                      <a:pt x="0" y="1745"/>
                      <a:pt x="39" y="1825"/>
                      <a:pt x="87" y="1825"/>
                    </a:cubicBezTo>
                    <a:cubicBezTo>
                      <a:pt x="98" y="1825"/>
                      <a:pt x="108" y="1821"/>
                      <a:pt x="119" y="1813"/>
                    </a:cubicBezTo>
                    <a:cubicBezTo>
                      <a:pt x="393" y="1623"/>
                      <a:pt x="583" y="1337"/>
                      <a:pt x="655" y="1027"/>
                    </a:cubicBezTo>
                    <a:cubicBezTo>
                      <a:pt x="726" y="694"/>
                      <a:pt x="702" y="361"/>
                      <a:pt x="619" y="39"/>
                    </a:cubicBezTo>
                    <a:cubicBezTo>
                      <a:pt x="614" y="12"/>
                      <a:pt x="594" y="0"/>
                      <a:pt x="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134;p69">
                <a:extLst>
                  <a:ext uri="{FF2B5EF4-FFF2-40B4-BE49-F238E27FC236}">
                    <a16:creationId xmlns="" xmlns:a16="http://schemas.microsoft.com/office/drawing/2014/main" id="{29F78CB2-8A2F-4AA0-9DC1-21B8C57085BB}"/>
                  </a:ext>
                </a:extLst>
              </p:cNvPr>
              <p:cNvSpPr/>
              <p:nvPr/>
            </p:nvSpPr>
            <p:spPr>
              <a:xfrm>
                <a:off x="4273592" y="3037874"/>
                <a:ext cx="20056" cy="9290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432" extrusionOk="0">
                    <a:moveTo>
                      <a:pt x="227" y="0"/>
                    </a:moveTo>
                    <a:cubicBezTo>
                      <a:pt x="197" y="0"/>
                      <a:pt x="168" y="18"/>
                      <a:pt x="168" y="54"/>
                    </a:cubicBezTo>
                    <a:cubicBezTo>
                      <a:pt x="203" y="804"/>
                      <a:pt x="406" y="1649"/>
                      <a:pt x="25" y="2340"/>
                    </a:cubicBezTo>
                    <a:cubicBezTo>
                      <a:pt x="0" y="2389"/>
                      <a:pt x="42" y="2432"/>
                      <a:pt x="83" y="2432"/>
                    </a:cubicBezTo>
                    <a:cubicBezTo>
                      <a:pt x="102" y="2432"/>
                      <a:pt x="121" y="2422"/>
                      <a:pt x="132" y="2400"/>
                    </a:cubicBezTo>
                    <a:cubicBezTo>
                      <a:pt x="525" y="1685"/>
                      <a:pt x="322" y="828"/>
                      <a:pt x="287" y="54"/>
                    </a:cubicBezTo>
                    <a:cubicBezTo>
                      <a:pt x="287" y="18"/>
                      <a:pt x="257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135;p69">
                <a:extLst>
                  <a:ext uri="{FF2B5EF4-FFF2-40B4-BE49-F238E27FC236}">
                    <a16:creationId xmlns="" xmlns:a16="http://schemas.microsoft.com/office/drawing/2014/main" id="{9066C7D4-A8A6-4C88-B924-CF71F18BCD66}"/>
                  </a:ext>
                </a:extLst>
              </p:cNvPr>
              <p:cNvSpPr/>
              <p:nvPr/>
            </p:nvSpPr>
            <p:spPr>
              <a:xfrm>
                <a:off x="4215828" y="3013882"/>
                <a:ext cx="30982" cy="82326"/>
              </a:xfrm>
              <a:custGeom>
                <a:avLst/>
                <a:gdLst/>
                <a:ahLst/>
                <a:cxnLst/>
                <a:rect l="l" t="t" r="r" b="b"/>
                <a:pathLst>
                  <a:path w="811" h="2155" extrusionOk="0">
                    <a:moveTo>
                      <a:pt x="739" y="0"/>
                    </a:moveTo>
                    <a:cubicBezTo>
                      <a:pt x="709" y="0"/>
                      <a:pt x="680" y="21"/>
                      <a:pt x="680" y="63"/>
                    </a:cubicBezTo>
                    <a:cubicBezTo>
                      <a:pt x="680" y="765"/>
                      <a:pt x="358" y="1456"/>
                      <a:pt x="25" y="2063"/>
                    </a:cubicBezTo>
                    <a:cubicBezTo>
                      <a:pt x="0" y="2112"/>
                      <a:pt x="42" y="2155"/>
                      <a:pt x="83" y="2155"/>
                    </a:cubicBezTo>
                    <a:cubicBezTo>
                      <a:pt x="102" y="2155"/>
                      <a:pt x="120" y="2145"/>
                      <a:pt x="132" y="2123"/>
                    </a:cubicBezTo>
                    <a:cubicBezTo>
                      <a:pt x="477" y="1492"/>
                      <a:pt x="811" y="789"/>
                      <a:pt x="799" y="63"/>
                    </a:cubicBezTo>
                    <a:cubicBezTo>
                      <a:pt x="799" y="21"/>
                      <a:pt x="769" y="0"/>
                      <a:pt x="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136;p69">
                <a:extLst>
                  <a:ext uri="{FF2B5EF4-FFF2-40B4-BE49-F238E27FC236}">
                    <a16:creationId xmlns="" xmlns:a16="http://schemas.microsoft.com/office/drawing/2014/main" id="{32FB42B1-0BD8-4726-8B7B-BADC923F475E}"/>
                  </a:ext>
                </a:extLst>
              </p:cNvPr>
              <p:cNvSpPr/>
              <p:nvPr/>
            </p:nvSpPr>
            <p:spPr>
              <a:xfrm>
                <a:off x="3803268" y="2955736"/>
                <a:ext cx="19254" cy="7648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002" extrusionOk="0">
                    <a:moveTo>
                      <a:pt x="431" y="1"/>
                    </a:moveTo>
                    <a:cubicBezTo>
                      <a:pt x="405" y="1"/>
                      <a:pt x="380" y="15"/>
                      <a:pt x="370" y="49"/>
                    </a:cubicBezTo>
                    <a:cubicBezTo>
                      <a:pt x="227" y="668"/>
                      <a:pt x="1" y="1311"/>
                      <a:pt x="144" y="1954"/>
                    </a:cubicBezTo>
                    <a:cubicBezTo>
                      <a:pt x="153" y="1987"/>
                      <a:pt x="178" y="2001"/>
                      <a:pt x="202" y="2001"/>
                    </a:cubicBezTo>
                    <a:cubicBezTo>
                      <a:pt x="240" y="2001"/>
                      <a:pt x="277" y="1969"/>
                      <a:pt x="263" y="1918"/>
                    </a:cubicBezTo>
                    <a:cubicBezTo>
                      <a:pt x="132" y="1299"/>
                      <a:pt x="346" y="668"/>
                      <a:pt x="489" y="73"/>
                    </a:cubicBezTo>
                    <a:cubicBezTo>
                      <a:pt x="503" y="31"/>
                      <a:pt x="467" y="1"/>
                      <a:pt x="4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137;p69">
                <a:extLst>
                  <a:ext uri="{FF2B5EF4-FFF2-40B4-BE49-F238E27FC236}">
                    <a16:creationId xmlns="" xmlns:a16="http://schemas.microsoft.com/office/drawing/2014/main" id="{3A7C580B-63A8-4F76-8F26-A44C9FED5C7F}"/>
                  </a:ext>
                </a:extLst>
              </p:cNvPr>
              <p:cNvSpPr/>
              <p:nvPr/>
            </p:nvSpPr>
            <p:spPr>
              <a:xfrm>
                <a:off x="3992872" y="2865079"/>
                <a:ext cx="147347" cy="21852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572" extrusionOk="0">
                    <a:moveTo>
                      <a:pt x="2438" y="1"/>
                    </a:moveTo>
                    <a:cubicBezTo>
                      <a:pt x="1621" y="1"/>
                      <a:pt x="797" y="139"/>
                      <a:pt x="62" y="446"/>
                    </a:cubicBezTo>
                    <a:cubicBezTo>
                      <a:pt x="0" y="477"/>
                      <a:pt x="10" y="571"/>
                      <a:pt x="69" y="571"/>
                    </a:cubicBezTo>
                    <a:cubicBezTo>
                      <a:pt x="78" y="571"/>
                      <a:pt x="87" y="569"/>
                      <a:pt x="98" y="565"/>
                    </a:cubicBezTo>
                    <a:lnTo>
                      <a:pt x="86" y="565"/>
                    </a:lnTo>
                    <a:cubicBezTo>
                      <a:pt x="812" y="259"/>
                      <a:pt x="1622" y="125"/>
                      <a:pt x="2427" y="125"/>
                    </a:cubicBezTo>
                    <a:cubicBezTo>
                      <a:pt x="2876" y="125"/>
                      <a:pt x="3323" y="166"/>
                      <a:pt x="3753" y="243"/>
                    </a:cubicBezTo>
                    <a:cubicBezTo>
                      <a:pt x="3757" y="244"/>
                      <a:pt x="3760" y="244"/>
                      <a:pt x="3763" y="244"/>
                    </a:cubicBezTo>
                    <a:cubicBezTo>
                      <a:pt x="3828" y="244"/>
                      <a:pt x="3857" y="135"/>
                      <a:pt x="3777" y="124"/>
                    </a:cubicBezTo>
                    <a:cubicBezTo>
                      <a:pt x="3344" y="43"/>
                      <a:pt x="2892" y="1"/>
                      <a:pt x="2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138;p69">
                <a:extLst>
                  <a:ext uri="{FF2B5EF4-FFF2-40B4-BE49-F238E27FC236}">
                    <a16:creationId xmlns="" xmlns:a16="http://schemas.microsoft.com/office/drawing/2014/main" id="{C102A223-3B41-45EE-AEDE-FA8FB1F4E029}"/>
                  </a:ext>
                </a:extLst>
              </p:cNvPr>
              <p:cNvSpPr/>
              <p:nvPr/>
            </p:nvSpPr>
            <p:spPr>
              <a:xfrm>
                <a:off x="4047198" y="2886855"/>
                <a:ext cx="11185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2928" h="987" extrusionOk="0">
                    <a:moveTo>
                      <a:pt x="2841" y="0"/>
                    </a:moveTo>
                    <a:cubicBezTo>
                      <a:pt x="2823" y="0"/>
                      <a:pt x="2806" y="9"/>
                      <a:pt x="2796" y="30"/>
                    </a:cubicBezTo>
                    <a:cubicBezTo>
                      <a:pt x="2498" y="435"/>
                      <a:pt x="2022" y="649"/>
                      <a:pt x="1557" y="769"/>
                    </a:cubicBezTo>
                    <a:cubicBezTo>
                      <a:pt x="1301" y="831"/>
                      <a:pt x="1042" y="864"/>
                      <a:pt x="784" y="864"/>
                    </a:cubicBezTo>
                    <a:cubicBezTo>
                      <a:pt x="551" y="864"/>
                      <a:pt x="319" y="837"/>
                      <a:pt x="93" y="780"/>
                    </a:cubicBezTo>
                    <a:cubicBezTo>
                      <a:pt x="89" y="780"/>
                      <a:pt x="86" y="780"/>
                      <a:pt x="82" y="780"/>
                    </a:cubicBezTo>
                    <a:cubicBezTo>
                      <a:pt x="19" y="780"/>
                      <a:pt x="1" y="877"/>
                      <a:pt x="57" y="900"/>
                    </a:cubicBezTo>
                    <a:cubicBezTo>
                      <a:pt x="302" y="956"/>
                      <a:pt x="551" y="986"/>
                      <a:pt x="801" y="986"/>
                    </a:cubicBezTo>
                    <a:cubicBezTo>
                      <a:pt x="1075" y="986"/>
                      <a:pt x="1349" y="950"/>
                      <a:pt x="1617" y="876"/>
                    </a:cubicBezTo>
                    <a:cubicBezTo>
                      <a:pt x="2129" y="769"/>
                      <a:pt x="2581" y="495"/>
                      <a:pt x="2903" y="90"/>
                    </a:cubicBezTo>
                    <a:cubicBezTo>
                      <a:pt x="2928" y="48"/>
                      <a:pt x="2883" y="0"/>
                      <a:pt x="2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139;p69">
                <a:extLst>
                  <a:ext uri="{FF2B5EF4-FFF2-40B4-BE49-F238E27FC236}">
                    <a16:creationId xmlns="" xmlns:a16="http://schemas.microsoft.com/office/drawing/2014/main" id="{29E46E8C-1B51-45C6-91F4-9043AB0711DB}"/>
                  </a:ext>
                </a:extLst>
              </p:cNvPr>
              <p:cNvSpPr/>
              <p:nvPr/>
            </p:nvSpPr>
            <p:spPr>
              <a:xfrm>
                <a:off x="4174377" y="2852892"/>
                <a:ext cx="162017" cy="41908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1097" extrusionOk="0">
                    <a:moveTo>
                      <a:pt x="4149" y="0"/>
                    </a:moveTo>
                    <a:cubicBezTo>
                      <a:pt x="4136" y="0"/>
                      <a:pt x="4123" y="5"/>
                      <a:pt x="4110" y="14"/>
                    </a:cubicBezTo>
                    <a:cubicBezTo>
                      <a:pt x="3389" y="591"/>
                      <a:pt x="2409" y="974"/>
                      <a:pt x="1457" y="974"/>
                    </a:cubicBezTo>
                    <a:cubicBezTo>
                      <a:pt x="994" y="974"/>
                      <a:pt x="538" y="884"/>
                      <a:pt x="122" y="681"/>
                    </a:cubicBezTo>
                    <a:cubicBezTo>
                      <a:pt x="112" y="676"/>
                      <a:pt x="102" y="674"/>
                      <a:pt x="93" y="674"/>
                    </a:cubicBezTo>
                    <a:cubicBezTo>
                      <a:pt x="36" y="674"/>
                      <a:pt x="1" y="758"/>
                      <a:pt x="62" y="788"/>
                    </a:cubicBezTo>
                    <a:cubicBezTo>
                      <a:pt x="502" y="1001"/>
                      <a:pt x="982" y="1096"/>
                      <a:pt x="1466" y="1096"/>
                    </a:cubicBezTo>
                    <a:cubicBezTo>
                      <a:pt x="2449" y="1096"/>
                      <a:pt x="3452" y="704"/>
                      <a:pt x="4193" y="98"/>
                    </a:cubicBezTo>
                    <a:cubicBezTo>
                      <a:pt x="4240" y="60"/>
                      <a:pt x="4198" y="0"/>
                      <a:pt x="4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140;p69">
                <a:extLst>
                  <a:ext uri="{FF2B5EF4-FFF2-40B4-BE49-F238E27FC236}">
                    <a16:creationId xmlns="" xmlns:a16="http://schemas.microsoft.com/office/drawing/2014/main" id="{85213396-0656-475B-84FB-677B9629ABBF}"/>
                  </a:ext>
                </a:extLst>
              </p:cNvPr>
              <p:cNvSpPr/>
              <p:nvPr/>
            </p:nvSpPr>
            <p:spPr>
              <a:xfrm>
                <a:off x="4216669" y="2789741"/>
                <a:ext cx="98028" cy="97646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556" extrusionOk="0">
                    <a:moveTo>
                      <a:pt x="2490" y="1"/>
                    </a:moveTo>
                    <a:cubicBezTo>
                      <a:pt x="2466" y="1"/>
                      <a:pt x="2441" y="15"/>
                      <a:pt x="2432" y="48"/>
                    </a:cubicBezTo>
                    <a:cubicBezTo>
                      <a:pt x="2313" y="608"/>
                      <a:pt x="1920" y="1084"/>
                      <a:pt x="1515" y="1477"/>
                    </a:cubicBezTo>
                    <a:cubicBezTo>
                      <a:pt x="1098" y="1882"/>
                      <a:pt x="598" y="2215"/>
                      <a:pt x="62" y="2441"/>
                    </a:cubicBezTo>
                    <a:cubicBezTo>
                      <a:pt x="0" y="2462"/>
                      <a:pt x="19" y="2555"/>
                      <a:pt x="72" y="2555"/>
                    </a:cubicBezTo>
                    <a:cubicBezTo>
                      <a:pt x="80" y="2555"/>
                      <a:pt x="89" y="2553"/>
                      <a:pt x="98" y="2549"/>
                    </a:cubicBezTo>
                    <a:cubicBezTo>
                      <a:pt x="658" y="2322"/>
                      <a:pt x="1158" y="1989"/>
                      <a:pt x="1598" y="1572"/>
                    </a:cubicBezTo>
                    <a:cubicBezTo>
                      <a:pt x="2027" y="1167"/>
                      <a:pt x="2432" y="679"/>
                      <a:pt x="2551" y="84"/>
                    </a:cubicBezTo>
                    <a:cubicBezTo>
                      <a:pt x="2565" y="34"/>
                      <a:pt x="2527" y="1"/>
                      <a:pt x="24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141;p69">
                <a:extLst>
                  <a:ext uri="{FF2B5EF4-FFF2-40B4-BE49-F238E27FC236}">
                    <a16:creationId xmlns="" xmlns:a16="http://schemas.microsoft.com/office/drawing/2014/main" id="{4DA06B5A-01D7-40F3-B53A-FBB872F1E6A1}"/>
                  </a:ext>
                </a:extLst>
              </p:cNvPr>
              <p:cNvSpPr/>
              <p:nvPr/>
            </p:nvSpPr>
            <p:spPr>
              <a:xfrm>
                <a:off x="4207194" y="2769417"/>
                <a:ext cx="15854" cy="9256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423" extrusionOk="0">
                    <a:moveTo>
                      <a:pt x="288" y="0"/>
                    </a:moveTo>
                    <a:cubicBezTo>
                      <a:pt x="269" y="0"/>
                      <a:pt x="250" y="10"/>
                      <a:pt x="239" y="33"/>
                    </a:cubicBezTo>
                    <a:cubicBezTo>
                      <a:pt x="72" y="402"/>
                      <a:pt x="1" y="806"/>
                      <a:pt x="13" y="1223"/>
                    </a:cubicBezTo>
                    <a:cubicBezTo>
                      <a:pt x="1" y="1628"/>
                      <a:pt x="96" y="2033"/>
                      <a:pt x="275" y="2390"/>
                    </a:cubicBezTo>
                    <a:cubicBezTo>
                      <a:pt x="290" y="2413"/>
                      <a:pt x="311" y="2422"/>
                      <a:pt x="331" y="2422"/>
                    </a:cubicBezTo>
                    <a:cubicBezTo>
                      <a:pt x="375" y="2422"/>
                      <a:pt x="414" y="2379"/>
                      <a:pt x="382" y="2330"/>
                    </a:cubicBezTo>
                    <a:cubicBezTo>
                      <a:pt x="203" y="1985"/>
                      <a:pt x="120" y="1604"/>
                      <a:pt x="132" y="1223"/>
                    </a:cubicBezTo>
                    <a:cubicBezTo>
                      <a:pt x="120" y="830"/>
                      <a:pt x="191" y="449"/>
                      <a:pt x="346" y="92"/>
                    </a:cubicBezTo>
                    <a:cubicBezTo>
                      <a:pt x="370" y="43"/>
                      <a:pt x="328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142;p69">
                <a:extLst>
                  <a:ext uri="{FF2B5EF4-FFF2-40B4-BE49-F238E27FC236}">
                    <a16:creationId xmlns="" xmlns:a16="http://schemas.microsoft.com/office/drawing/2014/main" id="{4FFFED0B-C86D-4AA0-9E0F-000AE8D9310B}"/>
                  </a:ext>
                </a:extLst>
              </p:cNvPr>
              <p:cNvSpPr/>
              <p:nvPr/>
            </p:nvSpPr>
            <p:spPr>
              <a:xfrm>
                <a:off x="4174454" y="2787678"/>
                <a:ext cx="9665" cy="50771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329" extrusionOk="0">
                    <a:moveTo>
                      <a:pt x="120" y="0"/>
                    </a:moveTo>
                    <a:cubicBezTo>
                      <a:pt x="95" y="0"/>
                      <a:pt x="70" y="14"/>
                      <a:pt x="60" y="43"/>
                    </a:cubicBezTo>
                    <a:cubicBezTo>
                      <a:pt x="0" y="459"/>
                      <a:pt x="24" y="876"/>
                      <a:pt x="120" y="1281"/>
                    </a:cubicBezTo>
                    <a:cubicBezTo>
                      <a:pt x="129" y="1314"/>
                      <a:pt x="153" y="1328"/>
                      <a:pt x="178" y="1328"/>
                    </a:cubicBezTo>
                    <a:cubicBezTo>
                      <a:pt x="215" y="1328"/>
                      <a:pt x="253" y="1295"/>
                      <a:pt x="239" y="1245"/>
                    </a:cubicBezTo>
                    <a:cubicBezTo>
                      <a:pt x="143" y="864"/>
                      <a:pt x="120" y="471"/>
                      <a:pt x="179" y="78"/>
                    </a:cubicBezTo>
                    <a:cubicBezTo>
                      <a:pt x="193" y="29"/>
                      <a:pt x="157" y="0"/>
                      <a:pt x="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143;p69">
                <a:extLst>
                  <a:ext uri="{FF2B5EF4-FFF2-40B4-BE49-F238E27FC236}">
                    <a16:creationId xmlns="" xmlns:a16="http://schemas.microsoft.com/office/drawing/2014/main" id="{B77CF173-8119-4D6C-A740-BB22B776BA59}"/>
                  </a:ext>
                </a:extLst>
              </p:cNvPr>
              <p:cNvSpPr/>
              <p:nvPr/>
            </p:nvSpPr>
            <p:spPr>
              <a:xfrm>
                <a:off x="4283601" y="3374487"/>
                <a:ext cx="21432" cy="17764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65" extrusionOk="0">
                    <a:moveTo>
                      <a:pt x="66" y="0"/>
                    </a:moveTo>
                    <a:cubicBezTo>
                      <a:pt x="52" y="0"/>
                      <a:pt x="37" y="6"/>
                      <a:pt x="25" y="18"/>
                    </a:cubicBezTo>
                    <a:cubicBezTo>
                      <a:pt x="1" y="30"/>
                      <a:pt x="1" y="77"/>
                      <a:pt x="25" y="101"/>
                    </a:cubicBezTo>
                    <a:lnTo>
                      <a:pt x="453" y="447"/>
                    </a:lnTo>
                    <a:cubicBezTo>
                      <a:pt x="465" y="458"/>
                      <a:pt x="480" y="464"/>
                      <a:pt x="495" y="464"/>
                    </a:cubicBezTo>
                    <a:cubicBezTo>
                      <a:pt x="510" y="464"/>
                      <a:pt x="525" y="458"/>
                      <a:pt x="537" y="447"/>
                    </a:cubicBezTo>
                    <a:cubicBezTo>
                      <a:pt x="561" y="423"/>
                      <a:pt x="561" y="375"/>
                      <a:pt x="537" y="351"/>
                    </a:cubicBezTo>
                    <a:lnTo>
                      <a:pt x="108" y="18"/>
                    </a:lnTo>
                    <a:cubicBezTo>
                      <a:pt x="96" y="6"/>
                      <a:pt x="81" y="0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144;p69">
                <a:extLst>
                  <a:ext uri="{FF2B5EF4-FFF2-40B4-BE49-F238E27FC236}">
                    <a16:creationId xmlns="" xmlns:a16="http://schemas.microsoft.com/office/drawing/2014/main" id="{9FF06D38-C12B-45FB-853B-E13030D2BC3F}"/>
                  </a:ext>
                </a:extLst>
              </p:cNvPr>
              <p:cNvSpPr/>
              <p:nvPr/>
            </p:nvSpPr>
            <p:spPr>
              <a:xfrm>
                <a:off x="3450419" y="3312062"/>
                <a:ext cx="53942" cy="54133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7" extrusionOk="0">
                    <a:moveTo>
                      <a:pt x="83" y="0"/>
                    </a:moveTo>
                    <a:cubicBezTo>
                      <a:pt x="37" y="0"/>
                      <a:pt x="0" y="59"/>
                      <a:pt x="45" y="104"/>
                    </a:cubicBezTo>
                    <a:cubicBezTo>
                      <a:pt x="462" y="533"/>
                      <a:pt x="795" y="1045"/>
                      <a:pt x="1272" y="1402"/>
                    </a:cubicBezTo>
                    <a:cubicBezTo>
                      <a:pt x="1284" y="1412"/>
                      <a:pt x="1298" y="1416"/>
                      <a:pt x="1312" y="1416"/>
                    </a:cubicBezTo>
                    <a:cubicBezTo>
                      <a:pt x="1364" y="1416"/>
                      <a:pt x="1411" y="1356"/>
                      <a:pt x="1355" y="1319"/>
                    </a:cubicBezTo>
                    <a:cubicBezTo>
                      <a:pt x="879" y="949"/>
                      <a:pt x="545" y="449"/>
                      <a:pt x="129" y="21"/>
                    </a:cubicBezTo>
                    <a:cubicBezTo>
                      <a:pt x="114" y="6"/>
                      <a:pt x="98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145;p69">
                <a:extLst>
                  <a:ext uri="{FF2B5EF4-FFF2-40B4-BE49-F238E27FC236}">
                    <a16:creationId xmlns="" xmlns:a16="http://schemas.microsoft.com/office/drawing/2014/main" id="{ED82E089-CB9F-42CD-81F7-42202B046AE7}"/>
                  </a:ext>
                </a:extLst>
              </p:cNvPr>
              <p:cNvSpPr/>
              <p:nvPr/>
            </p:nvSpPr>
            <p:spPr>
              <a:xfrm>
                <a:off x="3495347" y="3374716"/>
                <a:ext cx="5960" cy="20133"/>
              </a:xfrm>
              <a:custGeom>
                <a:avLst/>
                <a:gdLst/>
                <a:ahLst/>
                <a:cxnLst/>
                <a:rect l="l" t="t" r="r" b="b"/>
                <a:pathLst>
                  <a:path w="156" h="527" extrusionOk="0">
                    <a:moveTo>
                      <a:pt x="108" y="0"/>
                    </a:moveTo>
                    <a:cubicBezTo>
                      <a:pt x="72" y="0"/>
                      <a:pt x="36" y="12"/>
                      <a:pt x="36" y="48"/>
                    </a:cubicBezTo>
                    <a:cubicBezTo>
                      <a:pt x="0" y="179"/>
                      <a:pt x="0" y="321"/>
                      <a:pt x="0" y="464"/>
                    </a:cubicBezTo>
                    <a:cubicBezTo>
                      <a:pt x="0" y="506"/>
                      <a:pt x="33" y="527"/>
                      <a:pt x="64" y="527"/>
                    </a:cubicBezTo>
                    <a:cubicBezTo>
                      <a:pt x="96" y="527"/>
                      <a:pt x="125" y="506"/>
                      <a:pt x="119" y="464"/>
                    </a:cubicBezTo>
                    <a:cubicBezTo>
                      <a:pt x="119" y="333"/>
                      <a:pt x="131" y="202"/>
                      <a:pt x="155" y="83"/>
                    </a:cubicBezTo>
                    <a:cubicBezTo>
                      <a:pt x="155" y="48"/>
                      <a:pt x="143" y="12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146;p69">
                <a:extLst>
                  <a:ext uri="{FF2B5EF4-FFF2-40B4-BE49-F238E27FC236}">
                    <a16:creationId xmlns="" xmlns:a16="http://schemas.microsoft.com/office/drawing/2014/main" id="{F85CFB97-5E1E-40A5-9F8C-E7103D9669B4}"/>
                  </a:ext>
                </a:extLst>
              </p:cNvPr>
              <p:cNvSpPr/>
              <p:nvPr/>
            </p:nvSpPr>
            <p:spPr>
              <a:xfrm>
                <a:off x="3471240" y="3364515"/>
                <a:ext cx="17688" cy="1646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31" extrusionOk="0">
                    <a:moveTo>
                      <a:pt x="69" y="0"/>
                    </a:moveTo>
                    <a:cubicBezTo>
                      <a:pt x="62" y="0"/>
                      <a:pt x="54" y="2"/>
                      <a:pt x="48" y="5"/>
                    </a:cubicBezTo>
                    <a:cubicBezTo>
                      <a:pt x="12" y="29"/>
                      <a:pt x="0" y="65"/>
                      <a:pt x="24" y="100"/>
                    </a:cubicBezTo>
                    <a:lnTo>
                      <a:pt x="12" y="100"/>
                    </a:lnTo>
                    <a:cubicBezTo>
                      <a:pt x="108" y="207"/>
                      <a:pt x="215" y="315"/>
                      <a:pt x="334" y="410"/>
                    </a:cubicBezTo>
                    <a:cubicBezTo>
                      <a:pt x="345" y="424"/>
                      <a:pt x="360" y="430"/>
                      <a:pt x="374" y="430"/>
                    </a:cubicBezTo>
                    <a:cubicBezTo>
                      <a:pt x="418" y="430"/>
                      <a:pt x="462" y="372"/>
                      <a:pt x="417" y="327"/>
                    </a:cubicBezTo>
                    <a:cubicBezTo>
                      <a:pt x="369" y="267"/>
                      <a:pt x="322" y="219"/>
                      <a:pt x="262" y="172"/>
                    </a:cubicBezTo>
                    <a:cubicBezTo>
                      <a:pt x="239" y="148"/>
                      <a:pt x="215" y="124"/>
                      <a:pt x="191" y="100"/>
                    </a:cubicBezTo>
                    <a:lnTo>
                      <a:pt x="155" y="65"/>
                    </a:lnTo>
                    <a:cubicBezTo>
                      <a:pt x="143" y="65"/>
                      <a:pt x="143" y="53"/>
                      <a:pt x="143" y="41"/>
                    </a:cubicBezTo>
                    <a:lnTo>
                      <a:pt x="131" y="29"/>
                    </a:lnTo>
                    <a:cubicBezTo>
                      <a:pt x="114" y="11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147;p69">
                <a:extLst>
                  <a:ext uri="{FF2B5EF4-FFF2-40B4-BE49-F238E27FC236}">
                    <a16:creationId xmlns="" xmlns:a16="http://schemas.microsoft.com/office/drawing/2014/main" id="{47F37C7C-B574-4117-A83F-F38134737DC2}"/>
                  </a:ext>
                </a:extLst>
              </p:cNvPr>
              <p:cNvSpPr/>
              <p:nvPr/>
            </p:nvSpPr>
            <p:spPr>
              <a:xfrm>
                <a:off x="3999672" y="3411659"/>
                <a:ext cx="139325" cy="186199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4874" extrusionOk="0">
                    <a:moveTo>
                      <a:pt x="2649" y="1"/>
                    </a:moveTo>
                    <a:cubicBezTo>
                      <a:pt x="2602" y="1"/>
                      <a:pt x="2563" y="60"/>
                      <a:pt x="2599" y="105"/>
                    </a:cubicBezTo>
                    <a:cubicBezTo>
                      <a:pt x="3647" y="1426"/>
                      <a:pt x="2563" y="3141"/>
                      <a:pt x="1444" y="3986"/>
                    </a:cubicBezTo>
                    <a:cubicBezTo>
                      <a:pt x="1027" y="4307"/>
                      <a:pt x="563" y="4569"/>
                      <a:pt x="63" y="4748"/>
                    </a:cubicBezTo>
                    <a:cubicBezTo>
                      <a:pt x="0" y="4769"/>
                      <a:pt x="20" y="4873"/>
                      <a:pt x="75" y="4873"/>
                    </a:cubicBezTo>
                    <a:cubicBezTo>
                      <a:pt x="82" y="4873"/>
                      <a:pt x="90" y="4871"/>
                      <a:pt x="99" y="4867"/>
                    </a:cubicBezTo>
                    <a:cubicBezTo>
                      <a:pt x="992" y="4546"/>
                      <a:pt x="1777" y="3986"/>
                      <a:pt x="2385" y="3248"/>
                    </a:cubicBezTo>
                    <a:cubicBezTo>
                      <a:pt x="2861" y="2653"/>
                      <a:pt x="3206" y="1879"/>
                      <a:pt x="3135" y="1105"/>
                    </a:cubicBezTo>
                    <a:cubicBezTo>
                      <a:pt x="3099" y="712"/>
                      <a:pt x="2944" y="331"/>
                      <a:pt x="2694" y="21"/>
                    </a:cubicBezTo>
                    <a:cubicBezTo>
                      <a:pt x="2680" y="7"/>
                      <a:pt x="2664" y="1"/>
                      <a:pt x="2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2148;p69">
              <a:extLst>
                <a:ext uri="{FF2B5EF4-FFF2-40B4-BE49-F238E27FC236}">
                  <a16:creationId xmlns="" xmlns:a16="http://schemas.microsoft.com/office/drawing/2014/main" id="{344BF0D6-6CC6-412C-966F-842E7BEFC9A8}"/>
                </a:ext>
              </a:extLst>
            </p:cNvPr>
            <p:cNvGrpSpPr/>
            <p:nvPr/>
          </p:nvGrpSpPr>
          <p:grpSpPr>
            <a:xfrm>
              <a:off x="4463800" y="2505562"/>
              <a:ext cx="1267590" cy="1600342"/>
              <a:chOff x="899451" y="2829855"/>
              <a:chExt cx="1280911" cy="1617160"/>
            </a:xfrm>
          </p:grpSpPr>
          <p:sp>
            <p:nvSpPr>
              <p:cNvPr id="89" name="Google Shape;2149;p69">
                <a:extLst>
                  <a:ext uri="{FF2B5EF4-FFF2-40B4-BE49-F238E27FC236}">
                    <a16:creationId xmlns="" xmlns:a16="http://schemas.microsoft.com/office/drawing/2014/main" id="{B2F93A22-42EB-4054-8F48-8D1B581FC971}"/>
                  </a:ext>
                </a:extLst>
              </p:cNvPr>
              <p:cNvSpPr/>
              <p:nvPr/>
            </p:nvSpPr>
            <p:spPr>
              <a:xfrm>
                <a:off x="1287906" y="3096975"/>
                <a:ext cx="660483" cy="354099"/>
              </a:xfrm>
              <a:custGeom>
                <a:avLst/>
                <a:gdLst/>
                <a:ahLst/>
                <a:cxnLst/>
                <a:rect l="l" t="t" r="r" b="b"/>
                <a:pathLst>
                  <a:path w="17289" h="9269" extrusionOk="0">
                    <a:moveTo>
                      <a:pt x="15079" y="0"/>
                    </a:moveTo>
                    <a:cubicBezTo>
                      <a:pt x="14849" y="0"/>
                      <a:pt x="14577" y="28"/>
                      <a:pt x="14466" y="43"/>
                    </a:cubicBezTo>
                    <a:cubicBezTo>
                      <a:pt x="13824" y="126"/>
                      <a:pt x="13395" y="567"/>
                      <a:pt x="12859" y="900"/>
                    </a:cubicBezTo>
                    <a:cubicBezTo>
                      <a:pt x="11669" y="1626"/>
                      <a:pt x="10430" y="2305"/>
                      <a:pt x="9263" y="3091"/>
                    </a:cubicBezTo>
                    <a:cubicBezTo>
                      <a:pt x="7335" y="4377"/>
                      <a:pt x="5394" y="4758"/>
                      <a:pt x="3394" y="5865"/>
                    </a:cubicBezTo>
                    <a:cubicBezTo>
                      <a:pt x="2358" y="6437"/>
                      <a:pt x="881" y="7330"/>
                      <a:pt x="0" y="8139"/>
                    </a:cubicBezTo>
                    <a:cubicBezTo>
                      <a:pt x="203" y="9028"/>
                      <a:pt x="1411" y="9268"/>
                      <a:pt x="2395" y="9268"/>
                    </a:cubicBezTo>
                    <a:cubicBezTo>
                      <a:pt x="2914" y="9268"/>
                      <a:pt x="3370" y="9201"/>
                      <a:pt x="3584" y="9127"/>
                    </a:cubicBezTo>
                    <a:cubicBezTo>
                      <a:pt x="4322" y="8889"/>
                      <a:pt x="5084" y="8377"/>
                      <a:pt x="5775" y="8020"/>
                    </a:cubicBezTo>
                    <a:cubicBezTo>
                      <a:pt x="6358" y="7711"/>
                      <a:pt x="6918" y="7341"/>
                      <a:pt x="7442" y="6937"/>
                    </a:cubicBezTo>
                    <a:cubicBezTo>
                      <a:pt x="8240" y="6341"/>
                      <a:pt x="9192" y="5937"/>
                      <a:pt x="10037" y="5401"/>
                    </a:cubicBezTo>
                    <a:cubicBezTo>
                      <a:pt x="10764" y="4948"/>
                      <a:pt x="11466" y="4472"/>
                      <a:pt x="12204" y="4020"/>
                    </a:cubicBezTo>
                    <a:cubicBezTo>
                      <a:pt x="12633" y="3770"/>
                      <a:pt x="13181" y="3341"/>
                      <a:pt x="13645" y="3258"/>
                    </a:cubicBezTo>
                    <a:cubicBezTo>
                      <a:pt x="14169" y="3150"/>
                      <a:pt x="14740" y="3234"/>
                      <a:pt x="15288" y="3162"/>
                    </a:cubicBezTo>
                    <a:cubicBezTo>
                      <a:pt x="15836" y="3091"/>
                      <a:pt x="16217" y="2877"/>
                      <a:pt x="16645" y="2519"/>
                    </a:cubicBezTo>
                    <a:cubicBezTo>
                      <a:pt x="16907" y="2305"/>
                      <a:pt x="16872" y="2222"/>
                      <a:pt x="16955" y="1972"/>
                    </a:cubicBezTo>
                    <a:cubicBezTo>
                      <a:pt x="17026" y="1793"/>
                      <a:pt x="17264" y="1769"/>
                      <a:pt x="17014" y="1496"/>
                    </a:cubicBezTo>
                    <a:cubicBezTo>
                      <a:pt x="17276" y="1388"/>
                      <a:pt x="17288" y="1126"/>
                      <a:pt x="17074" y="984"/>
                    </a:cubicBezTo>
                    <a:cubicBezTo>
                      <a:pt x="17038" y="960"/>
                      <a:pt x="16975" y="952"/>
                      <a:pt x="16901" y="952"/>
                    </a:cubicBezTo>
                    <a:cubicBezTo>
                      <a:pt x="16754" y="952"/>
                      <a:pt x="16566" y="984"/>
                      <a:pt x="16479" y="984"/>
                    </a:cubicBezTo>
                    <a:cubicBezTo>
                      <a:pt x="16283" y="984"/>
                      <a:pt x="16079" y="992"/>
                      <a:pt x="15877" y="992"/>
                    </a:cubicBezTo>
                    <a:cubicBezTo>
                      <a:pt x="15600" y="992"/>
                      <a:pt x="15327" y="976"/>
                      <a:pt x="15086" y="900"/>
                    </a:cubicBezTo>
                    <a:cubicBezTo>
                      <a:pt x="15228" y="603"/>
                      <a:pt x="15919" y="293"/>
                      <a:pt x="15407" y="43"/>
                    </a:cubicBezTo>
                    <a:cubicBezTo>
                      <a:pt x="15348" y="11"/>
                      <a:pt x="15222" y="0"/>
                      <a:pt x="15079" y="0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50;p69">
                <a:extLst>
                  <a:ext uri="{FF2B5EF4-FFF2-40B4-BE49-F238E27FC236}">
                    <a16:creationId xmlns="" xmlns:a16="http://schemas.microsoft.com/office/drawing/2014/main" id="{1B58B738-2BB0-4BA1-898D-010CD85D56E4}"/>
                  </a:ext>
                </a:extLst>
              </p:cNvPr>
              <p:cNvSpPr/>
              <p:nvPr/>
            </p:nvSpPr>
            <p:spPr>
              <a:xfrm>
                <a:off x="1281984" y="3321460"/>
                <a:ext cx="250647" cy="1570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4111" extrusionOk="0">
                    <a:moveTo>
                      <a:pt x="3076" y="1"/>
                    </a:moveTo>
                    <a:cubicBezTo>
                      <a:pt x="2390" y="1"/>
                      <a:pt x="392" y="1517"/>
                      <a:pt x="1" y="2561"/>
                    </a:cubicBezTo>
                    <a:cubicBezTo>
                      <a:pt x="1042" y="3833"/>
                      <a:pt x="2009" y="4110"/>
                      <a:pt x="2754" y="4110"/>
                    </a:cubicBezTo>
                    <a:cubicBezTo>
                      <a:pt x="3201" y="4110"/>
                      <a:pt x="3568" y="4010"/>
                      <a:pt x="3823" y="3966"/>
                    </a:cubicBezTo>
                    <a:cubicBezTo>
                      <a:pt x="4680" y="3811"/>
                      <a:pt x="5585" y="3728"/>
                      <a:pt x="6418" y="3490"/>
                    </a:cubicBezTo>
                    <a:cubicBezTo>
                      <a:pt x="6561" y="2656"/>
                      <a:pt x="6370" y="1227"/>
                      <a:pt x="5751" y="763"/>
                    </a:cubicBezTo>
                    <a:cubicBezTo>
                      <a:pt x="5227" y="370"/>
                      <a:pt x="3727" y="13"/>
                      <a:pt x="3084" y="1"/>
                    </a:cubicBezTo>
                    <a:cubicBezTo>
                      <a:pt x="3082" y="1"/>
                      <a:pt x="3079" y="1"/>
                      <a:pt x="30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51;p69">
                <a:extLst>
                  <a:ext uri="{FF2B5EF4-FFF2-40B4-BE49-F238E27FC236}">
                    <a16:creationId xmlns="" xmlns:a16="http://schemas.microsoft.com/office/drawing/2014/main" id="{40BA0661-74AC-4945-BEB3-8885BB8E3834}"/>
                  </a:ext>
                </a:extLst>
              </p:cNvPr>
              <p:cNvSpPr/>
              <p:nvPr/>
            </p:nvSpPr>
            <p:spPr>
              <a:xfrm>
                <a:off x="1513956" y="3192293"/>
                <a:ext cx="222453" cy="175235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587" extrusionOk="0">
                    <a:moveTo>
                      <a:pt x="465" y="1"/>
                    </a:moveTo>
                    <a:lnTo>
                      <a:pt x="1" y="1334"/>
                    </a:lnTo>
                    <a:lnTo>
                      <a:pt x="215" y="1632"/>
                    </a:lnTo>
                    <a:cubicBezTo>
                      <a:pt x="572" y="2227"/>
                      <a:pt x="1680" y="3096"/>
                      <a:pt x="2001" y="3346"/>
                    </a:cubicBezTo>
                    <a:cubicBezTo>
                      <a:pt x="3430" y="4430"/>
                      <a:pt x="3989" y="4537"/>
                      <a:pt x="4239" y="4537"/>
                    </a:cubicBezTo>
                    <a:cubicBezTo>
                      <a:pt x="4323" y="4561"/>
                      <a:pt x="4394" y="4573"/>
                      <a:pt x="4478" y="4585"/>
                    </a:cubicBezTo>
                    <a:cubicBezTo>
                      <a:pt x="4499" y="4586"/>
                      <a:pt x="4521" y="4586"/>
                      <a:pt x="4542" y="4586"/>
                    </a:cubicBezTo>
                    <a:cubicBezTo>
                      <a:pt x="4948" y="4586"/>
                      <a:pt x="5334" y="4375"/>
                      <a:pt x="5537" y="4025"/>
                    </a:cubicBezTo>
                    <a:cubicBezTo>
                      <a:pt x="5668" y="3811"/>
                      <a:pt x="5823" y="3370"/>
                      <a:pt x="5466" y="2751"/>
                    </a:cubicBezTo>
                    <a:cubicBezTo>
                      <a:pt x="4918" y="1798"/>
                      <a:pt x="2620" y="1"/>
                      <a:pt x="1132" y="1"/>
                    </a:cubicBezTo>
                    <a:close/>
                  </a:path>
                </a:pathLst>
              </a:custGeom>
              <a:solidFill>
                <a:srgbClr val="47C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52;p69">
                <a:extLst>
                  <a:ext uri="{FF2B5EF4-FFF2-40B4-BE49-F238E27FC236}">
                    <a16:creationId xmlns="" xmlns:a16="http://schemas.microsoft.com/office/drawing/2014/main" id="{691BC5CA-EE04-421A-8A83-A03D476D2976}"/>
                  </a:ext>
                </a:extLst>
              </p:cNvPr>
              <p:cNvSpPr/>
              <p:nvPr/>
            </p:nvSpPr>
            <p:spPr>
              <a:xfrm>
                <a:off x="1552618" y="3222321"/>
                <a:ext cx="180965" cy="107922"/>
              </a:xfrm>
              <a:custGeom>
                <a:avLst/>
                <a:gdLst/>
                <a:ahLst/>
                <a:cxnLst/>
                <a:rect l="l" t="t" r="r" b="b"/>
                <a:pathLst>
                  <a:path w="4737" h="2825" extrusionOk="0">
                    <a:moveTo>
                      <a:pt x="120" y="0"/>
                    </a:moveTo>
                    <a:lnTo>
                      <a:pt x="1" y="370"/>
                    </a:lnTo>
                    <a:cubicBezTo>
                      <a:pt x="358" y="977"/>
                      <a:pt x="2680" y="2810"/>
                      <a:pt x="3287" y="2810"/>
                    </a:cubicBezTo>
                    <a:cubicBezTo>
                      <a:pt x="3354" y="2820"/>
                      <a:pt x="3414" y="2825"/>
                      <a:pt x="3466" y="2825"/>
                    </a:cubicBezTo>
                    <a:cubicBezTo>
                      <a:pt x="4736" y="2825"/>
                      <a:pt x="1527" y="0"/>
                      <a:pt x="120" y="0"/>
                    </a:cubicBezTo>
                    <a:close/>
                  </a:path>
                </a:pathLst>
              </a:custGeom>
              <a:solidFill>
                <a:srgbClr val="81C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53;p69">
                <a:extLst>
                  <a:ext uri="{FF2B5EF4-FFF2-40B4-BE49-F238E27FC236}">
                    <a16:creationId xmlns="" xmlns:a16="http://schemas.microsoft.com/office/drawing/2014/main" id="{0F6B2815-E75E-4F0D-8A8B-0937EFB62C38}"/>
                  </a:ext>
                </a:extLst>
              </p:cNvPr>
              <p:cNvSpPr/>
              <p:nvPr/>
            </p:nvSpPr>
            <p:spPr>
              <a:xfrm>
                <a:off x="1584022" y="3343771"/>
                <a:ext cx="123279" cy="102841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692" extrusionOk="0">
                    <a:moveTo>
                      <a:pt x="1465" y="893"/>
                    </a:moveTo>
                    <a:lnTo>
                      <a:pt x="1417" y="1001"/>
                    </a:lnTo>
                    <a:lnTo>
                      <a:pt x="1367" y="1001"/>
                    </a:lnTo>
                    <a:cubicBezTo>
                      <a:pt x="1399" y="959"/>
                      <a:pt x="1432" y="926"/>
                      <a:pt x="1465" y="893"/>
                    </a:cubicBezTo>
                    <a:close/>
                    <a:moveTo>
                      <a:pt x="1643" y="858"/>
                    </a:moveTo>
                    <a:cubicBezTo>
                      <a:pt x="1751" y="881"/>
                      <a:pt x="1846" y="953"/>
                      <a:pt x="1893" y="1048"/>
                    </a:cubicBezTo>
                    <a:lnTo>
                      <a:pt x="1703" y="1036"/>
                    </a:lnTo>
                    <a:lnTo>
                      <a:pt x="1620" y="858"/>
                    </a:lnTo>
                    <a:close/>
                    <a:moveTo>
                      <a:pt x="1310" y="0"/>
                    </a:moveTo>
                    <a:cubicBezTo>
                      <a:pt x="1060" y="0"/>
                      <a:pt x="822" y="48"/>
                      <a:pt x="596" y="155"/>
                    </a:cubicBezTo>
                    <a:lnTo>
                      <a:pt x="131" y="381"/>
                    </a:lnTo>
                    <a:lnTo>
                      <a:pt x="96" y="893"/>
                    </a:lnTo>
                    <a:cubicBezTo>
                      <a:pt x="0" y="1941"/>
                      <a:pt x="643" y="2536"/>
                      <a:pt x="1310" y="2667"/>
                    </a:cubicBezTo>
                    <a:cubicBezTo>
                      <a:pt x="1417" y="2679"/>
                      <a:pt x="1512" y="2691"/>
                      <a:pt x="1620" y="2691"/>
                    </a:cubicBezTo>
                    <a:cubicBezTo>
                      <a:pt x="2251" y="2691"/>
                      <a:pt x="2822" y="2322"/>
                      <a:pt x="2989" y="1774"/>
                    </a:cubicBezTo>
                    <a:cubicBezTo>
                      <a:pt x="3072" y="1512"/>
                      <a:pt x="3227" y="620"/>
                      <a:pt x="1858" y="24"/>
                    </a:cubicBezTo>
                    <a:lnTo>
                      <a:pt x="1548" y="727"/>
                    </a:lnTo>
                    <a:lnTo>
                      <a:pt x="1203" y="36"/>
                    </a:lnTo>
                    <a:cubicBezTo>
                      <a:pt x="1251" y="24"/>
                      <a:pt x="1298" y="12"/>
                      <a:pt x="1346" y="0"/>
                    </a:cubicBezTo>
                    <a:close/>
                  </a:path>
                </a:pathLst>
              </a:custGeom>
              <a:solidFill>
                <a:srgbClr val="47C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54;p69">
                <a:extLst>
                  <a:ext uri="{FF2B5EF4-FFF2-40B4-BE49-F238E27FC236}">
                    <a16:creationId xmlns="" xmlns:a16="http://schemas.microsoft.com/office/drawing/2014/main" id="{E6199DFB-7C25-434E-B682-6F89914D1BE7}"/>
                  </a:ext>
                </a:extLst>
              </p:cNvPr>
              <p:cNvSpPr/>
              <p:nvPr/>
            </p:nvSpPr>
            <p:spPr>
              <a:xfrm>
                <a:off x="1620391" y="3376511"/>
                <a:ext cx="59137" cy="35146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920" extrusionOk="0">
                    <a:moveTo>
                      <a:pt x="537" y="1"/>
                    </a:moveTo>
                    <a:cubicBezTo>
                      <a:pt x="558" y="10"/>
                      <a:pt x="580" y="19"/>
                      <a:pt x="600" y="28"/>
                    </a:cubicBezTo>
                    <a:lnTo>
                      <a:pt x="600" y="28"/>
                    </a:lnTo>
                    <a:cubicBezTo>
                      <a:pt x="622" y="21"/>
                      <a:pt x="644" y="12"/>
                      <a:pt x="668" y="1"/>
                    </a:cubicBezTo>
                    <a:close/>
                    <a:moveTo>
                      <a:pt x="600" y="28"/>
                    </a:moveTo>
                    <a:cubicBezTo>
                      <a:pt x="508" y="60"/>
                      <a:pt x="433" y="60"/>
                      <a:pt x="358" y="60"/>
                    </a:cubicBezTo>
                    <a:cubicBezTo>
                      <a:pt x="266" y="60"/>
                      <a:pt x="173" y="60"/>
                      <a:pt x="48" y="120"/>
                    </a:cubicBezTo>
                    <a:cubicBezTo>
                      <a:pt x="1" y="705"/>
                      <a:pt x="343" y="920"/>
                      <a:pt x="662" y="920"/>
                    </a:cubicBezTo>
                    <a:cubicBezTo>
                      <a:pt x="1131" y="920"/>
                      <a:pt x="1548" y="457"/>
                      <a:pt x="600" y="28"/>
                    </a:cubicBezTo>
                    <a:close/>
                  </a:path>
                </a:pathLst>
              </a:custGeom>
              <a:solidFill>
                <a:srgbClr val="81C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55;p69">
                <a:extLst>
                  <a:ext uri="{FF2B5EF4-FFF2-40B4-BE49-F238E27FC236}">
                    <a16:creationId xmlns="" xmlns:a16="http://schemas.microsoft.com/office/drawing/2014/main" id="{C35D2700-73D2-42A8-B1B1-46B6A4F67CB0}"/>
                  </a:ext>
                </a:extLst>
              </p:cNvPr>
              <p:cNvSpPr/>
              <p:nvPr/>
            </p:nvSpPr>
            <p:spPr>
              <a:xfrm>
                <a:off x="1553535" y="4072468"/>
                <a:ext cx="306613" cy="265737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6956" extrusionOk="0">
                    <a:moveTo>
                      <a:pt x="2596" y="0"/>
                    </a:moveTo>
                    <a:cubicBezTo>
                      <a:pt x="2132" y="1131"/>
                      <a:pt x="2084" y="2417"/>
                      <a:pt x="1548" y="3560"/>
                    </a:cubicBezTo>
                    <a:cubicBezTo>
                      <a:pt x="1096" y="4536"/>
                      <a:pt x="739" y="5322"/>
                      <a:pt x="1" y="6025"/>
                    </a:cubicBezTo>
                    <a:cubicBezTo>
                      <a:pt x="1263" y="6215"/>
                      <a:pt x="2513" y="6394"/>
                      <a:pt x="3001" y="6477"/>
                    </a:cubicBezTo>
                    <a:cubicBezTo>
                      <a:pt x="3822" y="6604"/>
                      <a:pt x="4948" y="6955"/>
                      <a:pt x="5960" y="6955"/>
                    </a:cubicBezTo>
                    <a:cubicBezTo>
                      <a:pt x="6473" y="6955"/>
                      <a:pt x="6958" y="6865"/>
                      <a:pt x="7359" y="6608"/>
                    </a:cubicBezTo>
                    <a:cubicBezTo>
                      <a:pt x="7847" y="6287"/>
                      <a:pt x="8025" y="5691"/>
                      <a:pt x="7942" y="5132"/>
                    </a:cubicBezTo>
                    <a:cubicBezTo>
                      <a:pt x="7668" y="3155"/>
                      <a:pt x="4823" y="1858"/>
                      <a:pt x="3465" y="679"/>
                    </a:cubicBezTo>
                    <a:cubicBezTo>
                      <a:pt x="3180" y="441"/>
                      <a:pt x="2882" y="238"/>
                      <a:pt x="2596" y="0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56;p69">
                <a:extLst>
                  <a:ext uri="{FF2B5EF4-FFF2-40B4-BE49-F238E27FC236}">
                    <a16:creationId xmlns="" xmlns:a16="http://schemas.microsoft.com/office/drawing/2014/main" id="{8DA66933-32B3-4B99-8788-D6DC5E39100F}"/>
                  </a:ext>
                </a:extLst>
              </p:cNvPr>
              <p:cNvSpPr/>
              <p:nvPr/>
            </p:nvSpPr>
            <p:spPr>
              <a:xfrm>
                <a:off x="1503947" y="4031513"/>
                <a:ext cx="149677" cy="271123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7097" extrusionOk="0">
                    <a:moveTo>
                      <a:pt x="2775" y="1"/>
                    </a:moveTo>
                    <a:cubicBezTo>
                      <a:pt x="2513" y="2513"/>
                      <a:pt x="1501" y="4858"/>
                      <a:pt x="1" y="6918"/>
                    </a:cubicBezTo>
                    <a:lnTo>
                      <a:pt x="1299" y="7097"/>
                    </a:lnTo>
                    <a:cubicBezTo>
                      <a:pt x="2049" y="6394"/>
                      <a:pt x="2680" y="5549"/>
                      <a:pt x="3120" y="4608"/>
                    </a:cubicBezTo>
                    <a:cubicBezTo>
                      <a:pt x="3644" y="3418"/>
                      <a:pt x="3918" y="2132"/>
                      <a:pt x="3894" y="834"/>
                    </a:cubicBezTo>
                    <a:cubicBezTo>
                      <a:pt x="3525" y="524"/>
                      <a:pt x="3144" y="310"/>
                      <a:pt x="27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57;p69">
                <a:extLst>
                  <a:ext uri="{FF2B5EF4-FFF2-40B4-BE49-F238E27FC236}">
                    <a16:creationId xmlns="" xmlns:a16="http://schemas.microsoft.com/office/drawing/2014/main" id="{79BF75C8-898C-4E11-9E98-445D75B72103}"/>
                  </a:ext>
                </a:extLst>
              </p:cNvPr>
              <p:cNvSpPr/>
              <p:nvPr/>
            </p:nvSpPr>
            <p:spPr>
              <a:xfrm>
                <a:off x="998628" y="3848862"/>
                <a:ext cx="611316" cy="446969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11700" extrusionOk="0">
                    <a:moveTo>
                      <a:pt x="5180" y="0"/>
                    </a:moveTo>
                    <a:cubicBezTo>
                      <a:pt x="4478" y="0"/>
                      <a:pt x="3756" y="94"/>
                      <a:pt x="3179" y="460"/>
                    </a:cubicBezTo>
                    <a:cubicBezTo>
                      <a:pt x="2155" y="1103"/>
                      <a:pt x="1679" y="2162"/>
                      <a:pt x="1203" y="3234"/>
                    </a:cubicBezTo>
                    <a:cubicBezTo>
                      <a:pt x="310" y="5246"/>
                      <a:pt x="0" y="8806"/>
                      <a:pt x="2346" y="10104"/>
                    </a:cubicBezTo>
                    <a:cubicBezTo>
                      <a:pt x="3977" y="11009"/>
                      <a:pt x="5501" y="10425"/>
                      <a:pt x="7239" y="10913"/>
                    </a:cubicBezTo>
                    <a:cubicBezTo>
                      <a:pt x="8608" y="11306"/>
                      <a:pt x="9954" y="11259"/>
                      <a:pt x="11359" y="11437"/>
                    </a:cubicBezTo>
                    <a:cubicBezTo>
                      <a:pt x="11716" y="11485"/>
                      <a:pt x="12418" y="11580"/>
                      <a:pt x="13228" y="11699"/>
                    </a:cubicBezTo>
                    <a:cubicBezTo>
                      <a:pt x="14728" y="9639"/>
                      <a:pt x="15740" y="7294"/>
                      <a:pt x="16002" y="4782"/>
                    </a:cubicBezTo>
                    <a:cubicBezTo>
                      <a:pt x="15026" y="3972"/>
                      <a:pt x="14026" y="3174"/>
                      <a:pt x="12990" y="2448"/>
                    </a:cubicBezTo>
                    <a:cubicBezTo>
                      <a:pt x="11930" y="1698"/>
                      <a:pt x="10799" y="1019"/>
                      <a:pt x="9573" y="591"/>
                    </a:cubicBezTo>
                    <a:cubicBezTo>
                      <a:pt x="8465" y="198"/>
                      <a:pt x="7287" y="138"/>
                      <a:pt x="6132" y="43"/>
                    </a:cubicBezTo>
                    <a:cubicBezTo>
                      <a:pt x="5830" y="20"/>
                      <a:pt x="5507" y="0"/>
                      <a:pt x="5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58;p69">
                <a:extLst>
                  <a:ext uri="{FF2B5EF4-FFF2-40B4-BE49-F238E27FC236}">
                    <a16:creationId xmlns="" xmlns:a16="http://schemas.microsoft.com/office/drawing/2014/main" id="{221DCC4C-AE4A-41B8-89DE-82EF14954B3E}"/>
                  </a:ext>
                </a:extLst>
              </p:cNvPr>
              <p:cNvSpPr/>
              <p:nvPr/>
            </p:nvSpPr>
            <p:spPr>
              <a:xfrm>
                <a:off x="1046841" y="4236056"/>
                <a:ext cx="258822" cy="152543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3993" extrusionOk="0">
                    <a:moveTo>
                      <a:pt x="5721" y="0"/>
                    </a:moveTo>
                    <a:cubicBezTo>
                      <a:pt x="5391" y="0"/>
                      <a:pt x="4978" y="388"/>
                      <a:pt x="4251" y="600"/>
                    </a:cubicBezTo>
                    <a:cubicBezTo>
                      <a:pt x="3997" y="674"/>
                      <a:pt x="3678" y="690"/>
                      <a:pt x="3337" y="690"/>
                    </a:cubicBezTo>
                    <a:cubicBezTo>
                      <a:pt x="3088" y="690"/>
                      <a:pt x="2827" y="682"/>
                      <a:pt x="2571" y="682"/>
                    </a:cubicBezTo>
                    <a:cubicBezTo>
                      <a:pt x="1946" y="682"/>
                      <a:pt x="1350" y="732"/>
                      <a:pt x="1024" y="1076"/>
                    </a:cubicBezTo>
                    <a:cubicBezTo>
                      <a:pt x="202" y="3957"/>
                      <a:pt x="0" y="3910"/>
                      <a:pt x="167" y="3993"/>
                    </a:cubicBezTo>
                    <a:cubicBezTo>
                      <a:pt x="1107" y="3945"/>
                      <a:pt x="1977" y="3493"/>
                      <a:pt x="2905" y="3386"/>
                    </a:cubicBezTo>
                    <a:cubicBezTo>
                      <a:pt x="3086" y="3362"/>
                      <a:pt x="3276" y="3355"/>
                      <a:pt x="3471" y="3355"/>
                    </a:cubicBezTo>
                    <a:cubicBezTo>
                      <a:pt x="3783" y="3355"/>
                      <a:pt x="4107" y="3373"/>
                      <a:pt x="4425" y="3373"/>
                    </a:cubicBezTo>
                    <a:cubicBezTo>
                      <a:pt x="4804" y="3373"/>
                      <a:pt x="5174" y="3347"/>
                      <a:pt x="5501" y="3231"/>
                    </a:cubicBezTo>
                    <a:cubicBezTo>
                      <a:pt x="6632" y="2838"/>
                      <a:pt x="6775" y="1755"/>
                      <a:pt x="6358" y="731"/>
                    </a:cubicBezTo>
                    <a:cubicBezTo>
                      <a:pt x="6135" y="183"/>
                      <a:pt x="5948" y="0"/>
                      <a:pt x="5721" y="0"/>
                    </a:cubicBezTo>
                    <a:close/>
                  </a:path>
                </a:pathLst>
              </a:custGeom>
              <a:solidFill>
                <a:srgbClr val="FDFF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59;p69">
                <a:extLst>
                  <a:ext uri="{FF2B5EF4-FFF2-40B4-BE49-F238E27FC236}">
                    <a16:creationId xmlns="" xmlns:a16="http://schemas.microsoft.com/office/drawing/2014/main" id="{227D188B-FF40-48DA-BEB6-BC0E5DAA4B2F}"/>
                  </a:ext>
                </a:extLst>
              </p:cNvPr>
              <p:cNvSpPr/>
              <p:nvPr/>
            </p:nvSpPr>
            <p:spPr>
              <a:xfrm>
                <a:off x="934943" y="4203010"/>
                <a:ext cx="167862" cy="221880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5808" extrusionOk="0">
                    <a:moveTo>
                      <a:pt x="3763" y="0"/>
                    </a:moveTo>
                    <a:lnTo>
                      <a:pt x="3763" y="0"/>
                    </a:lnTo>
                    <a:cubicBezTo>
                      <a:pt x="3786" y="72"/>
                      <a:pt x="3810" y="143"/>
                      <a:pt x="3822" y="215"/>
                    </a:cubicBezTo>
                    <a:cubicBezTo>
                      <a:pt x="3893" y="798"/>
                      <a:pt x="3536" y="1405"/>
                      <a:pt x="3298" y="1917"/>
                    </a:cubicBezTo>
                    <a:cubicBezTo>
                      <a:pt x="2762" y="3096"/>
                      <a:pt x="2108" y="4417"/>
                      <a:pt x="1072" y="5215"/>
                    </a:cubicBezTo>
                    <a:cubicBezTo>
                      <a:pt x="750" y="5441"/>
                      <a:pt x="381" y="5608"/>
                      <a:pt x="0" y="5691"/>
                    </a:cubicBezTo>
                    <a:cubicBezTo>
                      <a:pt x="157" y="5772"/>
                      <a:pt x="321" y="5807"/>
                      <a:pt x="488" y="5807"/>
                    </a:cubicBezTo>
                    <a:cubicBezTo>
                      <a:pt x="888" y="5807"/>
                      <a:pt x="1307" y="5603"/>
                      <a:pt x="1703" y="5334"/>
                    </a:cubicBezTo>
                    <a:cubicBezTo>
                      <a:pt x="2655" y="4525"/>
                      <a:pt x="3274" y="3274"/>
                      <a:pt x="3786" y="2167"/>
                    </a:cubicBezTo>
                    <a:cubicBezTo>
                      <a:pt x="4024" y="1655"/>
                      <a:pt x="4394" y="1048"/>
                      <a:pt x="4310" y="465"/>
                    </a:cubicBezTo>
                    <a:cubicBezTo>
                      <a:pt x="4298" y="417"/>
                      <a:pt x="4286" y="369"/>
                      <a:pt x="4286" y="334"/>
                    </a:cubicBezTo>
                    <a:cubicBezTo>
                      <a:pt x="4132" y="191"/>
                      <a:pt x="3953" y="72"/>
                      <a:pt x="37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60;p69">
                <a:extLst>
                  <a:ext uri="{FF2B5EF4-FFF2-40B4-BE49-F238E27FC236}">
                    <a16:creationId xmlns="" xmlns:a16="http://schemas.microsoft.com/office/drawing/2014/main" id="{4F2C6816-193F-43CA-BE5E-2A8E81996BEB}"/>
                  </a:ext>
                </a:extLst>
              </p:cNvPr>
              <p:cNvSpPr/>
              <p:nvPr/>
            </p:nvSpPr>
            <p:spPr>
              <a:xfrm>
                <a:off x="999965" y="4215731"/>
                <a:ext cx="139668" cy="191089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5002" extrusionOk="0">
                    <a:moveTo>
                      <a:pt x="2584" y="1"/>
                    </a:moveTo>
                    <a:cubicBezTo>
                      <a:pt x="2584" y="36"/>
                      <a:pt x="2596" y="84"/>
                      <a:pt x="2608" y="132"/>
                    </a:cubicBezTo>
                    <a:cubicBezTo>
                      <a:pt x="2680" y="715"/>
                      <a:pt x="2322" y="1322"/>
                      <a:pt x="2084" y="1834"/>
                    </a:cubicBezTo>
                    <a:cubicBezTo>
                      <a:pt x="1584" y="2941"/>
                      <a:pt x="953" y="4192"/>
                      <a:pt x="1" y="5001"/>
                    </a:cubicBezTo>
                    <a:cubicBezTo>
                      <a:pt x="144" y="4894"/>
                      <a:pt x="298" y="4787"/>
                      <a:pt x="429" y="4680"/>
                    </a:cubicBezTo>
                    <a:cubicBezTo>
                      <a:pt x="1001" y="4215"/>
                      <a:pt x="1394" y="3680"/>
                      <a:pt x="1799" y="3096"/>
                    </a:cubicBezTo>
                    <a:cubicBezTo>
                      <a:pt x="2287" y="2406"/>
                      <a:pt x="3013" y="2072"/>
                      <a:pt x="3656" y="1251"/>
                    </a:cubicBezTo>
                    <a:cubicBezTo>
                      <a:pt x="3632" y="870"/>
                      <a:pt x="2930" y="382"/>
                      <a:pt x="2680" y="96"/>
                    </a:cubicBezTo>
                    <a:cubicBezTo>
                      <a:pt x="2644" y="60"/>
                      <a:pt x="2620" y="36"/>
                      <a:pt x="25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61;p69">
                <a:extLst>
                  <a:ext uri="{FF2B5EF4-FFF2-40B4-BE49-F238E27FC236}">
                    <a16:creationId xmlns="" xmlns:a16="http://schemas.microsoft.com/office/drawing/2014/main" id="{A6D2DD89-42C1-47C4-9604-971E5D50FC34}"/>
                  </a:ext>
                </a:extLst>
              </p:cNvPr>
              <p:cNvSpPr/>
              <p:nvPr/>
            </p:nvSpPr>
            <p:spPr>
              <a:xfrm>
                <a:off x="899451" y="4197928"/>
                <a:ext cx="184709" cy="222530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5825" extrusionOk="0">
                    <a:moveTo>
                      <a:pt x="3904" y="0"/>
                    </a:moveTo>
                    <a:cubicBezTo>
                      <a:pt x="2736" y="0"/>
                      <a:pt x="1940" y="1192"/>
                      <a:pt x="1405" y="2134"/>
                    </a:cubicBezTo>
                    <a:cubicBezTo>
                      <a:pt x="1096" y="2669"/>
                      <a:pt x="893" y="3253"/>
                      <a:pt x="596" y="3812"/>
                    </a:cubicBezTo>
                    <a:cubicBezTo>
                      <a:pt x="298" y="4372"/>
                      <a:pt x="0" y="4717"/>
                      <a:pt x="381" y="5301"/>
                    </a:cubicBezTo>
                    <a:cubicBezTo>
                      <a:pt x="512" y="5527"/>
                      <a:pt x="703" y="5705"/>
                      <a:pt x="929" y="5824"/>
                    </a:cubicBezTo>
                    <a:cubicBezTo>
                      <a:pt x="1310" y="5741"/>
                      <a:pt x="1679" y="5574"/>
                      <a:pt x="2001" y="5348"/>
                    </a:cubicBezTo>
                    <a:cubicBezTo>
                      <a:pt x="3037" y="4550"/>
                      <a:pt x="3691" y="3229"/>
                      <a:pt x="4227" y="2050"/>
                    </a:cubicBezTo>
                    <a:cubicBezTo>
                      <a:pt x="4465" y="1538"/>
                      <a:pt x="4834" y="931"/>
                      <a:pt x="4751" y="348"/>
                    </a:cubicBezTo>
                    <a:cubicBezTo>
                      <a:pt x="4739" y="276"/>
                      <a:pt x="4715" y="205"/>
                      <a:pt x="4692" y="133"/>
                    </a:cubicBezTo>
                    <a:cubicBezTo>
                      <a:pt x="4465" y="50"/>
                      <a:pt x="4227" y="2"/>
                      <a:pt x="3989" y="2"/>
                    </a:cubicBezTo>
                    <a:cubicBezTo>
                      <a:pt x="3961" y="1"/>
                      <a:pt x="3932" y="0"/>
                      <a:pt x="39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62;p69">
                <a:extLst>
                  <a:ext uri="{FF2B5EF4-FFF2-40B4-BE49-F238E27FC236}">
                    <a16:creationId xmlns="" xmlns:a16="http://schemas.microsoft.com/office/drawing/2014/main" id="{38FAF902-F5E5-4FB5-9978-1B01F4188711}"/>
                  </a:ext>
                </a:extLst>
              </p:cNvPr>
              <p:cNvSpPr/>
              <p:nvPr/>
            </p:nvSpPr>
            <p:spPr>
              <a:xfrm>
                <a:off x="1210581" y="4258481"/>
                <a:ext cx="188338" cy="121484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3180" extrusionOk="0">
                    <a:moveTo>
                      <a:pt x="4072" y="1"/>
                    </a:moveTo>
                    <a:cubicBezTo>
                      <a:pt x="3477" y="108"/>
                      <a:pt x="2870" y="179"/>
                      <a:pt x="2274" y="215"/>
                    </a:cubicBezTo>
                    <a:cubicBezTo>
                      <a:pt x="2246" y="217"/>
                      <a:pt x="2216" y="218"/>
                      <a:pt x="2186" y="218"/>
                    </a:cubicBezTo>
                    <a:cubicBezTo>
                      <a:pt x="1977" y="218"/>
                      <a:pt x="1731" y="183"/>
                      <a:pt x="1501" y="183"/>
                    </a:cubicBezTo>
                    <a:cubicBezTo>
                      <a:pt x="1291" y="183"/>
                      <a:pt x="1095" y="212"/>
                      <a:pt x="953" y="322"/>
                    </a:cubicBezTo>
                    <a:cubicBezTo>
                      <a:pt x="715" y="513"/>
                      <a:pt x="631" y="918"/>
                      <a:pt x="500" y="1191"/>
                    </a:cubicBezTo>
                    <a:cubicBezTo>
                      <a:pt x="274" y="1632"/>
                      <a:pt x="0" y="2073"/>
                      <a:pt x="155" y="3180"/>
                    </a:cubicBezTo>
                    <a:cubicBezTo>
                      <a:pt x="477" y="3168"/>
                      <a:pt x="2417" y="3168"/>
                      <a:pt x="4751" y="3168"/>
                    </a:cubicBezTo>
                    <a:cubicBezTo>
                      <a:pt x="4882" y="2739"/>
                      <a:pt x="4930" y="2299"/>
                      <a:pt x="4882" y="1858"/>
                    </a:cubicBezTo>
                    <a:cubicBezTo>
                      <a:pt x="4822" y="1263"/>
                      <a:pt x="4584" y="394"/>
                      <a:pt x="40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63;p69">
                <a:extLst>
                  <a:ext uri="{FF2B5EF4-FFF2-40B4-BE49-F238E27FC236}">
                    <a16:creationId xmlns="" xmlns:a16="http://schemas.microsoft.com/office/drawing/2014/main" id="{BD614C24-1D3B-4CB4-A89D-851E2802DAFE}"/>
                  </a:ext>
                </a:extLst>
              </p:cNvPr>
              <p:cNvSpPr/>
              <p:nvPr/>
            </p:nvSpPr>
            <p:spPr>
              <a:xfrm>
                <a:off x="1366146" y="4216763"/>
                <a:ext cx="498619" cy="162743"/>
              </a:xfrm>
              <a:custGeom>
                <a:avLst/>
                <a:gdLst/>
                <a:ahLst/>
                <a:cxnLst/>
                <a:rect l="l" t="t" r="r" b="b"/>
                <a:pathLst>
                  <a:path w="13052" h="4260" extrusionOk="0">
                    <a:moveTo>
                      <a:pt x="6859" y="1"/>
                    </a:moveTo>
                    <a:cubicBezTo>
                      <a:pt x="6763" y="1"/>
                      <a:pt x="6672" y="4"/>
                      <a:pt x="6584" y="9"/>
                    </a:cubicBezTo>
                    <a:cubicBezTo>
                      <a:pt x="4691" y="128"/>
                      <a:pt x="3274" y="224"/>
                      <a:pt x="1441" y="759"/>
                    </a:cubicBezTo>
                    <a:cubicBezTo>
                      <a:pt x="965" y="890"/>
                      <a:pt x="488" y="1009"/>
                      <a:pt x="0" y="1093"/>
                    </a:cubicBezTo>
                    <a:cubicBezTo>
                      <a:pt x="512" y="1486"/>
                      <a:pt x="750" y="2355"/>
                      <a:pt x="810" y="2950"/>
                    </a:cubicBezTo>
                    <a:cubicBezTo>
                      <a:pt x="858" y="3391"/>
                      <a:pt x="810" y="3831"/>
                      <a:pt x="679" y="4260"/>
                    </a:cubicBezTo>
                    <a:cubicBezTo>
                      <a:pt x="4084" y="4260"/>
                      <a:pt x="8347" y="4260"/>
                      <a:pt x="9656" y="4188"/>
                    </a:cubicBezTo>
                    <a:cubicBezTo>
                      <a:pt x="10513" y="4141"/>
                      <a:pt x="11621" y="3712"/>
                      <a:pt x="12204" y="3057"/>
                    </a:cubicBezTo>
                    <a:cubicBezTo>
                      <a:pt x="12490" y="2736"/>
                      <a:pt x="12704" y="2355"/>
                      <a:pt x="12835" y="1938"/>
                    </a:cubicBezTo>
                    <a:cubicBezTo>
                      <a:pt x="13052" y="1346"/>
                      <a:pt x="8983" y="1"/>
                      <a:pt x="6859" y="1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64;p69">
                <a:extLst>
                  <a:ext uri="{FF2B5EF4-FFF2-40B4-BE49-F238E27FC236}">
                    <a16:creationId xmlns="" xmlns:a16="http://schemas.microsoft.com/office/drawing/2014/main" id="{FA17028C-50AA-4A47-8C74-DB1A67ADC4FB}"/>
                  </a:ext>
                </a:extLst>
              </p:cNvPr>
              <p:cNvSpPr/>
              <p:nvPr/>
            </p:nvSpPr>
            <p:spPr>
              <a:xfrm>
                <a:off x="979488" y="4216113"/>
                <a:ext cx="299813" cy="217525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5694" extrusionOk="0">
                    <a:moveTo>
                      <a:pt x="7000" y="0"/>
                    </a:moveTo>
                    <a:cubicBezTo>
                      <a:pt x="6617" y="0"/>
                      <a:pt x="6216" y="172"/>
                      <a:pt x="5835" y="407"/>
                    </a:cubicBezTo>
                    <a:cubicBezTo>
                      <a:pt x="5192" y="800"/>
                      <a:pt x="4537" y="1205"/>
                      <a:pt x="3978" y="1741"/>
                    </a:cubicBezTo>
                    <a:cubicBezTo>
                      <a:pt x="3120" y="2562"/>
                      <a:pt x="1299" y="3122"/>
                      <a:pt x="525" y="4134"/>
                    </a:cubicBezTo>
                    <a:cubicBezTo>
                      <a:pt x="1" y="4813"/>
                      <a:pt x="394" y="5372"/>
                      <a:pt x="1013" y="5694"/>
                    </a:cubicBezTo>
                    <a:cubicBezTo>
                      <a:pt x="1358" y="5587"/>
                      <a:pt x="1680" y="5444"/>
                      <a:pt x="1918" y="5348"/>
                    </a:cubicBezTo>
                    <a:cubicBezTo>
                      <a:pt x="2692" y="5015"/>
                      <a:pt x="3418" y="4586"/>
                      <a:pt x="4061" y="4063"/>
                    </a:cubicBezTo>
                    <a:cubicBezTo>
                      <a:pt x="4811" y="3503"/>
                      <a:pt x="5645" y="3039"/>
                      <a:pt x="6299" y="2372"/>
                    </a:cubicBezTo>
                    <a:cubicBezTo>
                      <a:pt x="6549" y="2122"/>
                      <a:pt x="6788" y="1848"/>
                      <a:pt x="7014" y="1574"/>
                    </a:cubicBezTo>
                    <a:cubicBezTo>
                      <a:pt x="7204" y="1324"/>
                      <a:pt x="7704" y="872"/>
                      <a:pt x="7800" y="598"/>
                    </a:cubicBezTo>
                    <a:cubicBezTo>
                      <a:pt x="7835" y="503"/>
                      <a:pt x="7847" y="407"/>
                      <a:pt x="7823" y="300"/>
                    </a:cubicBezTo>
                    <a:cubicBezTo>
                      <a:pt x="7609" y="122"/>
                      <a:pt x="7347" y="14"/>
                      <a:pt x="7073" y="3"/>
                    </a:cubicBezTo>
                    <a:cubicBezTo>
                      <a:pt x="7049" y="1"/>
                      <a:pt x="7025" y="0"/>
                      <a:pt x="70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165;p69">
                <a:extLst>
                  <a:ext uri="{FF2B5EF4-FFF2-40B4-BE49-F238E27FC236}">
                    <a16:creationId xmlns="" xmlns:a16="http://schemas.microsoft.com/office/drawing/2014/main" id="{43EC5312-091E-47F5-A2AD-7300B9F01872}"/>
                  </a:ext>
                </a:extLst>
              </p:cNvPr>
              <p:cNvSpPr/>
              <p:nvPr/>
            </p:nvSpPr>
            <p:spPr>
              <a:xfrm>
                <a:off x="1017730" y="4227575"/>
                <a:ext cx="280674" cy="21836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5716" extrusionOk="0">
                    <a:moveTo>
                      <a:pt x="6810" y="0"/>
                    </a:moveTo>
                    <a:cubicBezTo>
                      <a:pt x="6834" y="107"/>
                      <a:pt x="6834" y="203"/>
                      <a:pt x="6799" y="298"/>
                    </a:cubicBezTo>
                    <a:cubicBezTo>
                      <a:pt x="6691" y="572"/>
                      <a:pt x="6203" y="1024"/>
                      <a:pt x="6001" y="1274"/>
                    </a:cubicBezTo>
                    <a:cubicBezTo>
                      <a:pt x="5775" y="1560"/>
                      <a:pt x="5536" y="1822"/>
                      <a:pt x="5286" y="2072"/>
                    </a:cubicBezTo>
                    <a:cubicBezTo>
                      <a:pt x="4644" y="2739"/>
                      <a:pt x="3798" y="3215"/>
                      <a:pt x="3060" y="3763"/>
                    </a:cubicBezTo>
                    <a:cubicBezTo>
                      <a:pt x="2405" y="4286"/>
                      <a:pt x="1679" y="4715"/>
                      <a:pt x="917" y="5048"/>
                    </a:cubicBezTo>
                    <a:cubicBezTo>
                      <a:pt x="679" y="5144"/>
                      <a:pt x="345" y="5287"/>
                      <a:pt x="0" y="5406"/>
                    </a:cubicBezTo>
                    <a:cubicBezTo>
                      <a:pt x="286" y="5560"/>
                      <a:pt x="595" y="5668"/>
                      <a:pt x="917" y="5715"/>
                    </a:cubicBezTo>
                    <a:cubicBezTo>
                      <a:pt x="1107" y="5644"/>
                      <a:pt x="1286" y="5572"/>
                      <a:pt x="1429" y="5513"/>
                    </a:cubicBezTo>
                    <a:cubicBezTo>
                      <a:pt x="2203" y="5179"/>
                      <a:pt x="2917" y="4751"/>
                      <a:pt x="3572" y="4227"/>
                    </a:cubicBezTo>
                    <a:cubicBezTo>
                      <a:pt x="4322" y="3679"/>
                      <a:pt x="5155" y="3203"/>
                      <a:pt x="5810" y="2536"/>
                    </a:cubicBezTo>
                    <a:cubicBezTo>
                      <a:pt x="6060" y="2286"/>
                      <a:pt x="6298" y="2024"/>
                      <a:pt x="6513" y="1739"/>
                    </a:cubicBezTo>
                    <a:cubicBezTo>
                      <a:pt x="6715" y="1488"/>
                      <a:pt x="7215" y="1036"/>
                      <a:pt x="7311" y="762"/>
                    </a:cubicBezTo>
                    <a:cubicBezTo>
                      <a:pt x="7346" y="679"/>
                      <a:pt x="7346" y="584"/>
                      <a:pt x="7334" y="500"/>
                    </a:cubicBezTo>
                    <a:cubicBezTo>
                      <a:pt x="7203" y="393"/>
                      <a:pt x="7072" y="274"/>
                      <a:pt x="6953" y="155"/>
                    </a:cubicBezTo>
                    <a:cubicBezTo>
                      <a:pt x="6918" y="95"/>
                      <a:pt x="6858" y="48"/>
                      <a:pt x="68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166;p69">
                <a:extLst>
                  <a:ext uri="{FF2B5EF4-FFF2-40B4-BE49-F238E27FC236}">
                    <a16:creationId xmlns="" xmlns:a16="http://schemas.microsoft.com/office/drawing/2014/main" id="{59453B5D-4AC1-469E-985F-0EB9BA33A128}"/>
                  </a:ext>
                </a:extLst>
              </p:cNvPr>
              <p:cNvSpPr/>
              <p:nvPr/>
            </p:nvSpPr>
            <p:spPr>
              <a:xfrm>
                <a:off x="1124165" y="4246218"/>
                <a:ext cx="199684" cy="183334"/>
              </a:xfrm>
              <a:custGeom>
                <a:avLst/>
                <a:gdLst/>
                <a:ahLst/>
                <a:cxnLst/>
                <a:rect l="l" t="t" r="r" b="b"/>
                <a:pathLst>
                  <a:path w="5227" h="4799" extrusionOk="0">
                    <a:moveTo>
                      <a:pt x="4548" y="0"/>
                    </a:moveTo>
                    <a:lnTo>
                      <a:pt x="4548" y="0"/>
                    </a:lnTo>
                    <a:cubicBezTo>
                      <a:pt x="4572" y="96"/>
                      <a:pt x="4560" y="191"/>
                      <a:pt x="4536" y="274"/>
                    </a:cubicBezTo>
                    <a:cubicBezTo>
                      <a:pt x="4429" y="536"/>
                      <a:pt x="3929" y="989"/>
                      <a:pt x="3739" y="1251"/>
                    </a:cubicBezTo>
                    <a:cubicBezTo>
                      <a:pt x="3512" y="1524"/>
                      <a:pt x="3274" y="1786"/>
                      <a:pt x="3024" y="2048"/>
                    </a:cubicBezTo>
                    <a:cubicBezTo>
                      <a:pt x="2381" y="2715"/>
                      <a:pt x="1536" y="3179"/>
                      <a:pt x="798" y="3739"/>
                    </a:cubicBezTo>
                    <a:cubicBezTo>
                      <a:pt x="524" y="3941"/>
                      <a:pt x="262" y="4120"/>
                      <a:pt x="0" y="4299"/>
                    </a:cubicBezTo>
                    <a:cubicBezTo>
                      <a:pt x="95" y="4453"/>
                      <a:pt x="179" y="4632"/>
                      <a:pt x="262" y="4799"/>
                    </a:cubicBezTo>
                    <a:cubicBezTo>
                      <a:pt x="691" y="4620"/>
                      <a:pt x="1119" y="4418"/>
                      <a:pt x="1584" y="4215"/>
                    </a:cubicBezTo>
                    <a:cubicBezTo>
                      <a:pt x="1984" y="4031"/>
                      <a:pt x="2433" y="3926"/>
                      <a:pt x="2886" y="3926"/>
                    </a:cubicBezTo>
                    <a:cubicBezTo>
                      <a:pt x="2932" y="3926"/>
                      <a:pt x="2978" y="3927"/>
                      <a:pt x="3024" y="3929"/>
                    </a:cubicBezTo>
                    <a:cubicBezTo>
                      <a:pt x="3158" y="3935"/>
                      <a:pt x="3388" y="3960"/>
                      <a:pt x="3618" y="3960"/>
                    </a:cubicBezTo>
                    <a:cubicBezTo>
                      <a:pt x="3922" y="3960"/>
                      <a:pt x="4227" y="3916"/>
                      <a:pt x="4322" y="3727"/>
                    </a:cubicBezTo>
                    <a:cubicBezTo>
                      <a:pt x="4013" y="3346"/>
                      <a:pt x="2953" y="3429"/>
                      <a:pt x="3120" y="2834"/>
                    </a:cubicBezTo>
                    <a:cubicBezTo>
                      <a:pt x="3358" y="2036"/>
                      <a:pt x="4560" y="1965"/>
                      <a:pt x="4906" y="1239"/>
                    </a:cubicBezTo>
                    <a:cubicBezTo>
                      <a:pt x="5227" y="584"/>
                      <a:pt x="4929" y="322"/>
                      <a:pt x="45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167;p69">
                <a:extLst>
                  <a:ext uri="{FF2B5EF4-FFF2-40B4-BE49-F238E27FC236}">
                    <a16:creationId xmlns="" xmlns:a16="http://schemas.microsoft.com/office/drawing/2014/main" id="{D21E8AFC-CF6E-469A-85A1-98489AA98069}"/>
                  </a:ext>
                </a:extLst>
              </p:cNvPr>
              <p:cNvSpPr/>
              <p:nvPr/>
            </p:nvSpPr>
            <p:spPr>
              <a:xfrm>
                <a:off x="1053183" y="4410417"/>
                <a:ext cx="81028" cy="36598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958" extrusionOk="0">
                    <a:moveTo>
                      <a:pt x="1858" y="1"/>
                    </a:moveTo>
                    <a:cubicBezTo>
                      <a:pt x="1430" y="286"/>
                      <a:pt x="977" y="524"/>
                      <a:pt x="501" y="715"/>
                    </a:cubicBezTo>
                    <a:cubicBezTo>
                      <a:pt x="358" y="774"/>
                      <a:pt x="191" y="846"/>
                      <a:pt x="1" y="929"/>
                    </a:cubicBezTo>
                    <a:cubicBezTo>
                      <a:pt x="123" y="947"/>
                      <a:pt x="251" y="958"/>
                      <a:pt x="381" y="958"/>
                    </a:cubicBezTo>
                    <a:cubicBezTo>
                      <a:pt x="429" y="958"/>
                      <a:pt x="477" y="956"/>
                      <a:pt x="525" y="953"/>
                    </a:cubicBezTo>
                    <a:cubicBezTo>
                      <a:pt x="1072" y="882"/>
                      <a:pt x="1608" y="727"/>
                      <a:pt x="2120" y="501"/>
                    </a:cubicBezTo>
                    <a:cubicBezTo>
                      <a:pt x="2037" y="334"/>
                      <a:pt x="1953" y="155"/>
                      <a:pt x="18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68;p69">
                <a:extLst>
                  <a:ext uri="{FF2B5EF4-FFF2-40B4-BE49-F238E27FC236}">
                    <a16:creationId xmlns="" xmlns:a16="http://schemas.microsoft.com/office/drawing/2014/main" id="{F8E27797-BCA1-42AD-8BAB-7B346C1A81DD}"/>
                  </a:ext>
                </a:extLst>
              </p:cNvPr>
              <p:cNvSpPr/>
              <p:nvPr/>
            </p:nvSpPr>
            <p:spPr>
              <a:xfrm>
                <a:off x="1302003" y="2829855"/>
                <a:ext cx="695973" cy="537547"/>
              </a:xfrm>
              <a:custGeom>
                <a:avLst/>
                <a:gdLst/>
                <a:ahLst/>
                <a:cxnLst/>
                <a:rect l="l" t="t" r="r" b="b"/>
                <a:pathLst>
                  <a:path w="18218" h="14071" extrusionOk="0">
                    <a:moveTo>
                      <a:pt x="7669" y="1"/>
                    </a:moveTo>
                    <a:cubicBezTo>
                      <a:pt x="7161" y="1"/>
                      <a:pt x="6675" y="62"/>
                      <a:pt x="6311" y="165"/>
                    </a:cubicBezTo>
                    <a:cubicBezTo>
                      <a:pt x="5775" y="296"/>
                      <a:pt x="5263" y="510"/>
                      <a:pt x="4787" y="784"/>
                    </a:cubicBezTo>
                    <a:cubicBezTo>
                      <a:pt x="4108" y="1189"/>
                      <a:pt x="3691" y="1820"/>
                      <a:pt x="3108" y="2332"/>
                    </a:cubicBezTo>
                    <a:cubicBezTo>
                      <a:pt x="2525" y="2820"/>
                      <a:pt x="2096" y="3451"/>
                      <a:pt x="1846" y="4166"/>
                    </a:cubicBezTo>
                    <a:cubicBezTo>
                      <a:pt x="1715" y="4535"/>
                      <a:pt x="1620" y="4928"/>
                      <a:pt x="1358" y="5213"/>
                    </a:cubicBezTo>
                    <a:cubicBezTo>
                      <a:pt x="1096" y="5487"/>
                      <a:pt x="739" y="5594"/>
                      <a:pt x="465" y="5821"/>
                    </a:cubicBezTo>
                    <a:cubicBezTo>
                      <a:pt x="191" y="6059"/>
                      <a:pt x="0" y="6499"/>
                      <a:pt x="239" y="6773"/>
                    </a:cubicBezTo>
                    <a:lnTo>
                      <a:pt x="1215" y="6273"/>
                    </a:lnTo>
                    <a:lnTo>
                      <a:pt x="834" y="7452"/>
                    </a:lnTo>
                    <a:cubicBezTo>
                      <a:pt x="774" y="7618"/>
                      <a:pt x="751" y="7785"/>
                      <a:pt x="762" y="7964"/>
                    </a:cubicBezTo>
                    <a:cubicBezTo>
                      <a:pt x="786" y="8142"/>
                      <a:pt x="941" y="8273"/>
                      <a:pt x="1120" y="8273"/>
                    </a:cubicBezTo>
                    <a:cubicBezTo>
                      <a:pt x="1211" y="8265"/>
                      <a:pt x="1314" y="8210"/>
                      <a:pt x="1400" y="8210"/>
                    </a:cubicBezTo>
                    <a:cubicBezTo>
                      <a:pt x="1438" y="8210"/>
                      <a:pt x="1472" y="8221"/>
                      <a:pt x="1501" y="8249"/>
                    </a:cubicBezTo>
                    <a:cubicBezTo>
                      <a:pt x="1548" y="8297"/>
                      <a:pt x="1560" y="8357"/>
                      <a:pt x="1548" y="8428"/>
                    </a:cubicBezTo>
                    <a:cubicBezTo>
                      <a:pt x="1536" y="8785"/>
                      <a:pt x="1334" y="9095"/>
                      <a:pt x="1227" y="9440"/>
                    </a:cubicBezTo>
                    <a:cubicBezTo>
                      <a:pt x="1120" y="9773"/>
                      <a:pt x="1143" y="10214"/>
                      <a:pt x="1441" y="10404"/>
                    </a:cubicBezTo>
                    <a:cubicBezTo>
                      <a:pt x="1608" y="10488"/>
                      <a:pt x="1786" y="10547"/>
                      <a:pt x="1965" y="10559"/>
                    </a:cubicBezTo>
                    <a:cubicBezTo>
                      <a:pt x="2715" y="10702"/>
                      <a:pt x="4108" y="12036"/>
                      <a:pt x="2810" y="12524"/>
                    </a:cubicBezTo>
                    <a:cubicBezTo>
                      <a:pt x="2900" y="12601"/>
                      <a:pt x="3016" y="12640"/>
                      <a:pt x="3132" y="12640"/>
                    </a:cubicBezTo>
                    <a:cubicBezTo>
                      <a:pt x="3248" y="12640"/>
                      <a:pt x="3364" y="12601"/>
                      <a:pt x="3453" y="12524"/>
                    </a:cubicBezTo>
                    <a:lnTo>
                      <a:pt x="3453" y="12524"/>
                    </a:lnTo>
                    <a:cubicBezTo>
                      <a:pt x="3441" y="12667"/>
                      <a:pt x="3406" y="12821"/>
                      <a:pt x="3358" y="12964"/>
                    </a:cubicBezTo>
                    <a:cubicBezTo>
                      <a:pt x="3377" y="12993"/>
                      <a:pt x="3409" y="13005"/>
                      <a:pt x="3444" y="13005"/>
                    </a:cubicBezTo>
                    <a:cubicBezTo>
                      <a:pt x="3495" y="13005"/>
                      <a:pt x="3554" y="12981"/>
                      <a:pt x="3596" y="12952"/>
                    </a:cubicBezTo>
                    <a:cubicBezTo>
                      <a:pt x="3668" y="12893"/>
                      <a:pt x="3739" y="12821"/>
                      <a:pt x="3822" y="12821"/>
                    </a:cubicBezTo>
                    <a:cubicBezTo>
                      <a:pt x="3882" y="12833"/>
                      <a:pt x="3930" y="12845"/>
                      <a:pt x="3977" y="12869"/>
                    </a:cubicBezTo>
                    <a:cubicBezTo>
                      <a:pt x="4144" y="12955"/>
                      <a:pt x="4289" y="12984"/>
                      <a:pt x="4428" y="12984"/>
                    </a:cubicBezTo>
                    <a:cubicBezTo>
                      <a:pt x="4655" y="12984"/>
                      <a:pt x="4866" y="12906"/>
                      <a:pt x="5132" y="12869"/>
                    </a:cubicBezTo>
                    <a:cubicBezTo>
                      <a:pt x="5185" y="12863"/>
                      <a:pt x="5232" y="12860"/>
                      <a:pt x="5274" y="12860"/>
                    </a:cubicBezTo>
                    <a:cubicBezTo>
                      <a:pt x="5554" y="12860"/>
                      <a:pt x="5628" y="12991"/>
                      <a:pt x="5918" y="13167"/>
                    </a:cubicBezTo>
                    <a:cubicBezTo>
                      <a:pt x="6656" y="13631"/>
                      <a:pt x="7478" y="13917"/>
                      <a:pt x="8347" y="14036"/>
                    </a:cubicBezTo>
                    <a:cubicBezTo>
                      <a:pt x="8553" y="14060"/>
                      <a:pt x="8755" y="14071"/>
                      <a:pt x="8954" y="14071"/>
                    </a:cubicBezTo>
                    <a:cubicBezTo>
                      <a:pt x="10740" y="14071"/>
                      <a:pt x="12240" y="13158"/>
                      <a:pt x="13740" y="12226"/>
                    </a:cubicBezTo>
                    <a:cubicBezTo>
                      <a:pt x="14050" y="12036"/>
                      <a:pt x="14300" y="11738"/>
                      <a:pt x="14633" y="11583"/>
                    </a:cubicBezTo>
                    <a:cubicBezTo>
                      <a:pt x="14788" y="11524"/>
                      <a:pt x="14931" y="11428"/>
                      <a:pt x="15038" y="11285"/>
                    </a:cubicBezTo>
                    <a:cubicBezTo>
                      <a:pt x="15145" y="11107"/>
                      <a:pt x="15074" y="10881"/>
                      <a:pt x="15110" y="10678"/>
                    </a:cubicBezTo>
                    <a:cubicBezTo>
                      <a:pt x="15110" y="10607"/>
                      <a:pt x="15133" y="10535"/>
                      <a:pt x="15157" y="10476"/>
                    </a:cubicBezTo>
                    <a:cubicBezTo>
                      <a:pt x="15217" y="10440"/>
                      <a:pt x="15288" y="10404"/>
                      <a:pt x="15371" y="10381"/>
                    </a:cubicBezTo>
                    <a:cubicBezTo>
                      <a:pt x="15509" y="10335"/>
                      <a:pt x="15659" y="10309"/>
                      <a:pt x="15808" y="10309"/>
                    </a:cubicBezTo>
                    <a:cubicBezTo>
                      <a:pt x="16086" y="10309"/>
                      <a:pt x="16360" y="10398"/>
                      <a:pt x="16538" y="10607"/>
                    </a:cubicBezTo>
                    <a:cubicBezTo>
                      <a:pt x="17015" y="10404"/>
                      <a:pt x="17276" y="9881"/>
                      <a:pt x="17312" y="9357"/>
                    </a:cubicBezTo>
                    <a:cubicBezTo>
                      <a:pt x="17360" y="8845"/>
                      <a:pt x="17181" y="8333"/>
                      <a:pt x="16979" y="7868"/>
                    </a:cubicBezTo>
                    <a:lnTo>
                      <a:pt x="16979" y="7868"/>
                    </a:lnTo>
                    <a:cubicBezTo>
                      <a:pt x="17384" y="8142"/>
                      <a:pt x="17741" y="8499"/>
                      <a:pt x="18003" y="8928"/>
                    </a:cubicBezTo>
                    <a:cubicBezTo>
                      <a:pt x="18217" y="8202"/>
                      <a:pt x="18038" y="7428"/>
                      <a:pt x="17538" y="6856"/>
                    </a:cubicBezTo>
                    <a:cubicBezTo>
                      <a:pt x="17288" y="6571"/>
                      <a:pt x="16919" y="6321"/>
                      <a:pt x="16884" y="5928"/>
                    </a:cubicBezTo>
                    <a:cubicBezTo>
                      <a:pt x="17515" y="5844"/>
                      <a:pt x="17931" y="5237"/>
                      <a:pt x="17800" y="4618"/>
                    </a:cubicBezTo>
                    <a:lnTo>
                      <a:pt x="17800" y="4618"/>
                    </a:lnTo>
                    <a:cubicBezTo>
                      <a:pt x="17607" y="4760"/>
                      <a:pt x="17371" y="4822"/>
                      <a:pt x="17131" y="4822"/>
                    </a:cubicBezTo>
                    <a:cubicBezTo>
                      <a:pt x="16929" y="4822"/>
                      <a:pt x="16724" y="4778"/>
                      <a:pt x="16538" y="4701"/>
                    </a:cubicBezTo>
                    <a:cubicBezTo>
                      <a:pt x="16133" y="4523"/>
                      <a:pt x="15776" y="4273"/>
                      <a:pt x="15455" y="3963"/>
                    </a:cubicBezTo>
                    <a:cubicBezTo>
                      <a:pt x="15169" y="3713"/>
                      <a:pt x="14895" y="3451"/>
                      <a:pt x="14645" y="3189"/>
                    </a:cubicBezTo>
                    <a:cubicBezTo>
                      <a:pt x="14228" y="2653"/>
                      <a:pt x="13752" y="2177"/>
                      <a:pt x="13205" y="1772"/>
                    </a:cubicBezTo>
                    <a:lnTo>
                      <a:pt x="13205" y="1832"/>
                    </a:lnTo>
                    <a:cubicBezTo>
                      <a:pt x="12812" y="1499"/>
                      <a:pt x="12383" y="1237"/>
                      <a:pt x="11919" y="1034"/>
                    </a:cubicBezTo>
                    <a:cubicBezTo>
                      <a:pt x="11410" y="817"/>
                      <a:pt x="10901" y="511"/>
                      <a:pt x="10356" y="511"/>
                    </a:cubicBezTo>
                    <a:cubicBezTo>
                      <a:pt x="10213" y="511"/>
                      <a:pt x="10067" y="532"/>
                      <a:pt x="9918" y="582"/>
                    </a:cubicBezTo>
                    <a:cubicBezTo>
                      <a:pt x="9407" y="167"/>
                      <a:pt x="8508" y="1"/>
                      <a:pt x="7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69;p69">
                <a:extLst>
                  <a:ext uri="{FF2B5EF4-FFF2-40B4-BE49-F238E27FC236}">
                    <a16:creationId xmlns="" xmlns:a16="http://schemas.microsoft.com/office/drawing/2014/main" id="{D7D0DC61-4DEE-4F66-9DCC-29AE0C98C3CF}"/>
                  </a:ext>
                </a:extLst>
              </p:cNvPr>
              <p:cNvSpPr/>
              <p:nvPr/>
            </p:nvSpPr>
            <p:spPr>
              <a:xfrm>
                <a:off x="1431169" y="3280085"/>
                <a:ext cx="126488" cy="160298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196" extrusionOk="0">
                    <a:moveTo>
                      <a:pt x="1678" y="1"/>
                    </a:moveTo>
                    <a:cubicBezTo>
                      <a:pt x="1632" y="1"/>
                      <a:pt x="1596" y="42"/>
                      <a:pt x="1525" y="132"/>
                    </a:cubicBezTo>
                    <a:cubicBezTo>
                      <a:pt x="1430" y="239"/>
                      <a:pt x="930" y="1632"/>
                      <a:pt x="656" y="2132"/>
                    </a:cubicBezTo>
                    <a:cubicBezTo>
                      <a:pt x="501" y="2417"/>
                      <a:pt x="1" y="3144"/>
                      <a:pt x="179" y="3418"/>
                    </a:cubicBezTo>
                    <a:cubicBezTo>
                      <a:pt x="287" y="3584"/>
                      <a:pt x="668" y="3691"/>
                      <a:pt x="846" y="3763"/>
                    </a:cubicBezTo>
                    <a:cubicBezTo>
                      <a:pt x="1144" y="3894"/>
                      <a:pt x="1477" y="4001"/>
                      <a:pt x="1811" y="4072"/>
                    </a:cubicBezTo>
                    <a:cubicBezTo>
                      <a:pt x="2010" y="4108"/>
                      <a:pt x="2090" y="4195"/>
                      <a:pt x="2161" y="4195"/>
                    </a:cubicBezTo>
                    <a:cubicBezTo>
                      <a:pt x="2208" y="4195"/>
                      <a:pt x="2251" y="4156"/>
                      <a:pt x="2323" y="4037"/>
                    </a:cubicBezTo>
                    <a:cubicBezTo>
                      <a:pt x="2692" y="3370"/>
                      <a:pt x="3025" y="2691"/>
                      <a:pt x="3311" y="2001"/>
                    </a:cubicBezTo>
                    <a:cubicBezTo>
                      <a:pt x="2727" y="786"/>
                      <a:pt x="2287" y="382"/>
                      <a:pt x="1894" y="120"/>
                    </a:cubicBezTo>
                    <a:cubicBezTo>
                      <a:pt x="1781" y="42"/>
                      <a:pt x="1724" y="1"/>
                      <a:pt x="1678" y="1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170;p69">
                <a:extLst>
                  <a:ext uri="{FF2B5EF4-FFF2-40B4-BE49-F238E27FC236}">
                    <a16:creationId xmlns="" xmlns:a16="http://schemas.microsoft.com/office/drawing/2014/main" id="{E26BD886-8572-44AB-8015-D4275FE8B08F}"/>
                  </a:ext>
                </a:extLst>
              </p:cNvPr>
              <p:cNvSpPr/>
              <p:nvPr/>
            </p:nvSpPr>
            <p:spPr>
              <a:xfrm>
                <a:off x="1436632" y="2944848"/>
                <a:ext cx="437610" cy="482498"/>
              </a:xfrm>
              <a:custGeom>
                <a:avLst/>
                <a:gdLst/>
                <a:ahLst/>
                <a:cxnLst/>
                <a:rect l="l" t="t" r="r" b="b"/>
                <a:pathLst>
                  <a:path w="11455" h="12630" extrusionOk="0">
                    <a:moveTo>
                      <a:pt x="5218" y="0"/>
                    </a:moveTo>
                    <a:cubicBezTo>
                      <a:pt x="4297" y="0"/>
                      <a:pt x="3046" y="172"/>
                      <a:pt x="2263" y="655"/>
                    </a:cubicBezTo>
                    <a:cubicBezTo>
                      <a:pt x="1560" y="1108"/>
                      <a:pt x="858" y="2156"/>
                      <a:pt x="608" y="2941"/>
                    </a:cubicBezTo>
                    <a:cubicBezTo>
                      <a:pt x="1" y="4858"/>
                      <a:pt x="96" y="7132"/>
                      <a:pt x="977" y="8954"/>
                    </a:cubicBezTo>
                    <a:cubicBezTo>
                      <a:pt x="1727" y="10502"/>
                      <a:pt x="3477" y="12490"/>
                      <a:pt x="4978" y="12609"/>
                    </a:cubicBezTo>
                    <a:cubicBezTo>
                      <a:pt x="5165" y="12623"/>
                      <a:pt x="5352" y="12630"/>
                      <a:pt x="5539" y="12630"/>
                    </a:cubicBezTo>
                    <a:cubicBezTo>
                      <a:pt x="6662" y="12630"/>
                      <a:pt x="7777" y="12385"/>
                      <a:pt x="8788" y="11895"/>
                    </a:cubicBezTo>
                    <a:cubicBezTo>
                      <a:pt x="9490" y="11550"/>
                      <a:pt x="9609" y="10931"/>
                      <a:pt x="9716" y="10216"/>
                    </a:cubicBezTo>
                    <a:cubicBezTo>
                      <a:pt x="9776" y="9716"/>
                      <a:pt x="9942" y="9252"/>
                      <a:pt x="10181" y="8823"/>
                    </a:cubicBezTo>
                    <a:cubicBezTo>
                      <a:pt x="10466" y="8323"/>
                      <a:pt x="10716" y="7811"/>
                      <a:pt x="10919" y="7275"/>
                    </a:cubicBezTo>
                    <a:cubicBezTo>
                      <a:pt x="11347" y="6144"/>
                      <a:pt x="11455" y="4739"/>
                      <a:pt x="11109" y="3573"/>
                    </a:cubicBezTo>
                    <a:cubicBezTo>
                      <a:pt x="10931" y="2965"/>
                      <a:pt x="10407" y="2406"/>
                      <a:pt x="10002" y="1929"/>
                    </a:cubicBezTo>
                    <a:cubicBezTo>
                      <a:pt x="9109" y="906"/>
                      <a:pt x="8121" y="417"/>
                      <a:pt x="6787" y="167"/>
                    </a:cubicBezTo>
                    <a:cubicBezTo>
                      <a:pt x="6299" y="72"/>
                      <a:pt x="5799" y="13"/>
                      <a:pt x="5311" y="1"/>
                    </a:cubicBezTo>
                    <a:cubicBezTo>
                      <a:pt x="5280" y="0"/>
                      <a:pt x="5249" y="0"/>
                      <a:pt x="5218" y="0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171;p69">
                <a:extLst>
                  <a:ext uri="{FF2B5EF4-FFF2-40B4-BE49-F238E27FC236}">
                    <a16:creationId xmlns="" xmlns:a16="http://schemas.microsoft.com/office/drawing/2014/main" id="{9295B1BE-3649-4CC6-B37A-A1F4126107A7}"/>
                  </a:ext>
                </a:extLst>
              </p:cNvPr>
              <p:cNvSpPr/>
              <p:nvPr/>
            </p:nvSpPr>
            <p:spPr>
              <a:xfrm>
                <a:off x="1403892" y="2903359"/>
                <a:ext cx="521006" cy="304283"/>
              </a:xfrm>
              <a:custGeom>
                <a:avLst/>
                <a:gdLst/>
                <a:ahLst/>
                <a:cxnLst/>
                <a:rect l="l" t="t" r="r" b="b"/>
                <a:pathLst>
                  <a:path w="13638" h="7965" extrusionOk="0">
                    <a:moveTo>
                      <a:pt x="3973" y="1"/>
                    </a:moveTo>
                    <a:cubicBezTo>
                      <a:pt x="3021" y="1"/>
                      <a:pt x="2299" y="254"/>
                      <a:pt x="1798" y="563"/>
                    </a:cubicBezTo>
                    <a:cubicBezTo>
                      <a:pt x="905" y="1110"/>
                      <a:pt x="632" y="2265"/>
                      <a:pt x="370" y="3218"/>
                    </a:cubicBezTo>
                    <a:cubicBezTo>
                      <a:pt x="108" y="4111"/>
                      <a:pt x="0" y="5051"/>
                      <a:pt x="36" y="5980"/>
                    </a:cubicBezTo>
                    <a:cubicBezTo>
                      <a:pt x="60" y="6480"/>
                      <a:pt x="96" y="7195"/>
                      <a:pt x="298" y="7659"/>
                    </a:cubicBezTo>
                    <a:cubicBezTo>
                      <a:pt x="356" y="7843"/>
                      <a:pt x="525" y="7964"/>
                      <a:pt x="708" y="7964"/>
                    </a:cubicBezTo>
                    <a:cubicBezTo>
                      <a:pt x="750" y="7964"/>
                      <a:pt x="792" y="7958"/>
                      <a:pt x="834" y="7945"/>
                    </a:cubicBezTo>
                    <a:cubicBezTo>
                      <a:pt x="1108" y="7873"/>
                      <a:pt x="1132" y="7659"/>
                      <a:pt x="1239" y="7445"/>
                    </a:cubicBezTo>
                    <a:cubicBezTo>
                      <a:pt x="1361" y="7219"/>
                      <a:pt x="1816" y="6601"/>
                      <a:pt x="2161" y="6601"/>
                    </a:cubicBezTo>
                    <a:cubicBezTo>
                      <a:pt x="2253" y="6601"/>
                      <a:pt x="2338" y="6646"/>
                      <a:pt x="2406" y="6754"/>
                    </a:cubicBezTo>
                    <a:cubicBezTo>
                      <a:pt x="2572" y="5802"/>
                      <a:pt x="2739" y="5016"/>
                      <a:pt x="3549" y="4337"/>
                    </a:cubicBezTo>
                    <a:cubicBezTo>
                      <a:pt x="4120" y="3849"/>
                      <a:pt x="4894" y="3706"/>
                      <a:pt x="5454" y="3170"/>
                    </a:cubicBezTo>
                    <a:cubicBezTo>
                      <a:pt x="5906" y="2754"/>
                      <a:pt x="6263" y="2253"/>
                      <a:pt x="6525" y="1694"/>
                    </a:cubicBezTo>
                    <a:cubicBezTo>
                      <a:pt x="6835" y="3182"/>
                      <a:pt x="7847" y="4551"/>
                      <a:pt x="9478" y="4623"/>
                    </a:cubicBezTo>
                    <a:cubicBezTo>
                      <a:pt x="9287" y="4373"/>
                      <a:pt x="9085" y="4123"/>
                      <a:pt x="8894" y="3873"/>
                    </a:cubicBezTo>
                    <a:lnTo>
                      <a:pt x="8894" y="3873"/>
                    </a:lnTo>
                    <a:cubicBezTo>
                      <a:pt x="9406" y="4397"/>
                      <a:pt x="10287" y="4659"/>
                      <a:pt x="10847" y="5087"/>
                    </a:cubicBezTo>
                    <a:cubicBezTo>
                      <a:pt x="11669" y="5706"/>
                      <a:pt x="11859" y="7278"/>
                      <a:pt x="12919" y="7468"/>
                    </a:cubicBezTo>
                    <a:cubicBezTo>
                      <a:pt x="12941" y="7472"/>
                      <a:pt x="12963" y="7474"/>
                      <a:pt x="12983" y="7474"/>
                    </a:cubicBezTo>
                    <a:cubicBezTo>
                      <a:pt x="13637" y="7474"/>
                      <a:pt x="13512" y="5530"/>
                      <a:pt x="13443" y="5230"/>
                    </a:cubicBezTo>
                    <a:cubicBezTo>
                      <a:pt x="13228" y="4266"/>
                      <a:pt x="12621" y="3385"/>
                      <a:pt x="11895" y="2730"/>
                    </a:cubicBezTo>
                    <a:cubicBezTo>
                      <a:pt x="10966" y="1884"/>
                      <a:pt x="9906" y="860"/>
                      <a:pt x="8799" y="253"/>
                    </a:cubicBezTo>
                    <a:cubicBezTo>
                      <a:pt x="8522" y="103"/>
                      <a:pt x="8163" y="37"/>
                      <a:pt x="7807" y="37"/>
                    </a:cubicBezTo>
                    <a:cubicBezTo>
                      <a:pt x="7230" y="37"/>
                      <a:pt x="6660" y="212"/>
                      <a:pt x="6454" y="491"/>
                    </a:cubicBezTo>
                    <a:cubicBezTo>
                      <a:pt x="5500" y="138"/>
                      <a:pt x="4674" y="1"/>
                      <a:pt x="3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172;p69">
                <a:extLst>
                  <a:ext uri="{FF2B5EF4-FFF2-40B4-BE49-F238E27FC236}">
                    <a16:creationId xmlns="" xmlns:a16="http://schemas.microsoft.com/office/drawing/2014/main" id="{F3D77F92-4CB6-479F-879D-5B2F9D0DF21E}"/>
                  </a:ext>
                </a:extLst>
              </p:cNvPr>
              <p:cNvSpPr/>
              <p:nvPr/>
            </p:nvSpPr>
            <p:spPr>
              <a:xfrm>
                <a:off x="1652291" y="2879138"/>
                <a:ext cx="281438" cy="227916"/>
              </a:xfrm>
              <a:custGeom>
                <a:avLst/>
                <a:gdLst/>
                <a:ahLst/>
                <a:cxnLst/>
                <a:rect l="l" t="t" r="r" b="b"/>
                <a:pathLst>
                  <a:path w="7367" h="5966" extrusionOk="0">
                    <a:moveTo>
                      <a:pt x="930" y="1"/>
                    </a:moveTo>
                    <a:cubicBezTo>
                      <a:pt x="613" y="1"/>
                      <a:pt x="307" y="115"/>
                      <a:pt x="47" y="375"/>
                    </a:cubicBezTo>
                    <a:cubicBezTo>
                      <a:pt x="1" y="422"/>
                      <a:pt x="41" y="489"/>
                      <a:pt x="89" y="489"/>
                    </a:cubicBezTo>
                    <a:cubicBezTo>
                      <a:pt x="103" y="489"/>
                      <a:pt x="117" y="484"/>
                      <a:pt x="130" y="470"/>
                    </a:cubicBezTo>
                    <a:lnTo>
                      <a:pt x="118" y="470"/>
                    </a:lnTo>
                    <a:cubicBezTo>
                      <a:pt x="374" y="220"/>
                      <a:pt x="650" y="119"/>
                      <a:pt x="930" y="119"/>
                    </a:cubicBezTo>
                    <a:cubicBezTo>
                      <a:pt x="1757" y="119"/>
                      <a:pt x="2621" y="1003"/>
                      <a:pt x="3119" y="1554"/>
                    </a:cubicBezTo>
                    <a:cubicBezTo>
                      <a:pt x="3309" y="1780"/>
                      <a:pt x="3488" y="1994"/>
                      <a:pt x="3666" y="2221"/>
                    </a:cubicBezTo>
                    <a:cubicBezTo>
                      <a:pt x="3857" y="2459"/>
                      <a:pt x="4024" y="2709"/>
                      <a:pt x="4155" y="2971"/>
                    </a:cubicBezTo>
                    <a:cubicBezTo>
                      <a:pt x="4309" y="3257"/>
                      <a:pt x="4488" y="3554"/>
                      <a:pt x="4833" y="3638"/>
                    </a:cubicBezTo>
                    <a:cubicBezTo>
                      <a:pt x="4964" y="3661"/>
                      <a:pt x="5095" y="3673"/>
                      <a:pt x="5226" y="3673"/>
                    </a:cubicBezTo>
                    <a:cubicBezTo>
                      <a:pt x="5417" y="3709"/>
                      <a:pt x="5583" y="3792"/>
                      <a:pt x="5738" y="3899"/>
                    </a:cubicBezTo>
                    <a:cubicBezTo>
                      <a:pt x="6441" y="4388"/>
                      <a:pt x="6798" y="5245"/>
                      <a:pt x="7226" y="5935"/>
                    </a:cubicBezTo>
                    <a:cubicBezTo>
                      <a:pt x="7241" y="5957"/>
                      <a:pt x="7260" y="5965"/>
                      <a:pt x="7279" y="5965"/>
                    </a:cubicBezTo>
                    <a:cubicBezTo>
                      <a:pt x="7324" y="5965"/>
                      <a:pt x="7367" y="5918"/>
                      <a:pt x="7334" y="5876"/>
                    </a:cubicBezTo>
                    <a:cubicBezTo>
                      <a:pt x="6941" y="5233"/>
                      <a:pt x="6607" y="4507"/>
                      <a:pt x="6036" y="3983"/>
                    </a:cubicBezTo>
                    <a:cubicBezTo>
                      <a:pt x="5798" y="3733"/>
                      <a:pt x="5476" y="3578"/>
                      <a:pt x="5131" y="3542"/>
                    </a:cubicBezTo>
                    <a:cubicBezTo>
                      <a:pt x="4976" y="3542"/>
                      <a:pt x="4809" y="3507"/>
                      <a:pt x="4667" y="3423"/>
                    </a:cubicBezTo>
                    <a:cubicBezTo>
                      <a:pt x="4512" y="3304"/>
                      <a:pt x="4381" y="3149"/>
                      <a:pt x="4297" y="2959"/>
                    </a:cubicBezTo>
                    <a:cubicBezTo>
                      <a:pt x="4155" y="2685"/>
                      <a:pt x="3988" y="2423"/>
                      <a:pt x="3797" y="2173"/>
                    </a:cubicBezTo>
                    <a:cubicBezTo>
                      <a:pt x="3607" y="1935"/>
                      <a:pt x="3416" y="1709"/>
                      <a:pt x="3214" y="1483"/>
                    </a:cubicBezTo>
                    <a:cubicBezTo>
                      <a:pt x="2785" y="994"/>
                      <a:pt x="2309" y="518"/>
                      <a:pt x="1726" y="220"/>
                    </a:cubicBezTo>
                    <a:cubicBezTo>
                      <a:pt x="1466" y="80"/>
                      <a:pt x="1194" y="1"/>
                      <a:pt x="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173;p69">
                <a:extLst>
                  <a:ext uri="{FF2B5EF4-FFF2-40B4-BE49-F238E27FC236}">
                    <a16:creationId xmlns="" xmlns:a16="http://schemas.microsoft.com/office/drawing/2014/main" id="{A08CFFF3-CB7C-4DDB-A01E-144A9E03D257}"/>
                  </a:ext>
                </a:extLst>
              </p:cNvPr>
              <p:cNvSpPr/>
              <p:nvPr/>
            </p:nvSpPr>
            <p:spPr>
              <a:xfrm>
                <a:off x="1852058" y="3063241"/>
                <a:ext cx="95048" cy="63187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1654" extrusionOk="0">
                    <a:moveTo>
                      <a:pt x="88" y="1"/>
                    </a:moveTo>
                    <a:cubicBezTo>
                      <a:pt x="45" y="1"/>
                      <a:pt x="0" y="44"/>
                      <a:pt x="33" y="93"/>
                    </a:cubicBezTo>
                    <a:lnTo>
                      <a:pt x="21" y="93"/>
                    </a:lnTo>
                    <a:cubicBezTo>
                      <a:pt x="283" y="557"/>
                      <a:pt x="640" y="962"/>
                      <a:pt x="1069" y="1271"/>
                    </a:cubicBezTo>
                    <a:cubicBezTo>
                      <a:pt x="1344" y="1478"/>
                      <a:pt x="1689" y="1654"/>
                      <a:pt x="2034" y="1654"/>
                    </a:cubicBezTo>
                    <a:cubicBezTo>
                      <a:pt x="2166" y="1654"/>
                      <a:pt x="2298" y="1628"/>
                      <a:pt x="2426" y="1569"/>
                    </a:cubicBezTo>
                    <a:cubicBezTo>
                      <a:pt x="2487" y="1548"/>
                      <a:pt x="2452" y="1466"/>
                      <a:pt x="2396" y="1466"/>
                    </a:cubicBezTo>
                    <a:cubicBezTo>
                      <a:pt x="2386" y="1466"/>
                      <a:pt x="2377" y="1469"/>
                      <a:pt x="2366" y="1474"/>
                    </a:cubicBezTo>
                    <a:cubicBezTo>
                      <a:pt x="2262" y="1519"/>
                      <a:pt x="2153" y="1539"/>
                      <a:pt x="2044" y="1539"/>
                    </a:cubicBezTo>
                    <a:cubicBezTo>
                      <a:pt x="1696" y="1539"/>
                      <a:pt x="1341" y="1337"/>
                      <a:pt x="1069" y="1128"/>
                    </a:cubicBezTo>
                    <a:cubicBezTo>
                      <a:pt x="688" y="831"/>
                      <a:pt x="366" y="462"/>
                      <a:pt x="140" y="33"/>
                    </a:cubicBezTo>
                    <a:cubicBezTo>
                      <a:pt x="129" y="10"/>
                      <a:pt x="109" y="1"/>
                      <a:pt x="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174;p69">
                <a:extLst>
                  <a:ext uri="{FF2B5EF4-FFF2-40B4-BE49-F238E27FC236}">
                    <a16:creationId xmlns="" xmlns:a16="http://schemas.microsoft.com/office/drawing/2014/main" id="{2D080EFA-D992-4416-AEA5-CF54C9963A81}"/>
                  </a:ext>
                </a:extLst>
              </p:cNvPr>
              <p:cNvSpPr/>
              <p:nvPr/>
            </p:nvSpPr>
            <p:spPr>
              <a:xfrm>
                <a:off x="1897864" y="3158330"/>
                <a:ext cx="31670" cy="7652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003" extrusionOk="0">
                    <a:moveTo>
                      <a:pt x="83" y="0"/>
                    </a:moveTo>
                    <a:cubicBezTo>
                      <a:pt x="42" y="0"/>
                      <a:pt x="0" y="43"/>
                      <a:pt x="24" y="92"/>
                    </a:cubicBezTo>
                    <a:cubicBezTo>
                      <a:pt x="298" y="687"/>
                      <a:pt x="679" y="1259"/>
                      <a:pt x="703" y="1949"/>
                    </a:cubicBezTo>
                    <a:cubicBezTo>
                      <a:pt x="703" y="1985"/>
                      <a:pt x="736" y="2003"/>
                      <a:pt x="767" y="2003"/>
                    </a:cubicBezTo>
                    <a:cubicBezTo>
                      <a:pt x="798" y="2003"/>
                      <a:pt x="828" y="1985"/>
                      <a:pt x="822" y="1949"/>
                    </a:cubicBezTo>
                    <a:cubicBezTo>
                      <a:pt x="798" y="1235"/>
                      <a:pt x="417" y="652"/>
                      <a:pt x="132" y="32"/>
                    </a:cubicBezTo>
                    <a:cubicBezTo>
                      <a:pt x="120" y="10"/>
                      <a:pt x="102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175;p69">
                <a:extLst>
                  <a:ext uri="{FF2B5EF4-FFF2-40B4-BE49-F238E27FC236}">
                    <a16:creationId xmlns="" xmlns:a16="http://schemas.microsoft.com/office/drawing/2014/main" id="{B2424AC7-8CC0-47C0-921A-8722E919EB0C}"/>
                  </a:ext>
                </a:extLst>
              </p:cNvPr>
              <p:cNvSpPr/>
              <p:nvPr/>
            </p:nvSpPr>
            <p:spPr>
              <a:xfrm>
                <a:off x="1486220" y="2935679"/>
                <a:ext cx="70980" cy="155331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4066" extrusionOk="0">
                    <a:moveTo>
                      <a:pt x="1766" y="0"/>
                    </a:moveTo>
                    <a:cubicBezTo>
                      <a:pt x="1753" y="0"/>
                      <a:pt x="1739" y="4"/>
                      <a:pt x="1727" y="14"/>
                    </a:cubicBezTo>
                    <a:cubicBezTo>
                      <a:pt x="620" y="1050"/>
                      <a:pt x="1" y="2491"/>
                      <a:pt x="1" y="4003"/>
                    </a:cubicBezTo>
                    <a:cubicBezTo>
                      <a:pt x="1" y="4045"/>
                      <a:pt x="30" y="4066"/>
                      <a:pt x="60" y="4066"/>
                    </a:cubicBezTo>
                    <a:cubicBezTo>
                      <a:pt x="90" y="4066"/>
                      <a:pt x="120" y="4045"/>
                      <a:pt x="120" y="4003"/>
                    </a:cubicBezTo>
                    <a:cubicBezTo>
                      <a:pt x="120" y="2527"/>
                      <a:pt x="739" y="1110"/>
                      <a:pt x="1810" y="98"/>
                    </a:cubicBezTo>
                    <a:cubicBezTo>
                      <a:pt x="1857" y="60"/>
                      <a:pt x="1815" y="0"/>
                      <a:pt x="17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176;p69">
                <a:extLst>
                  <a:ext uri="{FF2B5EF4-FFF2-40B4-BE49-F238E27FC236}">
                    <a16:creationId xmlns="" xmlns:a16="http://schemas.microsoft.com/office/drawing/2014/main" id="{81BFFC7A-42F5-444E-8A54-93E9152A1C6D}"/>
                  </a:ext>
                </a:extLst>
              </p:cNvPr>
              <p:cNvSpPr/>
              <p:nvPr/>
            </p:nvSpPr>
            <p:spPr>
              <a:xfrm>
                <a:off x="1380320" y="2883340"/>
                <a:ext cx="190248" cy="194413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5089" extrusionOk="0">
                    <a:moveTo>
                      <a:pt x="4898" y="0"/>
                    </a:moveTo>
                    <a:cubicBezTo>
                      <a:pt x="4892" y="0"/>
                      <a:pt x="4886" y="1"/>
                      <a:pt x="4880" y="3"/>
                    </a:cubicBezTo>
                    <a:cubicBezTo>
                      <a:pt x="3844" y="230"/>
                      <a:pt x="2796" y="575"/>
                      <a:pt x="1951" y="1218"/>
                    </a:cubicBezTo>
                    <a:cubicBezTo>
                      <a:pt x="1546" y="1515"/>
                      <a:pt x="1225" y="1884"/>
                      <a:pt x="987" y="2325"/>
                    </a:cubicBezTo>
                    <a:cubicBezTo>
                      <a:pt x="796" y="2730"/>
                      <a:pt x="665" y="3170"/>
                      <a:pt x="570" y="3611"/>
                    </a:cubicBezTo>
                    <a:cubicBezTo>
                      <a:pt x="463" y="4099"/>
                      <a:pt x="344" y="4587"/>
                      <a:pt x="34" y="5004"/>
                    </a:cubicBezTo>
                    <a:cubicBezTo>
                      <a:pt x="0" y="5046"/>
                      <a:pt x="44" y="5088"/>
                      <a:pt x="89" y="5088"/>
                    </a:cubicBezTo>
                    <a:cubicBezTo>
                      <a:pt x="108" y="5088"/>
                      <a:pt x="127" y="5081"/>
                      <a:pt x="141" y="5063"/>
                    </a:cubicBezTo>
                    <a:cubicBezTo>
                      <a:pt x="653" y="4373"/>
                      <a:pt x="665" y="3456"/>
                      <a:pt x="963" y="2670"/>
                    </a:cubicBezTo>
                    <a:cubicBezTo>
                      <a:pt x="1344" y="1682"/>
                      <a:pt x="2249" y="1051"/>
                      <a:pt x="3201" y="646"/>
                    </a:cubicBezTo>
                    <a:cubicBezTo>
                      <a:pt x="3749" y="408"/>
                      <a:pt x="4320" y="241"/>
                      <a:pt x="4904" y="122"/>
                    </a:cubicBezTo>
                    <a:cubicBezTo>
                      <a:pt x="4980" y="101"/>
                      <a:pt x="4957" y="0"/>
                      <a:pt x="48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177;p69">
                <a:extLst>
                  <a:ext uri="{FF2B5EF4-FFF2-40B4-BE49-F238E27FC236}">
                    <a16:creationId xmlns="" xmlns:a16="http://schemas.microsoft.com/office/drawing/2014/main" id="{9A9D18BA-EB7D-41D3-8D85-ABB3497AA8DA}"/>
                  </a:ext>
                </a:extLst>
              </p:cNvPr>
              <p:cNvSpPr/>
              <p:nvPr/>
            </p:nvSpPr>
            <p:spPr>
              <a:xfrm>
                <a:off x="1612216" y="2899691"/>
                <a:ext cx="13294" cy="47256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237" extrusionOk="0">
                    <a:moveTo>
                      <a:pt x="187" y="1"/>
                    </a:moveTo>
                    <a:cubicBezTo>
                      <a:pt x="164" y="1"/>
                      <a:pt x="141" y="12"/>
                      <a:pt x="132" y="40"/>
                    </a:cubicBezTo>
                    <a:cubicBezTo>
                      <a:pt x="1" y="421"/>
                      <a:pt x="36" y="849"/>
                      <a:pt x="215" y="1206"/>
                    </a:cubicBezTo>
                    <a:cubicBezTo>
                      <a:pt x="225" y="1228"/>
                      <a:pt x="242" y="1236"/>
                      <a:pt x="260" y="1236"/>
                    </a:cubicBezTo>
                    <a:cubicBezTo>
                      <a:pt x="302" y="1236"/>
                      <a:pt x="347" y="1189"/>
                      <a:pt x="322" y="1147"/>
                    </a:cubicBezTo>
                    <a:cubicBezTo>
                      <a:pt x="155" y="814"/>
                      <a:pt x="132" y="433"/>
                      <a:pt x="251" y="75"/>
                    </a:cubicBezTo>
                    <a:cubicBezTo>
                      <a:pt x="265" y="31"/>
                      <a:pt x="225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78;p69">
                <a:extLst>
                  <a:ext uri="{FF2B5EF4-FFF2-40B4-BE49-F238E27FC236}">
                    <a16:creationId xmlns="" xmlns:a16="http://schemas.microsoft.com/office/drawing/2014/main" id="{E1042F56-E64F-4C10-95B6-3789B6B30E38}"/>
                  </a:ext>
                </a:extLst>
              </p:cNvPr>
              <p:cNvSpPr/>
              <p:nvPr/>
            </p:nvSpPr>
            <p:spPr>
              <a:xfrm>
                <a:off x="1668986" y="2916081"/>
                <a:ext cx="78430" cy="119154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3119" extrusionOk="0">
                    <a:moveTo>
                      <a:pt x="78" y="0"/>
                    </a:moveTo>
                    <a:cubicBezTo>
                      <a:pt x="40" y="0"/>
                      <a:pt x="0" y="31"/>
                      <a:pt x="15" y="75"/>
                    </a:cubicBezTo>
                    <a:cubicBezTo>
                      <a:pt x="289" y="1254"/>
                      <a:pt x="836" y="2492"/>
                      <a:pt x="1932" y="3111"/>
                    </a:cubicBezTo>
                    <a:cubicBezTo>
                      <a:pt x="1942" y="3116"/>
                      <a:pt x="1951" y="3118"/>
                      <a:pt x="1961" y="3118"/>
                    </a:cubicBezTo>
                    <a:cubicBezTo>
                      <a:pt x="2017" y="3118"/>
                      <a:pt x="2053" y="3035"/>
                      <a:pt x="1991" y="3004"/>
                    </a:cubicBezTo>
                    <a:cubicBezTo>
                      <a:pt x="920" y="2397"/>
                      <a:pt x="396" y="1182"/>
                      <a:pt x="134" y="39"/>
                    </a:cubicBezTo>
                    <a:cubicBezTo>
                      <a:pt x="125" y="12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179;p69">
                <a:extLst>
                  <a:ext uri="{FF2B5EF4-FFF2-40B4-BE49-F238E27FC236}">
                    <a16:creationId xmlns="" xmlns:a16="http://schemas.microsoft.com/office/drawing/2014/main" id="{B8C8CA11-7F87-49A8-A9EC-DFC6D4C1E971}"/>
                  </a:ext>
                </a:extLst>
              </p:cNvPr>
              <p:cNvSpPr/>
              <p:nvPr/>
            </p:nvSpPr>
            <p:spPr>
              <a:xfrm>
                <a:off x="1911044" y="3017320"/>
                <a:ext cx="39158" cy="1493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391" extrusionOk="0">
                    <a:moveTo>
                      <a:pt x="81" y="0"/>
                    </a:moveTo>
                    <a:cubicBezTo>
                      <a:pt x="40" y="0"/>
                      <a:pt x="1" y="59"/>
                      <a:pt x="37" y="104"/>
                    </a:cubicBezTo>
                    <a:cubicBezTo>
                      <a:pt x="144" y="259"/>
                      <a:pt x="311" y="354"/>
                      <a:pt x="501" y="390"/>
                    </a:cubicBezTo>
                    <a:cubicBezTo>
                      <a:pt x="514" y="391"/>
                      <a:pt x="527" y="391"/>
                      <a:pt x="540" y="391"/>
                    </a:cubicBezTo>
                    <a:cubicBezTo>
                      <a:pt x="705" y="391"/>
                      <a:pt x="867" y="321"/>
                      <a:pt x="977" y="199"/>
                    </a:cubicBezTo>
                    <a:cubicBezTo>
                      <a:pt x="1024" y="152"/>
                      <a:pt x="982" y="90"/>
                      <a:pt x="932" y="90"/>
                    </a:cubicBezTo>
                    <a:cubicBezTo>
                      <a:pt x="920" y="90"/>
                      <a:pt x="906" y="94"/>
                      <a:pt x="894" y="104"/>
                    </a:cubicBezTo>
                    <a:cubicBezTo>
                      <a:pt x="787" y="211"/>
                      <a:pt x="644" y="271"/>
                      <a:pt x="501" y="271"/>
                    </a:cubicBezTo>
                    <a:cubicBezTo>
                      <a:pt x="346" y="235"/>
                      <a:pt x="215" y="152"/>
                      <a:pt x="120" y="21"/>
                    </a:cubicBezTo>
                    <a:cubicBezTo>
                      <a:pt x="108" y="6"/>
                      <a:pt x="95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80;p69">
                <a:extLst>
                  <a:ext uri="{FF2B5EF4-FFF2-40B4-BE49-F238E27FC236}">
                    <a16:creationId xmlns="" xmlns:a16="http://schemas.microsoft.com/office/drawing/2014/main" id="{1D07D998-2EF9-4512-B61E-157841F4497E}"/>
                  </a:ext>
                </a:extLst>
              </p:cNvPr>
              <p:cNvSpPr/>
              <p:nvPr/>
            </p:nvSpPr>
            <p:spPr>
              <a:xfrm>
                <a:off x="1786080" y="3010940"/>
                <a:ext cx="49052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494" extrusionOk="0">
                    <a:moveTo>
                      <a:pt x="94" y="0"/>
                    </a:moveTo>
                    <a:cubicBezTo>
                      <a:pt x="44" y="0"/>
                      <a:pt x="0" y="59"/>
                      <a:pt x="45" y="104"/>
                    </a:cubicBezTo>
                    <a:cubicBezTo>
                      <a:pt x="474" y="521"/>
                      <a:pt x="784" y="1033"/>
                      <a:pt x="1165" y="1473"/>
                    </a:cubicBezTo>
                    <a:cubicBezTo>
                      <a:pt x="1176" y="1488"/>
                      <a:pt x="1190" y="1494"/>
                      <a:pt x="1203" y="1494"/>
                    </a:cubicBezTo>
                    <a:cubicBezTo>
                      <a:pt x="1245" y="1494"/>
                      <a:pt x="1284" y="1435"/>
                      <a:pt x="1248" y="1390"/>
                    </a:cubicBezTo>
                    <a:cubicBezTo>
                      <a:pt x="867" y="938"/>
                      <a:pt x="569" y="426"/>
                      <a:pt x="141" y="21"/>
                    </a:cubicBezTo>
                    <a:cubicBezTo>
                      <a:pt x="126" y="6"/>
                      <a:pt x="110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81;p69">
                <a:extLst>
                  <a:ext uri="{FF2B5EF4-FFF2-40B4-BE49-F238E27FC236}">
                    <a16:creationId xmlns="" xmlns:a16="http://schemas.microsoft.com/office/drawing/2014/main" id="{5B9FBC77-651B-414E-B1B9-298E6FE884C8}"/>
                  </a:ext>
                </a:extLst>
              </p:cNvPr>
              <p:cNvSpPr/>
              <p:nvPr/>
            </p:nvSpPr>
            <p:spPr>
              <a:xfrm>
                <a:off x="1414818" y="3108054"/>
                <a:ext cx="85344" cy="14402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3770" extrusionOk="0">
                    <a:moveTo>
                      <a:pt x="1469" y="1"/>
                    </a:moveTo>
                    <a:cubicBezTo>
                      <a:pt x="1343" y="1"/>
                      <a:pt x="1195" y="45"/>
                      <a:pt x="1024" y="146"/>
                    </a:cubicBezTo>
                    <a:cubicBezTo>
                      <a:pt x="0" y="753"/>
                      <a:pt x="226" y="2408"/>
                      <a:pt x="727" y="3277"/>
                    </a:cubicBezTo>
                    <a:cubicBezTo>
                      <a:pt x="832" y="3467"/>
                      <a:pt x="1050" y="3769"/>
                      <a:pt x="1305" y="3769"/>
                    </a:cubicBezTo>
                    <a:cubicBezTo>
                      <a:pt x="1338" y="3769"/>
                      <a:pt x="1371" y="3764"/>
                      <a:pt x="1405" y="3753"/>
                    </a:cubicBezTo>
                    <a:cubicBezTo>
                      <a:pt x="1822" y="3646"/>
                      <a:pt x="1941" y="2658"/>
                      <a:pt x="2012" y="1872"/>
                    </a:cubicBezTo>
                    <a:cubicBezTo>
                      <a:pt x="2234" y="1328"/>
                      <a:pt x="2166" y="1"/>
                      <a:pt x="1469" y="1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2" name="Google Shape;2182;p69">
                <a:extLst>
                  <a:ext uri="{FF2B5EF4-FFF2-40B4-BE49-F238E27FC236}">
                    <a16:creationId xmlns="" xmlns:a16="http://schemas.microsoft.com/office/drawing/2014/main" id="{AE67FD7B-6B38-4806-AE16-81850130DDE5}"/>
                  </a:ext>
                </a:extLst>
              </p:cNvPr>
              <p:cNvGrpSpPr/>
              <p:nvPr/>
            </p:nvGrpSpPr>
            <p:grpSpPr>
              <a:xfrm>
                <a:off x="1453900" y="3092964"/>
                <a:ext cx="388949" cy="279763"/>
                <a:chOff x="1453900" y="3092964"/>
                <a:chExt cx="388949" cy="279763"/>
              </a:xfrm>
            </p:grpSpPr>
            <p:sp>
              <p:nvSpPr>
                <p:cNvPr id="155" name="Google Shape;2183;p69">
                  <a:extLst>
                    <a:ext uri="{FF2B5EF4-FFF2-40B4-BE49-F238E27FC236}">
                      <a16:creationId xmlns="" xmlns:a16="http://schemas.microsoft.com/office/drawing/2014/main" id="{2FC60B0B-7B2B-47D2-BD84-058515E973BB}"/>
                    </a:ext>
                  </a:extLst>
                </p:cNvPr>
                <p:cNvSpPr/>
                <p:nvPr/>
              </p:nvSpPr>
              <p:spPr>
                <a:xfrm>
                  <a:off x="1642206" y="3297124"/>
                  <a:ext cx="77589" cy="40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" h="1063" extrusionOk="0">
                      <a:moveTo>
                        <a:pt x="87" y="1"/>
                      </a:moveTo>
                      <a:cubicBezTo>
                        <a:pt x="45" y="1"/>
                        <a:pt x="0" y="49"/>
                        <a:pt x="25" y="90"/>
                      </a:cubicBezTo>
                      <a:cubicBezTo>
                        <a:pt x="204" y="447"/>
                        <a:pt x="478" y="745"/>
                        <a:pt x="835" y="936"/>
                      </a:cubicBezTo>
                      <a:cubicBezTo>
                        <a:pt x="1017" y="1021"/>
                        <a:pt x="1214" y="1062"/>
                        <a:pt x="1411" y="1062"/>
                      </a:cubicBezTo>
                      <a:cubicBezTo>
                        <a:pt x="1601" y="1062"/>
                        <a:pt x="1791" y="1024"/>
                        <a:pt x="1966" y="948"/>
                      </a:cubicBezTo>
                      <a:cubicBezTo>
                        <a:pt x="2031" y="926"/>
                        <a:pt x="2007" y="825"/>
                        <a:pt x="1949" y="825"/>
                      </a:cubicBezTo>
                      <a:cubicBezTo>
                        <a:pt x="1943" y="825"/>
                        <a:pt x="1937" y="826"/>
                        <a:pt x="1930" y="828"/>
                      </a:cubicBezTo>
                      <a:cubicBezTo>
                        <a:pt x="1770" y="903"/>
                        <a:pt x="1599" y="939"/>
                        <a:pt x="1427" y="939"/>
                      </a:cubicBezTo>
                      <a:cubicBezTo>
                        <a:pt x="1241" y="939"/>
                        <a:pt x="1055" y="897"/>
                        <a:pt x="882" y="817"/>
                      </a:cubicBezTo>
                      <a:cubicBezTo>
                        <a:pt x="549" y="638"/>
                        <a:pt x="287" y="364"/>
                        <a:pt x="132" y="31"/>
                      </a:cubicBezTo>
                      <a:cubicBezTo>
                        <a:pt x="122" y="9"/>
                        <a:pt x="105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2184;p69">
                  <a:extLst>
                    <a:ext uri="{FF2B5EF4-FFF2-40B4-BE49-F238E27FC236}">
                      <a16:creationId xmlns="" xmlns:a16="http://schemas.microsoft.com/office/drawing/2014/main" id="{91C546B6-F801-4E60-AB0B-347E47F83310}"/>
                    </a:ext>
                  </a:extLst>
                </p:cNvPr>
                <p:cNvSpPr/>
                <p:nvPr/>
              </p:nvSpPr>
              <p:spPr>
                <a:xfrm>
                  <a:off x="1691297" y="3261404"/>
                  <a:ext cx="45576" cy="46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" h="1218" extrusionOk="0">
                      <a:moveTo>
                        <a:pt x="679" y="1"/>
                      </a:moveTo>
                      <a:cubicBezTo>
                        <a:pt x="636" y="1"/>
                        <a:pt x="596" y="43"/>
                        <a:pt x="621" y="85"/>
                      </a:cubicBezTo>
                      <a:cubicBezTo>
                        <a:pt x="705" y="216"/>
                        <a:pt x="812" y="347"/>
                        <a:pt x="919" y="466"/>
                      </a:cubicBezTo>
                      <a:cubicBezTo>
                        <a:pt x="1014" y="573"/>
                        <a:pt x="1062" y="716"/>
                        <a:pt x="1038" y="859"/>
                      </a:cubicBezTo>
                      <a:cubicBezTo>
                        <a:pt x="986" y="1045"/>
                        <a:pt x="745" y="1087"/>
                        <a:pt x="558" y="1087"/>
                      </a:cubicBezTo>
                      <a:cubicBezTo>
                        <a:pt x="530" y="1087"/>
                        <a:pt x="503" y="1086"/>
                        <a:pt x="478" y="1085"/>
                      </a:cubicBezTo>
                      <a:cubicBezTo>
                        <a:pt x="359" y="1085"/>
                        <a:pt x="228" y="1049"/>
                        <a:pt x="121" y="1002"/>
                      </a:cubicBezTo>
                      <a:cubicBezTo>
                        <a:pt x="111" y="997"/>
                        <a:pt x="102" y="994"/>
                        <a:pt x="92" y="994"/>
                      </a:cubicBezTo>
                      <a:cubicBezTo>
                        <a:pt x="36" y="994"/>
                        <a:pt x="0" y="1078"/>
                        <a:pt x="62" y="1109"/>
                      </a:cubicBezTo>
                      <a:cubicBezTo>
                        <a:pt x="205" y="1180"/>
                        <a:pt x="366" y="1218"/>
                        <a:pt x="526" y="1218"/>
                      </a:cubicBezTo>
                      <a:cubicBezTo>
                        <a:pt x="631" y="1218"/>
                        <a:pt x="736" y="1201"/>
                        <a:pt x="836" y="1168"/>
                      </a:cubicBezTo>
                      <a:cubicBezTo>
                        <a:pt x="967" y="1144"/>
                        <a:pt x="1062" y="1061"/>
                        <a:pt x="1133" y="954"/>
                      </a:cubicBezTo>
                      <a:cubicBezTo>
                        <a:pt x="1193" y="811"/>
                        <a:pt x="1169" y="644"/>
                        <a:pt x="1086" y="513"/>
                      </a:cubicBezTo>
                      <a:cubicBezTo>
                        <a:pt x="990" y="335"/>
                        <a:pt x="824" y="204"/>
                        <a:pt x="729" y="25"/>
                      </a:cubicBezTo>
                      <a:cubicBezTo>
                        <a:pt x="715" y="8"/>
                        <a:pt x="697" y="1"/>
                        <a:pt x="6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2185;p69">
                  <a:extLst>
                    <a:ext uri="{FF2B5EF4-FFF2-40B4-BE49-F238E27FC236}">
                      <a16:creationId xmlns="" xmlns:a16="http://schemas.microsoft.com/office/drawing/2014/main" id="{6CE14267-F627-47EF-8448-A9C4974E2212}"/>
                    </a:ext>
                  </a:extLst>
                </p:cNvPr>
                <p:cNvSpPr/>
                <p:nvPr/>
              </p:nvSpPr>
              <p:spPr>
                <a:xfrm>
                  <a:off x="1724955" y="3193860"/>
                  <a:ext cx="32816" cy="43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1128" extrusionOk="0">
                      <a:moveTo>
                        <a:pt x="765" y="0"/>
                      </a:moveTo>
                      <a:cubicBezTo>
                        <a:pt x="752" y="0"/>
                        <a:pt x="739" y="6"/>
                        <a:pt x="729" y="19"/>
                      </a:cubicBezTo>
                      <a:cubicBezTo>
                        <a:pt x="455" y="317"/>
                        <a:pt x="109" y="638"/>
                        <a:pt x="14" y="1055"/>
                      </a:cubicBezTo>
                      <a:cubicBezTo>
                        <a:pt x="0" y="1097"/>
                        <a:pt x="36" y="1127"/>
                        <a:pt x="73" y="1127"/>
                      </a:cubicBezTo>
                      <a:cubicBezTo>
                        <a:pt x="98" y="1127"/>
                        <a:pt x="124" y="1113"/>
                        <a:pt x="133" y="1079"/>
                      </a:cubicBezTo>
                      <a:cubicBezTo>
                        <a:pt x="181" y="888"/>
                        <a:pt x="276" y="710"/>
                        <a:pt x="407" y="555"/>
                      </a:cubicBezTo>
                      <a:cubicBezTo>
                        <a:pt x="538" y="400"/>
                        <a:pt x="681" y="257"/>
                        <a:pt x="812" y="114"/>
                      </a:cubicBezTo>
                      <a:cubicBezTo>
                        <a:pt x="858" y="68"/>
                        <a:pt x="811" y="0"/>
                        <a:pt x="7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2186;p69">
                  <a:extLst>
                    <a:ext uri="{FF2B5EF4-FFF2-40B4-BE49-F238E27FC236}">
                      <a16:creationId xmlns="" xmlns:a16="http://schemas.microsoft.com/office/drawing/2014/main" id="{C6FF87C5-5F24-47E1-A02B-9EEC5EB6B89A}"/>
                    </a:ext>
                  </a:extLst>
                </p:cNvPr>
                <p:cNvSpPr/>
                <p:nvPr/>
              </p:nvSpPr>
              <p:spPr>
                <a:xfrm>
                  <a:off x="1624097" y="3092964"/>
                  <a:ext cx="78010" cy="2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2" h="688" extrusionOk="0">
                      <a:moveTo>
                        <a:pt x="767" y="1"/>
                      </a:moveTo>
                      <a:cubicBezTo>
                        <a:pt x="529" y="1"/>
                        <a:pt x="292" y="59"/>
                        <a:pt x="82" y="172"/>
                      </a:cubicBezTo>
                      <a:cubicBezTo>
                        <a:pt x="0" y="223"/>
                        <a:pt x="51" y="336"/>
                        <a:pt x="135" y="336"/>
                      </a:cubicBezTo>
                      <a:cubicBezTo>
                        <a:pt x="148" y="336"/>
                        <a:pt x="163" y="333"/>
                        <a:pt x="178" y="327"/>
                      </a:cubicBezTo>
                      <a:cubicBezTo>
                        <a:pt x="360" y="231"/>
                        <a:pt x="559" y="184"/>
                        <a:pt x="762" y="184"/>
                      </a:cubicBezTo>
                      <a:cubicBezTo>
                        <a:pt x="864" y="184"/>
                        <a:pt x="967" y="196"/>
                        <a:pt x="1071" y="219"/>
                      </a:cubicBezTo>
                      <a:cubicBezTo>
                        <a:pt x="1368" y="255"/>
                        <a:pt x="1642" y="410"/>
                        <a:pt x="1833" y="648"/>
                      </a:cubicBezTo>
                      <a:cubicBezTo>
                        <a:pt x="1854" y="676"/>
                        <a:pt x="1882" y="687"/>
                        <a:pt x="1909" y="687"/>
                      </a:cubicBezTo>
                      <a:cubicBezTo>
                        <a:pt x="1976" y="687"/>
                        <a:pt x="2041" y="620"/>
                        <a:pt x="1999" y="553"/>
                      </a:cubicBezTo>
                      <a:cubicBezTo>
                        <a:pt x="1773" y="267"/>
                        <a:pt x="1464" y="88"/>
                        <a:pt x="1106" y="41"/>
                      </a:cubicBezTo>
                      <a:cubicBezTo>
                        <a:pt x="995" y="14"/>
                        <a:pt x="881" y="1"/>
                        <a:pt x="7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2187;p69">
                  <a:extLst>
                    <a:ext uri="{FF2B5EF4-FFF2-40B4-BE49-F238E27FC236}">
                      <a16:creationId xmlns="" xmlns:a16="http://schemas.microsoft.com/office/drawing/2014/main" id="{AA7602D7-702D-478D-B938-890C0309B2A5}"/>
                    </a:ext>
                  </a:extLst>
                </p:cNvPr>
                <p:cNvSpPr/>
                <p:nvPr/>
              </p:nvSpPr>
              <p:spPr>
                <a:xfrm>
                  <a:off x="1799910" y="3169486"/>
                  <a:ext cx="42940" cy="4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" h="1184" extrusionOk="0">
                      <a:moveTo>
                        <a:pt x="138" y="0"/>
                      </a:moveTo>
                      <a:cubicBezTo>
                        <a:pt x="35" y="0"/>
                        <a:pt x="0" y="159"/>
                        <a:pt x="112" y="181"/>
                      </a:cubicBezTo>
                      <a:cubicBezTo>
                        <a:pt x="314" y="252"/>
                        <a:pt x="517" y="371"/>
                        <a:pt x="672" y="526"/>
                      </a:cubicBezTo>
                      <a:cubicBezTo>
                        <a:pt x="755" y="598"/>
                        <a:pt x="814" y="693"/>
                        <a:pt x="874" y="800"/>
                      </a:cubicBezTo>
                      <a:cubicBezTo>
                        <a:pt x="922" y="871"/>
                        <a:pt x="945" y="967"/>
                        <a:pt x="934" y="1062"/>
                      </a:cubicBezTo>
                      <a:cubicBezTo>
                        <a:pt x="922" y="1110"/>
                        <a:pt x="957" y="1157"/>
                        <a:pt x="1005" y="1181"/>
                      </a:cubicBezTo>
                      <a:cubicBezTo>
                        <a:pt x="1011" y="1183"/>
                        <a:pt x="1017" y="1183"/>
                        <a:pt x="1024" y="1183"/>
                      </a:cubicBezTo>
                      <a:cubicBezTo>
                        <a:pt x="1064" y="1183"/>
                        <a:pt x="1102" y="1151"/>
                        <a:pt x="1112" y="1110"/>
                      </a:cubicBezTo>
                      <a:cubicBezTo>
                        <a:pt x="1124" y="848"/>
                        <a:pt x="1017" y="586"/>
                        <a:pt x="814" y="419"/>
                      </a:cubicBezTo>
                      <a:cubicBezTo>
                        <a:pt x="636" y="229"/>
                        <a:pt x="410" y="86"/>
                        <a:pt x="160" y="2"/>
                      </a:cubicBezTo>
                      <a:cubicBezTo>
                        <a:pt x="152" y="1"/>
                        <a:pt x="145" y="0"/>
                        <a:pt x="1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2188;p69">
                  <a:extLst>
                    <a:ext uri="{FF2B5EF4-FFF2-40B4-BE49-F238E27FC236}">
                      <a16:creationId xmlns="" xmlns:a16="http://schemas.microsoft.com/office/drawing/2014/main" id="{AF5C50A2-4750-4AB4-B932-443FF48B2CA8}"/>
                    </a:ext>
                  </a:extLst>
                </p:cNvPr>
                <p:cNvSpPr/>
                <p:nvPr/>
              </p:nvSpPr>
              <p:spPr>
                <a:xfrm>
                  <a:off x="1598042" y="3175751"/>
                  <a:ext cx="76940" cy="39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4" h="1045" extrusionOk="0">
                      <a:moveTo>
                        <a:pt x="105" y="1"/>
                      </a:moveTo>
                      <a:cubicBezTo>
                        <a:pt x="53" y="1"/>
                        <a:pt x="0" y="42"/>
                        <a:pt x="14" y="112"/>
                      </a:cubicBezTo>
                      <a:cubicBezTo>
                        <a:pt x="110" y="493"/>
                        <a:pt x="395" y="803"/>
                        <a:pt x="764" y="946"/>
                      </a:cubicBezTo>
                      <a:cubicBezTo>
                        <a:pt x="935" y="1012"/>
                        <a:pt x="1115" y="1045"/>
                        <a:pt x="1297" y="1045"/>
                      </a:cubicBezTo>
                      <a:cubicBezTo>
                        <a:pt x="1508" y="1045"/>
                        <a:pt x="1721" y="1000"/>
                        <a:pt x="1919" y="910"/>
                      </a:cubicBezTo>
                      <a:cubicBezTo>
                        <a:pt x="2013" y="879"/>
                        <a:pt x="1952" y="747"/>
                        <a:pt x="1863" y="747"/>
                      </a:cubicBezTo>
                      <a:cubicBezTo>
                        <a:pt x="1850" y="747"/>
                        <a:pt x="1837" y="749"/>
                        <a:pt x="1824" y="755"/>
                      </a:cubicBezTo>
                      <a:cubicBezTo>
                        <a:pt x="1659" y="827"/>
                        <a:pt x="1481" y="862"/>
                        <a:pt x="1305" y="862"/>
                      </a:cubicBezTo>
                      <a:cubicBezTo>
                        <a:pt x="807" y="862"/>
                        <a:pt x="325" y="583"/>
                        <a:pt x="193" y="65"/>
                      </a:cubicBezTo>
                      <a:cubicBezTo>
                        <a:pt x="178" y="21"/>
                        <a:pt x="142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2189;p69">
                  <a:extLst>
                    <a:ext uri="{FF2B5EF4-FFF2-40B4-BE49-F238E27FC236}">
                      <a16:creationId xmlns="" xmlns:a16="http://schemas.microsoft.com/office/drawing/2014/main" id="{A2264DD9-3E5B-4874-B4C3-7E705AB71043}"/>
                    </a:ext>
                  </a:extLst>
                </p:cNvPr>
                <p:cNvSpPr/>
                <p:nvPr/>
              </p:nvSpPr>
              <p:spPr>
                <a:xfrm>
                  <a:off x="1751850" y="3242111"/>
                  <a:ext cx="55508" cy="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" h="1032" extrusionOk="0">
                      <a:moveTo>
                        <a:pt x="96" y="0"/>
                      </a:moveTo>
                      <a:cubicBezTo>
                        <a:pt x="48" y="0"/>
                        <a:pt x="1" y="30"/>
                        <a:pt x="1" y="90"/>
                      </a:cubicBezTo>
                      <a:cubicBezTo>
                        <a:pt x="13" y="399"/>
                        <a:pt x="179" y="697"/>
                        <a:pt x="453" y="875"/>
                      </a:cubicBezTo>
                      <a:cubicBezTo>
                        <a:pt x="615" y="979"/>
                        <a:pt x="809" y="1032"/>
                        <a:pt x="1004" y="1032"/>
                      </a:cubicBezTo>
                      <a:cubicBezTo>
                        <a:pt x="1124" y="1032"/>
                        <a:pt x="1245" y="1012"/>
                        <a:pt x="1358" y="971"/>
                      </a:cubicBezTo>
                      <a:cubicBezTo>
                        <a:pt x="1453" y="939"/>
                        <a:pt x="1427" y="796"/>
                        <a:pt x="1345" y="796"/>
                      </a:cubicBezTo>
                      <a:cubicBezTo>
                        <a:pt x="1335" y="796"/>
                        <a:pt x="1323" y="798"/>
                        <a:pt x="1310" y="804"/>
                      </a:cubicBezTo>
                      <a:cubicBezTo>
                        <a:pt x="1215" y="836"/>
                        <a:pt x="1117" y="852"/>
                        <a:pt x="1018" y="852"/>
                      </a:cubicBezTo>
                      <a:cubicBezTo>
                        <a:pt x="859" y="852"/>
                        <a:pt x="700" y="809"/>
                        <a:pt x="560" y="721"/>
                      </a:cubicBezTo>
                      <a:cubicBezTo>
                        <a:pt x="334" y="590"/>
                        <a:pt x="191" y="340"/>
                        <a:pt x="191" y="90"/>
                      </a:cubicBezTo>
                      <a:cubicBezTo>
                        <a:pt x="191" y="30"/>
                        <a:pt x="144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2190;p69">
                  <a:extLst>
                    <a:ext uri="{FF2B5EF4-FFF2-40B4-BE49-F238E27FC236}">
                      <a16:creationId xmlns="" xmlns:a16="http://schemas.microsoft.com/office/drawing/2014/main" id="{AC49434B-4128-484D-B123-E81D1452D5B9}"/>
                    </a:ext>
                  </a:extLst>
                </p:cNvPr>
                <p:cNvSpPr/>
                <p:nvPr/>
              </p:nvSpPr>
              <p:spPr>
                <a:xfrm>
                  <a:off x="1511664" y="3305682"/>
                  <a:ext cx="38776" cy="67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1755" extrusionOk="0">
                      <a:moveTo>
                        <a:pt x="83" y="1"/>
                      </a:moveTo>
                      <a:cubicBezTo>
                        <a:pt x="43" y="1"/>
                        <a:pt x="1" y="44"/>
                        <a:pt x="25" y="93"/>
                      </a:cubicBezTo>
                      <a:cubicBezTo>
                        <a:pt x="311" y="640"/>
                        <a:pt x="501" y="1247"/>
                        <a:pt x="894" y="1736"/>
                      </a:cubicBezTo>
                      <a:cubicBezTo>
                        <a:pt x="905" y="1749"/>
                        <a:pt x="917" y="1754"/>
                        <a:pt x="930" y="1754"/>
                      </a:cubicBezTo>
                      <a:cubicBezTo>
                        <a:pt x="972" y="1754"/>
                        <a:pt x="1015" y="1687"/>
                        <a:pt x="978" y="1640"/>
                      </a:cubicBezTo>
                      <a:cubicBezTo>
                        <a:pt x="597" y="1164"/>
                        <a:pt x="418" y="569"/>
                        <a:pt x="132" y="33"/>
                      </a:cubicBezTo>
                      <a:cubicBezTo>
                        <a:pt x="121" y="10"/>
                        <a:pt x="102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2191;p69">
                  <a:extLst>
                    <a:ext uri="{FF2B5EF4-FFF2-40B4-BE49-F238E27FC236}">
                      <a16:creationId xmlns="" xmlns:a16="http://schemas.microsoft.com/office/drawing/2014/main" id="{1E5C2F15-0A3E-4BD2-839C-B15212D54542}"/>
                    </a:ext>
                  </a:extLst>
                </p:cNvPr>
                <p:cNvSpPr/>
                <p:nvPr/>
              </p:nvSpPr>
              <p:spPr>
                <a:xfrm>
                  <a:off x="1453900" y="3136019"/>
                  <a:ext cx="20973" cy="60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572" extrusionOk="0">
                      <a:moveTo>
                        <a:pt x="82" y="1"/>
                      </a:moveTo>
                      <a:cubicBezTo>
                        <a:pt x="40" y="1"/>
                        <a:pt x="1" y="59"/>
                        <a:pt x="37" y="104"/>
                      </a:cubicBezTo>
                      <a:cubicBezTo>
                        <a:pt x="192" y="295"/>
                        <a:pt x="311" y="521"/>
                        <a:pt x="358" y="771"/>
                      </a:cubicBezTo>
                      <a:cubicBezTo>
                        <a:pt x="394" y="1009"/>
                        <a:pt x="418" y="1259"/>
                        <a:pt x="418" y="1509"/>
                      </a:cubicBezTo>
                      <a:cubicBezTo>
                        <a:pt x="418" y="1551"/>
                        <a:pt x="451" y="1572"/>
                        <a:pt x="483" y="1572"/>
                      </a:cubicBezTo>
                      <a:cubicBezTo>
                        <a:pt x="516" y="1572"/>
                        <a:pt x="549" y="1551"/>
                        <a:pt x="549" y="1509"/>
                      </a:cubicBezTo>
                      <a:cubicBezTo>
                        <a:pt x="537" y="1236"/>
                        <a:pt x="513" y="974"/>
                        <a:pt x="477" y="712"/>
                      </a:cubicBezTo>
                      <a:cubicBezTo>
                        <a:pt x="418" y="462"/>
                        <a:pt x="299" y="223"/>
                        <a:pt x="120" y="21"/>
                      </a:cubicBezTo>
                      <a:cubicBezTo>
                        <a:pt x="109" y="7"/>
                        <a:pt x="95" y="1"/>
                        <a:pt x="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3" name="Google Shape;2192;p69">
                <a:extLst>
                  <a:ext uri="{FF2B5EF4-FFF2-40B4-BE49-F238E27FC236}">
                    <a16:creationId xmlns="" xmlns:a16="http://schemas.microsoft.com/office/drawing/2014/main" id="{63CAC120-C581-4ECE-A0B2-F1002E52CD6D}"/>
                  </a:ext>
                </a:extLst>
              </p:cNvPr>
              <p:cNvSpPr/>
              <p:nvPr/>
            </p:nvSpPr>
            <p:spPr>
              <a:xfrm>
                <a:off x="1390711" y="3368336"/>
                <a:ext cx="204269" cy="53942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1412" extrusionOk="0">
                    <a:moveTo>
                      <a:pt x="167" y="0"/>
                    </a:moveTo>
                    <a:lnTo>
                      <a:pt x="167" y="0"/>
                    </a:lnTo>
                    <a:cubicBezTo>
                      <a:pt x="0" y="631"/>
                      <a:pt x="1810" y="1131"/>
                      <a:pt x="2262" y="1239"/>
                    </a:cubicBezTo>
                    <a:cubicBezTo>
                      <a:pt x="2744" y="1358"/>
                      <a:pt x="3163" y="1412"/>
                      <a:pt x="3553" y="1412"/>
                    </a:cubicBezTo>
                    <a:cubicBezTo>
                      <a:pt x="4174" y="1412"/>
                      <a:pt x="4724" y="1275"/>
                      <a:pt x="5346" y="1048"/>
                    </a:cubicBezTo>
                    <a:cubicBezTo>
                      <a:pt x="5191" y="941"/>
                      <a:pt x="5025" y="846"/>
                      <a:pt x="4846" y="774"/>
                    </a:cubicBezTo>
                    <a:cubicBezTo>
                      <a:pt x="4560" y="691"/>
                      <a:pt x="4227" y="727"/>
                      <a:pt x="3929" y="691"/>
                    </a:cubicBezTo>
                    <a:cubicBezTo>
                      <a:pt x="3263" y="584"/>
                      <a:pt x="2584" y="572"/>
                      <a:pt x="1929" y="465"/>
                    </a:cubicBezTo>
                    <a:cubicBezTo>
                      <a:pt x="1334" y="358"/>
                      <a:pt x="762" y="107"/>
                      <a:pt x="1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193;p69">
                <a:extLst>
                  <a:ext uri="{FF2B5EF4-FFF2-40B4-BE49-F238E27FC236}">
                    <a16:creationId xmlns="" xmlns:a16="http://schemas.microsoft.com/office/drawing/2014/main" id="{192EFD30-C27B-4EF6-A011-A3245CAF59D2}"/>
                  </a:ext>
                </a:extLst>
              </p:cNvPr>
              <p:cNvSpPr/>
              <p:nvPr/>
            </p:nvSpPr>
            <p:spPr>
              <a:xfrm>
                <a:off x="1569924" y="3408373"/>
                <a:ext cx="117396" cy="131913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453" extrusionOk="0">
                    <a:moveTo>
                      <a:pt x="655" y="0"/>
                    </a:moveTo>
                    <a:cubicBezTo>
                      <a:pt x="429" y="83"/>
                      <a:pt x="203" y="143"/>
                      <a:pt x="0" y="202"/>
                    </a:cubicBezTo>
                    <a:cubicBezTo>
                      <a:pt x="834" y="1274"/>
                      <a:pt x="1691" y="2310"/>
                      <a:pt x="2429" y="3453"/>
                    </a:cubicBezTo>
                    <a:cubicBezTo>
                      <a:pt x="2620" y="2965"/>
                      <a:pt x="2834" y="2465"/>
                      <a:pt x="3072" y="1953"/>
                    </a:cubicBezTo>
                    <a:cubicBezTo>
                      <a:pt x="2643" y="1465"/>
                      <a:pt x="1393" y="476"/>
                      <a:pt x="655" y="0"/>
                    </a:cubicBezTo>
                    <a:close/>
                  </a:path>
                </a:pathLst>
              </a:custGeom>
              <a:solidFill>
                <a:srgbClr val="6E6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194;p69">
                <a:extLst>
                  <a:ext uri="{FF2B5EF4-FFF2-40B4-BE49-F238E27FC236}">
                    <a16:creationId xmlns="" xmlns:a16="http://schemas.microsoft.com/office/drawing/2014/main" id="{9998C103-6789-453A-8C16-3EC0C14A6DF7}"/>
                  </a:ext>
                </a:extLst>
              </p:cNvPr>
              <p:cNvSpPr/>
              <p:nvPr/>
            </p:nvSpPr>
            <p:spPr>
              <a:xfrm>
                <a:off x="1276521" y="3366502"/>
                <a:ext cx="131951" cy="71897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882" extrusionOk="0">
                    <a:moveTo>
                      <a:pt x="2705" y="1"/>
                    </a:moveTo>
                    <a:cubicBezTo>
                      <a:pt x="2096" y="1"/>
                      <a:pt x="1538" y="234"/>
                      <a:pt x="989" y="477"/>
                    </a:cubicBezTo>
                    <a:cubicBezTo>
                      <a:pt x="334" y="763"/>
                      <a:pt x="203" y="1275"/>
                      <a:pt x="1" y="1882"/>
                    </a:cubicBezTo>
                    <a:cubicBezTo>
                      <a:pt x="1096" y="1263"/>
                      <a:pt x="2275" y="941"/>
                      <a:pt x="3454" y="572"/>
                    </a:cubicBezTo>
                    <a:cubicBezTo>
                      <a:pt x="3239" y="406"/>
                      <a:pt x="3108" y="239"/>
                      <a:pt x="3156" y="48"/>
                    </a:cubicBezTo>
                    <a:cubicBezTo>
                      <a:pt x="3084" y="36"/>
                      <a:pt x="3013" y="25"/>
                      <a:pt x="2942" y="13"/>
                    </a:cubicBezTo>
                    <a:cubicBezTo>
                      <a:pt x="2862" y="5"/>
                      <a:pt x="2783" y="1"/>
                      <a:pt x="27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195;p69">
                <a:extLst>
                  <a:ext uri="{FF2B5EF4-FFF2-40B4-BE49-F238E27FC236}">
                    <a16:creationId xmlns="" xmlns:a16="http://schemas.microsoft.com/office/drawing/2014/main" id="{96941546-AEFD-4F65-AF1D-09832A8D2414}"/>
                  </a:ext>
                </a:extLst>
              </p:cNvPr>
              <p:cNvSpPr/>
              <p:nvPr/>
            </p:nvSpPr>
            <p:spPr>
              <a:xfrm>
                <a:off x="1073392" y="3388354"/>
                <a:ext cx="589350" cy="619988"/>
              </a:xfrm>
              <a:custGeom>
                <a:avLst/>
                <a:gdLst/>
                <a:ahLst/>
                <a:cxnLst/>
                <a:rect l="l" t="t" r="r" b="b"/>
                <a:pathLst>
                  <a:path w="15427" h="16229" extrusionOk="0">
                    <a:moveTo>
                      <a:pt x="8771" y="0"/>
                    </a:moveTo>
                    <a:cubicBezTo>
                      <a:pt x="7592" y="369"/>
                      <a:pt x="6413" y="691"/>
                      <a:pt x="5318" y="1310"/>
                    </a:cubicBezTo>
                    <a:cubicBezTo>
                      <a:pt x="5270" y="1465"/>
                      <a:pt x="5211" y="1631"/>
                      <a:pt x="5151" y="1798"/>
                    </a:cubicBezTo>
                    <a:cubicBezTo>
                      <a:pt x="4496" y="3358"/>
                      <a:pt x="3829" y="4894"/>
                      <a:pt x="3151" y="6453"/>
                    </a:cubicBezTo>
                    <a:cubicBezTo>
                      <a:pt x="2472" y="8037"/>
                      <a:pt x="972" y="10323"/>
                      <a:pt x="972" y="12073"/>
                    </a:cubicBezTo>
                    <a:cubicBezTo>
                      <a:pt x="196" y="12144"/>
                      <a:pt x="1" y="13491"/>
                      <a:pt x="145" y="13491"/>
                    </a:cubicBezTo>
                    <a:cubicBezTo>
                      <a:pt x="147" y="13491"/>
                      <a:pt x="148" y="13490"/>
                      <a:pt x="150" y="13490"/>
                    </a:cubicBezTo>
                    <a:cubicBezTo>
                      <a:pt x="1218" y="13270"/>
                      <a:pt x="2302" y="13159"/>
                      <a:pt x="3387" y="13159"/>
                    </a:cubicBezTo>
                    <a:cubicBezTo>
                      <a:pt x="4528" y="13159"/>
                      <a:pt x="5671" y="13281"/>
                      <a:pt x="6794" y="13526"/>
                    </a:cubicBezTo>
                    <a:cubicBezTo>
                      <a:pt x="8818" y="13978"/>
                      <a:pt x="11378" y="14764"/>
                      <a:pt x="12878" y="16228"/>
                    </a:cubicBezTo>
                    <a:cubicBezTo>
                      <a:pt x="12973" y="15907"/>
                      <a:pt x="12950" y="15562"/>
                      <a:pt x="12807" y="15252"/>
                    </a:cubicBezTo>
                    <a:cubicBezTo>
                      <a:pt x="12747" y="15157"/>
                      <a:pt x="12700" y="15050"/>
                      <a:pt x="12676" y="14943"/>
                    </a:cubicBezTo>
                    <a:cubicBezTo>
                      <a:pt x="12688" y="14800"/>
                      <a:pt x="12723" y="14657"/>
                      <a:pt x="12783" y="14514"/>
                    </a:cubicBezTo>
                    <a:cubicBezTo>
                      <a:pt x="12866" y="14252"/>
                      <a:pt x="12866" y="13954"/>
                      <a:pt x="12783" y="13680"/>
                    </a:cubicBezTo>
                    <a:cubicBezTo>
                      <a:pt x="13140" y="13680"/>
                      <a:pt x="13319" y="13240"/>
                      <a:pt x="13271" y="12883"/>
                    </a:cubicBezTo>
                    <a:cubicBezTo>
                      <a:pt x="13200" y="12371"/>
                      <a:pt x="13093" y="12180"/>
                      <a:pt x="13188" y="11692"/>
                    </a:cubicBezTo>
                    <a:cubicBezTo>
                      <a:pt x="13295" y="11156"/>
                      <a:pt x="13640" y="10632"/>
                      <a:pt x="13771" y="10073"/>
                    </a:cubicBezTo>
                    <a:cubicBezTo>
                      <a:pt x="14164" y="8287"/>
                      <a:pt x="14533" y="6251"/>
                      <a:pt x="15426" y="3977"/>
                    </a:cubicBezTo>
                    <a:cubicBezTo>
                      <a:pt x="14688" y="2834"/>
                      <a:pt x="13831" y="1798"/>
                      <a:pt x="12997" y="738"/>
                    </a:cubicBezTo>
                    <a:cubicBezTo>
                      <a:pt x="12622" y="834"/>
                      <a:pt x="12259" y="887"/>
                      <a:pt x="11868" y="887"/>
                    </a:cubicBezTo>
                    <a:cubicBezTo>
                      <a:pt x="11476" y="887"/>
                      <a:pt x="11057" y="834"/>
                      <a:pt x="10568" y="715"/>
                    </a:cubicBezTo>
                    <a:cubicBezTo>
                      <a:pt x="10247" y="643"/>
                      <a:pt x="9271" y="369"/>
                      <a:pt x="87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7" name="Google Shape;2196;p69">
                <a:extLst>
                  <a:ext uri="{FF2B5EF4-FFF2-40B4-BE49-F238E27FC236}">
                    <a16:creationId xmlns="" xmlns:a16="http://schemas.microsoft.com/office/drawing/2014/main" id="{7A634658-39EE-430B-A211-2AFB2A97425C}"/>
                  </a:ext>
                </a:extLst>
              </p:cNvPr>
              <p:cNvGrpSpPr/>
              <p:nvPr/>
            </p:nvGrpSpPr>
            <p:grpSpPr>
              <a:xfrm>
                <a:off x="914465" y="3348661"/>
                <a:ext cx="835623" cy="1050218"/>
                <a:chOff x="914465" y="3348661"/>
                <a:chExt cx="835623" cy="1050218"/>
              </a:xfrm>
            </p:grpSpPr>
            <p:sp>
              <p:nvSpPr>
                <p:cNvPr id="133" name="Google Shape;2197;p69">
                  <a:extLst>
                    <a:ext uri="{FF2B5EF4-FFF2-40B4-BE49-F238E27FC236}">
                      <a16:creationId xmlns="" xmlns:a16="http://schemas.microsoft.com/office/drawing/2014/main" id="{AFE990CD-72C2-4604-92E6-3EC9C4C550AD}"/>
                    </a:ext>
                  </a:extLst>
                </p:cNvPr>
                <p:cNvSpPr/>
                <p:nvPr/>
              </p:nvSpPr>
              <p:spPr>
                <a:xfrm>
                  <a:off x="1387349" y="3348661"/>
                  <a:ext cx="34841" cy="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583" extrusionOk="0">
                      <a:moveTo>
                        <a:pt x="91" y="0"/>
                      </a:moveTo>
                      <a:cubicBezTo>
                        <a:pt x="23" y="0"/>
                        <a:pt x="0" y="101"/>
                        <a:pt x="76" y="122"/>
                      </a:cubicBezTo>
                      <a:lnTo>
                        <a:pt x="64" y="122"/>
                      </a:lnTo>
                      <a:cubicBezTo>
                        <a:pt x="326" y="253"/>
                        <a:pt x="564" y="396"/>
                        <a:pt x="791" y="575"/>
                      </a:cubicBezTo>
                      <a:cubicBezTo>
                        <a:pt x="801" y="580"/>
                        <a:pt x="810" y="582"/>
                        <a:pt x="820" y="582"/>
                      </a:cubicBezTo>
                      <a:cubicBezTo>
                        <a:pt x="876" y="582"/>
                        <a:pt x="912" y="498"/>
                        <a:pt x="850" y="468"/>
                      </a:cubicBezTo>
                      <a:cubicBezTo>
                        <a:pt x="624" y="289"/>
                        <a:pt x="374" y="134"/>
                        <a:pt x="112" y="3"/>
                      </a:cubicBezTo>
                      <a:cubicBezTo>
                        <a:pt x="104" y="1"/>
                        <a:pt x="97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2198;p69">
                  <a:extLst>
                    <a:ext uri="{FF2B5EF4-FFF2-40B4-BE49-F238E27FC236}">
                      <a16:creationId xmlns="" xmlns:a16="http://schemas.microsoft.com/office/drawing/2014/main" id="{3F567812-7DDD-4E23-9408-7C4149C38968}"/>
                    </a:ext>
                  </a:extLst>
                </p:cNvPr>
                <p:cNvSpPr/>
                <p:nvPr/>
              </p:nvSpPr>
              <p:spPr>
                <a:xfrm>
                  <a:off x="1139179" y="3897075"/>
                  <a:ext cx="58335" cy="290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" h="7605" extrusionOk="0">
                      <a:moveTo>
                        <a:pt x="1456" y="1"/>
                      </a:moveTo>
                      <a:cubicBezTo>
                        <a:pt x="1432" y="1"/>
                        <a:pt x="1410" y="14"/>
                        <a:pt x="1405" y="43"/>
                      </a:cubicBezTo>
                      <a:cubicBezTo>
                        <a:pt x="810" y="1960"/>
                        <a:pt x="36" y="3913"/>
                        <a:pt x="12" y="5948"/>
                      </a:cubicBezTo>
                      <a:cubicBezTo>
                        <a:pt x="0" y="6496"/>
                        <a:pt x="60" y="7032"/>
                        <a:pt x="202" y="7556"/>
                      </a:cubicBezTo>
                      <a:cubicBezTo>
                        <a:pt x="212" y="7590"/>
                        <a:pt x="236" y="7604"/>
                        <a:pt x="260" y="7604"/>
                      </a:cubicBezTo>
                      <a:cubicBezTo>
                        <a:pt x="294" y="7604"/>
                        <a:pt x="329" y="7574"/>
                        <a:pt x="322" y="7532"/>
                      </a:cubicBezTo>
                      <a:cubicBezTo>
                        <a:pt x="60" y="6568"/>
                        <a:pt x="107" y="5556"/>
                        <a:pt x="262" y="4579"/>
                      </a:cubicBezTo>
                      <a:cubicBezTo>
                        <a:pt x="441" y="3567"/>
                        <a:pt x="703" y="2579"/>
                        <a:pt x="1024" y="1603"/>
                      </a:cubicBezTo>
                      <a:cubicBezTo>
                        <a:pt x="1191" y="1091"/>
                        <a:pt x="1357" y="591"/>
                        <a:pt x="1512" y="79"/>
                      </a:cubicBezTo>
                      <a:cubicBezTo>
                        <a:pt x="1526" y="29"/>
                        <a:pt x="1490" y="1"/>
                        <a:pt x="14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2199;p69">
                  <a:extLst>
                    <a:ext uri="{FF2B5EF4-FFF2-40B4-BE49-F238E27FC236}">
                      <a16:creationId xmlns="" xmlns:a16="http://schemas.microsoft.com/office/drawing/2014/main" id="{C0F50684-0A5C-4ED9-9408-C4D9B7E807CB}"/>
                    </a:ext>
                  </a:extLst>
                </p:cNvPr>
                <p:cNvSpPr/>
                <p:nvPr/>
              </p:nvSpPr>
              <p:spPr>
                <a:xfrm>
                  <a:off x="1397970" y="3932146"/>
                  <a:ext cx="142839" cy="21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9" h="5602" extrusionOk="0">
                      <a:moveTo>
                        <a:pt x="453" y="0"/>
                      </a:moveTo>
                      <a:cubicBezTo>
                        <a:pt x="426" y="0"/>
                        <a:pt x="400" y="18"/>
                        <a:pt x="394" y="54"/>
                      </a:cubicBezTo>
                      <a:cubicBezTo>
                        <a:pt x="394" y="1042"/>
                        <a:pt x="1" y="2125"/>
                        <a:pt x="477" y="3054"/>
                      </a:cubicBezTo>
                      <a:cubicBezTo>
                        <a:pt x="882" y="3828"/>
                        <a:pt x="1668" y="4352"/>
                        <a:pt x="2394" y="4804"/>
                      </a:cubicBezTo>
                      <a:cubicBezTo>
                        <a:pt x="2811" y="5066"/>
                        <a:pt x="3227" y="5304"/>
                        <a:pt x="3620" y="5590"/>
                      </a:cubicBezTo>
                      <a:cubicBezTo>
                        <a:pt x="3633" y="5598"/>
                        <a:pt x="3645" y="5602"/>
                        <a:pt x="3656" y="5602"/>
                      </a:cubicBezTo>
                      <a:cubicBezTo>
                        <a:pt x="3708" y="5602"/>
                        <a:pt x="3739" y="5522"/>
                        <a:pt x="3680" y="5483"/>
                      </a:cubicBezTo>
                      <a:cubicBezTo>
                        <a:pt x="3001" y="4983"/>
                        <a:pt x="2227" y="4602"/>
                        <a:pt x="1549" y="4078"/>
                      </a:cubicBezTo>
                      <a:cubicBezTo>
                        <a:pt x="1203" y="3816"/>
                        <a:pt x="917" y="3506"/>
                        <a:pt x="679" y="3149"/>
                      </a:cubicBezTo>
                      <a:cubicBezTo>
                        <a:pt x="429" y="2744"/>
                        <a:pt x="322" y="2268"/>
                        <a:pt x="370" y="1792"/>
                      </a:cubicBezTo>
                      <a:cubicBezTo>
                        <a:pt x="394" y="1209"/>
                        <a:pt x="513" y="637"/>
                        <a:pt x="513" y="54"/>
                      </a:cubicBezTo>
                      <a:cubicBezTo>
                        <a:pt x="507" y="18"/>
                        <a:pt x="480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2200;p69">
                  <a:extLst>
                    <a:ext uri="{FF2B5EF4-FFF2-40B4-BE49-F238E27FC236}">
                      <a16:creationId xmlns="" xmlns:a16="http://schemas.microsoft.com/office/drawing/2014/main" id="{3943D826-D42A-4F6C-8D3B-2B844B4833D4}"/>
                    </a:ext>
                  </a:extLst>
                </p:cNvPr>
                <p:cNvSpPr/>
                <p:nvPr/>
              </p:nvSpPr>
              <p:spPr>
                <a:xfrm>
                  <a:off x="1430290" y="3964848"/>
                  <a:ext cx="62423" cy="5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1498" extrusionOk="0">
                      <a:moveTo>
                        <a:pt x="1560" y="1"/>
                      </a:moveTo>
                      <a:cubicBezTo>
                        <a:pt x="1535" y="1"/>
                        <a:pt x="1510" y="14"/>
                        <a:pt x="1500" y="43"/>
                      </a:cubicBezTo>
                      <a:cubicBezTo>
                        <a:pt x="1381" y="364"/>
                        <a:pt x="1191" y="662"/>
                        <a:pt x="953" y="912"/>
                      </a:cubicBezTo>
                      <a:cubicBezTo>
                        <a:pt x="742" y="1145"/>
                        <a:pt x="468" y="1368"/>
                        <a:pt x="143" y="1368"/>
                      </a:cubicBezTo>
                      <a:cubicBezTo>
                        <a:pt x="119" y="1368"/>
                        <a:pt x="96" y="1367"/>
                        <a:pt x="71" y="1365"/>
                      </a:cubicBezTo>
                      <a:cubicBezTo>
                        <a:pt x="0" y="1365"/>
                        <a:pt x="0" y="1484"/>
                        <a:pt x="71" y="1484"/>
                      </a:cubicBezTo>
                      <a:lnTo>
                        <a:pt x="71" y="1496"/>
                      </a:lnTo>
                      <a:cubicBezTo>
                        <a:pt x="89" y="1497"/>
                        <a:pt x="106" y="1497"/>
                        <a:pt x="123" y="1497"/>
                      </a:cubicBezTo>
                      <a:cubicBezTo>
                        <a:pt x="472" y="1497"/>
                        <a:pt x="797" y="1269"/>
                        <a:pt x="1024" y="1019"/>
                      </a:cubicBezTo>
                      <a:cubicBezTo>
                        <a:pt x="1286" y="745"/>
                        <a:pt x="1488" y="424"/>
                        <a:pt x="1619" y="79"/>
                      </a:cubicBezTo>
                      <a:cubicBezTo>
                        <a:pt x="1633" y="29"/>
                        <a:pt x="1597" y="1"/>
                        <a:pt x="1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2201;p69">
                  <a:extLst>
                    <a:ext uri="{FF2B5EF4-FFF2-40B4-BE49-F238E27FC236}">
                      <a16:creationId xmlns="" xmlns:a16="http://schemas.microsoft.com/office/drawing/2014/main" id="{FCEAEC37-0E32-4A81-8FDC-A2B8E80B67F4}"/>
                    </a:ext>
                  </a:extLst>
                </p:cNvPr>
                <p:cNvSpPr/>
                <p:nvPr/>
              </p:nvSpPr>
              <p:spPr>
                <a:xfrm>
                  <a:off x="1022276" y="3975583"/>
                  <a:ext cx="97378" cy="98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9" h="2570" extrusionOk="0">
                      <a:moveTo>
                        <a:pt x="643" y="0"/>
                      </a:moveTo>
                      <a:cubicBezTo>
                        <a:pt x="560" y="0"/>
                        <a:pt x="560" y="119"/>
                        <a:pt x="643" y="119"/>
                      </a:cubicBezTo>
                      <a:lnTo>
                        <a:pt x="631" y="119"/>
                      </a:lnTo>
                      <a:cubicBezTo>
                        <a:pt x="1128" y="119"/>
                        <a:pt x="1625" y="191"/>
                        <a:pt x="2122" y="191"/>
                      </a:cubicBezTo>
                      <a:cubicBezTo>
                        <a:pt x="2213" y="191"/>
                        <a:pt x="2305" y="188"/>
                        <a:pt x="2397" y="183"/>
                      </a:cubicBezTo>
                      <a:lnTo>
                        <a:pt x="2397" y="183"/>
                      </a:lnTo>
                      <a:cubicBezTo>
                        <a:pt x="2414" y="397"/>
                        <a:pt x="2389" y="621"/>
                        <a:pt x="2322" y="834"/>
                      </a:cubicBezTo>
                      <a:cubicBezTo>
                        <a:pt x="2250" y="1131"/>
                        <a:pt x="2143" y="1417"/>
                        <a:pt x="2012" y="1691"/>
                      </a:cubicBezTo>
                      <a:cubicBezTo>
                        <a:pt x="1917" y="1929"/>
                        <a:pt x="1762" y="2131"/>
                        <a:pt x="1572" y="2310"/>
                      </a:cubicBezTo>
                      <a:cubicBezTo>
                        <a:pt x="1416" y="2405"/>
                        <a:pt x="1244" y="2454"/>
                        <a:pt x="1073" y="2454"/>
                      </a:cubicBezTo>
                      <a:cubicBezTo>
                        <a:pt x="943" y="2454"/>
                        <a:pt x="814" y="2426"/>
                        <a:pt x="691" y="2369"/>
                      </a:cubicBezTo>
                      <a:cubicBezTo>
                        <a:pt x="357" y="2239"/>
                        <a:pt x="155" y="1893"/>
                        <a:pt x="191" y="1548"/>
                      </a:cubicBezTo>
                      <a:cubicBezTo>
                        <a:pt x="191" y="1506"/>
                        <a:pt x="161" y="1485"/>
                        <a:pt x="130" y="1485"/>
                      </a:cubicBezTo>
                      <a:cubicBezTo>
                        <a:pt x="98" y="1485"/>
                        <a:pt x="66" y="1506"/>
                        <a:pt x="60" y="1548"/>
                      </a:cubicBezTo>
                      <a:cubicBezTo>
                        <a:pt x="1" y="2149"/>
                        <a:pt x="544" y="2570"/>
                        <a:pt x="1097" y="2570"/>
                      </a:cubicBezTo>
                      <a:cubicBezTo>
                        <a:pt x="1213" y="2570"/>
                        <a:pt x="1329" y="2552"/>
                        <a:pt x="1441" y="2512"/>
                      </a:cubicBezTo>
                      <a:cubicBezTo>
                        <a:pt x="1691" y="2393"/>
                        <a:pt x="1893" y="2203"/>
                        <a:pt x="2012" y="1965"/>
                      </a:cubicBezTo>
                      <a:cubicBezTo>
                        <a:pt x="2179" y="1667"/>
                        <a:pt x="2310" y="1357"/>
                        <a:pt x="2405" y="1036"/>
                      </a:cubicBezTo>
                      <a:cubicBezTo>
                        <a:pt x="2512" y="738"/>
                        <a:pt x="2548" y="417"/>
                        <a:pt x="2524" y="107"/>
                      </a:cubicBezTo>
                      <a:cubicBezTo>
                        <a:pt x="2512" y="83"/>
                        <a:pt x="2489" y="60"/>
                        <a:pt x="2465" y="60"/>
                      </a:cubicBezTo>
                      <a:cubicBezTo>
                        <a:pt x="2354" y="68"/>
                        <a:pt x="2244" y="72"/>
                        <a:pt x="2134" y="72"/>
                      </a:cubicBezTo>
                      <a:cubicBezTo>
                        <a:pt x="1637" y="72"/>
                        <a:pt x="1140" y="0"/>
                        <a:pt x="6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2202;p69">
                  <a:extLst>
                    <a:ext uri="{FF2B5EF4-FFF2-40B4-BE49-F238E27FC236}">
                      <a16:creationId xmlns="" xmlns:a16="http://schemas.microsoft.com/office/drawing/2014/main" id="{DA99C59C-800D-43E7-958E-2BE3C4C933B7}"/>
                    </a:ext>
                  </a:extLst>
                </p:cNvPr>
                <p:cNvSpPr/>
                <p:nvPr/>
              </p:nvSpPr>
              <p:spPr>
                <a:xfrm>
                  <a:off x="1221508" y="3990139"/>
                  <a:ext cx="104866" cy="10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5" h="2674" extrusionOk="0">
                      <a:moveTo>
                        <a:pt x="281" y="134"/>
                      </a:moveTo>
                      <a:cubicBezTo>
                        <a:pt x="872" y="282"/>
                        <a:pt x="1496" y="217"/>
                        <a:pt x="2107" y="286"/>
                      </a:cubicBezTo>
                      <a:cubicBezTo>
                        <a:pt x="2167" y="310"/>
                        <a:pt x="2227" y="310"/>
                        <a:pt x="2298" y="310"/>
                      </a:cubicBezTo>
                      <a:cubicBezTo>
                        <a:pt x="2347" y="302"/>
                        <a:pt x="2384" y="282"/>
                        <a:pt x="2430" y="282"/>
                      </a:cubicBezTo>
                      <a:cubicBezTo>
                        <a:pt x="2451" y="282"/>
                        <a:pt x="2474" y="286"/>
                        <a:pt x="2500" y="298"/>
                      </a:cubicBezTo>
                      <a:cubicBezTo>
                        <a:pt x="2643" y="357"/>
                        <a:pt x="2572" y="703"/>
                        <a:pt x="2560" y="834"/>
                      </a:cubicBezTo>
                      <a:cubicBezTo>
                        <a:pt x="2502" y="1180"/>
                        <a:pt x="2388" y="1515"/>
                        <a:pt x="2219" y="1829"/>
                      </a:cubicBezTo>
                      <a:lnTo>
                        <a:pt x="2219" y="1829"/>
                      </a:lnTo>
                      <a:cubicBezTo>
                        <a:pt x="2208" y="1835"/>
                        <a:pt x="2199" y="1844"/>
                        <a:pt x="2191" y="1858"/>
                      </a:cubicBezTo>
                      <a:cubicBezTo>
                        <a:pt x="2036" y="2143"/>
                        <a:pt x="1798" y="2369"/>
                        <a:pt x="1488" y="2500"/>
                      </a:cubicBezTo>
                      <a:cubicBezTo>
                        <a:pt x="1383" y="2533"/>
                        <a:pt x="1274" y="2549"/>
                        <a:pt x="1165" y="2549"/>
                      </a:cubicBezTo>
                      <a:cubicBezTo>
                        <a:pt x="919" y="2549"/>
                        <a:pt x="675" y="2467"/>
                        <a:pt x="476" y="2310"/>
                      </a:cubicBezTo>
                      <a:cubicBezTo>
                        <a:pt x="310" y="2155"/>
                        <a:pt x="202" y="1941"/>
                        <a:pt x="179" y="1715"/>
                      </a:cubicBezTo>
                      <a:cubicBezTo>
                        <a:pt x="131" y="1441"/>
                        <a:pt x="119" y="1155"/>
                        <a:pt x="143" y="881"/>
                      </a:cubicBezTo>
                      <a:cubicBezTo>
                        <a:pt x="154" y="626"/>
                        <a:pt x="207" y="370"/>
                        <a:pt x="281" y="134"/>
                      </a:cubicBezTo>
                      <a:close/>
                      <a:moveTo>
                        <a:pt x="250" y="0"/>
                      </a:moveTo>
                      <a:cubicBezTo>
                        <a:pt x="226" y="0"/>
                        <a:pt x="191" y="12"/>
                        <a:pt x="179" y="48"/>
                      </a:cubicBezTo>
                      <a:cubicBezTo>
                        <a:pt x="95" y="298"/>
                        <a:pt x="48" y="572"/>
                        <a:pt x="24" y="834"/>
                      </a:cubicBezTo>
                      <a:cubicBezTo>
                        <a:pt x="0" y="1143"/>
                        <a:pt x="12" y="1465"/>
                        <a:pt x="72" y="1774"/>
                      </a:cubicBezTo>
                      <a:cubicBezTo>
                        <a:pt x="95" y="2024"/>
                        <a:pt x="214" y="2250"/>
                        <a:pt x="405" y="2405"/>
                      </a:cubicBezTo>
                      <a:cubicBezTo>
                        <a:pt x="631" y="2577"/>
                        <a:pt x="905" y="2673"/>
                        <a:pt x="1185" y="2673"/>
                      </a:cubicBezTo>
                      <a:cubicBezTo>
                        <a:pt x="1274" y="2673"/>
                        <a:pt x="1364" y="2663"/>
                        <a:pt x="1453" y="2643"/>
                      </a:cubicBezTo>
                      <a:cubicBezTo>
                        <a:pt x="1834" y="2548"/>
                        <a:pt x="2119" y="2250"/>
                        <a:pt x="2310" y="1917"/>
                      </a:cubicBezTo>
                      <a:cubicBezTo>
                        <a:pt x="2312" y="1913"/>
                        <a:pt x="2314" y="1910"/>
                        <a:pt x="2316" y="1906"/>
                      </a:cubicBezTo>
                      <a:lnTo>
                        <a:pt x="2316" y="1906"/>
                      </a:lnTo>
                      <a:cubicBezTo>
                        <a:pt x="2503" y="1564"/>
                        <a:pt x="2632" y="1187"/>
                        <a:pt x="2679" y="798"/>
                      </a:cubicBezTo>
                      <a:cubicBezTo>
                        <a:pt x="2712" y="568"/>
                        <a:pt x="2745" y="157"/>
                        <a:pt x="2435" y="157"/>
                      </a:cubicBezTo>
                      <a:cubicBezTo>
                        <a:pt x="2408" y="157"/>
                        <a:pt x="2378" y="160"/>
                        <a:pt x="2346" y="167"/>
                      </a:cubicBezTo>
                      <a:cubicBezTo>
                        <a:pt x="2322" y="179"/>
                        <a:pt x="2298" y="179"/>
                        <a:pt x="2274" y="191"/>
                      </a:cubicBezTo>
                      <a:cubicBezTo>
                        <a:pt x="2238" y="191"/>
                        <a:pt x="2203" y="179"/>
                        <a:pt x="2167" y="167"/>
                      </a:cubicBezTo>
                      <a:cubicBezTo>
                        <a:pt x="2084" y="167"/>
                        <a:pt x="2012" y="155"/>
                        <a:pt x="1929" y="143"/>
                      </a:cubicBezTo>
                      <a:cubicBezTo>
                        <a:pt x="1738" y="131"/>
                        <a:pt x="1548" y="119"/>
                        <a:pt x="1369" y="119"/>
                      </a:cubicBezTo>
                      <a:cubicBezTo>
                        <a:pt x="988" y="119"/>
                        <a:pt x="619" y="83"/>
                        <a:pt x="2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2203;p69">
                  <a:extLst>
                    <a:ext uri="{FF2B5EF4-FFF2-40B4-BE49-F238E27FC236}">
                      <a16:creationId xmlns="" xmlns:a16="http://schemas.microsoft.com/office/drawing/2014/main" id="{8E77103D-7AAC-4109-AC5D-A77795631A29}"/>
                    </a:ext>
                  </a:extLst>
                </p:cNvPr>
                <p:cNvSpPr/>
                <p:nvPr/>
              </p:nvSpPr>
              <p:spPr>
                <a:xfrm>
                  <a:off x="1089132" y="3914610"/>
                  <a:ext cx="323155" cy="3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9" h="921" extrusionOk="0">
                      <a:moveTo>
                        <a:pt x="84" y="1"/>
                      </a:moveTo>
                      <a:cubicBezTo>
                        <a:pt x="0" y="1"/>
                        <a:pt x="0" y="120"/>
                        <a:pt x="84" y="120"/>
                      </a:cubicBezTo>
                      <a:cubicBezTo>
                        <a:pt x="2251" y="120"/>
                        <a:pt x="4429" y="132"/>
                        <a:pt x="6573" y="513"/>
                      </a:cubicBezTo>
                      <a:cubicBezTo>
                        <a:pt x="7168" y="608"/>
                        <a:pt x="7763" y="751"/>
                        <a:pt x="8347" y="917"/>
                      </a:cubicBezTo>
                      <a:cubicBezTo>
                        <a:pt x="8354" y="920"/>
                        <a:pt x="8361" y="921"/>
                        <a:pt x="8368" y="921"/>
                      </a:cubicBezTo>
                      <a:cubicBezTo>
                        <a:pt x="8435" y="921"/>
                        <a:pt x="8458" y="820"/>
                        <a:pt x="8382" y="798"/>
                      </a:cubicBezTo>
                      <a:cubicBezTo>
                        <a:pt x="6287" y="191"/>
                        <a:pt x="4096" y="48"/>
                        <a:pt x="1929" y="13"/>
                      </a:cubicBezTo>
                      <a:cubicBezTo>
                        <a:pt x="1310" y="1"/>
                        <a:pt x="703" y="1"/>
                        <a:pt x="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2204;p69">
                  <a:extLst>
                    <a:ext uri="{FF2B5EF4-FFF2-40B4-BE49-F238E27FC236}">
                      <a16:creationId xmlns="" xmlns:a16="http://schemas.microsoft.com/office/drawing/2014/main" id="{FB246414-7EC3-4BCB-8137-E74204346C5A}"/>
                    </a:ext>
                  </a:extLst>
                </p:cNvPr>
                <p:cNvSpPr/>
                <p:nvPr/>
              </p:nvSpPr>
              <p:spPr>
                <a:xfrm>
                  <a:off x="982697" y="4235292"/>
                  <a:ext cx="71439" cy="11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288" extrusionOk="0">
                      <a:moveTo>
                        <a:pt x="84" y="1"/>
                      </a:moveTo>
                      <a:cubicBezTo>
                        <a:pt x="0" y="1"/>
                        <a:pt x="0" y="120"/>
                        <a:pt x="84" y="120"/>
                      </a:cubicBezTo>
                      <a:cubicBezTo>
                        <a:pt x="655" y="143"/>
                        <a:pt x="1227" y="215"/>
                        <a:pt x="1798" y="286"/>
                      </a:cubicBezTo>
                      <a:cubicBezTo>
                        <a:pt x="1802" y="287"/>
                        <a:pt x="1805" y="287"/>
                        <a:pt x="1808" y="287"/>
                      </a:cubicBezTo>
                      <a:cubicBezTo>
                        <a:pt x="1869" y="287"/>
                        <a:pt x="1866" y="179"/>
                        <a:pt x="1798" y="167"/>
                      </a:cubicBezTo>
                      <a:cubicBezTo>
                        <a:pt x="1227" y="84"/>
                        <a:pt x="655" y="24"/>
                        <a:pt x="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2205;p69">
                  <a:extLst>
                    <a:ext uri="{FF2B5EF4-FFF2-40B4-BE49-F238E27FC236}">
                      <a16:creationId xmlns="" xmlns:a16="http://schemas.microsoft.com/office/drawing/2014/main" id="{5EEA763D-D6BC-4A46-9A0C-119720526CAD}"/>
                    </a:ext>
                  </a:extLst>
                </p:cNvPr>
                <p:cNvSpPr/>
                <p:nvPr/>
              </p:nvSpPr>
              <p:spPr>
                <a:xfrm>
                  <a:off x="964207" y="4269369"/>
                  <a:ext cx="80378" cy="7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" h="207" extrusionOk="0">
                      <a:moveTo>
                        <a:pt x="104" y="1"/>
                      </a:moveTo>
                      <a:cubicBezTo>
                        <a:pt x="29" y="1"/>
                        <a:pt x="0" y="109"/>
                        <a:pt x="79" y="121"/>
                      </a:cubicBezTo>
                      <a:cubicBezTo>
                        <a:pt x="618" y="180"/>
                        <a:pt x="1165" y="207"/>
                        <a:pt x="1706" y="207"/>
                      </a:cubicBezTo>
                      <a:cubicBezTo>
                        <a:pt x="1811" y="207"/>
                        <a:pt x="1916" y="206"/>
                        <a:pt x="2020" y="204"/>
                      </a:cubicBezTo>
                      <a:cubicBezTo>
                        <a:pt x="2104" y="204"/>
                        <a:pt x="2104" y="85"/>
                        <a:pt x="2020" y="85"/>
                      </a:cubicBezTo>
                      <a:cubicBezTo>
                        <a:pt x="1939" y="86"/>
                        <a:pt x="1857" y="87"/>
                        <a:pt x="1775" y="87"/>
                      </a:cubicBezTo>
                      <a:cubicBezTo>
                        <a:pt x="1223" y="87"/>
                        <a:pt x="665" y="53"/>
                        <a:pt x="115" y="2"/>
                      </a:cubicBezTo>
                      <a:cubicBezTo>
                        <a:pt x="111" y="1"/>
                        <a:pt x="107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2206;p69">
                  <a:extLst>
                    <a:ext uri="{FF2B5EF4-FFF2-40B4-BE49-F238E27FC236}">
                      <a16:creationId xmlns="" xmlns:a16="http://schemas.microsoft.com/office/drawing/2014/main" id="{5B087A98-029B-4F65-9371-038F69BA496A}"/>
                    </a:ext>
                  </a:extLst>
                </p:cNvPr>
                <p:cNvSpPr/>
                <p:nvPr/>
              </p:nvSpPr>
              <p:spPr>
                <a:xfrm>
                  <a:off x="936547" y="4301460"/>
                  <a:ext cx="96194" cy="13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" h="342" extrusionOk="0">
                      <a:moveTo>
                        <a:pt x="743" y="1"/>
                      </a:moveTo>
                      <a:cubicBezTo>
                        <a:pt x="514" y="1"/>
                        <a:pt x="287" y="25"/>
                        <a:pt x="65" y="90"/>
                      </a:cubicBezTo>
                      <a:cubicBezTo>
                        <a:pt x="0" y="112"/>
                        <a:pt x="24" y="212"/>
                        <a:pt x="83" y="212"/>
                      </a:cubicBezTo>
                      <a:cubicBezTo>
                        <a:pt x="88" y="212"/>
                        <a:pt x="95" y="211"/>
                        <a:pt x="101" y="209"/>
                      </a:cubicBezTo>
                      <a:cubicBezTo>
                        <a:pt x="319" y="155"/>
                        <a:pt x="544" y="128"/>
                        <a:pt x="771" y="128"/>
                      </a:cubicBezTo>
                      <a:cubicBezTo>
                        <a:pt x="941" y="128"/>
                        <a:pt x="1111" y="143"/>
                        <a:pt x="1280" y="174"/>
                      </a:cubicBezTo>
                      <a:cubicBezTo>
                        <a:pt x="1673" y="221"/>
                        <a:pt x="2054" y="293"/>
                        <a:pt x="2435" y="340"/>
                      </a:cubicBezTo>
                      <a:cubicBezTo>
                        <a:pt x="2439" y="341"/>
                        <a:pt x="2442" y="341"/>
                        <a:pt x="2446" y="341"/>
                      </a:cubicBezTo>
                      <a:cubicBezTo>
                        <a:pt x="2518" y="341"/>
                        <a:pt x="2514" y="233"/>
                        <a:pt x="2435" y="221"/>
                      </a:cubicBezTo>
                      <a:lnTo>
                        <a:pt x="2447" y="221"/>
                      </a:lnTo>
                      <a:cubicBezTo>
                        <a:pt x="1895" y="153"/>
                        <a:pt x="1313" y="1"/>
                        <a:pt x="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2207;p69">
                  <a:extLst>
                    <a:ext uri="{FF2B5EF4-FFF2-40B4-BE49-F238E27FC236}">
                      <a16:creationId xmlns="" xmlns:a16="http://schemas.microsoft.com/office/drawing/2014/main" id="{0B291FF6-2D96-45E4-BCD4-D511E690A2A4}"/>
                    </a:ext>
                  </a:extLst>
                </p:cNvPr>
                <p:cNvSpPr/>
                <p:nvPr/>
              </p:nvSpPr>
              <p:spPr>
                <a:xfrm>
                  <a:off x="923252" y="4346235"/>
                  <a:ext cx="69338" cy="12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5" h="336" extrusionOk="0">
                      <a:moveTo>
                        <a:pt x="94" y="1"/>
                      </a:moveTo>
                      <a:cubicBezTo>
                        <a:pt x="29" y="1"/>
                        <a:pt x="1" y="109"/>
                        <a:pt x="80" y="121"/>
                      </a:cubicBezTo>
                      <a:cubicBezTo>
                        <a:pt x="616" y="192"/>
                        <a:pt x="1163" y="228"/>
                        <a:pt x="1699" y="335"/>
                      </a:cubicBezTo>
                      <a:cubicBezTo>
                        <a:pt x="1703" y="336"/>
                        <a:pt x="1707" y="336"/>
                        <a:pt x="1711" y="336"/>
                      </a:cubicBezTo>
                      <a:cubicBezTo>
                        <a:pt x="1786" y="336"/>
                        <a:pt x="1814" y="227"/>
                        <a:pt x="1735" y="216"/>
                      </a:cubicBezTo>
                      <a:cubicBezTo>
                        <a:pt x="1199" y="121"/>
                        <a:pt x="651" y="73"/>
                        <a:pt x="104" y="2"/>
                      </a:cubicBezTo>
                      <a:cubicBezTo>
                        <a:pt x="100" y="1"/>
                        <a:pt x="97" y="1"/>
                        <a:pt x="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2208;p69">
                  <a:extLst>
                    <a:ext uri="{FF2B5EF4-FFF2-40B4-BE49-F238E27FC236}">
                      <a16:creationId xmlns="" xmlns:a16="http://schemas.microsoft.com/office/drawing/2014/main" id="{EB9FC582-495A-43FD-89FA-9AE9E0589B57}"/>
                    </a:ext>
                  </a:extLst>
                </p:cNvPr>
                <p:cNvSpPr/>
                <p:nvPr/>
              </p:nvSpPr>
              <p:spPr>
                <a:xfrm>
                  <a:off x="914465" y="4379358"/>
                  <a:ext cx="62805" cy="12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327" extrusionOk="0">
                      <a:moveTo>
                        <a:pt x="209" y="1"/>
                      </a:moveTo>
                      <a:cubicBezTo>
                        <a:pt x="167" y="1"/>
                        <a:pt x="125" y="2"/>
                        <a:pt x="84" y="4"/>
                      </a:cubicBezTo>
                      <a:cubicBezTo>
                        <a:pt x="0" y="4"/>
                        <a:pt x="0" y="123"/>
                        <a:pt x="84" y="123"/>
                      </a:cubicBezTo>
                      <a:cubicBezTo>
                        <a:pt x="334" y="123"/>
                        <a:pt x="584" y="147"/>
                        <a:pt x="822" y="206"/>
                      </a:cubicBezTo>
                      <a:cubicBezTo>
                        <a:pt x="1072" y="254"/>
                        <a:pt x="1322" y="302"/>
                        <a:pt x="1572" y="325"/>
                      </a:cubicBezTo>
                      <a:cubicBezTo>
                        <a:pt x="1575" y="326"/>
                        <a:pt x="1578" y="326"/>
                        <a:pt x="1581" y="326"/>
                      </a:cubicBezTo>
                      <a:cubicBezTo>
                        <a:pt x="1643" y="326"/>
                        <a:pt x="1640" y="206"/>
                        <a:pt x="1572" y="206"/>
                      </a:cubicBezTo>
                      <a:cubicBezTo>
                        <a:pt x="1322" y="171"/>
                        <a:pt x="1072" y="135"/>
                        <a:pt x="822" y="75"/>
                      </a:cubicBezTo>
                      <a:cubicBezTo>
                        <a:pt x="623" y="26"/>
                        <a:pt x="417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2209;p69">
                  <a:extLst>
                    <a:ext uri="{FF2B5EF4-FFF2-40B4-BE49-F238E27FC236}">
                      <a16:creationId xmlns="" xmlns:a16="http://schemas.microsoft.com/office/drawing/2014/main" id="{A600A927-8BDD-498B-BDD3-1F63FF2E5348}"/>
                    </a:ext>
                  </a:extLst>
                </p:cNvPr>
                <p:cNvSpPr/>
                <p:nvPr/>
              </p:nvSpPr>
              <p:spPr>
                <a:xfrm>
                  <a:off x="1614928" y="4213477"/>
                  <a:ext cx="135160" cy="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39" extrusionOk="0">
                      <a:moveTo>
                        <a:pt x="84" y="0"/>
                      </a:moveTo>
                      <a:cubicBezTo>
                        <a:pt x="1" y="0"/>
                        <a:pt x="1" y="119"/>
                        <a:pt x="84" y="119"/>
                      </a:cubicBezTo>
                      <a:cubicBezTo>
                        <a:pt x="1215" y="119"/>
                        <a:pt x="2335" y="143"/>
                        <a:pt x="3454" y="238"/>
                      </a:cubicBezTo>
                      <a:cubicBezTo>
                        <a:pt x="3537" y="238"/>
                        <a:pt x="3537" y="119"/>
                        <a:pt x="3454" y="119"/>
                      </a:cubicBezTo>
                      <a:cubicBezTo>
                        <a:pt x="2335" y="24"/>
                        <a:pt x="1215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2210;p69">
                  <a:extLst>
                    <a:ext uri="{FF2B5EF4-FFF2-40B4-BE49-F238E27FC236}">
                      <a16:creationId xmlns="" xmlns:a16="http://schemas.microsoft.com/office/drawing/2014/main" id="{8E3F2FAA-E934-4F23-B9A1-2D38AA8CE921}"/>
                    </a:ext>
                  </a:extLst>
                </p:cNvPr>
                <p:cNvSpPr/>
                <p:nvPr/>
              </p:nvSpPr>
              <p:spPr>
                <a:xfrm>
                  <a:off x="1187774" y="4241404"/>
                  <a:ext cx="66014" cy="28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758" extrusionOk="0">
                      <a:moveTo>
                        <a:pt x="96" y="0"/>
                      </a:moveTo>
                      <a:cubicBezTo>
                        <a:pt x="44" y="0"/>
                        <a:pt x="0" y="84"/>
                        <a:pt x="62" y="114"/>
                      </a:cubicBezTo>
                      <a:cubicBezTo>
                        <a:pt x="562" y="364"/>
                        <a:pt x="1121" y="460"/>
                        <a:pt x="1609" y="745"/>
                      </a:cubicBezTo>
                      <a:cubicBezTo>
                        <a:pt x="1622" y="754"/>
                        <a:pt x="1634" y="757"/>
                        <a:pt x="1645" y="757"/>
                      </a:cubicBezTo>
                      <a:cubicBezTo>
                        <a:pt x="1698" y="757"/>
                        <a:pt x="1728" y="678"/>
                        <a:pt x="1669" y="638"/>
                      </a:cubicBezTo>
                      <a:cubicBezTo>
                        <a:pt x="1193" y="353"/>
                        <a:pt x="633" y="257"/>
                        <a:pt x="121" y="7"/>
                      </a:cubicBezTo>
                      <a:cubicBezTo>
                        <a:pt x="113" y="2"/>
                        <a:pt x="104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2211;p69">
                  <a:extLst>
                    <a:ext uri="{FF2B5EF4-FFF2-40B4-BE49-F238E27FC236}">
                      <a16:creationId xmlns="" xmlns:a16="http://schemas.microsoft.com/office/drawing/2014/main" id="{D786C98C-4601-4E08-963F-06321CE256B6}"/>
                    </a:ext>
                  </a:extLst>
                </p:cNvPr>
                <p:cNvSpPr/>
                <p:nvPr/>
              </p:nvSpPr>
              <p:spPr>
                <a:xfrm>
                  <a:off x="1147125" y="4268834"/>
                  <a:ext cx="69108" cy="31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" h="829" extrusionOk="0">
                      <a:moveTo>
                        <a:pt x="83" y="1"/>
                      </a:moveTo>
                      <a:cubicBezTo>
                        <a:pt x="25" y="1"/>
                        <a:pt x="1" y="101"/>
                        <a:pt x="66" y="123"/>
                      </a:cubicBezTo>
                      <a:cubicBezTo>
                        <a:pt x="649" y="242"/>
                        <a:pt x="1137" y="647"/>
                        <a:pt x="1709" y="825"/>
                      </a:cubicBezTo>
                      <a:cubicBezTo>
                        <a:pt x="1715" y="827"/>
                        <a:pt x="1722" y="828"/>
                        <a:pt x="1727" y="828"/>
                      </a:cubicBezTo>
                      <a:cubicBezTo>
                        <a:pt x="1786" y="828"/>
                        <a:pt x="1809" y="728"/>
                        <a:pt x="1733" y="706"/>
                      </a:cubicBezTo>
                      <a:cubicBezTo>
                        <a:pt x="1173" y="528"/>
                        <a:pt x="697" y="123"/>
                        <a:pt x="102" y="4"/>
                      </a:cubicBezTo>
                      <a:cubicBezTo>
                        <a:pt x="95" y="2"/>
                        <a:pt x="89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2212;p69">
                  <a:extLst>
                    <a:ext uri="{FF2B5EF4-FFF2-40B4-BE49-F238E27FC236}">
                      <a16:creationId xmlns="" xmlns:a16="http://schemas.microsoft.com/office/drawing/2014/main" id="{DF9D76D3-1881-4652-9B3D-910A2C683253}"/>
                    </a:ext>
                  </a:extLst>
                </p:cNvPr>
                <p:cNvSpPr/>
                <p:nvPr/>
              </p:nvSpPr>
              <p:spPr>
                <a:xfrm>
                  <a:off x="1118129" y="4300085"/>
                  <a:ext cx="61850" cy="2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592" extrusionOk="0">
                      <a:moveTo>
                        <a:pt x="73" y="1"/>
                      </a:moveTo>
                      <a:cubicBezTo>
                        <a:pt x="20" y="1"/>
                        <a:pt x="1" y="94"/>
                        <a:pt x="63" y="114"/>
                      </a:cubicBezTo>
                      <a:cubicBezTo>
                        <a:pt x="551" y="281"/>
                        <a:pt x="1027" y="448"/>
                        <a:pt x="1515" y="591"/>
                      </a:cubicBezTo>
                      <a:cubicBezTo>
                        <a:pt x="1519" y="591"/>
                        <a:pt x="1523" y="592"/>
                        <a:pt x="1526" y="592"/>
                      </a:cubicBezTo>
                      <a:cubicBezTo>
                        <a:pt x="1590" y="592"/>
                        <a:pt x="1619" y="494"/>
                        <a:pt x="1551" y="472"/>
                      </a:cubicBezTo>
                      <a:cubicBezTo>
                        <a:pt x="1063" y="329"/>
                        <a:pt x="575" y="174"/>
                        <a:pt x="99" y="7"/>
                      </a:cubicBezTo>
                      <a:cubicBezTo>
                        <a:pt x="89" y="3"/>
                        <a:pt x="81" y="1"/>
                        <a:pt x="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2213;p69">
                  <a:extLst>
                    <a:ext uri="{FF2B5EF4-FFF2-40B4-BE49-F238E27FC236}">
                      <a16:creationId xmlns="" xmlns:a16="http://schemas.microsoft.com/office/drawing/2014/main" id="{4DCE50D9-CC94-4986-BE3F-78868C75D517}"/>
                    </a:ext>
                  </a:extLst>
                </p:cNvPr>
                <p:cNvSpPr/>
                <p:nvPr/>
              </p:nvSpPr>
              <p:spPr>
                <a:xfrm>
                  <a:off x="1078321" y="4322129"/>
                  <a:ext cx="62003" cy="26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684" extrusionOk="0">
                      <a:moveTo>
                        <a:pt x="95" y="1"/>
                      </a:moveTo>
                      <a:cubicBezTo>
                        <a:pt x="30" y="1"/>
                        <a:pt x="1" y="109"/>
                        <a:pt x="69" y="121"/>
                      </a:cubicBezTo>
                      <a:cubicBezTo>
                        <a:pt x="593" y="204"/>
                        <a:pt x="1045" y="478"/>
                        <a:pt x="1522" y="680"/>
                      </a:cubicBezTo>
                      <a:cubicBezTo>
                        <a:pt x="1528" y="682"/>
                        <a:pt x="1534" y="683"/>
                        <a:pt x="1540" y="683"/>
                      </a:cubicBezTo>
                      <a:cubicBezTo>
                        <a:pt x="1599" y="683"/>
                        <a:pt x="1622" y="583"/>
                        <a:pt x="1557" y="561"/>
                      </a:cubicBezTo>
                      <a:cubicBezTo>
                        <a:pt x="1081" y="359"/>
                        <a:pt x="617" y="85"/>
                        <a:pt x="105" y="2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2214;p69">
                  <a:extLst>
                    <a:ext uri="{FF2B5EF4-FFF2-40B4-BE49-F238E27FC236}">
                      <a16:creationId xmlns="" xmlns:a16="http://schemas.microsoft.com/office/drawing/2014/main" id="{3413BF3D-E00A-4976-ACD3-F0218F009BA4}"/>
                    </a:ext>
                  </a:extLst>
                </p:cNvPr>
                <p:cNvSpPr/>
                <p:nvPr/>
              </p:nvSpPr>
              <p:spPr>
                <a:xfrm>
                  <a:off x="1038895" y="4344325"/>
                  <a:ext cx="62155" cy="2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7" h="679" extrusionOk="0">
                      <a:moveTo>
                        <a:pt x="83" y="1"/>
                      </a:moveTo>
                      <a:cubicBezTo>
                        <a:pt x="24" y="1"/>
                        <a:pt x="0" y="101"/>
                        <a:pt x="65" y="123"/>
                      </a:cubicBezTo>
                      <a:cubicBezTo>
                        <a:pt x="553" y="278"/>
                        <a:pt x="1053" y="421"/>
                        <a:pt x="1506" y="671"/>
                      </a:cubicBezTo>
                      <a:cubicBezTo>
                        <a:pt x="1516" y="676"/>
                        <a:pt x="1526" y="678"/>
                        <a:pt x="1535" y="678"/>
                      </a:cubicBezTo>
                      <a:cubicBezTo>
                        <a:pt x="1591" y="678"/>
                        <a:pt x="1627" y="594"/>
                        <a:pt x="1565" y="564"/>
                      </a:cubicBezTo>
                      <a:cubicBezTo>
                        <a:pt x="1113" y="302"/>
                        <a:pt x="601" y="171"/>
                        <a:pt x="101" y="4"/>
                      </a:cubicBezTo>
                      <a:cubicBezTo>
                        <a:pt x="94" y="2"/>
                        <a:pt x="88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2215;p69">
                  <a:extLst>
                    <a:ext uri="{FF2B5EF4-FFF2-40B4-BE49-F238E27FC236}">
                      <a16:creationId xmlns="" xmlns:a16="http://schemas.microsoft.com/office/drawing/2014/main" id="{B8EAC9EC-8A9C-4516-8D48-36918065CEE4}"/>
                    </a:ext>
                  </a:extLst>
                </p:cNvPr>
                <p:cNvSpPr/>
                <p:nvPr/>
              </p:nvSpPr>
              <p:spPr>
                <a:xfrm>
                  <a:off x="1008064" y="4374238"/>
                  <a:ext cx="50083" cy="24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" h="645" extrusionOk="0">
                      <a:moveTo>
                        <a:pt x="73" y="0"/>
                      </a:moveTo>
                      <a:cubicBezTo>
                        <a:pt x="19" y="0"/>
                        <a:pt x="0" y="95"/>
                        <a:pt x="63" y="126"/>
                      </a:cubicBezTo>
                      <a:cubicBezTo>
                        <a:pt x="265" y="197"/>
                        <a:pt x="467" y="245"/>
                        <a:pt x="658" y="316"/>
                      </a:cubicBezTo>
                      <a:cubicBezTo>
                        <a:pt x="860" y="364"/>
                        <a:pt x="1039" y="471"/>
                        <a:pt x="1170" y="614"/>
                      </a:cubicBezTo>
                      <a:cubicBezTo>
                        <a:pt x="1184" y="635"/>
                        <a:pt x="1204" y="644"/>
                        <a:pt x="1223" y="644"/>
                      </a:cubicBezTo>
                      <a:cubicBezTo>
                        <a:pt x="1268" y="644"/>
                        <a:pt x="1310" y="596"/>
                        <a:pt x="1277" y="555"/>
                      </a:cubicBezTo>
                      <a:lnTo>
                        <a:pt x="1289" y="555"/>
                      </a:lnTo>
                      <a:cubicBezTo>
                        <a:pt x="1134" y="400"/>
                        <a:pt x="956" y="281"/>
                        <a:pt x="741" y="209"/>
                      </a:cubicBezTo>
                      <a:cubicBezTo>
                        <a:pt x="527" y="138"/>
                        <a:pt x="313" y="78"/>
                        <a:pt x="98" y="7"/>
                      </a:cubicBezTo>
                      <a:cubicBezTo>
                        <a:pt x="89" y="2"/>
                        <a:pt x="81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2216;p69">
                  <a:extLst>
                    <a:ext uri="{FF2B5EF4-FFF2-40B4-BE49-F238E27FC236}">
                      <a16:creationId xmlns="" xmlns:a16="http://schemas.microsoft.com/office/drawing/2014/main" id="{63E006C8-389C-46D0-A94B-B7FB9DA2DA32}"/>
                    </a:ext>
                  </a:extLst>
                </p:cNvPr>
                <p:cNvSpPr/>
                <p:nvPr/>
              </p:nvSpPr>
              <p:spPr>
                <a:xfrm>
                  <a:off x="1181012" y="3796370"/>
                  <a:ext cx="294312" cy="86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2275" extrusionOk="0">
                      <a:moveTo>
                        <a:pt x="72" y="0"/>
                      </a:moveTo>
                      <a:cubicBezTo>
                        <a:pt x="0" y="12"/>
                        <a:pt x="0" y="119"/>
                        <a:pt x="72" y="119"/>
                      </a:cubicBezTo>
                      <a:lnTo>
                        <a:pt x="72" y="131"/>
                      </a:lnTo>
                      <a:cubicBezTo>
                        <a:pt x="115" y="131"/>
                        <a:pt x="159" y="130"/>
                        <a:pt x="202" y="130"/>
                      </a:cubicBezTo>
                      <a:cubicBezTo>
                        <a:pt x="1289" y="130"/>
                        <a:pt x="2364" y="273"/>
                        <a:pt x="3418" y="548"/>
                      </a:cubicBezTo>
                      <a:cubicBezTo>
                        <a:pt x="4441" y="798"/>
                        <a:pt x="5430" y="1143"/>
                        <a:pt x="6370" y="1584"/>
                      </a:cubicBezTo>
                      <a:cubicBezTo>
                        <a:pt x="6799" y="1786"/>
                        <a:pt x="7204" y="2012"/>
                        <a:pt x="7585" y="2262"/>
                      </a:cubicBezTo>
                      <a:cubicBezTo>
                        <a:pt x="7597" y="2271"/>
                        <a:pt x="7609" y="2274"/>
                        <a:pt x="7620" y="2274"/>
                      </a:cubicBezTo>
                      <a:cubicBezTo>
                        <a:pt x="7673" y="2274"/>
                        <a:pt x="7703" y="2194"/>
                        <a:pt x="7644" y="2155"/>
                      </a:cubicBezTo>
                      <a:cubicBezTo>
                        <a:pt x="6882" y="1667"/>
                        <a:pt x="6073" y="1274"/>
                        <a:pt x="5215" y="965"/>
                      </a:cubicBezTo>
                      <a:cubicBezTo>
                        <a:pt x="4156" y="572"/>
                        <a:pt x="3072" y="298"/>
                        <a:pt x="1953" y="131"/>
                      </a:cubicBezTo>
                      <a:cubicBezTo>
                        <a:pt x="1334" y="36"/>
                        <a:pt x="703" y="0"/>
                        <a:pt x="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2217;p69">
                  <a:extLst>
                    <a:ext uri="{FF2B5EF4-FFF2-40B4-BE49-F238E27FC236}">
                      <a16:creationId xmlns="" xmlns:a16="http://schemas.microsoft.com/office/drawing/2014/main" id="{D5F706B9-BEBC-40CE-8B26-AF32CB97A4F0}"/>
                    </a:ext>
                  </a:extLst>
                </p:cNvPr>
                <p:cNvSpPr/>
                <p:nvPr/>
              </p:nvSpPr>
              <p:spPr>
                <a:xfrm>
                  <a:off x="1393271" y="3763935"/>
                  <a:ext cx="33122" cy="11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" h="293" extrusionOk="0">
                      <a:moveTo>
                        <a:pt x="90" y="1"/>
                      </a:moveTo>
                      <a:cubicBezTo>
                        <a:pt x="23" y="1"/>
                        <a:pt x="0" y="101"/>
                        <a:pt x="76" y="123"/>
                      </a:cubicBezTo>
                      <a:lnTo>
                        <a:pt x="767" y="290"/>
                      </a:lnTo>
                      <a:cubicBezTo>
                        <a:pt x="773" y="292"/>
                        <a:pt x="779" y="293"/>
                        <a:pt x="785" y="293"/>
                      </a:cubicBezTo>
                      <a:cubicBezTo>
                        <a:pt x="844" y="293"/>
                        <a:pt x="866" y="192"/>
                        <a:pt x="790" y="170"/>
                      </a:cubicBezTo>
                      <a:lnTo>
                        <a:pt x="112" y="4"/>
                      </a:lnTo>
                      <a:cubicBezTo>
                        <a:pt x="104" y="2"/>
                        <a:pt x="97" y="1"/>
                        <a:pt x="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2218;p69">
                  <a:extLst>
                    <a:ext uri="{FF2B5EF4-FFF2-40B4-BE49-F238E27FC236}">
                      <a16:creationId xmlns="" xmlns:a16="http://schemas.microsoft.com/office/drawing/2014/main" id="{423574EF-6B80-42BA-A19A-33057DB37EAB}"/>
                    </a:ext>
                  </a:extLst>
                </p:cNvPr>
                <p:cNvSpPr/>
                <p:nvPr/>
              </p:nvSpPr>
              <p:spPr>
                <a:xfrm>
                  <a:off x="1508073" y="3868689"/>
                  <a:ext cx="49090" cy="40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067" extrusionOk="0">
                      <a:moveTo>
                        <a:pt x="83" y="0"/>
                      </a:moveTo>
                      <a:cubicBezTo>
                        <a:pt x="31" y="0"/>
                        <a:pt x="1" y="80"/>
                        <a:pt x="60" y="119"/>
                      </a:cubicBezTo>
                      <a:cubicBezTo>
                        <a:pt x="452" y="381"/>
                        <a:pt x="822" y="703"/>
                        <a:pt x="1155" y="1048"/>
                      </a:cubicBezTo>
                      <a:cubicBezTo>
                        <a:pt x="1168" y="1061"/>
                        <a:pt x="1183" y="1067"/>
                        <a:pt x="1196" y="1067"/>
                      </a:cubicBezTo>
                      <a:cubicBezTo>
                        <a:pt x="1244" y="1067"/>
                        <a:pt x="1285" y="999"/>
                        <a:pt x="1238" y="953"/>
                      </a:cubicBezTo>
                      <a:cubicBezTo>
                        <a:pt x="905" y="607"/>
                        <a:pt x="524" y="286"/>
                        <a:pt x="119" y="12"/>
                      </a:cubicBezTo>
                      <a:cubicBezTo>
                        <a:pt x="107" y="4"/>
                        <a:pt x="94" y="0"/>
                        <a:pt x="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2219;p69">
                <a:extLst>
                  <a:ext uri="{FF2B5EF4-FFF2-40B4-BE49-F238E27FC236}">
                    <a16:creationId xmlns="" xmlns:a16="http://schemas.microsoft.com/office/drawing/2014/main" id="{68AD0875-4354-4215-A94E-BCC3ABBEE63A}"/>
                  </a:ext>
                </a:extLst>
              </p:cNvPr>
              <p:cNvSpPr/>
              <p:nvPr/>
            </p:nvSpPr>
            <p:spPr>
              <a:xfrm>
                <a:off x="1597660" y="3217049"/>
                <a:ext cx="582703" cy="367432"/>
              </a:xfrm>
              <a:custGeom>
                <a:avLst/>
                <a:gdLst/>
                <a:ahLst/>
                <a:cxnLst/>
                <a:rect l="l" t="t" r="r" b="b"/>
                <a:pathLst>
                  <a:path w="15253" h="9618" extrusionOk="0">
                    <a:moveTo>
                      <a:pt x="14882" y="1"/>
                    </a:moveTo>
                    <a:cubicBezTo>
                      <a:pt x="14813" y="1"/>
                      <a:pt x="14724" y="18"/>
                      <a:pt x="14610" y="55"/>
                    </a:cubicBezTo>
                    <a:cubicBezTo>
                      <a:pt x="14193" y="210"/>
                      <a:pt x="13812" y="436"/>
                      <a:pt x="13467" y="710"/>
                    </a:cubicBezTo>
                    <a:cubicBezTo>
                      <a:pt x="13097" y="972"/>
                      <a:pt x="12752" y="1258"/>
                      <a:pt x="12419" y="1555"/>
                    </a:cubicBezTo>
                    <a:cubicBezTo>
                      <a:pt x="12383" y="1591"/>
                      <a:pt x="12347" y="1615"/>
                      <a:pt x="12324" y="1651"/>
                    </a:cubicBezTo>
                    <a:cubicBezTo>
                      <a:pt x="12359" y="1293"/>
                      <a:pt x="12645" y="889"/>
                      <a:pt x="12443" y="543"/>
                    </a:cubicBezTo>
                    <a:cubicBezTo>
                      <a:pt x="12381" y="443"/>
                      <a:pt x="12311" y="401"/>
                      <a:pt x="12239" y="401"/>
                    </a:cubicBezTo>
                    <a:cubicBezTo>
                      <a:pt x="11957" y="401"/>
                      <a:pt x="11630" y="1019"/>
                      <a:pt x="11573" y="1246"/>
                    </a:cubicBezTo>
                    <a:cubicBezTo>
                      <a:pt x="11538" y="1448"/>
                      <a:pt x="11442" y="1651"/>
                      <a:pt x="11311" y="1817"/>
                    </a:cubicBezTo>
                    <a:cubicBezTo>
                      <a:pt x="11133" y="2032"/>
                      <a:pt x="10990" y="2174"/>
                      <a:pt x="10919" y="2460"/>
                    </a:cubicBezTo>
                    <a:cubicBezTo>
                      <a:pt x="10800" y="2877"/>
                      <a:pt x="10930" y="3246"/>
                      <a:pt x="10919" y="3663"/>
                    </a:cubicBezTo>
                    <a:cubicBezTo>
                      <a:pt x="10026" y="4710"/>
                      <a:pt x="7990" y="5949"/>
                      <a:pt x="7918" y="5996"/>
                    </a:cubicBezTo>
                    <a:cubicBezTo>
                      <a:pt x="7216" y="6473"/>
                      <a:pt x="6549" y="6377"/>
                      <a:pt x="5692" y="6401"/>
                    </a:cubicBezTo>
                    <a:cubicBezTo>
                      <a:pt x="5683" y="6401"/>
                      <a:pt x="5674" y="6401"/>
                      <a:pt x="5665" y="6401"/>
                    </a:cubicBezTo>
                    <a:cubicBezTo>
                      <a:pt x="4965" y="6401"/>
                      <a:pt x="2709" y="5959"/>
                      <a:pt x="2215" y="5853"/>
                    </a:cubicBezTo>
                    <a:cubicBezTo>
                      <a:pt x="1859" y="5782"/>
                      <a:pt x="1084" y="5470"/>
                      <a:pt x="554" y="5470"/>
                    </a:cubicBezTo>
                    <a:cubicBezTo>
                      <a:pt x="286" y="5470"/>
                      <a:pt x="80" y="5550"/>
                      <a:pt x="24" y="5782"/>
                    </a:cubicBezTo>
                    <a:cubicBezTo>
                      <a:pt x="1" y="5949"/>
                      <a:pt x="12" y="6115"/>
                      <a:pt x="72" y="6270"/>
                    </a:cubicBezTo>
                    <a:cubicBezTo>
                      <a:pt x="132" y="6473"/>
                      <a:pt x="203" y="6675"/>
                      <a:pt x="286" y="6877"/>
                    </a:cubicBezTo>
                    <a:cubicBezTo>
                      <a:pt x="572" y="7508"/>
                      <a:pt x="1024" y="8068"/>
                      <a:pt x="1596" y="8485"/>
                    </a:cubicBezTo>
                    <a:cubicBezTo>
                      <a:pt x="2072" y="8854"/>
                      <a:pt x="2739" y="9378"/>
                      <a:pt x="3322" y="9556"/>
                    </a:cubicBezTo>
                    <a:cubicBezTo>
                      <a:pt x="3493" y="9602"/>
                      <a:pt x="3686" y="9617"/>
                      <a:pt x="3887" y="9617"/>
                    </a:cubicBezTo>
                    <a:cubicBezTo>
                      <a:pt x="4262" y="9617"/>
                      <a:pt x="4664" y="9564"/>
                      <a:pt x="4989" y="9556"/>
                    </a:cubicBezTo>
                    <a:cubicBezTo>
                      <a:pt x="5954" y="9509"/>
                      <a:pt x="7097" y="9497"/>
                      <a:pt x="7990" y="9080"/>
                    </a:cubicBezTo>
                    <a:cubicBezTo>
                      <a:pt x="8775" y="8711"/>
                      <a:pt x="10871" y="6675"/>
                      <a:pt x="11562" y="5639"/>
                    </a:cubicBezTo>
                    <a:cubicBezTo>
                      <a:pt x="11966" y="5032"/>
                      <a:pt x="12835" y="4949"/>
                      <a:pt x="13395" y="4484"/>
                    </a:cubicBezTo>
                    <a:cubicBezTo>
                      <a:pt x="13990" y="3984"/>
                      <a:pt x="14800" y="2996"/>
                      <a:pt x="14919" y="2186"/>
                    </a:cubicBezTo>
                    <a:cubicBezTo>
                      <a:pt x="14955" y="1960"/>
                      <a:pt x="14919" y="1770"/>
                      <a:pt x="14967" y="1555"/>
                    </a:cubicBezTo>
                    <a:cubicBezTo>
                      <a:pt x="15014" y="1341"/>
                      <a:pt x="15229" y="984"/>
                      <a:pt x="14907" y="865"/>
                    </a:cubicBezTo>
                    <a:cubicBezTo>
                      <a:pt x="15038" y="483"/>
                      <a:pt x="15253" y="1"/>
                      <a:pt x="14882" y="1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220;p69">
                <a:extLst>
                  <a:ext uri="{FF2B5EF4-FFF2-40B4-BE49-F238E27FC236}">
                    <a16:creationId xmlns="" xmlns:a16="http://schemas.microsoft.com/office/drawing/2014/main" id="{E9315133-C58D-4526-AA96-D93A75B693D4}"/>
                  </a:ext>
                </a:extLst>
              </p:cNvPr>
              <p:cNvSpPr/>
              <p:nvPr/>
            </p:nvSpPr>
            <p:spPr>
              <a:xfrm>
                <a:off x="2122009" y="3244593"/>
                <a:ext cx="47180" cy="59519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558" extrusionOk="0">
                    <a:moveTo>
                      <a:pt x="1145" y="1"/>
                    </a:moveTo>
                    <a:cubicBezTo>
                      <a:pt x="1126" y="1"/>
                      <a:pt x="1107" y="8"/>
                      <a:pt x="1093" y="25"/>
                    </a:cubicBezTo>
                    <a:cubicBezTo>
                      <a:pt x="724" y="490"/>
                      <a:pt x="462" y="1037"/>
                      <a:pt x="46" y="1454"/>
                    </a:cubicBezTo>
                    <a:cubicBezTo>
                      <a:pt x="0" y="1499"/>
                      <a:pt x="37" y="1558"/>
                      <a:pt x="84" y="1558"/>
                    </a:cubicBezTo>
                    <a:cubicBezTo>
                      <a:pt x="99" y="1558"/>
                      <a:pt x="114" y="1552"/>
                      <a:pt x="129" y="1537"/>
                    </a:cubicBezTo>
                    <a:cubicBezTo>
                      <a:pt x="557" y="1109"/>
                      <a:pt x="831" y="561"/>
                      <a:pt x="1200" y="85"/>
                    </a:cubicBezTo>
                    <a:cubicBezTo>
                      <a:pt x="1234" y="43"/>
                      <a:pt x="1190" y="1"/>
                      <a:pt x="1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221;p69">
                <a:extLst>
                  <a:ext uri="{FF2B5EF4-FFF2-40B4-BE49-F238E27FC236}">
                    <a16:creationId xmlns="" xmlns:a16="http://schemas.microsoft.com/office/drawing/2014/main" id="{DFB8D6B9-4FE8-44D7-A999-27DA642EE5AF}"/>
                  </a:ext>
                </a:extLst>
              </p:cNvPr>
              <p:cNvSpPr/>
              <p:nvPr/>
            </p:nvSpPr>
            <p:spPr>
              <a:xfrm>
                <a:off x="2131670" y="3311489"/>
                <a:ext cx="3209" cy="15014"/>
              </a:xfrm>
              <a:custGeom>
                <a:avLst/>
                <a:gdLst/>
                <a:ahLst/>
                <a:cxnLst/>
                <a:rect l="l" t="t" r="r" b="b"/>
                <a:pathLst>
                  <a:path w="84" h="393" extrusionOk="0">
                    <a:moveTo>
                      <a:pt x="0" y="0"/>
                    </a:moveTo>
                    <a:lnTo>
                      <a:pt x="84" y="393"/>
                    </a:lnTo>
                    <a:cubicBezTo>
                      <a:pt x="72" y="262"/>
                      <a:pt x="48" y="131"/>
                      <a:pt x="0" y="0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222;p69">
                <a:extLst>
                  <a:ext uri="{FF2B5EF4-FFF2-40B4-BE49-F238E27FC236}">
                    <a16:creationId xmlns="" xmlns:a16="http://schemas.microsoft.com/office/drawing/2014/main" id="{81AAD7E5-4069-4BEC-9F14-0D62C7C35A44}"/>
                  </a:ext>
                </a:extLst>
              </p:cNvPr>
              <p:cNvSpPr/>
              <p:nvPr/>
            </p:nvSpPr>
            <p:spPr>
              <a:xfrm>
                <a:off x="2138780" y="3298728"/>
                <a:ext cx="15930" cy="17306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53" extrusionOk="0">
                    <a:moveTo>
                      <a:pt x="340" y="1"/>
                    </a:moveTo>
                    <a:cubicBezTo>
                      <a:pt x="321" y="1"/>
                      <a:pt x="301" y="14"/>
                      <a:pt x="285" y="37"/>
                    </a:cubicBezTo>
                    <a:lnTo>
                      <a:pt x="309" y="37"/>
                    </a:lnTo>
                    <a:cubicBezTo>
                      <a:pt x="285" y="61"/>
                      <a:pt x="261" y="97"/>
                      <a:pt x="249" y="120"/>
                    </a:cubicBezTo>
                    <a:lnTo>
                      <a:pt x="238" y="132"/>
                    </a:lnTo>
                    <a:cubicBezTo>
                      <a:pt x="226" y="132"/>
                      <a:pt x="226" y="144"/>
                      <a:pt x="226" y="156"/>
                    </a:cubicBezTo>
                    <a:lnTo>
                      <a:pt x="190" y="192"/>
                    </a:lnTo>
                    <a:cubicBezTo>
                      <a:pt x="130" y="251"/>
                      <a:pt x="83" y="311"/>
                      <a:pt x="35" y="370"/>
                    </a:cubicBezTo>
                    <a:cubicBezTo>
                      <a:pt x="0" y="405"/>
                      <a:pt x="61" y="452"/>
                      <a:pt x="105" y="452"/>
                    </a:cubicBezTo>
                    <a:cubicBezTo>
                      <a:pt x="122" y="452"/>
                      <a:pt x="136" y="446"/>
                      <a:pt x="142" y="430"/>
                    </a:cubicBezTo>
                    <a:lnTo>
                      <a:pt x="154" y="406"/>
                    </a:lnTo>
                    <a:lnTo>
                      <a:pt x="154" y="394"/>
                    </a:lnTo>
                    <a:lnTo>
                      <a:pt x="190" y="358"/>
                    </a:lnTo>
                    <a:lnTo>
                      <a:pt x="261" y="275"/>
                    </a:lnTo>
                    <a:cubicBezTo>
                      <a:pt x="309" y="216"/>
                      <a:pt x="357" y="156"/>
                      <a:pt x="392" y="97"/>
                    </a:cubicBezTo>
                    <a:cubicBezTo>
                      <a:pt x="416" y="61"/>
                      <a:pt x="404" y="25"/>
                      <a:pt x="369" y="13"/>
                    </a:cubicBezTo>
                    <a:cubicBezTo>
                      <a:pt x="360" y="5"/>
                      <a:pt x="350" y="1"/>
                      <a:pt x="3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223;p69">
                <a:extLst>
                  <a:ext uri="{FF2B5EF4-FFF2-40B4-BE49-F238E27FC236}">
                    <a16:creationId xmlns="" xmlns:a16="http://schemas.microsoft.com/office/drawing/2014/main" id="{EC6F1716-59D2-4F98-AAD9-44F3252E7074}"/>
                  </a:ext>
                </a:extLst>
              </p:cNvPr>
              <p:cNvSpPr/>
              <p:nvPr/>
            </p:nvSpPr>
            <p:spPr>
              <a:xfrm>
                <a:off x="1553077" y="3406845"/>
                <a:ext cx="220658" cy="188186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926" extrusionOk="0">
                    <a:moveTo>
                      <a:pt x="1201" y="1"/>
                    </a:moveTo>
                    <a:cubicBezTo>
                      <a:pt x="1063" y="1"/>
                      <a:pt x="932" y="13"/>
                      <a:pt x="810" y="40"/>
                    </a:cubicBezTo>
                    <a:cubicBezTo>
                      <a:pt x="322" y="159"/>
                      <a:pt x="1" y="540"/>
                      <a:pt x="84" y="1421"/>
                    </a:cubicBezTo>
                    <a:cubicBezTo>
                      <a:pt x="167" y="2350"/>
                      <a:pt x="501" y="3314"/>
                      <a:pt x="1239" y="3874"/>
                    </a:cubicBezTo>
                    <a:cubicBezTo>
                      <a:pt x="1727" y="4231"/>
                      <a:pt x="2322" y="4386"/>
                      <a:pt x="2906" y="4529"/>
                    </a:cubicBezTo>
                    <a:cubicBezTo>
                      <a:pt x="3335" y="4634"/>
                      <a:pt x="3977" y="4926"/>
                      <a:pt x="4504" y="4926"/>
                    </a:cubicBezTo>
                    <a:cubicBezTo>
                      <a:pt x="4694" y="4926"/>
                      <a:pt x="4869" y="4888"/>
                      <a:pt x="5013" y="4791"/>
                    </a:cubicBezTo>
                    <a:cubicBezTo>
                      <a:pt x="5549" y="4422"/>
                      <a:pt x="5549" y="3445"/>
                      <a:pt x="5656" y="2909"/>
                    </a:cubicBezTo>
                    <a:cubicBezTo>
                      <a:pt x="5740" y="2421"/>
                      <a:pt x="5775" y="1945"/>
                      <a:pt x="5775" y="1457"/>
                    </a:cubicBezTo>
                    <a:cubicBezTo>
                      <a:pt x="5775" y="850"/>
                      <a:pt x="5632" y="957"/>
                      <a:pt x="5037" y="838"/>
                    </a:cubicBezTo>
                    <a:cubicBezTo>
                      <a:pt x="4358" y="683"/>
                      <a:pt x="3656" y="600"/>
                      <a:pt x="2989" y="385"/>
                    </a:cubicBezTo>
                    <a:cubicBezTo>
                      <a:pt x="2460" y="212"/>
                      <a:pt x="1777" y="1"/>
                      <a:pt x="1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669993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47"/>
          <p:cNvSpPr/>
          <p:nvPr/>
        </p:nvSpPr>
        <p:spPr>
          <a:xfrm>
            <a:off x="1049866" y="2397698"/>
            <a:ext cx="4402631" cy="915652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7"/>
          <p:cNvSpPr txBox="1">
            <a:spLocks noGrp="1"/>
          </p:cNvSpPr>
          <p:nvPr>
            <p:ph type="title"/>
          </p:nvPr>
        </p:nvSpPr>
        <p:spPr>
          <a:xfrm>
            <a:off x="185834" y="2099429"/>
            <a:ext cx="5759100" cy="14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2" name="Google Shape;1002;p47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01</a:t>
            </a:r>
            <a:endParaRPr/>
          </a:p>
        </p:txBody>
      </p:sp>
      <p:sp>
        <p:nvSpPr>
          <p:cNvPr id="1001" name="Google Shape;1001;p47"/>
          <p:cNvSpPr/>
          <p:nvPr/>
        </p:nvSpPr>
        <p:spPr>
          <a:xfrm>
            <a:off x="3983500" y="845725"/>
            <a:ext cx="1176900" cy="11769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47"/>
          <p:cNvSpPr/>
          <p:nvPr/>
        </p:nvSpPr>
        <p:spPr>
          <a:xfrm flipH="1">
            <a:off x="6349800" y="1438763"/>
            <a:ext cx="2272284" cy="662157"/>
          </a:xfrm>
          <a:custGeom>
            <a:avLst/>
            <a:gdLst/>
            <a:ahLst/>
            <a:cxnLst/>
            <a:rect l="l" t="t" r="r" b="b"/>
            <a:pathLst>
              <a:path w="74367" h="21671" extrusionOk="0">
                <a:moveTo>
                  <a:pt x="43518" y="1"/>
                </a:moveTo>
                <a:cubicBezTo>
                  <a:pt x="35409" y="1"/>
                  <a:pt x="33219" y="4228"/>
                  <a:pt x="32826" y="9454"/>
                </a:cubicBezTo>
                <a:cubicBezTo>
                  <a:pt x="31898" y="8965"/>
                  <a:pt x="30854" y="8709"/>
                  <a:pt x="29829" y="8709"/>
                </a:cubicBezTo>
                <a:cubicBezTo>
                  <a:pt x="27263" y="8709"/>
                  <a:pt x="24813" y="10309"/>
                  <a:pt x="24575" y="13848"/>
                </a:cubicBezTo>
                <a:cubicBezTo>
                  <a:pt x="24491" y="13193"/>
                  <a:pt x="23765" y="12514"/>
                  <a:pt x="23170" y="12229"/>
                </a:cubicBezTo>
                <a:cubicBezTo>
                  <a:pt x="22723" y="12027"/>
                  <a:pt x="22244" y="11929"/>
                  <a:pt x="21762" y="11929"/>
                </a:cubicBezTo>
                <a:cubicBezTo>
                  <a:pt x="21588" y="11929"/>
                  <a:pt x="21414" y="11942"/>
                  <a:pt x="21241" y="11967"/>
                </a:cubicBezTo>
                <a:cubicBezTo>
                  <a:pt x="20360" y="12050"/>
                  <a:pt x="19515" y="12383"/>
                  <a:pt x="18824" y="12931"/>
                </a:cubicBezTo>
                <a:cubicBezTo>
                  <a:pt x="18134" y="13503"/>
                  <a:pt x="17693" y="14312"/>
                  <a:pt x="17598" y="15205"/>
                </a:cubicBezTo>
                <a:cubicBezTo>
                  <a:pt x="17026" y="13776"/>
                  <a:pt x="15657" y="12752"/>
                  <a:pt x="14169" y="12371"/>
                </a:cubicBezTo>
                <a:cubicBezTo>
                  <a:pt x="13642" y="12242"/>
                  <a:pt x="13103" y="12183"/>
                  <a:pt x="12564" y="12183"/>
                </a:cubicBezTo>
                <a:cubicBezTo>
                  <a:pt x="11567" y="12183"/>
                  <a:pt x="10567" y="12385"/>
                  <a:pt x="9632" y="12717"/>
                </a:cubicBezTo>
                <a:cubicBezTo>
                  <a:pt x="8370" y="13169"/>
                  <a:pt x="7168" y="13848"/>
                  <a:pt x="6311" y="14872"/>
                </a:cubicBezTo>
                <a:cubicBezTo>
                  <a:pt x="5453" y="15896"/>
                  <a:pt x="4751" y="17098"/>
                  <a:pt x="5013" y="18408"/>
                </a:cubicBezTo>
                <a:cubicBezTo>
                  <a:pt x="4502" y="17871"/>
                  <a:pt x="3763" y="17595"/>
                  <a:pt x="3027" y="17595"/>
                </a:cubicBezTo>
                <a:cubicBezTo>
                  <a:pt x="2407" y="17595"/>
                  <a:pt x="1789" y="17791"/>
                  <a:pt x="1310" y="18194"/>
                </a:cubicBezTo>
                <a:cubicBezTo>
                  <a:pt x="1072" y="18396"/>
                  <a:pt x="869" y="18634"/>
                  <a:pt x="679" y="18884"/>
                </a:cubicBezTo>
                <a:cubicBezTo>
                  <a:pt x="488" y="19134"/>
                  <a:pt x="346" y="19408"/>
                  <a:pt x="238" y="19694"/>
                </a:cubicBezTo>
                <a:cubicBezTo>
                  <a:pt x="0" y="20432"/>
                  <a:pt x="488" y="21254"/>
                  <a:pt x="1143" y="21670"/>
                </a:cubicBezTo>
                <a:cubicBezTo>
                  <a:pt x="10563" y="21465"/>
                  <a:pt x="20489" y="21432"/>
                  <a:pt x="30511" y="21432"/>
                </a:cubicBezTo>
                <a:cubicBezTo>
                  <a:pt x="35252" y="21432"/>
                  <a:pt x="40014" y="21440"/>
                  <a:pt x="44755" y="21440"/>
                </a:cubicBezTo>
                <a:cubicBezTo>
                  <a:pt x="53871" y="21440"/>
                  <a:pt x="62907" y="21413"/>
                  <a:pt x="71557" y="21254"/>
                </a:cubicBezTo>
                <a:cubicBezTo>
                  <a:pt x="73224" y="21230"/>
                  <a:pt x="74367" y="19456"/>
                  <a:pt x="73605" y="17967"/>
                </a:cubicBezTo>
                <a:lnTo>
                  <a:pt x="73593" y="17944"/>
                </a:lnTo>
                <a:cubicBezTo>
                  <a:pt x="73379" y="17515"/>
                  <a:pt x="73081" y="17134"/>
                  <a:pt x="72712" y="16824"/>
                </a:cubicBezTo>
                <a:cubicBezTo>
                  <a:pt x="72212" y="16455"/>
                  <a:pt x="71640" y="16205"/>
                  <a:pt x="71033" y="16086"/>
                </a:cubicBezTo>
                <a:cubicBezTo>
                  <a:pt x="69998" y="15844"/>
                  <a:pt x="68824" y="15775"/>
                  <a:pt x="67675" y="15775"/>
                </a:cubicBezTo>
                <a:cubicBezTo>
                  <a:pt x="67013" y="15775"/>
                  <a:pt x="66360" y="15798"/>
                  <a:pt x="65747" y="15824"/>
                </a:cubicBezTo>
                <a:cubicBezTo>
                  <a:pt x="65818" y="12979"/>
                  <a:pt x="64663" y="10216"/>
                  <a:pt x="61437" y="9002"/>
                </a:cubicBezTo>
                <a:cubicBezTo>
                  <a:pt x="60504" y="8656"/>
                  <a:pt x="59503" y="8480"/>
                  <a:pt x="58509" y="8480"/>
                </a:cubicBezTo>
                <a:cubicBezTo>
                  <a:pt x="56660" y="8480"/>
                  <a:pt x="54830" y="9090"/>
                  <a:pt x="53483" y="10359"/>
                </a:cubicBezTo>
                <a:cubicBezTo>
                  <a:pt x="53233" y="7585"/>
                  <a:pt x="52435" y="4561"/>
                  <a:pt x="50042" y="2430"/>
                </a:cubicBezTo>
                <a:cubicBezTo>
                  <a:pt x="48209" y="894"/>
                  <a:pt x="45911" y="37"/>
                  <a:pt x="435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47"/>
          <p:cNvSpPr/>
          <p:nvPr/>
        </p:nvSpPr>
        <p:spPr>
          <a:xfrm>
            <a:off x="513924" y="3429001"/>
            <a:ext cx="1913091" cy="557486"/>
          </a:xfrm>
          <a:custGeom>
            <a:avLst/>
            <a:gdLst/>
            <a:ahLst/>
            <a:cxnLst/>
            <a:rect l="l" t="t" r="r" b="b"/>
            <a:pathLst>
              <a:path w="74367" h="21671" extrusionOk="0">
                <a:moveTo>
                  <a:pt x="43518" y="1"/>
                </a:moveTo>
                <a:cubicBezTo>
                  <a:pt x="35409" y="1"/>
                  <a:pt x="33219" y="4228"/>
                  <a:pt x="32826" y="9454"/>
                </a:cubicBezTo>
                <a:cubicBezTo>
                  <a:pt x="31898" y="8965"/>
                  <a:pt x="30854" y="8709"/>
                  <a:pt x="29829" y="8709"/>
                </a:cubicBezTo>
                <a:cubicBezTo>
                  <a:pt x="27263" y="8709"/>
                  <a:pt x="24813" y="10309"/>
                  <a:pt x="24575" y="13848"/>
                </a:cubicBezTo>
                <a:cubicBezTo>
                  <a:pt x="24491" y="13193"/>
                  <a:pt x="23765" y="12514"/>
                  <a:pt x="23170" y="12229"/>
                </a:cubicBezTo>
                <a:cubicBezTo>
                  <a:pt x="22723" y="12027"/>
                  <a:pt x="22244" y="11929"/>
                  <a:pt x="21762" y="11929"/>
                </a:cubicBezTo>
                <a:cubicBezTo>
                  <a:pt x="21588" y="11929"/>
                  <a:pt x="21414" y="11942"/>
                  <a:pt x="21241" y="11967"/>
                </a:cubicBezTo>
                <a:cubicBezTo>
                  <a:pt x="20360" y="12050"/>
                  <a:pt x="19515" y="12383"/>
                  <a:pt x="18824" y="12931"/>
                </a:cubicBezTo>
                <a:cubicBezTo>
                  <a:pt x="18134" y="13503"/>
                  <a:pt x="17693" y="14312"/>
                  <a:pt x="17598" y="15205"/>
                </a:cubicBezTo>
                <a:cubicBezTo>
                  <a:pt x="17026" y="13776"/>
                  <a:pt x="15657" y="12752"/>
                  <a:pt x="14169" y="12371"/>
                </a:cubicBezTo>
                <a:cubicBezTo>
                  <a:pt x="13642" y="12242"/>
                  <a:pt x="13103" y="12183"/>
                  <a:pt x="12564" y="12183"/>
                </a:cubicBezTo>
                <a:cubicBezTo>
                  <a:pt x="11567" y="12183"/>
                  <a:pt x="10567" y="12385"/>
                  <a:pt x="9632" y="12717"/>
                </a:cubicBezTo>
                <a:cubicBezTo>
                  <a:pt x="8370" y="13169"/>
                  <a:pt x="7168" y="13848"/>
                  <a:pt x="6311" y="14872"/>
                </a:cubicBezTo>
                <a:cubicBezTo>
                  <a:pt x="5453" y="15896"/>
                  <a:pt x="4751" y="17098"/>
                  <a:pt x="5013" y="18408"/>
                </a:cubicBezTo>
                <a:cubicBezTo>
                  <a:pt x="4502" y="17871"/>
                  <a:pt x="3763" y="17595"/>
                  <a:pt x="3027" y="17595"/>
                </a:cubicBezTo>
                <a:cubicBezTo>
                  <a:pt x="2407" y="17595"/>
                  <a:pt x="1789" y="17791"/>
                  <a:pt x="1310" y="18194"/>
                </a:cubicBezTo>
                <a:cubicBezTo>
                  <a:pt x="1072" y="18396"/>
                  <a:pt x="869" y="18634"/>
                  <a:pt x="679" y="18884"/>
                </a:cubicBezTo>
                <a:cubicBezTo>
                  <a:pt x="488" y="19134"/>
                  <a:pt x="346" y="19408"/>
                  <a:pt x="238" y="19694"/>
                </a:cubicBezTo>
                <a:cubicBezTo>
                  <a:pt x="0" y="20432"/>
                  <a:pt x="488" y="21254"/>
                  <a:pt x="1143" y="21670"/>
                </a:cubicBezTo>
                <a:cubicBezTo>
                  <a:pt x="10563" y="21465"/>
                  <a:pt x="20489" y="21432"/>
                  <a:pt x="30511" y="21432"/>
                </a:cubicBezTo>
                <a:cubicBezTo>
                  <a:pt x="35252" y="21432"/>
                  <a:pt x="40014" y="21440"/>
                  <a:pt x="44755" y="21440"/>
                </a:cubicBezTo>
                <a:cubicBezTo>
                  <a:pt x="53871" y="21440"/>
                  <a:pt x="62907" y="21413"/>
                  <a:pt x="71557" y="21254"/>
                </a:cubicBezTo>
                <a:cubicBezTo>
                  <a:pt x="73224" y="21230"/>
                  <a:pt x="74367" y="19456"/>
                  <a:pt x="73605" y="17967"/>
                </a:cubicBezTo>
                <a:lnTo>
                  <a:pt x="73593" y="17944"/>
                </a:lnTo>
                <a:cubicBezTo>
                  <a:pt x="73379" y="17515"/>
                  <a:pt x="73081" y="17134"/>
                  <a:pt x="72712" y="16824"/>
                </a:cubicBezTo>
                <a:cubicBezTo>
                  <a:pt x="72212" y="16455"/>
                  <a:pt x="71640" y="16205"/>
                  <a:pt x="71033" y="16086"/>
                </a:cubicBezTo>
                <a:cubicBezTo>
                  <a:pt x="69998" y="15844"/>
                  <a:pt x="68824" y="15775"/>
                  <a:pt x="67675" y="15775"/>
                </a:cubicBezTo>
                <a:cubicBezTo>
                  <a:pt x="67013" y="15775"/>
                  <a:pt x="66360" y="15798"/>
                  <a:pt x="65747" y="15824"/>
                </a:cubicBezTo>
                <a:cubicBezTo>
                  <a:pt x="65818" y="12979"/>
                  <a:pt x="64663" y="10216"/>
                  <a:pt x="61437" y="9002"/>
                </a:cubicBezTo>
                <a:cubicBezTo>
                  <a:pt x="60504" y="8656"/>
                  <a:pt x="59503" y="8480"/>
                  <a:pt x="58509" y="8480"/>
                </a:cubicBezTo>
                <a:cubicBezTo>
                  <a:pt x="56660" y="8480"/>
                  <a:pt x="54830" y="9090"/>
                  <a:pt x="53483" y="10359"/>
                </a:cubicBezTo>
                <a:cubicBezTo>
                  <a:pt x="53233" y="7585"/>
                  <a:pt x="52435" y="4561"/>
                  <a:pt x="50042" y="2430"/>
                </a:cubicBezTo>
                <a:cubicBezTo>
                  <a:pt x="48209" y="894"/>
                  <a:pt x="45911" y="37"/>
                  <a:pt x="435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" name="Google Shape;1005;p47"/>
          <p:cNvGrpSpPr/>
          <p:nvPr/>
        </p:nvGrpSpPr>
        <p:grpSpPr>
          <a:xfrm rot="-385840">
            <a:off x="3332814" y="482723"/>
            <a:ext cx="815493" cy="648045"/>
            <a:chOff x="539375" y="662400"/>
            <a:chExt cx="815500" cy="648050"/>
          </a:xfrm>
        </p:grpSpPr>
        <p:sp>
          <p:nvSpPr>
            <p:cNvPr id="1006" name="Google Shape;1006;p47"/>
            <p:cNvSpPr/>
            <p:nvPr/>
          </p:nvSpPr>
          <p:spPr>
            <a:xfrm>
              <a:off x="974100" y="662400"/>
              <a:ext cx="380775" cy="471850"/>
            </a:xfrm>
            <a:custGeom>
              <a:avLst/>
              <a:gdLst/>
              <a:ahLst/>
              <a:cxnLst/>
              <a:rect l="l" t="t" r="r" b="b"/>
              <a:pathLst>
                <a:path w="15231" h="18874" extrusionOk="0">
                  <a:moveTo>
                    <a:pt x="7345" y="0"/>
                  </a:moveTo>
                  <a:cubicBezTo>
                    <a:pt x="3705" y="0"/>
                    <a:pt x="0" y="2959"/>
                    <a:pt x="1217" y="7563"/>
                  </a:cubicBezTo>
                  <a:cubicBezTo>
                    <a:pt x="2277" y="11587"/>
                    <a:pt x="5027" y="15719"/>
                    <a:pt x="10944" y="18874"/>
                  </a:cubicBezTo>
                  <a:cubicBezTo>
                    <a:pt x="10944" y="18874"/>
                    <a:pt x="15231" y="12004"/>
                    <a:pt x="13088" y="4420"/>
                  </a:cubicBezTo>
                  <a:cubicBezTo>
                    <a:pt x="12216" y="1340"/>
                    <a:pt x="9795" y="0"/>
                    <a:pt x="7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539375" y="971075"/>
              <a:ext cx="520175" cy="339375"/>
            </a:xfrm>
            <a:custGeom>
              <a:avLst/>
              <a:gdLst/>
              <a:ahLst/>
              <a:cxnLst/>
              <a:rect l="l" t="t" r="r" b="b"/>
              <a:pathLst>
                <a:path w="20807" h="13575" extrusionOk="0">
                  <a:moveTo>
                    <a:pt x="8950" y="1"/>
                  </a:moveTo>
                  <a:cubicBezTo>
                    <a:pt x="3467" y="1"/>
                    <a:pt x="0" y="8157"/>
                    <a:pt x="5912" y="11503"/>
                  </a:cubicBezTo>
                  <a:cubicBezTo>
                    <a:pt x="8119" y="12748"/>
                    <a:pt x="10784" y="13575"/>
                    <a:pt x="13970" y="13575"/>
                  </a:cubicBezTo>
                  <a:cubicBezTo>
                    <a:pt x="16026" y="13575"/>
                    <a:pt x="18299" y="13230"/>
                    <a:pt x="20807" y="12432"/>
                  </a:cubicBezTo>
                  <a:cubicBezTo>
                    <a:pt x="20807" y="12432"/>
                    <a:pt x="18878" y="4562"/>
                    <a:pt x="11960" y="811"/>
                  </a:cubicBezTo>
                  <a:cubicBezTo>
                    <a:pt x="10922" y="248"/>
                    <a:pt x="9906" y="1"/>
                    <a:pt x="89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433;p41">
            <a:extLst>
              <a:ext uri="{FF2B5EF4-FFF2-40B4-BE49-F238E27FC236}">
                <a16:creationId xmlns="" xmlns:a16="http://schemas.microsoft.com/office/drawing/2014/main" id="{D8A20029-00B0-41AC-ABCF-F6DD00FAD365}"/>
              </a:ext>
            </a:extLst>
          </p:cNvPr>
          <p:cNvGrpSpPr/>
          <p:nvPr/>
        </p:nvGrpSpPr>
        <p:grpSpPr>
          <a:xfrm>
            <a:off x="5572903" y="1307601"/>
            <a:ext cx="3612331" cy="3893076"/>
            <a:chOff x="5301269" y="1280243"/>
            <a:chExt cx="3612331" cy="3893076"/>
          </a:xfrm>
        </p:grpSpPr>
        <p:sp>
          <p:nvSpPr>
            <p:cNvPr id="100" name="Google Shape;434;p41">
              <a:extLst>
                <a:ext uri="{FF2B5EF4-FFF2-40B4-BE49-F238E27FC236}">
                  <a16:creationId xmlns="" xmlns:a16="http://schemas.microsoft.com/office/drawing/2014/main" id="{0A4D1021-02A3-4205-943A-063B5587DE14}"/>
                </a:ext>
              </a:extLst>
            </p:cNvPr>
            <p:cNvSpPr/>
            <p:nvPr/>
          </p:nvSpPr>
          <p:spPr>
            <a:xfrm>
              <a:off x="7948200" y="3872850"/>
              <a:ext cx="965400" cy="96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35;p41">
              <a:extLst>
                <a:ext uri="{FF2B5EF4-FFF2-40B4-BE49-F238E27FC236}">
                  <a16:creationId xmlns="" xmlns:a16="http://schemas.microsoft.com/office/drawing/2014/main" id="{6A656AFF-0BC3-43BD-9CDA-C5A598C7337C}"/>
                </a:ext>
              </a:extLst>
            </p:cNvPr>
            <p:cNvSpPr/>
            <p:nvPr/>
          </p:nvSpPr>
          <p:spPr>
            <a:xfrm flipH="1">
              <a:off x="6242571" y="3543547"/>
              <a:ext cx="2474500" cy="1623176"/>
            </a:xfrm>
            <a:custGeom>
              <a:avLst/>
              <a:gdLst/>
              <a:ahLst/>
              <a:cxnLst/>
              <a:rect l="l" t="t" r="r" b="b"/>
              <a:pathLst>
                <a:path w="91167" h="59802" extrusionOk="0">
                  <a:moveTo>
                    <a:pt x="57991" y="1"/>
                  </a:moveTo>
                  <a:cubicBezTo>
                    <a:pt x="54951" y="1"/>
                    <a:pt x="43932" y="4748"/>
                    <a:pt x="41861" y="5873"/>
                  </a:cubicBezTo>
                  <a:cubicBezTo>
                    <a:pt x="24252" y="15229"/>
                    <a:pt x="10004" y="29504"/>
                    <a:pt x="3794" y="48296"/>
                  </a:cubicBezTo>
                  <a:cubicBezTo>
                    <a:pt x="2772" y="51307"/>
                    <a:pt x="1670" y="54614"/>
                    <a:pt x="460" y="58109"/>
                  </a:cubicBezTo>
                  <a:cubicBezTo>
                    <a:pt x="0" y="59450"/>
                    <a:pt x="12982" y="59802"/>
                    <a:pt x="26737" y="59802"/>
                  </a:cubicBezTo>
                  <a:cubicBezTo>
                    <a:pt x="41933" y="59802"/>
                    <a:pt x="58072" y="59372"/>
                    <a:pt x="58072" y="59372"/>
                  </a:cubicBezTo>
                  <a:cubicBezTo>
                    <a:pt x="59228" y="53055"/>
                    <a:pt x="62912" y="47436"/>
                    <a:pt x="68100" y="43672"/>
                  </a:cubicBezTo>
                  <a:cubicBezTo>
                    <a:pt x="68100" y="43672"/>
                    <a:pt x="80144" y="34101"/>
                    <a:pt x="87510" y="30768"/>
                  </a:cubicBezTo>
                  <a:cubicBezTo>
                    <a:pt x="91167" y="29128"/>
                    <a:pt x="59363" y="255"/>
                    <a:pt x="58395" y="39"/>
                  </a:cubicBezTo>
                  <a:cubicBezTo>
                    <a:pt x="58283" y="13"/>
                    <a:pt x="58148" y="1"/>
                    <a:pt x="57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36;p41">
              <a:extLst>
                <a:ext uri="{FF2B5EF4-FFF2-40B4-BE49-F238E27FC236}">
                  <a16:creationId xmlns="" xmlns:a16="http://schemas.microsoft.com/office/drawing/2014/main" id="{FA36C1DE-D711-45BD-ADB6-885D7087B212}"/>
                </a:ext>
              </a:extLst>
            </p:cNvPr>
            <p:cNvSpPr/>
            <p:nvPr/>
          </p:nvSpPr>
          <p:spPr>
            <a:xfrm flipH="1">
              <a:off x="6325763" y="3536083"/>
              <a:ext cx="2386857" cy="1637236"/>
            </a:xfrm>
            <a:custGeom>
              <a:avLst/>
              <a:gdLst/>
              <a:ahLst/>
              <a:cxnLst/>
              <a:rect l="l" t="t" r="r" b="b"/>
              <a:pathLst>
                <a:path w="87938" h="60320" extrusionOk="0">
                  <a:moveTo>
                    <a:pt x="57760" y="547"/>
                  </a:moveTo>
                  <a:cubicBezTo>
                    <a:pt x="57902" y="547"/>
                    <a:pt x="58024" y="558"/>
                    <a:pt x="58123" y="583"/>
                  </a:cubicBezTo>
                  <a:cubicBezTo>
                    <a:pt x="58742" y="852"/>
                    <a:pt x="65920" y="7197"/>
                    <a:pt x="73205" y="14294"/>
                  </a:cubicBezTo>
                  <a:cubicBezTo>
                    <a:pt x="82185" y="22978"/>
                    <a:pt x="87320" y="28946"/>
                    <a:pt x="87320" y="30586"/>
                  </a:cubicBezTo>
                  <a:cubicBezTo>
                    <a:pt x="87320" y="30747"/>
                    <a:pt x="87266" y="30828"/>
                    <a:pt x="87212" y="30855"/>
                  </a:cubicBezTo>
                  <a:cubicBezTo>
                    <a:pt x="79873" y="34134"/>
                    <a:pt x="67856" y="43678"/>
                    <a:pt x="67748" y="43786"/>
                  </a:cubicBezTo>
                  <a:cubicBezTo>
                    <a:pt x="62479" y="47630"/>
                    <a:pt x="58876" y="53168"/>
                    <a:pt x="57666" y="59405"/>
                  </a:cubicBezTo>
                  <a:cubicBezTo>
                    <a:pt x="55892" y="59459"/>
                    <a:pt x="42746" y="59782"/>
                    <a:pt x="29600" y="59809"/>
                  </a:cubicBezTo>
                  <a:cubicBezTo>
                    <a:pt x="28647" y="59812"/>
                    <a:pt x="27726" y="59813"/>
                    <a:pt x="26835" y="59813"/>
                  </a:cubicBezTo>
                  <a:cubicBezTo>
                    <a:pt x="4070" y="59813"/>
                    <a:pt x="823" y="58851"/>
                    <a:pt x="538" y="58438"/>
                  </a:cubicBezTo>
                  <a:cubicBezTo>
                    <a:pt x="1748" y="54916"/>
                    <a:pt x="2850" y="51609"/>
                    <a:pt x="3872" y="48652"/>
                  </a:cubicBezTo>
                  <a:cubicBezTo>
                    <a:pt x="9679" y="31097"/>
                    <a:pt x="22771" y="16472"/>
                    <a:pt x="41805" y="6390"/>
                  </a:cubicBezTo>
                  <a:cubicBezTo>
                    <a:pt x="44235" y="5111"/>
                    <a:pt x="54964" y="547"/>
                    <a:pt x="57760" y="547"/>
                  </a:cubicBezTo>
                  <a:close/>
                  <a:moveTo>
                    <a:pt x="57863" y="1"/>
                  </a:moveTo>
                  <a:cubicBezTo>
                    <a:pt x="54651" y="1"/>
                    <a:pt x="43452" y="4937"/>
                    <a:pt x="41590" y="5906"/>
                  </a:cubicBezTo>
                  <a:cubicBezTo>
                    <a:pt x="22448" y="16068"/>
                    <a:pt x="9222" y="30774"/>
                    <a:pt x="3388" y="48490"/>
                  </a:cubicBezTo>
                  <a:cubicBezTo>
                    <a:pt x="2366" y="51475"/>
                    <a:pt x="1264" y="54781"/>
                    <a:pt x="54" y="58303"/>
                  </a:cubicBezTo>
                  <a:cubicBezTo>
                    <a:pt x="0" y="58464"/>
                    <a:pt x="27" y="58599"/>
                    <a:pt x="135" y="58733"/>
                  </a:cubicBezTo>
                  <a:cubicBezTo>
                    <a:pt x="430" y="59137"/>
                    <a:pt x="1291" y="60319"/>
                    <a:pt x="26615" y="60319"/>
                  </a:cubicBezTo>
                  <a:cubicBezTo>
                    <a:pt x="27610" y="60319"/>
                    <a:pt x="28686" y="60319"/>
                    <a:pt x="29815" y="60266"/>
                  </a:cubicBezTo>
                  <a:cubicBezTo>
                    <a:pt x="43821" y="60212"/>
                    <a:pt x="57774" y="59862"/>
                    <a:pt x="57908" y="59862"/>
                  </a:cubicBezTo>
                  <a:cubicBezTo>
                    <a:pt x="57989" y="59862"/>
                    <a:pt x="58097" y="59755"/>
                    <a:pt x="58123" y="59647"/>
                  </a:cubicBezTo>
                  <a:cubicBezTo>
                    <a:pt x="59306" y="53437"/>
                    <a:pt x="62828" y="47926"/>
                    <a:pt x="68071" y="44135"/>
                  </a:cubicBezTo>
                  <a:cubicBezTo>
                    <a:pt x="68205" y="44028"/>
                    <a:pt x="80168" y="34511"/>
                    <a:pt x="87427" y="31258"/>
                  </a:cubicBezTo>
                  <a:cubicBezTo>
                    <a:pt x="87642" y="31177"/>
                    <a:pt x="87938" y="30962"/>
                    <a:pt x="87884" y="30424"/>
                  </a:cubicBezTo>
                  <a:cubicBezTo>
                    <a:pt x="87642" y="27924"/>
                    <a:pt x="79819" y="19886"/>
                    <a:pt x="73286" y="13568"/>
                  </a:cubicBezTo>
                  <a:cubicBezTo>
                    <a:pt x="66915" y="7385"/>
                    <a:pt x="58930" y="180"/>
                    <a:pt x="58312" y="46"/>
                  </a:cubicBezTo>
                  <a:cubicBezTo>
                    <a:pt x="58187" y="15"/>
                    <a:pt x="58037" y="1"/>
                    <a:pt x="578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37;p41">
              <a:extLst>
                <a:ext uri="{FF2B5EF4-FFF2-40B4-BE49-F238E27FC236}">
                  <a16:creationId xmlns="" xmlns:a16="http://schemas.microsoft.com/office/drawing/2014/main" id="{087502B2-2DDF-4B9F-9E73-F1F4863FEA51}"/>
                </a:ext>
              </a:extLst>
            </p:cNvPr>
            <p:cNvSpPr/>
            <p:nvPr/>
          </p:nvSpPr>
          <p:spPr>
            <a:xfrm flipH="1">
              <a:off x="7024085" y="410501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8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38;p41">
              <a:extLst>
                <a:ext uri="{FF2B5EF4-FFF2-40B4-BE49-F238E27FC236}">
                  <a16:creationId xmlns="" xmlns:a16="http://schemas.microsoft.com/office/drawing/2014/main" id="{7A107BA9-A7EA-4102-B99F-98A9A7BB7730}"/>
                </a:ext>
              </a:extLst>
            </p:cNvPr>
            <p:cNvSpPr/>
            <p:nvPr/>
          </p:nvSpPr>
          <p:spPr>
            <a:xfrm flipH="1">
              <a:off x="7024085" y="410501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12775" cap="rnd" cmpd="sng">
              <a:solidFill>
                <a:srgbClr val="3F17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39;p41">
              <a:extLst>
                <a:ext uri="{FF2B5EF4-FFF2-40B4-BE49-F238E27FC236}">
                  <a16:creationId xmlns="" xmlns:a16="http://schemas.microsoft.com/office/drawing/2014/main" id="{D2D3D5BE-0265-41BC-9B56-F5CDED01C52A}"/>
                </a:ext>
              </a:extLst>
            </p:cNvPr>
            <p:cNvSpPr/>
            <p:nvPr/>
          </p:nvSpPr>
          <p:spPr>
            <a:xfrm flipH="1">
              <a:off x="6235269" y="379125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BC5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40;p41">
              <a:extLst>
                <a:ext uri="{FF2B5EF4-FFF2-40B4-BE49-F238E27FC236}">
                  <a16:creationId xmlns="" xmlns:a16="http://schemas.microsoft.com/office/drawing/2014/main" id="{5DCB6320-E402-4090-A4DC-AEB297AFCF91}"/>
                </a:ext>
              </a:extLst>
            </p:cNvPr>
            <p:cNvSpPr/>
            <p:nvPr/>
          </p:nvSpPr>
          <p:spPr>
            <a:xfrm flipH="1">
              <a:off x="6235269" y="379125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2775" cap="rnd" cmpd="sng">
              <a:solidFill>
                <a:srgbClr val="3F17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41;p41">
              <a:extLst>
                <a:ext uri="{FF2B5EF4-FFF2-40B4-BE49-F238E27FC236}">
                  <a16:creationId xmlns="" xmlns:a16="http://schemas.microsoft.com/office/drawing/2014/main" id="{D89A914B-8038-41A7-ABC7-297B01E447AB}"/>
                </a:ext>
              </a:extLst>
            </p:cNvPr>
            <p:cNvSpPr/>
            <p:nvPr/>
          </p:nvSpPr>
          <p:spPr>
            <a:xfrm flipH="1">
              <a:off x="6121434" y="3740303"/>
              <a:ext cx="889541" cy="385179"/>
            </a:xfrm>
            <a:custGeom>
              <a:avLst/>
              <a:gdLst/>
              <a:ahLst/>
              <a:cxnLst/>
              <a:rect l="l" t="t" r="r" b="b"/>
              <a:pathLst>
                <a:path w="32773" h="14191" extrusionOk="0">
                  <a:moveTo>
                    <a:pt x="25627" y="1"/>
                  </a:moveTo>
                  <a:cubicBezTo>
                    <a:pt x="23661" y="1"/>
                    <a:pt x="21660" y="474"/>
                    <a:pt x="19976" y="990"/>
                  </a:cubicBezTo>
                  <a:cubicBezTo>
                    <a:pt x="9813" y="4001"/>
                    <a:pt x="1" y="10211"/>
                    <a:pt x="1" y="10211"/>
                  </a:cubicBezTo>
                  <a:lnTo>
                    <a:pt x="16534" y="14190"/>
                  </a:lnTo>
                  <a:cubicBezTo>
                    <a:pt x="17368" y="13894"/>
                    <a:pt x="18255" y="13545"/>
                    <a:pt x="19115" y="13249"/>
                  </a:cubicBezTo>
                  <a:cubicBezTo>
                    <a:pt x="20890" y="12604"/>
                    <a:pt x="22610" y="12012"/>
                    <a:pt x="24358" y="11367"/>
                  </a:cubicBezTo>
                  <a:cubicBezTo>
                    <a:pt x="25137" y="11045"/>
                    <a:pt x="25944" y="10776"/>
                    <a:pt x="26750" y="10480"/>
                  </a:cubicBezTo>
                  <a:cubicBezTo>
                    <a:pt x="29251" y="9593"/>
                    <a:pt x="32154" y="8867"/>
                    <a:pt x="32530" y="5883"/>
                  </a:cubicBezTo>
                  <a:cubicBezTo>
                    <a:pt x="32772" y="4028"/>
                    <a:pt x="31670" y="2065"/>
                    <a:pt x="29950" y="1044"/>
                  </a:cubicBezTo>
                  <a:cubicBezTo>
                    <a:pt x="28638" y="283"/>
                    <a:pt x="27143" y="1"/>
                    <a:pt x="25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42;p41">
              <a:extLst>
                <a:ext uri="{FF2B5EF4-FFF2-40B4-BE49-F238E27FC236}">
                  <a16:creationId xmlns="" xmlns:a16="http://schemas.microsoft.com/office/drawing/2014/main" id="{0A2B320A-F1F3-4AB6-A3A8-79A70A0A59A4}"/>
                </a:ext>
              </a:extLst>
            </p:cNvPr>
            <p:cNvSpPr/>
            <p:nvPr/>
          </p:nvSpPr>
          <p:spPr>
            <a:xfrm flipH="1">
              <a:off x="6114132" y="3731916"/>
              <a:ext cx="904144" cy="400135"/>
            </a:xfrm>
            <a:custGeom>
              <a:avLst/>
              <a:gdLst/>
              <a:ahLst/>
              <a:cxnLst/>
              <a:rect l="l" t="t" r="r" b="b"/>
              <a:pathLst>
                <a:path w="33311" h="14742" extrusionOk="0">
                  <a:moveTo>
                    <a:pt x="25888" y="0"/>
                  </a:moveTo>
                  <a:cubicBezTo>
                    <a:pt x="23844" y="0"/>
                    <a:pt x="21803" y="502"/>
                    <a:pt x="20164" y="976"/>
                  </a:cubicBezTo>
                  <a:cubicBezTo>
                    <a:pt x="10082" y="3987"/>
                    <a:pt x="243" y="10198"/>
                    <a:pt x="135" y="10251"/>
                  </a:cubicBezTo>
                  <a:cubicBezTo>
                    <a:pt x="55" y="10332"/>
                    <a:pt x="1" y="10493"/>
                    <a:pt x="82" y="10601"/>
                  </a:cubicBezTo>
                  <a:cubicBezTo>
                    <a:pt x="114" y="10666"/>
                    <a:pt x="196" y="10702"/>
                    <a:pt x="273" y="10702"/>
                  </a:cubicBezTo>
                  <a:cubicBezTo>
                    <a:pt x="324" y="10702"/>
                    <a:pt x="372" y="10686"/>
                    <a:pt x="404" y="10655"/>
                  </a:cubicBezTo>
                  <a:cubicBezTo>
                    <a:pt x="512" y="10628"/>
                    <a:pt x="10324" y="4444"/>
                    <a:pt x="20298" y="1460"/>
                  </a:cubicBezTo>
                  <a:cubicBezTo>
                    <a:pt x="21892" y="996"/>
                    <a:pt x="23895" y="505"/>
                    <a:pt x="25883" y="505"/>
                  </a:cubicBezTo>
                  <a:cubicBezTo>
                    <a:pt x="27349" y="505"/>
                    <a:pt x="28806" y="772"/>
                    <a:pt x="30084" y="1514"/>
                  </a:cubicBezTo>
                  <a:cubicBezTo>
                    <a:pt x="31778" y="2509"/>
                    <a:pt x="32773" y="4418"/>
                    <a:pt x="32584" y="6138"/>
                  </a:cubicBezTo>
                  <a:cubicBezTo>
                    <a:pt x="32262" y="8692"/>
                    <a:pt x="29923" y="9499"/>
                    <a:pt x="27665" y="10251"/>
                  </a:cubicBezTo>
                  <a:cubicBezTo>
                    <a:pt x="27423" y="10359"/>
                    <a:pt x="27154" y="10440"/>
                    <a:pt x="26912" y="10520"/>
                  </a:cubicBezTo>
                  <a:lnTo>
                    <a:pt x="16723" y="14230"/>
                  </a:lnTo>
                  <a:cubicBezTo>
                    <a:pt x="16588" y="14284"/>
                    <a:pt x="16508" y="14418"/>
                    <a:pt x="16535" y="14553"/>
                  </a:cubicBezTo>
                  <a:cubicBezTo>
                    <a:pt x="16561" y="14660"/>
                    <a:pt x="16669" y="14741"/>
                    <a:pt x="16777" y="14741"/>
                  </a:cubicBezTo>
                  <a:cubicBezTo>
                    <a:pt x="16803" y="14741"/>
                    <a:pt x="16830" y="14741"/>
                    <a:pt x="16884" y="14660"/>
                  </a:cubicBezTo>
                  <a:lnTo>
                    <a:pt x="27100" y="10977"/>
                  </a:lnTo>
                  <a:cubicBezTo>
                    <a:pt x="27342" y="10870"/>
                    <a:pt x="27611" y="10789"/>
                    <a:pt x="27826" y="10708"/>
                  </a:cubicBezTo>
                  <a:cubicBezTo>
                    <a:pt x="30165" y="9929"/>
                    <a:pt x="32746" y="9015"/>
                    <a:pt x="33068" y="6165"/>
                  </a:cubicBezTo>
                  <a:cubicBezTo>
                    <a:pt x="33310" y="4256"/>
                    <a:pt x="32208" y="2159"/>
                    <a:pt x="30353" y="1084"/>
                  </a:cubicBezTo>
                  <a:cubicBezTo>
                    <a:pt x="28977" y="286"/>
                    <a:pt x="27431" y="0"/>
                    <a:pt x="258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43;p41">
              <a:extLst>
                <a:ext uri="{FF2B5EF4-FFF2-40B4-BE49-F238E27FC236}">
                  <a16:creationId xmlns="" xmlns:a16="http://schemas.microsoft.com/office/drawing/2014/main" id="{56C2ED71-87D1-4385-8148-D45A668D1C36}"/>
                </a:ext>
              </a:extLst>
            </p:cNvPr>
            <p:cNvSpPr/>
            <p:nvPr/>
          </p:nvSpPr>
          <p:spPr>
            <a:xfrm flipH="1">
              <a:off x="6138941" y="4069732"/>
              <a:ext cx="742130" cy="385559"/>
            </a:xfrm>
            <a:custGeom>
              <a:avLst/>
              <a:gdLst/>
              <a:ahLst/>
              <a:cxnLst/>
              <a:rect l="l" t="t" r="r" b="b"/>
              <a:pathLst>
                <a:path w="27342" h="14205" extrusionOk="0">
                  <a:moveTo>
                    <a:pt x="19911" y="1"/>
                  </a:moveTo>
                  <a:cubicBezTo>
                    <a:pt x="17573" y="1"/>
                    <a:pt x="14419" y="574"/>
                    <a:pt x="10216" y="2295"/>
                  </a:cubicBezTo>
                  <a:cubicBezTo>
                    <a:pt x="995" y="6059"/>
                    <a:pt x="968" y="6785"/>
                    <a:pt x="0" y="7134"/>
                  </a:cubicBezTo>
                  <a:lnTo>
                    <a:pt x="14679" y="14205"/>
                  </a:lnTo>
                  <a:cubicBezTo>
                    <a:pt x="16830" y="12941"/>
                    <a:pt x="19142" y="11919"/>
                    <a:pt x="21561" y="11247"/>
                  </a:cubicBezTo>
                  <a:lnTo>
                    <a:pt x="21669" y="11220"/>
                  </a:lnTo>
                  <a:cubicBezTo>
                    <a:pt x="22717" y="10925"/>
                    <a:pt x="23739" y="10656"/>
                    <a:pt x="24653" y="10091"/>
                  </a:cubicBezTo>
                  <a:cubicBezTo>
                    <a:pt x="26346" y="9043"/>
                    <a:pt x="27341" y="7215"/>
                    <a:pt x="27207" y="5252"/>
                  </a:cubicBezTo>
                  <a:cubicBezTo>
                    <a:pt x="27180" y="4446"/>
                    <a:pt x="26938" y="3720"/>
                    <a:pt x="26588" y="3128"/>
                  </a:cubicBezTo>
                  <a:lnTo>
                    <a:pt x="25997" y="2295"/>
                  </a:lnTo>
                  <a:cubicBezTo>
                    <a:pt x="25997" y="2295"/>
                    <a:pt x="24587" y="1"/>
                    <a:pt x="19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44;p41">
              <a:extLst>
                <a:ext uri="{FF2B5EF4-FFF2-40B4-BE49-F238E27FC236}">
                  <a16:creationId xmlns="" xmlns:a16="http://schemas.microsoft.com/office/drawing/2014/main" id="{581F16F4-48D1-41F0-BEAC-2F78366F0549}"/>
                </a:ext>
              </a:extLst>
            </p:cNvPr>
            <p:cNvSpPr/>
            <p:nvPr/>
          </p:nvSpPr>
          <p:spPr>
            <a:xfrm flipH="1">
              <a:off x="6133105" y="4062729"/>
              <a:ext cx="756733" cy="399130"/>
            </a:xfrm>
            <a:custGeom>
              <a:avLst/>
              <a:gdLst/>
              <a:ahLst/>
              <a:cxnLst/>
              <a:rect l="l" t="t" r="r" b="b"/>
              <a:pathLst>
                <a:path w="27880" h="14705" extrusionOk="0">
                  <a:moveTo>
                    <a:pt x="20273" y="1"/>
                  </a:moveTo>
                  <a:cubicBezTo>
                    <a:pt x="17894" y="1"/>
                    <a:pt x="14691" y="580"/>
                    <a:pt x="10432" y="2311"/>
                  </a:cubicBezTo>
                  <a:cubicBezTo>
                    <a:pt x="3684" y="5053"/>
                    <a:pt x="1829" y="6209"/>
                    <a:pt x="941" y="6747"/>
                  </a:cubicBezTo>
                  <a:cubicBezTo>
                    <a:pt x="619" y="6908"/>
                    <a:pt x="458" y="7043"/>
                    <a:pt x="216" y="7123"/>
                  </a:cubicBezTo>
                  <a:cubicBezTo>
                    <a:pt x="81" y="7177"/>
                    <a:pt x="1" y="7311"/>
                    <a:pt x="54" y="7446"/>
                  </a:cubicBezTo>
                  <a:cubicBezTo>
                    <a:pt x="97" y="7552"/>
                    <a:pt x="189" y="7624"/>
                    <a:pt x="292" y="7624"/>
                  </a:cubicBezTo>
                  <a:cubicBezTo>
                    <a:pt x="319" y="7624"/>
                    <a:pt x="348" y="7619"/>
                    <a:pt x="377" y="7607"/>
                  </a:cubicBezTo>
                  <a:cubicBezTo>
                    <a:pt x="673" y="7527"/>
                    <a:pt x="888" y="7392"/>
                    <a:pt x="1210" y="7177"/>
                  </a:cubicBezTo>
                  <a:cubicBezTo>
                    <a:pt x="2097" y="6639"/>
                    <a:pt x="3899" y="5510"/>
                    <a:pt x="10620" y="2768"/>
                  </a:cubicBezTo>
                  <a:cubicBezTo>
                    <a:pt x="14766" y="1078"/>
                    <a:pt x="17880" y="518"/>
                    <a:pt x="20185" y="518"/>
                  </a:cubicBezTo>
                  <a:cubicBezTo>
                    <a:pt x="24666" y="518"/>
                    <a:pt x="26096" y="2634"/>
                    <a:pt x="26132" y="2687"/>
                  </a:cubicBezTo>
                  <a:lnTo>
                    <a:pt x="26696" y="3521"/>
                  </a:lnTo>
                  <a:cubicBezTo>
                    <a:pt x="27019" y="4059"/>
                    <a:pt x="27234" y="4731"/>
                    <a:pt x="27315" y="5510"/>
                  </a:cubicBezTo>
                  <a:cubicBezTo>
                    <a:pt x="27449" y="7338"/>
                    <a:pt x="26535" y="9059"/>
                    <a:pt x="24868" y="10107"/>
                  </a:cubicBezTo>
                  <a:cubicBezTo>
                    <a:pt x="24035" y="10645"/>
                    <a:pt x="23148" y="10887"/>
                    <a:pt x="22180" y="11156"/>
                  </a:cubicBezTo>
                  <a:lnTo>
                    <a:pt x="21857" y="11237"/>
                  </a:lnTo>
                  <a:cubicBezTo>
                    <a:pt x="19411" y="11909"/>
                    <a:pt x="17045" y="12930"/>
                    <a:pt x="14867" y="14248"/>
                  </a:cubicBezTo>
                  <a:cubicBezTo>
                    <a:pt x="14760" y="14301"/>
                    <a:pt x="14733" y="14436"/>
                    <a:pt x="14787" y="14570"/>
                  </a:cubicBezTo>
                  <a:cubicBezTo>
                    <a:pt x="14840" y="14678"/>
                    <a:pt x="14894" y="14705"/>
                    <a:pt x="15002" y="14705"/>
                  </a:cubicBezTo>
                  <a:cubicBezTo>
                    <a:pt x="15082" y="14705"/>
                    <a:pt x="15109" y="14705"/>
                    <a:pt x="15082" y="14651"/>
                  </a:cubicBezTo>
                  <a:cubicBezTo>
                    <a:pt x="17206" y="13333"/>
                    <a:pt x="19491" y="12366"/>
                    <a:pt x="21911" y="11694"/>
                  </a:cubicBezTo>
                  <a:lnTo>
                    <a:pt x="22260" y="11586"/>
                  </a:lnTo>
                  <a:cubicBezTo>
                    <a:pt x="23228" y="11344"/>
                    <a:pt x="24196" y="11075"/>
                    <a:pt x="25083" y="10511"/>
                  </a:cubicBezTo>
                  <a:cubicBezTo>
                    <a:pt x="26885" y="9355"/>
                    <a:pt x="27879" y="7473"/>
                    <a:pt x="27745" y="5430"/>
                  </a:cubicBezTo>
                  <a:cubicBezTo>
                    <a:pt x="27691" y="4596"/>
                    <a:pt x="27476" y="3817"/>
                    <a:pt x="27073" y="3225"/>
                  </a:cubicBezTo>
                  <a:lnTo>
                    <a:pt x="26535" y="2365"/>
                  </a:lnTo>
                  <a:cubicBezTo>
                    <a:pt x="26446" y="2240"/>
                    <a:pt x="24951" y="1"/>
                    <a:pt x="202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45;p41">
              <a:extLst>
                <a:ext uri="{FF2B5EF4-FFF2-40B4-BE49-F238E27FC236}">
                  <a16:creationId xmlns="" xmlns:a16="http://schemas.microsoft.com/office/drawing/2014/main" id="{06B5DADF-E873-42E4-A2C2-936E5756AF36}"/>
                </a:ext>
              </a:extLst>
            </p:cNvPr>
            <p:cNvSpPr/>
            <p:nvPr/>
          </p:nvSpPr>
          <p:spPr>
            <a:xfrm flipH="1">
              <a:off x="6872304" y="3851072"/>
              <a:ext cx="399890" cy="514459"/>
            </a:xfrm>
            <a:custGeom>
              <a:avLst/>
              <a:gdLst/>
              <a:ahLst/>
              <a:cxnLst/>
              <a:rect l="l" t="t" r="r" b="b"/>
              <a:pathLst>
                <a:path w="14733" h="18954" extrusionOk="0">
                  <a:moveTo>
                    <a:pt x="0" y="1"/>
                  </a:moveTo>
                  <a:lnTo>
                    <a:pt x="14733" y="18954"/>
                  </a:lnTo>
                  <a:cubicBezTo>
                    <a:pt x="14679" y="545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46;p41">
              <a:extLst>
                <a:ext uri="{FF2B5EF4-FFF2-40B4-BE49-F238E27FC236}">
                  <a16:creationId xmlns="" xmlns:a16="http://schemas.microsoft.com/office/drawing/2014/main" id="{51F9755A-6114-471B-A8FF-14A7BD180D65}"/>
                </a:ext>
              </a:extLst>
            </p:cNvPr>
            <p:cNvSpPr/>
            <p:nvPr/>
          </p:nvSpPr>
          <p:spPr>
            <a:xfrm flipH="1">
              <a:off x="6865003" y="3843635"/>
              <a:ext cx="415959" cy="527732"/>
            </a:xfrm>
            <a:custGeom>
              <a:avLst/>
              <a:gdLst/>
              <a:ahLst/>
              <a:cxnLst/>
              <a:rect l="l" t="t" r="r" b="b"/>
              <a:pathLst>
                <a:path w="15325" h="19443" extrusionOk="0">
                  <a:moveTo>
                    <a:pt x="290" y="1"/>
                  </a:moveTo>
                  <a:cubicBezTo>
                    <a:pt x="191" y="1"/>
                    <a:pt x="101" y="70"/>
                    <a:pt x="81" y="167"/>
                  </a:cubicBezTo>
                  <a:cubicBezTo>
                    <a:pt x="1" y="302"/>
                    <a:pt x="81" y="463"/>
                    <a:pt x="216" y="490"/>
                  </a:cubicBezTo>
                  <a:cubicBezTo>
                    <a:pt x="377" y="570"/>
                    <a:pt x="14733" y="6082"/>
                    <a:pt x="14787" y="19228"/>
                  </a:cubicBezTo>
                  <a:cubicBezTo>
                    <a:pt x="14841" y="19362"/>
                    <a:pt x="14921" y="19443"/>
                    <a:pt x="15056" y="19443"/>
                  </a:cubicBezTo>
                  <a:cubicBezTo>
                    <a:pt x="15190" y="19443"/>
                    <a:pt x="15298" y="19309"/>
                    <a:pt x="15325" y="19228"/>
                  </a:cubicBezTo>
                  <a:cubicBezTo>
                    <a:pt x="15271" y="5705"/>
                    <a:pt x="538" y="87"/>
                    <a:pt x="404" y="33"/>
                  </a:cubicBezTo>
                  <a:cubicBezTo>
                    <a:pt x="367" y="11"/>
                    <a:pt x="328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47;p41">
              <a:extLst>
                <a:ext uri="{FF2B5EF4-FFF2-40B4-BE49-F238E27FC236}">
                  <a16:creationId xmlns="" xmlns:a16="http://schemas.microsoft.com/office/drawing/2014/main" id="{0648B412-AB86-4B99-BDD4-B7DEF7AA4F69}"/>
                </a:ext>
              </a:extLst>
            </p:cNvPr>
            <p:cNvSpPr/>
            <p:nvPr/>
          </p:nvSpPr>
          <p:spPr>
            <a:xfrm flipH="1">
              <a:off x="7508606" y="3293348"/>
              <a:ext cx="923089" cy="1175080"/>
            </a:xfrm>
            <a:custGeom>
              <a:avLst/>
              <a:gdLst/>
              <a:ahLst/>
              <a:cxnLst/>
              <a:rect l="l" t="t" r="r" b="b"/>
              <a:pathLst>
                <a:path w="34009" h="43293" extrusionOk="0">
                  <a:moveTo>
                    <a:pt x="20865" y="0"/>
                  </a:moveTo>
                  <a:cubicBezTo>
                    <a:pt x="20766" y="0"/>
                    <a:pt x="20667" y="3"/>
                    <a:pt x="20567" y="9"/>
                  </a:cubicBezTo>
                  <a:cubicBezTo>
                    <a:pt x="17610" y="144"/>
                    <a:pt x="16964" y="2348"/>
                    <a:pt x="16964" y="4553"/>
                  </a:cubicBezTo>
                  <a:cubicBezTo>
                    <a:pt x="16964" y="7591"/>
                    <a:pt x="16561" y="10682"/>
                    <a:pt x="15755" y="13747"/>
                  </a:cubicBezTo>
                  <a:cubicBezTo>
                    <a:pt x="14975" y="16651"/>
                    <a:pt x="14061" y="19769"/>
                    <a:pt x="12475" y="22431"/>
                  </a:cubicBezTo>
                  <a:lnTo>
                    <a:pt x="1" y="43293"/>
                  </a:lnTo>
                  <a:lnTo>
                    <a:pt x="1" y="43293"/>
                  </a:lnTo>
                  <a:lnTo>
                    <a:pt x="26508" y="41061"/>
                  </a:lnTo>
                  <a:cubicBezTo>
                    <a:pt x="26912" y="40658"/>
                    <a:pt x="27288" y="40228"/>
                    <a:pt x="27664" y="39798"/>
                  </a:cubicBezTo>
                  <a:cubicBezTo>
                    <a:pt x="32019" y="34609"/>
                    <a:pt x="34009" y="27539"/>
                    <a:pt x="30514" y="21947"/>
                  </a:cubicBezTo>
                  <a:cubicBezTo>
                    <a:pt x="29224" y="19903"/>
                    <a:pt x="28471" y="18479"/>
                    <a:pt x="28740" y="16032"/>
                  </a:cubicBezTo>
                  <a:cubicBezTo>
                    <a:pt x="29008" y="13640"/>
                    <a:pt x="29734" y="11220"/>
                    <a:pt x="29439" y="8854"/>
                  </a:cubicBezTo>
                  <a:cubicBezTo>
                    <a:pt x="29035" y="5521"/>
                    <a:pt x="27369" y="2725"/>
                    <a:pt x="24196" y="977"/>
                  </a:cubicBezTo>
                  <a:cubicBezTo>
                    <a:pt x="23204" y="431"/>
                    <a:pt x="22051" y="0"/>
                    <a:pt x="20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48;p41">
              <a:extLst>
                <a:ext uri="{FF2B5EF4-FFF2-40B4-BE49-F238E27FC236}">
                  <a16:creationId xmlns="" xmlns:a16="http://schemas.microsoft.com/office/drawing/2014/main" id="{25E9114C-EEE2-4ADD-9364-FB54BA69DDE6}"/>
                </a:ext>
              </a:extLst>
            </p:cNvPr>
            <p:cNvSpPr/>
            <p:nvPr/>
          </p:nvSpPr>
          <p:spPr>
            <a:xfrm flipH="1">
              <a:off x="7510044" y="3285992"/>
              <a:ext cx="928952" cy="1187539"/>
            </a:xfrm>
            <a:custGeom>
              <a:avLst/>
              <a:gdLst/>
              <a:ahLst/>
              <a:cxnLst/>
              <a:rect l="l" t="t" r="r" b="b"/>
              <a:pathLst>
                <a:path w="34225" h="43752" extrusionOk="0">
                  <a:moveTo>
                    <a:pt x="21182" y="1"/>
                  </a:moveTo>
                  <a:cubicBezTo>
                    <a:pt x="21075" y="1"/>
                    <a:pt x="20969" y="4"/>
                    <a:pt x="20863" y="12"/>
                  </a:cubicBezTo>
                  <a:cubicBezTo>
                    <a:pt x="18309" y="92"/>
                    <a:pt x="16991" y="1705"/>
                    <a:pt x="16991" y="4770"/>
                  </a:cubicBezTo>
                  <a:cubicBezTo>
                    <a:pt x="16965" y="7835"/>
                    <a:pt x="16588" y="10900"/>
                    <a:pt x="15782" y="13911"/>
                  </a:cubicBezTo>
                  <a:cubicBezTo>
                    <a:pt x="15029" y="16814"/>
                    <a:pt x="14115" y="19879"/>
                    <a:pt x="12529" y="22513"/>
                  </a:cubicBezTo>
                  <a:lnTo>
                    <a:pt x="55" y="43402"/>
                  </a:lnTo>
                  <a:cubicBezTo>
                    <a:pt x="1" y="43483"/>
                    <a:pt x="28" y="43671"/>
                    <a:pt x="162" y="43725"/>
                  </a:cubicBezTo>
                  <a:cubicBezTo>
                    <a:pt x="189" y="43752"/>
                    <a:pt x="270" y="43752"/>
                    <a:pt x="297" y="43752"/>
                  </a:cubicBezTo>
                  <a:cubicBezTo>
                    <a:pt x="404" y="43752"/>
                    <a:pt x="458" y="43725"/>
                    <a:pt x="538" y="43671"/>
                  </a:cubicBezTo>
                  <a:lnTo>
                    <a:pt x="13013" y="22755"/>
                  </a:lnTo>
                  <a:cubicBezTo>
                    <a:pt x="14572" y="20067"/>
                    <a:pt x="15513" y="16975"/>
                    <a:pt x="16292" y="14018"/>
                  </a:cubicBezTo>
                  <a:cubicBezTo>
                    <a:pt x="17099" y="10980"/>
                    <a:pt x="17502" y="7862"/>
                    <a:pt x="17502" y="4770"/>
                  </a:cubicBezTo>
                  <a:cubicBezTo>
                    <a:pt x="17502" y="2028"/>
                    <a:pt x="18605" y="603"/>
                    <a:pt x="20863" y="495"/>
                  </a:cubicBezTo>
                  <a:cubicBezTo>
                    <a:pt x="20940" y="492"/>
                    <a:pt x="21017" y="490"/>
                    <a:pt x="21095" y="490"/>
                  </a:cubicBezTo>
                  <a:cubicBezTo>
                    <a:pt x="22108" y="490"/>
                    <a:pt x="23210" y="812"/>
                    <a:pt x="24358" y="1436"/>
                  </a:cubicBezTo>
                  <a:cubicBezTo>
                    <a:pt x="27288" y="3103"/>
                    <a:pt x="29062" y="5738"/>
                    <a:pt x="29466" y="9152"/>
                  </a:cubicBezTo>
                  <a:cubicBezTo>
                    <a:pt x="29681" y="10711"/>
                    <a:pt x="29358" y="12378"/>
                    <a:pt x="29089" y="13991"/>
                  </a:cubicBezTo>
                  <a:cubicBezTo>
                    <a:pt x="28955" y="14744"/>
                    <a:pt x="28820" y="15524"/>
                    <a:pt x="28767" y="16276"/>
                  </a:cubicBezTo>
                  <a:cubicBezTo>
                    <a:pt x="28498" y="18777"/>
                    <a:pt x="29277" y="20228"/>
                    <a:pt x="30568" y="22352"/>
                  </a:cubicBezTo>
                  <a:cubicBezTo>
                    <a:pt x="33660" y="27326"/>
                    <a:pt x="32557" y="34208"/>
                    <a:pt x="27745" y="39880"/>
                  </a:cubicBezTo>
                  <a:cubicBezTo>
                    <a:pt x="27396" y="40284"/>
                    <a:pt x="27019" y="40741"/>
                    <a:pt x="26616" y="41144"/>
                  </a:cubicBezTo>
                  <a:cubicBezTo>
                    <a:pt x="26508" y="41225"/>
                    <a:pt x="26508" y="41413"/>
                    <a:pt x="26616" y="41520"/>
                  </a:cubicBezTo>
                  <a:cubicBezTo>
                    <a:pt x="26656" y="41561"/>
                    <a:pt x="26723" y="41581"/>
                    <a:pt x="26791" y="41581"/>
                  </a:cubicBezTo>
                  <a:cubicBezTo>
                    <a:pt x="26858" y="41581"/>
                    <a:pt x="26925" y="41561"/>
                    <a:pt x="26965" y="41520"/>
                  </a:cubicBezTo>
                  <a:cubicBezTo>
                    <a:pt x="27369" y="41117"/>
                    <a:pt x="27799" y="40660"/>
                    <a:pt x="28148" y="40230"/>
                  </a:cubicBezTo>
                  <a:cubicBezTo>
                    <a:pt x="33095" y="34342"/>
                    <a:pt x="34224" y="27218"/>
                    <a:pt x="31025" y="22083"/>
                  </a:cubicBezTo>
                  <a:cubicBezTo>
                    <a:pt x="29761" y="20094"/>
                    <a:pt x="29009" y="18750"/>
                    <a:pt x="29277" y="16330"/>
                  </a:cubicBezTo>
                  <a:cubicBezTo>
                    <a:pt x="29331" y="15604"/>
                    <a:pt x="29466" y="14825"/>
                    <a:pt x="29600" y="14072"/>
                  </a:cubicBezTo>
                  <a:cubicBezTo>
                    <a:pt x="29869" y="12432"/>
                    <a:pt x="30165" y="10711"/>
                    <a:pt x="29976" y="9071"/>
                  </a:cubicBezTo>
                  <a:cubicBezTo>
                    <a:pt x="29573" y="5469"/>
                    <a:pt x="27691" y="2727"/>
                    <a:pt x="24627" y="1006"/>
                  </a:cubicBezTo>
                  <a:cubicBezTo>
                    <a:pt x="23427" y="370"/>
                    <a:pt x="22272" y="1"/>
                    <a:pt x="211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49;p41">
              <a:extLst>
                <a:ext uri="{FF2B5EF4-FFF2-40B4-BE49-F238E27FC236}">
                  <a16:creationId xmlns="" xmlns:a16="http://schemas.microsoft.com/office/drawing/2014/main" id="{3F1248DD-C954-4AC3-82F5-1C3DA6877244}"/>
                </a:ext>
              </a:extLst>
            </p:cNvPr>
            <p:cNvSpPr/>
            <p:nvPr/>
          </p:nvSpPr>
          <p:spPr>
            <a:xfrm flipH="1">
              <a:off x="7186071" y="4314069"/>
              <a:ext cx="519562" cy="110579"/>
            </a:xfrm>
            <a:custGeom>
              <a:avLst/>
              <a:gdLst/>
              <a:ahLst/>
              <a:cxnLst/>
              <a:rect l="l" t="t" r="r" b="b"/>
              <a:pathLst>
                <a:path w="19142" h="4074" extrusionOk="0">
                  <a:moveTo>
                    <a:pt x="7908" y="0"/>
                  </a:moveTo>
                  <a:cubicBezTo>
                    <a:pt x="5199" y="0"/>
                    <a:pt x="2397" y="880"/>
                    <a:pt x="0" y="3455"/>
                  </a:cubicBezTo>
                  <a:lnTo>
                    <a:pt x="19142" y="4073"/>
                  </a:lnTo>
                  <a:cubicBezTo>
                    <a:pt x="19142" y="4073"/>
                    <a:pt x="13740" y="0"/>
                    <a:pt x="7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50;p41">
              <a:extLst>
                <a:ext uri="{FF2B5EF4-FFF2-40B4-BE49-F238E27FC236}">
                  <a16:creationId xmlns="" xmlns:a16="http://schemas.microsoft.com/office/drawing/2014/main" id="{BE84F0B2-3CAB-4A86-8FBB-8FA92FDBBA47}"/>
                </a:ext>
              </a:extLst>
            </p:cNvPr>
            <p:cNvSpPr/>
            <p:nvPr/>
          </p:nvSpPr>
          <p:spPr>
            <a:xfrm flipH="1">
              <a:off x="7178770" y="4307337"/>
              <a:ext cx="534897" cy="124611"/>
            </a:xfrm>
            <a:custGeom>
              <a:avLst/>
              <a:gdLst/>
              <a:ahLst/>
              <a:cxnLst/>
              <a:rect l="l" t="t" r="r" b="b"/>
              <a:pathLst>
                <a:path w="19707" h="4591" extrusionOk="0">
                  <a:moveTo>
                    <a:pt x="8157" y="0"/>
                  </a:moveTo>
                  <a:cubicBezTo>
                    <a:pt x="5387" y="0"/>
                    <a:pt x="2522" y="893"/>
                    <a:pt x="81" y="3515"/>
                  </a:cubicBezTo>
                  <a:cubicBezTo>
                    <a:pt x="0" y="3623"/>
                    <a:pt x="0" y="3784"/>
                    <a:pt x="81" y="3891"/>
                  </a:cubicBezTo>
                  <a:cubicBezTo>
                    <a:pt x="135" y="3932"/>
                    <a:pt x="202" y="3952"/>
                    <a:pt x="269" y="3952"/>
                  </a:cubicBezTo>
                  <a:cubicBezTo>
                    <a:pt x="337" y="3952"/>
                    <a:pt x="404" y="3932"/>
                    <a:pt x="458" y="3891"/>
                  </a:cubicBezTo>
                  <a:cubicBezTo>
                    <a:pt x="2794" y="1384"/>
                    <a:pt x="5539" y="527"/>
                    <a:pt x="8199" y="527"/>
                  </a:cubicBezTo>
                  <a:cubicBezTo>
                    <a:pt x="13896" y="527"/>
                    <a:pt x="19203" y="4455"/>
                    <a:pt x="19276" y="4510"/>
                  </a:cubicBezTo>
                  <a:cubicBezTo>
                    <a:pt x="19357" y="4590"/>
                    <a:pt x="19384" y="4590"/>
                    <a:pt x="19438" y="4590"/>
                  </a:cubicBezTo>
                  <a:cubicBezTo>
                    <a:pt x="19545" y="4590"/>
                    <a:pt x="19626" y="4563"/>
                    <a:pt x="19626" y="4429"/>
                  </a:cubicBezTo>
                  <a:cubicBezTo>
                    <a:pt x="19706" y="4321"/>
                    <a:pt x="19680" y="4160"/>
                    <a:pt x="19572" y="4080"/>
                  </a:cubicBezTo>
                  <a:cubicBezTo>
                    <a:pt x="19517" y="4043"/>
                    <a:pt x="14050" y="0"/>
                    <a:pt x="81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51;p41">
              <a:extLst>
                <a:ext uri="{FF2B5EF4-FFF2-40B4-BE49-F238E27FC236}">
                  <a16:creationId xmlns="" xmlns:a16="http://schemas.microsoft.com/office/drawing/2014/main" id="{4AF690CC-CB24-4A6F-92C8-A463B422167D}"/>
                </a:ext>
              </a:extLst>
            </p:cNvPr>
            <p:cNvSpPr/>
            <p:nvPr/>
          </p:nvSpPr>
          <p:spPr>
            <a:xfrm flipH="1">
              <a:off x="5358892" y="1512311"/>
              <a:ext cx="789575" cy="929006"/>
            </a:xfrm>
            <a:custGeom>
              <a:avLst/>
              <a:gdLst/>
              <a:ahLst/>
              <a:cxnLst/>
              <a:rect l="l" t="t" r="r" b="b"/>
              <a:pathLst>
                <a:path w="29090" h="34227" extrusionOk="0">
                  <a:moveTo>
                    <a:pt x="16808" y="0"/>
                  </a:moveTo>
                  <a:cubicBezTo>
                    <a:pt x="16726" y="0"/>
                    <a:pt x="16644" y="1"/>
                    <a:pt x="16561" y="4"/>
                  </a:cubicBezTo>
                  <a:cubicBezTo>
                    <a:pt x="12421" y="138"/>
                    <a:pt x="9061" y="3176"/>
                    <a:pt x="8442" y="7155"/>
                  </a:cubicBezTo>
                  <a:cubicBezTo>
                    <a:pt x="7863" y="6827"/>
                    <a:pt x="7189" y="6641"/>
                    <a:pt x="6487" y="6641"/>
                  </a:cubicBezTo>
                  <a:cubicBezTo>
                    <a:pt x="6440" y="6641"/>
                    <a:pt x="6393" y="6642"/>
                    <a:pt x="6345" y="6644"/>
                  </a:cubicBezTo>
                  <a:cubicBezTo>
                    <a:pt x="4060" y="6725"/>
                    <a:pt x="2232" y="8633"/>
                    <a:pt x="2313" y="10919"/>
                  </a:cubicBezTo>
                  <a:cubicBezTo>
                    <a:pt x="2340" y="12048"/>
                    <a:pt x="2797" y="13069"/>
                    <a:pt x="3576" y="13795"/>
                  </a:cubicBezTo>
                  <a:cubicBezTo>
                    <a:pt x="1399" y="15381"/>
                    <a:pt x="1" y="17962"/>
                    <a:pt x="81" y="20892"/>
                  </a:cubicBezTo>
                  <a:cubicBezTo>
                    <a:pt x="81" y="21269"/>
                    <a:pt x="135" y="21672"/>
                    <a:pt x="189" y="22022"/>
                  </a:cubicBezTo>
                  <a:cubicBezTo>
                    <a:pt x="4356" y="24360"/>
                    <a:pt x="7528" y="28769"/>
                    <a:pt x="8630" y="34092"/>
                  </a:cubicBezTo>
                  <a:cubicBezTo>
                    <a:pt x="9061" y="34200"/>
                    <a:pt x="9491" y="34227"/>
                    <a:pt x="9948" y="34227"/>
                  </a:cubicBezTo>
                  <a:cubicBezTo>
                    <a:pt x="12797" y="34173"/>
                    <a:pt x="15056" y="31780"/>
                    <a:pt x="14975" y="28904"/>
                  </a:cubicBezTo>
                  <a:lnTo>
                    <a:pt x="14975" y="28904"/>
                  </a:lnTo>
                  <a:cubicBezTo>
                    <a:pt x="16482" y="30203"/>
                    <a:pt x="18416" y="30950"/>
                    <a:pt x="20534" y="30950"/>
                  </a:cubicBezTo>
                  <a:cubicBezTo>
                    <a:pt x="20608" y="30950"/>
                    <a:pt x="20681" y="30949"/>
                    <a:pt x="20755" y="30947"/>
                  </a:cubicBezTo>
                  <a:cubicBezTo>
                    <a:pt x="25433" y="30813"/>
                    <a:pt x="29089" y="26914"/>
                    <a:pt x="28955" y="22264"/>
                  </a:cubicBezTo>
                  <a:cubicBezTo>
                    <a:pt x="28820" y="18500"/>
                    <a:pt x="26239" y="15381"/>
                    <a:pt x="22771" y="14413"/>
                  </a:cubicBezTo>
                  <a:cubicBezTo>
                    <a:pt x="24358" y="12827"/>
                    <a:pt x="25299" y="10623"/>
                    <a:pt x="25218" y="8203"/>
                  </a:cubicBezTo>
                  <a:cubicBezTo>
                    <a:pt x="25086" y="3609"/>
                    <a:pt x="21323" y="0"/>
                    <a:pt x="16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52;p41">
              <a:extLst>
                <a:ext uri="{FF2B5EF4-FFF2-40B4-BE49-F238E27FC236}">
                  <a16:creationId xmlns="" xmlns:a16="http://schemas.microsoft.com/office/drawing/2014/main" id="{69F5A3C9-96FB-4131-998D-EA5A6198D3DC}"/>
                </a:ext>
              </a:extLst>
            </p:cNvPr>
            <p:cNvSpPr/>
            <p:nvPr/>
          </p:nvSpPr>
          <p:spPr>
            <a:xfrm flipH="1">
              <a:off x="5355988" y="1507941"/>
              <a:ext cx="796117" cy="939212"/>
            </a:xfrm>
            <a:custGeom>
              <a:avLst/>
              <a:gdLst/>
              <a:ahLst/>
              <a:cxnLst/>
              <a:rect l="l" t="t" r="r" b="b"/>
              <a:pathLst>
                <a:path w="29331" h="34603" extrusionOk="0">
                  <a:moveTo>
                    <a:pt x="16969" y="320"/>
                  </a:moveTo>
                  <a:cubicBezTo>
                    <a:pt x="19063" y="320"/>
                    <a:pt x="21043" y="1122"/>
                    <a:pt x="22583" y="2584"/>
                  </a:cubicBezTo>
                  <a:cubicBezTo>
                    <a:pt x="24196" y="4090"/>
                    <a:pt x="25083" y="6133"/>
                    <a:pt x="25164" y="8364"/>
                  </a:cubicBezTo>
                  <a:cubicBezTo>
                    <a:pt x="25217" y="10649"/>
                    <a:pt x="24357" y="12827"/>
                    <a:pt x="22744" y="14440"/>
                  </a:cubicBezTo>
                  <a:cubicBezTo>
                    <a:pt x="22717" y="14467"/>
                    <a:pt x="22717" y="14548"/>
                    <a:pt x="22717" y="14601"/>
                  </a:cubicBezTo>
                  <a:cubicBezTo>
                    <a:pt x="22744" y="14682"/>
                    <a:pt x="22771" y="14736"/>
                    <a:pt x="22852" y="14736"/>
                  </a:cubicBezTo>
                  <a:cubicBezTo>
                    <a:pt x="26347" y="15704"/>
                    <a:pt x="28793" y="18795"/>
                    <a:pt x="28901" y="22478"/>
                  </a:cubicBezTo>
                  <a:cubicBezTo>
                    <a:pt x="28954" y="24683"/>
                    <a:pt x="28148" y="26780"/>
                    <a:pt x="26642" y="28393"/>
                  </a:cubicBezTo>
                  <a:cubicBezTo>
                    <a:pt x="25137" y="29979"/>
                    <a:pt x="23067" y="30893"/>
                    <a:pt x="20862" y="30974"/>
                  </a:cubicBezTo>
                  <a:cubicBezTo>
                    <a:pt x="20790" y="30975"/>
                    <a:pt x="20717" y="30976"/>
                    <a:pt x="20645" y="30976"/>
                  </a:cubicBezTo>
                  <a:cubicBezTo>
                    <a:pt x="18630" y="30976"/>
                    <a:pt x="16748" y="30255"/>
                    <a:pt x="15217" y="28957"/>
                  </a:cubicBezTo>
                  <a:cubicBezTo>
                    <a:pt x="15202" y="28913"/>
                    <a:pt x="15171" y="28893"/>
                    <a:pt x="15137" y="28893"/>
                  </a:cubicBezTo>
                  <a:cubicBezTo>
                    <a:pt x="15109" y="28893"/>
                    <a:pt x="15079" y="28906"/>
                    <a:pt x="15055" y="28930"/>
                  </a:cubicBezTo>
                  <a:cubicBezTo>
                    <a:pt x="14975" y="28957"/>
                    <a:pt x="14948" y="29011"/>
                    <a:pt x="14948" y="29092"/>
                  </a:cubicBezTo>
                  <a:cubicBezTo>
                    <a:pt x="15002" y="31834"/>
                    <a:pt x="12824" y="34173"/>
                    <a:pt x="10082" y="34227"/>
                  </a:cubicBezTo>
                  <a:cubicBezTo>
                    <a:pt x="9678" y="34227"/>
                    <a:pt x="9302" y="34200"/>
                    <a:pt x="8899" y="34119"/>
                  </a:cubicBezTo>
                  <a:cubicBezTo>
                    <a:pt x="7797" y="28850"/>
                    <a:pt x="4732" y="24495"/>
                    <a:pt x="457" y="22102"/>
                  </a:cubicBezTo>
                  <a:cubicBezTo>
                    <a:pt x="404" y="21726"/>
                    <a:pt x="350" y="21403"/>
                    <a:pt x="350" y="21053"/>
                  </a:cubicBezTo>
                  <a:cubicBezTo>
                    <a:pt x="296" y="18311"/>
                    <a:pt x="1560" y="15704"/>
                    <a:pt x="3791" y="14091"/>
                  </a:cubicBezTo>
                  <a:cubicBezTo>
                    <a:pt x="3818" y="14064"/>
                    <a:pt x="3845" y="14010"/>
                    <a:pt x="3845" y="13956"/>
                  </a:cubicBezTo>
                  <a:cubicBezTo>
                    <a:pt x="3845" y="13902"/>
                    <a:pt x="3818" y="13875"/>
                    <a:pt x="3791" y="13822"/>
                  </a:cubicBezTo>
                  <a:cubicBezTo>
                    <a:pt x="3011" y="13123"/>
                    <a:pt x="2581" y="12128"/>
                    <a:pt x="2527" y="11080"/>
                  </a:cubicBezTo>
                  <a:cubicBezTo>
                    <a:pt x="2474" y="8902"/>
                    <a:pt x="4221" y="7047"/>
                    <a:pt x="6399" y="6966"/>
                  </a:cubicBezTo>
                  <a:cubicBezTo>
                    <a:pt x="7125" y="6966"/>
                    <a:pt x="7823" y="7154"/>
                    <a:pt x="8469" y="7477"/>
                  </a:cubicBezTo>
                  <a:cubicBezTo>
                    <a:pt x="8496" y="7491"/>
                    <a:pt x="8522" y="7497"/>
                    <a:pt x="8549" y="7497"/>
                  </a:cubicBezTo>
                  <a:cubicBezTo>
                    <a:pt x="8576" y="7497"/>
                    <a:pt x="8603" y="7491"/>
                    <a:pt x="8630" y="7477"/>
                  </a:cubicBezTo>
                  <a:cubicBezTo>
                    <a:pt x="8684" y="7450"/>
                    <a:pt x="8738" y="7423"/>
                    <a:pt x="8738" y="7343"/>
                  </a:cubicBezTo>
                  <a:cubicBezTo>
                    <a:pt x="9302" y="3364"/>
                    <a:pt x="12663" y="433"/>
                    <a:pt x="16668" y="326"/>
                  </a:cubicBezTo>
                  <a:cubicBezTo>
                    <a:pt x="16769" y="322"/>
                    <a:pt x="16869" y="320"/>
                    <a:pt x="16969" y="320"/>
                  </a:cubicBezTo>
                  <a:close/>
                  <a:moveTo>
                    <a:pt x="16903" y="1"/>
                  </a:moveTo>
                  <a:cubicBezTo>
                    <a:pt x="16834" y="1"/>
                    <a:pt x="16765" y="2"/>
                    <a:pt x="16695" y="3"/>
                  </a:cubicBezTo>
                  <a:cubicBezTo>
                    <a:pt x="12582" y="138"/>
                    <a:pt x="9168" y="3095"/>
                    <a:pt x="8469" y="7101"/>
                  </a:cubicBezTo>
                  <a:cubicBezTo>
                    <a:pt x="7870" y="6826"/>
                    <a:pt x="7248" y="6668"/>
                    <a:pt x="6603" y="6668"/>
                  </a:cubicBezTo>
                  <a:cubicBezTo>
                    <a:pt x="6553" y="6668"/>
                    <a:pt x="6503" y="6669"/>
                    <a:pt x="6452" y="6671"/>
                  </a:cubicBezTo>
                  <a:cubicBezTo>
                    <a:pt x="4060" y="6724"/>
                    <a:pt x="2178" y="8714"/>
                    <a:pt x="2232" y="11106"/>
                  </a:cubicBezTo>
                  <a:cubicBezTo>
                    <a:pt x="2285" y="12182"/>
                    <a:pt x="2716" y="13176"/>
                    <a:pt x="3441" y="13956"/>
                  </a:cubicBezTo>
                  <a:cubicBezTo>
                    <a:pt x="1237" y="15650"/>
                    <a:pt x="0" y="18284"/>
                    <a:pt x="54" y="21080"/>
                  </a:cubicBezTo>
                  <a:cubicBezTo>
                    <a:pt x="54" y="21457"/>
                    <a:pt x="81" y="21833"/>
                    <a:pt x="162" y="22236"/>
                  </a:cubicBezTo>
                  <a:cubicBezTo>
                    <a:pt x="162" y="22290"/>
                    <a:pt x="188" y="22344"/>
                    <a:pt x="215" y="22371"/>
                  </a:cubicBezTo>
                  <a:cubicBezTo>
                    <a:pt x="4463" y="24710"/>
                    <a:pt x="7528" y="29092"/>
                    <a:pt x="8603" y="34334"/>
                  </a:cubicBezTo>
                  <a:cubicBezTo>
                    <a:pt x="8630" y="34388"/>
                    <a:pt x="8657" y="34469"/>
                    <a:pt x="8738" y="34469"/>
                  </a:cubicBezTo>
                  <a:cubicBezTo>
                    <a:pt x="9141" y="34576"/>
                    <a:pt x="9544" y="34603"/>
                    <a:pt x="9947" y="34603"/>
                  </a:cubicBezTo>
                  <a:cubicBezTo>
                    <a:pt x="10001" y="34603"/>
                    <a:pt x="10028" y="34603"/>
                    <a:pt x="10082" y="34576"/>
                  </a:cubicBezTo>
                  <a:cubicBezTo>
                    <a:pt x="12931" y="34495"/>
                    <a:pt x="15190" y="32210"/>
                    <a:pt x="15270" y="29414"/>
                  </a:cubicBezTo>
                  <a:cubicBezTo>
                    <a:pt x="16771" y="30635"/>
                    <a:pt x="18657" y="31303"/>
                    <a:pt x="20564" y="31303"/>
                  </a:cubicBezTo>
                  <a:cubicBezTo>
                    <a:pt x="20672" y="31303"/>
                    <a:pt x="20781" y="31301"/>
                    <a:pt x="20889" y="31296"/>
                  </a:cubicBezTo>
                  <a:cubicBezTo>
                    <a:pt x="23174" y="31242"/>
                    <a:pt x="25325" y="30302"/>
                    <a:pt x="26911" y="28608"/>
                  </a:cubicBezTo>
                  <a:cubicBezTo>
                    <a:pt x="28497" y="26941"/>
                    <a:pt x="29331" y="24763"/>
                    <a:pt x="29250" y="22451"/>
                  </a:cubicBezTo>
                  <a:cubicBezTo>
                    <a:pt x="29116" y="18768"/>
                    <a:pt x="26750" y="15623"/>
                    <a:pt x="23201" y="14494"/>
                  </a:cubicBezTo>
                  <a:cubicBezTo>
                    <a:pt x="24760" y="12854"/>
                    <a:pt x="25594" y="10676"/>
                    <a:pt x="25540" y="8391"/>
                  </a:cubicBezTo>
                  <a:cubicBezTo>
                    <a:pt x="25459" y="6106"/>
                    <a:pt x="24518" y="3955"/>
                    <a:pt x="22852" y="2369"/>
                  </a:cubicBezTo>
                  <a:cubicBezTo>
                    <a:pt x="21209" y="831"/>
                    <a:pt x="19112" y="1"/>
                    <a:pt x="1690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53;p41">
              <a:extLst>
                <a:ext uri="{FF2B5EF4-FFF2-40B4-BE49-F238E27FC236}">
                  <a16:creationId xmlns="" xmlns:a16="http://schemas.microsoft.com/office/drawing/2014/main" id="{25C47342-8292-48A2-A840-2F2C51BD0119}"/>
                </a:ext>
              </a:extLst>
            </p:cNvPr>
            <p:cNvSpPr/>
            <p:nvPr/>
          </p:nvSpPr>
          <p:spPr>
            <a:xfrm flipH="1">
              <a:off x="5305639" y="1805722"/>
              <a:ext cx="128438" cy="126294"/>
            </a:xfrm>
            <a:custGeom>
              <a:avLst/>
              <a:gdLst/>
              <a:ahLst/>
              <a:cxnLst/>
              <a:rect l="l" t="t" r="r" b="b"/>
              <a:pathLst>
                <a:path w="4732" h="4653" extrusionOk="0">
                  <a:moveTo>
                    <a:pt x="2336" y="0"/>
                  </a:moveTo>
                  <a:cubicBezTo>
                    <a:pt x="2319" y="0"/>
                    <a:pt x="2302" y="1"/>
                    <a:pt x="2285" y="1"/>
                  </a:cubicBezTo>
                  <a:cubicBezTo>
                    <a:pt x="1022" y="28"/>
                    <a:pt x="0" y="1103"/>
                    <a:pt x="54" y="2394"/>
                  </a:cubicBezTo>
                  <a:cubicBezTo>
                    <a:pt x="80" y="3641"/>
                    <a:pt x="1129" y="4652"/>
                    <a:pt x="2397" y="4652"/>
                  </a:cubicBezTo>
                  <a:cubicBezTo>
                    <a:pt x="2413" y="4652"/>
                    <a:pt x="2430" y="4652"/>
                    <a:pt x="2447" y="4652"/>
                  </a:cubicBezTo>
                  <a:cubicBezTo>
                    <a:pt x="3710" y="4598"/>
                    <a:pt x="4732" y="3523"/>
                    <a:pt x="4678" y="2259"/>
                  </a:cubicBezTo>
                  <a:cubicBezTo>
                    <a:pt x="4651" y="986"/>
                    <a:pt x="3604" y="0"/>
                    <a:pt x="2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54;p41">
              <a:extLst>
                <a:ext uri="{FF2B5EF4-FFF2-40B4-BE49-F238E27FC236}">
                  <a16:creationId xmlns="" xmlns:a16="http://schemas.microsoft.com/office/drawing/2014/main" id="{BA897010-7580-450E-B528-26C80CF9C18F}"/>
                </a:ext>
              </a:extLst>
            </p:cNvPr>
            <p:cNvSpPr/>
            <p:nvPr/>
          </p:nvSpPr>
          <p:spPr>
            <a:xfrm flipH="1">
              <a:off x="5301269" y="1801297"/>
              <a:ext cx="137205" cy="135088"/>
            </a:xfrm>
            <a:custGeom>
              <a:avLst/>
              <a:gdLst/>
              <a:ahLst/>
              <a:cxnLst/>
              <a:rect l="l" t="t" r="r" b="b"/>
              <a:pathLst>
                <a:path w="5055" h="4977" extrusionOk="0">
                  <a:moveTo>
                    <a:pt x="2528" y="325"/>
                  </a:moveTo>
                  <a:cubicBezTo>
                    <a:pt x="3066" y="325"/>
                    <a:pt x="3603" y="567"/>
                    <a:pt x="4007" y="917"/>
                  </a:cubicBezTo>
                  <a:cubicBezTo>
                    <a:pt x="4410" y="1293"/>
                    <a:pt x="4679" y="1858"/>
                    <a:pt x="4679" y="2422"/>
                  </a:cubicBezTo>
                  <a:cubicBezTo>
                    <a:pt x="4705" y="2987"/>
                    <a:pt x="4517" y="3551"/>
                    <a:pt x="4114" y="3955"/>
                  </a:cubicBezTo>
                  <a:cubicBezTo>
                    <a:pt x="3711" y="4358"/>
                    <a:pt x="3173" y="4627"/>
                    <a:pt x="2609" y="4627"/>
                  </a:cubicBezTo>
                  <a:cubicBezTo>
                    <a:pt x="2548" y="4632"/>
                    <a:pt x="2489" y="4635"/>
                    <a:pt x="2429" y="4635"/>
                  </a:cubicBezTo>
                  <a:cubicBezTo>
                    <a:pt x="1904" y="4635"/>
                    <a:pt x="1412" y="4424"/>
                    <a:pt x="1049" y="4062"/>
                  </a:cubicBezTo>
                  <a:cubicBezTo>
                    <a:pt x="646" y="3659"/>
                    <a:pt x="377" y="3121"/>
                    <a:pt x="377" y="2557"/>
                  </a:cubicBezTo>
                  <a:cubicBezTo>
                    <a:pt x="350" y="1965"/>
                    <a:pt x="538" y="1401"/>
                    <a:pt x="942" y="997"/>
                  </a:cubicBezTo>
                  <a:cubicBezTo>
                    <a:pt x="1345" y="594"/>
                    <a:pt x="1883" y="325"/>
                    <a:pt x="2474" y="325"/>
                  </a:cubicBezTo>
                  <a:close/>
                  <a:moveTo>
                    <a:pt x="2566" y="1"/>
                  </a:moveTo>
                  <a:cubicBezTo>
                    <a:pt x="2536" y="1"/>
                    <a:pt x="2505" y="1"/>
                    <a:pt x="2474" y="3"/>
                  </a:cubicBezTo>
                  <a:cubicBezTo>
                    <a:pt x="1802" y="3"/>
                    <a:pt x="1184" y="298"/>
                    <a:pt x="727" y="782"/>
                  </a:cubicBezTo>
                  <a:cubicBezTo>
                    <a:pt x="270" y="1239"/>
                    <a:pt x="1" y="1885"/>
                    <a:pt x="55" y="2557"/>
                  </a:cubicBezTo>
                  <a:cubicBezTo>
                    <a:pt x="81" y="3901"/>
                    <a:pt x="1184" y="4976"/>
                    <a:pt x="2528" y="4976"/>
                  </a:cubicBezTo>
                  <a:lnTo>
                    <a:pt x="2609" y="4976"/>
                  </a:lnTo>
                  <a:cubicBezTo>
                    <a:pt x="3281" y="4976"/>
                    <a:pt x="3872" y="4680"/>
                    <a:pt x="4356" y="4197"/>
                  </a:cubicBezTo>
                  <a:cubicBezTo>
                    <a:pt x="4786" y="3740"/>
                    <a:pt x="5055" y="3094"/>
                    <a:pt x="5028" y="2422"/>
                  </a:cubicBezTo>
                  <a:cubicBezTo>
                    <a:pt x="5028" y="1750"/>
                    <a:pt x="4705" y="1132"/>
                    <a:pt x="4248" y="675"/>
                  </a:cubicBezTo>
                  <a:cubicBezTo>
                    <a:pt x="3787" y="264"/>
                    <a:pt x="3203" y="1"/>
                    <a:pt x="25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55;p41">
              <a:extLst>
                <a:ext uri="{FF2B5EF4-FFF2-40B4-BE49-F238E27FC236}">
                  <a16:creationId xmlns="" xmlns:a16="http://schemas.microsoft.com/office/drawing/2014/main" id="{05032BC3-55CD-4E1D-9030-4FEC733270CB}"/>
                </a:ext>
              </a:extLst>
            </p:cNvPr>
            <p:cNvSpPr/>
            <p:nvPr/>
          </p:nvSpPr>
          <p:spPr>
            <a:xfrm flipH="1">
              <a:off x="5653714" y="2208679"/>
              <a:ext cx="223301" cy="114433"/>
            </a:xfrm>
            <a:custGeom>
              <a:avLst/>
              <a:gdLst/>
              <a:ahLst/>
              <a:cxnLst/>
              <a:rect l="l" t="t" r="r" b="b"/>
              <a:pathLst>
                <a:path w="8227" h="4216" extrusionOk="0">
                  <a:moveTo>
                    <a:pt x="8026" y="0"/>
                  </a:moveTo>
                  <a:cubicBezTo>
                    <a:pt x="7971" y="0"/>
                    <a:pt x="7924" y="44"/>
                    <a:pt x="7904" y="102"/>
                  </a:cubicBezTo>
                  <a:cubicBezTo>
                    <a:pt x="7286" y="2307"/>
                    <a:pt x="5377" y="3786"/>
                    <a:pt x="3119" y="3839"/>
                  </a:cubicBezTo>
                  <a:cubicBezTo>
                    <a:pt x="3074" y="3841"/>
                    <a:pt x="3028" y="3841"/>
                    <a:pt x="2983" y="3841"/>
                  </a:cubicBezTo>
                  <a:cubicBezTo>
                    <a:pt x="2036" y="3841"/>
                    <a:pt x="1116" y="3573"/>
                    <a:pt x="269" y="3060"/>
                  </a:cubicBezTo>
                  <a:cubicBezTo>
                    <a:pt x="256" y="3053"/>
                    <a:pt x="237" y="3050"/>
                    <a:pt x="216" y="3050"/>
                  </a:cubicBezTo>
                  <a:cubicBezTo>
                    <a:pt x="153" y="3050"/>
                    <a:pt x="68" y="3080"/>
                    <a:pt x="27" y="3140"/>
                  </a:cubicBezTo>
                  <a:cubicBezTo>
                    <a:pt x="1" y="3194"/>
                    <a:pt x="27" y="3329"/>
                    <a:pt x="108" y="3382"/>
                  </a:cubicBezTo>
                  <a:cubicBezTo>
                    <a:pt x="941" y="3920"/>
                    <a:pt x="1963" y="4216"/>
                    <a:pt x="2985" y="4216"/>
                  </a:cubicBezTo>
                  <a:cubicBezTo>
                    <a:pt x="3065" y="4216"/>
                    <a:pt x="3119" y="4216"/>
                    <a:pt x="3119" y="4189"/>
                  </a:cubicBezTo>
                  <a:cubicBezTo>
                    <a:pt x="5512" y="4108"/>
                    <a:pt x="7555" y="2522"/>
                    <a:pt x="8200" y="210"/>
                  </a:cubicBezTo>
                  <a:cubicBezTo>
                    <a:pt x="8227" y="102"/>
                    <a:pt x="8200" y="49"/>
                    <a:pt x="8093" y="22"/>
                  </a:cubicBezTo>
                  <a:cubicBezTo>
                    <a:pt x="8070" y="7"/>
                    <a:pt x="8048" y="0"/>
                    <a:pt x="80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56;p41">
              <a:extLst>
                <a:ext uri="{FF2B5EF4-FFF2-40B4-BE49-F238E27FC236}">
                  <a16:creationId xmlns="" xmlns:a16="http://schemas.microsoft.com/office/drawing/2014/main" id="{97850787-BBE9-4D0A-9D71-D2AF35E81C39}"/>
                </a:ext>
              </a:extLst>
            </p:cNvPr>
            <p:cNvSpPr/>
            <p:nvPr/>
          </p:nvSpPr>
          <p:spPr>
            <a:xfrm flipH="1">
              <a:off x="5523077" y="1761914"/>
              <a:ext cx="50376" cy="237958"/>
            </a:xfrm>
            <a:custGeom>
              <a:avLst/>
              <a:gdLst/>
              <a:ahLst/>
              <a:cxnLst/>
              <a:rect l="l" t="t" r="r" b="b"/>
              <a:pathLst>
                <a:path w="1856" h="8767" extrusionOk="0">
                  <a:moveTo>
                    <a:pt x="194" y="1"/>
                  </a:moveTo>
                  <a:cubicBezTo>
                    <a:pt x="165" y="1"/>
                    <a:pt x="136" y="10"/>
                    <a:pt x="108" y="29"/>
                  </a:cubicBezTo>
                  <a:cubicBezTo>
                    <a:pt x="27" y="109"/>
                    <a:pt x="0" y="217"/>
                    <a:pt x="81" y="271"/>
                  </a:cubicBezTo>
                  <a:cubicBezTo>
                    <a:pt x="941" y="1454"/>
                    <a:pt x="1452" y="2825"/>
                    <a:pt x="1479" y="4276"/>
                  </a:cubicBezTo>
                  <a:cubicBezTo>
                    <a:pt x="1533" y="5782"/>
                    <a:pt x="1076" y="7261"/>
                    <a:pt x="188" y="8497"/>
                  </a:cubicBezTo>
                  <a:cubicBezTo>
                    <a:pt x="108" y="8578"/>
                    <a:pt x="135" y="8685"/>
                    <a:pt x="215" y="8739"/>
                  </a:cubicBezTo>
                  <a:cubicBezTo>
                    <a:pt x="242" y="8766"/>
                    <a:pt x="269" y="8766"/>
                    <a:pt x="323" y="8766"/>
                  </a:cubicBezTo>
                  <a:cubicBezTo>
                    <a:pt x="350" y="8766"/>
                    <a:pt x="404" y="8739"/>
                    <a:pt x="430" y="8659"/>
                  </a:cubicBezTo>
                  <a:cubicBezTo>
                    <a:pt x="1371" y="7395"/>
                    <a:pt x="1855" y="5863"/>
                    <a:pt x="1828" y="4250"/>
                  </a:cubicBezTo>
                  <a:cubicBezTo>
                    <a:pt x="1801" y="2717"/>
                    <a:pt x="1264" y="1292"/>
                    <a:pt x="350" y="83"/>
                  </a:cubicBezTo>
                  <a:cubicBezTo>
                    <a:pt x="298" y="31"/>
                    <a:pt x="246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57;p41">
              <a:extLst>
                <a:ext uri="{FF2B5EF4-FFF2-40B4-BE49-F238E27FC236}">
                  <a16:creationId xmlns="" xmlns:a16="http://schemas.microsoft.com/office/drawing/2014/main" id="{1076435E-FBAA-441A-9A73-EAD78E538707}"/>
                </a:ext>
              </a:extLst>
            </p:cNvPr>
            <p:cNvSpPr/>
            <p:nvPr/>
          </p:nvSpPr>
          <p:spPr>
            <a:xfrm flipH="1">
              <a:off x="5814235" y="1669738"/>
              <a:ext cx="121164" cy="251312"/>
            </a:xfrm>
            <a:custGeom>
              <a:avLst/>
              <a:gdLst/>
              <a:ahLst/>
              <a:cxnLst/>
              <a:rect l="l" t="t" r="r" b="b"/>
              <a:pathLst>
                <a:path w="4464" h="9259" extrusionOk="0">
                  <a:moveTo>
                    <a:pt x="896" y="1"/>
                  </a:moveTo>
                  <a:cubicBezTo>
                    <a:pt x="842" y="1"/>
                    <a:pt x="774" y="36"/>
                    <a:pt x="754" y="118"/>
                  </a:cubicBezTo>
                  <a:cubicBezTo>
                    <a:pt x="108" y="2161"/>
                    <a:pt x="1" y="3962"/>
                    <a:pt x="485" y="5522"/>
                  </a:cubicBezTo>
                  <a:cubicBezTo>
                    <a:pt x="1049" y="7431"/>
                    <a:pt x="2555" y="8909"/>
                    <a:pt x="4302" y="9259"/>
                  </a:cubicBezTo>
                  <a:cubicBezTo>
                    <a:pt x="4410" y="9259"/>
                    <a:pt x="4464" y="9178"/>
                    <a:pt x="4437" y="9151"/>
                  </a:cubicBezTo>
                  <a:cubicBezTo>
                    <a:pt x="4437" y="9044"/>
                    <a:pt x="4410" y="8990"/>
                    <a:pt x="4302" y="8936"/>
                  </a:cubicBezTo>
                  <a:cubicBezTo>
                    <a:pt x="2716" y="8640"/>
                    <a:pt x="1318" y="7242"/>
                    <a:pt x="780" y="5441"/>
                  </a:cubicBezTo>
                  <a:cubicBezTo>
                    <a:pt x="350" y="3936"/>
                    <a:pt x="431" y="2188"/>
                    <a:pt x="1049" y="199"/>
                  </a:cubicBezTo>
                  <a:cubicBezTo>
                    <a:pt x="1076" y="145"/>
                    <a:pt x="1049" y="37"/>
                    <a:pt x="942" y="11"/>
                  </a:cubicBezTo>
                  <a:cubicBezTo>
                    <a:pt x="929" y="4"/>
                    <a:pt x="913" y="1"/>
                    <a:pt x="89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58;p41">
              <a:extLst>
                <a:ext uri="{FF2B5EF4-FFF2-40B4-BE49-F238E27FC236}">
                  <a16:creationId xmlns="" xmlns:a16="http://schemas.microsoft.com/office/drawing/2014/main" id="{FD178A73-C528-40B6-BAE6-8DF34F040002}"/>
                </a:ext>
              </a:extLst>
            </p:cNvPr>
            <p:cNvSpPr/>
            <p:nvPr/>
          </p:nvSpPr>
          <p:spPr>
            <a:xfrm flipH="1">
              <a:off x="8055147" y="2415939"/>
              <a:ext cx="87589" cy="261084"/>
            </a:xfrm>
            <a:custGeom>
              <a:avLst/>
              <a:gdLst/>
              <a:ahLst/>
              <a:cxnLst/>
              <a:rect l="l" t="t" r="r" b="b"/>
              <a:pathLst>
                <a:path w="3227" h="9619" extrusionOk="0">
                  <a:moveTo>
                    <a:pt x="1034" y="1"/>
                  </a:moveTo>
                  <a:cubicBezTo>
                    <a:pt x="977" y="1"/>
                    <a:pt x="931" y="36"/>
                    <a:pt x="915" y="101"/>
                  </a:cubicBezTo>
                  <a:cubicBezTo>
                    <a:pt x="216" y="1661"/>
                    <a:pt x="1" y="3354"/>
                    <a:pt x="350" y="5048"/>
                  </a:cubicBezTo>
                  <a:cubicBezTo>
                    <a:pt x="700" y="6822"/>
                    <a:pt x="1614" y="8409"/>
                    <a:pt x="2958" y="9592"/>
                  </a:cubicBezTo>
                  <a:cubicBezTo>
                    <a:pt x="2985" y="9618"/>
                    <a:pt x="3039" y="9618"/>
                    <a:pt x="3065" y="9618"/>
                  </a:cubicBezTo>
                  <a:cubicBezTo>
                    <a:pt x="3092" y="9618"/>
                    <a:pt x="3173" y="9592"/>
                    <a:pt x="3173" y="9592"/>
                  </a:cubicBezTo>
                  <a:cubicBezTo>
                    <a:pt x="3227" y="9511"/>
                    <a:pt x="3227" y="9403"/>
                    <a:pt x="3173" y="9350"/>
                  </a:cubicBezTo>
                  <a:cubicBezTo>
                    <a:pt x="1883" y="8194"/>
                    <a:pt x="1022" y="6688"/>
                    <a:pt x="673" y="5021"/>
                  </a:cubicBezTo>
                  <a:cubicBezTo>
                    <a:pt x="350" y="3408"/>
                    <a:pt x="538" y="1741"/>
                    <a:pt x="1210" y="263"/>
                  </a:cubicBezTo>
                  <a:cubicBezTo>
                    <a:pt x="1291" y="182"/>
                    <a:pt x="1237" y="75"/>
                    <a:pt x="1157" y="48"/>
                  </a:cubicBezTo>
                  <a:cubicBezTo>
                    <a:pt x="1114" y="16"/>
                    <a:pt x="1072" y="1"/>
                    <a:pt x="1034" y="1"/>
                  </a:cubicBezTo>
                  <a:close/>
                </a:path>
              </a:pathLst>
            </a:custGeom>
            <a:solidFill>
              <a:srgbClr val="3F1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59;p41">
              <a:extLst>
                <a:ext uri="{FF2B5EF4-FFF2-40B4-BE49-F238E27FC236}">
                  <a16:creationId xmlns="" xmlns:a16="http://schemas.microsoft.com/office/drawing/2014/main" id="{ABCE4FAB-22FF-4EBE-B333-A8F7F755C9E1}"/>
                </a:ext>
              </a:extLst>
            </p:cNvPr>
            <p:cNvSpPr/>
            <p:nvPr/>
          </p:nvSpPr>
          <p:spPr>
            <a:xfrm flipH="1">
              <a:off x="7747948" y="2370340"/>
              <a:ext cx="84657" cy="168039"/>
            </a:xfrm>
            <a:custGeom>
              <a:avLst/>
              <a:gdLst/>
              <a:ahLst/>
              <a:cxnLst/>
              <a:rect l="l" t="t" r="r" b="b"/>
              <a:pathLst>
                <a:path w="3119" h="6191" extrusionOk="0">
                  <a:moveTo>
                    <a:pt x="2713" y="0"/>
                  </a:moveTo>
                  <a:cubicBezTo>
                    <a:pt x="2697" y="0"/>
                    <a:pt x="2680" y="3"/>
                    <a:pt x="2662" y="7"/>
                  </a:cubicBezTo>
                  <a:cubicBezTo>
                    <a:pt x="2554" y="34"/>
                    <a:pt x="2501" y="115"/>
                    <a:pt x="2527" y="195"/>
                  </a:cubicBezTo>
                  <a:cubicBezTo>
                    <a:pt x="2796" y="1324"/>
                    <a:pt x="2689" y="2454"/>
                    <a:pt x="2232" y="3502"/>
                  </a:cubicBezTo>
                  <a:cubicBezTo>
                    <a:pt x="1775" y="4470"/>
                    <a:pt x="1049" y="5303"/>
                    <a:pt x="108" y="5841"/>
                  </a:cubicBezTo>
                  <a:cubicBezTo>
                    <a:pt x="0" y="5922"/>
                    <a:pt x="0" y="6029"/>
                    <a:pt x="27" y="6083"/>
                  </a:cubicBezTo>
                  <a:cubicBezTo>
                    <a:pt x="54" y="6110"/>
                    <a:pt x="108" y="6164"/>
                    <a:pt x="162" y="6164"/>
                  </a:cubicBezTo>
                  <a:cubicBezTo>
                    <a:pt x="192" y="6164"/>
                    <a:pt x="214" y="6146"/>
                    <a:pt x="233" y="6146"/>
                  </a:cubicBezTo>
                  <a:cubicBezTo>
                    <a:pt x="246" y="6146"/>
                    <a:pt x="258" y="6156"/>
                    <a:pt x="269" y="6190"/>
                  </a:cubicBezTo>
                  <a:cubicBezTo>
                    <a:pt x="1291" y="5572"/>
                    <a:pt x="2044" y="4739"/>
                    <a:pt x="2527" y="3663"/>
                  </a:cubicBezTo>
                  <a:cubicBezTo>
                    <a:pt x="3038" y="2561"/>
                    <a:pt x="3119" y="1324"/>
                    <a:pt x="2850" y="142"/>
                  </a:cubicBezTo>
                  <a:cubicBezTo>
                    <a:pt x="2828" y="52"/>
                    <a:pt x="2787" y="0"/>
                    <a:pt x="2713" y="0"/>
                  </a:cubicBezTo>
                  <a:close/>
                </a:path>
              </a:pathLst>
            </a:custGeom>
            <a:solidFill>
              <a:srgbClr val="3F1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60;p41">
              <a:extLst>
                <a:ext uri="{FF2B5EF4-FFF2-40B4-BE49-F238E27FC236}">
                  <a16:creationId xmlns="" xmlns:a16="http://schemas.microsoft.com/office/drawing/2014/main" id="{7CFBD499-FEF9-45E7-B2E3-7104307B16AE}"/>
                </a:ext>
              </a:extLst>
            </p:cNvPr>
            <p:cNvSpPr/>
            <p:nvPr/>
          </p:nvSpPr>
          <p:spPr>
            <a:xfrm flipH="1">
              <a:off x="7497640" y="2135747"/>
              <a:ext cx="852329" cy="973113"/>
            </a:xfrm>
            <a:custGeom>
              <a:avLst/>
              <a:gdLst/>
              <a:ahLst/>
              <a:cxnLst/>
              <a:rect l="l" t="t" r="r" b="b"/>
              <a:pathLst>
                <a:path w="31402" h="35852" extrusionOk="0">
                  <a:moveTo>
                    <a:pt x="11200" y="0"/>
                  </a:moveTo>
                  <a:cubicBezTo>
                    <a:pt x="10813" y="0"/>
                    <a:pt x="10422" y="24"/>
                    <a:pt x="10028" y="74"/>
                  </a:cubicBezTo>
                  <a:cubicBezTo>
                    <a:pt x="4974" y="746"/>
                    <a:pt x="1425" y="5343"/>
                    <a:pt x="2098" y="10398"/>
                  </a:cubicBezTo>
                  <a:cubicBezTo>
                    <a:pt x="2420" y="13005"/>
                    <a:pt x="3845" y="15210"/>
                    <a:pt x="5834" y="16635"/>
                  </a:cubicBezTo>
                  <a:cubicBezTo>
                    <a:pt x="2259" y="18301"/>
                    <a:pt x="1" y="22119"/>
                    <a:pt x="511" y="26178"/>
                  </a:cubicBezTo>
                  <a:cubicBezTo>
                    <a:pt x="1129" y="30819"/>
                    <a:pt x="5055" y="34191"/>
                    <a:pt x="9606" y="34191"/>
                  </a:cubicBezTo>
                  <a:cubicBezTo>
                    <a:pt x="10011" y="34191"/>
                    <a:pt x="10422" y="34164"/>
                    <a:pt x="10835" y="34109"/>
                  </a:cubicBezTo>
                  <a:cubicBezTo>
                    <a:pt x="13201" y="33814"/>
                    <a:pt x="15271" y="32631"/>
                    <a:pt x="16669" y="30937"/>
                  </a:cubicBezTo>
                  <a:cubicBezTo>
                    <a:pt x="17040" y="33781"/>
                    <a:pt x="19458" y="35851"/>
                    <a:pt x="22249" y="35851"/>
                  </a:cubicBezTo>
                  <a:cubicBezTo>
                    <a:pt x="22492" y="35851"/>
                    <a:pt x="22739" y="35835"/>
                    <a:pt x="22986" y="35803"/>
                  </a:cubicBezTo>
                  <a:cubicBezTo>
                    <a:pt x="23497" y="35722"/>
                    <a:pt x="23954" y="35588"/>
                    <a:pt x="24411" y="35427"/>
                  </a:cubicBezTo>
                  <a:cubicBezTo>
                    <a:pt x="24680" y="29485"/>
                    <a:pt x="27288" y="24216"/>
                    <a:pt x="31401" y="20990"/>
                  </a:cubicBezTo>
                  <a:cubicBezTo>
                    <a:pt x="31401" y="20587"/>
                    <a:pt x="31401" y="20130"/>
                    <a:pt x="31321" y="19726"/>
                  </a:cubicBezTo>
                  <a:cubicBezTo>
                    <a:pt x="30917" y="16608"/>
                    <a:pt x="28982" y="14027"/>
                    <a:pt x="26347" y="12710"/>
                  </a:cubicBezTo>
                  <a:cubicBezTo>
                    <a:pt x="27019" y="11796"/>
                    <a:pt x="27395" y="10640"/>
                    <a:pt x="27234" y="9376"/>
                  </a:cubicBezTo>
                  <a:cubicBezTo>
                    <a:pt x="26913" y="7101"/>
                    <a:pt x="24998" y="5439"/>
                    <a:pt x="22747" y="5439"/>
                  </a:cubicBezTo>
                  <a:cubicBezTo>
                    <a:pt x="22551" y="5439"/>
                    <a:pt x="22353" y="5452"/>
                    <a:pt x="22153" y="5478"/>
                  </a:cubicBezTo>
                  <a:cubicBezTo>
                    <a:pt x="21347" y="5585"/>
                    <a:pt x="20567" y="5935"/>
                    <a:pt x="19975" y="6392"/>
                  </a:cubicBezTo>
                  <a:cubicBezTo>
                    <a:pt x="18750" y="2593"/>
                    <a:pt x="15200" y="0"/>
                    <a:pt x="11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61;p41">
              <a:extLst>
                <a:ext uri="{FF2B5EF4-FFF2-40B4-BE49-F238E27FC236}">
                  <a16:creationId xmlns="" xmlns:a16="http://schemas.microsoft.com/office/drawing/2014/main" id="{5CFEB1D5-4C3D-4030-9AD3-7951BD2B4AAA}"/>
                </a:ext>
              </a:extLst>
            </p:cNvPr>
            <p:cNvSpPr/>
            <p:nvPr/>
          </p:nvSpPr>
          <p:spPr>
            <a:xfrm flipH="1">
              <a:off x="7491804" y="2132002"/>
              <a:ext cx="861802" cy="980659"/>
            </a:xfrm>
            <a:custGeom>
              <a:avLst/>
              <a:gdLst/>
              <a:ahLst/>
              <a:cxnLst/>
              <a:rect l="l" t="t" r="r" b="b"/>
              <a:pathLst>
                <a:path w="31751" h="36130" extrusionOk="0">
                  <a:moveTo>
                    <a:pt x="11368" y="296"/>
                  </a:moveTo>
                  <a:cubicBezTo>
                    <a:pt x="15227" y="296"/>
                    <a:pt x="18749" y="2772"/>
                    <a:pt x="19921" y="6557"/>
                  </a:cubicBezTo>
                  <a:cubicBezTo>
                    <a:pt x="19921" y="6584"/>
                    <a:pt x="19975" y="6664"/>
                    <a:pt x="20029" y="6664"/>
                  </a:cubicBezTo>
                  <a:cubicBezTo>
                    <a:pt x="20109" y="6664"/>
                    <a:pt x="20163" y="6664"/>
                    <a:pt x="20217" y="6637"/>
                  </a:cubicBezTo>
                  <a:cubicBezTo>
                    <a:pt x="20808" y="6154"/>
                    <a:pt x="21561" y="5858"/>
                    <a:pt x="22314" y="5750"/>
                  </a:cubicBezTo>
                  <a:cubicBezTo>
                    <a:pt x="22499" y="5727"/>
                    <a:pt x="22683" y="5716"/>
                    <a:pt x="22865" y="5716"/>
                  </a:cubicBezTo>
                  <a:cubicBezTo>
                    <a:pt x="25040" y="5716"/>
                    <a:pt x="26961" y="7306"/>
                    <a:pt x="27234" y="9514"/>
                  </a:cubicBezTo>
                  <a:cubicBezTo>
                    <a:pt x="27395" y="10670"/>
                    <a:pt x="27099" y="11799"/>
                    <a:pt x="26400" y="12713"/>
                  </a:cubicBezTo>
                  <a:cubicBezTo>
                    <a:pt x="26347" y="12740"/>
                    <a:pt x="26347" y="12821"/>
                    <a:pt x="26347" y="12848"/>
                  </a:cubicBezTo>
                  <a:lnTo>
                    <a:pt x="26454" y="12955"/>
                  </a:lnTo>
                  <a:cubicBezTo>
                    <a:pt x="29116" y="14299"/>
                    <a:pt x="30917" y="16880"/>
                    <a:pt x="31320" y="19837"/>
                  </a:cubicBezTo>
                  <a:cubicBezTo>
                    <a:pt x="31374" y="20214"/>
                    <a:pt x="31401" y="20590"/>
                    <a:pt x="31401" y="20967"/>
                  </a:cubicBezTo>
                  <a:cubicBezTo>
                    <a:pt x="27261" y="24300"/>
                    <a:pt x="24707" y="29543"/>
                    <a:pt x="24411" y="35403"/>
                  </a:cubicBezTo>
                  <a:cubicBezTo>
                    <a:pt x="23954" y="35565"/>
                    <a:pt x="23577" y="35672"/>
                    <a:pt x="23120" y="35726"/>
                  </a:cubicBezTo>
                  <a:cubicBezTo>
                    <a:pt x="22854" y="35765"/>
                    <a:pt x="22589" y="35785"/>
                    <a:pt x="22326" y="35785"/>
                  </a:cubicBezTo>
                  <a:cubicBezTo>
                    <a:pt x="21155" y="35785"/>
                    <a:pt x="20032" y="35397"/>
                    <a:pt x="19088" y="34651"/>
                  </a:cubicBezTo>
                  <a:cubicBezTo>
                    <a:pt x="17959" y="33790"/>
                    <a:pt x="17206" y="32473"/>
                    <a:pt x="17018" y="31021"/>
                  </a:cubicBezTo>
                  <a:cubicBezTo>
                    <a:pt x="16991" y="30967"/>
                    <a:pt x="16937" y="30941"/>
                    <a:pt x="16883" y="30887"/>
                  </a:cubicBezTo>
                  <a:lnTo>
                    <a:pt x="16856" y="30887"/>
                  </a:lnTo>
                  <a:cubicBezTo>
                    <a:pt x="16792" y="30887"/>
                    <a:pt x="16762" y="30921"/>
                    <a:pt x="16739" y="30921"/>
                  </a:cubicBezTo>
                  <a:cubicBezTo>
                    <a:pt x="16733" y="30921"/>
                    <a:pt x="16727" y="30919"/>
                    <a:pt x="16722" y="30914"/>
                  </a:cubicBezTo>
                  <a:cubicBezTo>
                    <a:pt x="15217" y="32661"/>
                    <a:pt x="13200" y="33790"/>
                    <a:pt x="10969" y="34086"/>
                  </a:cubicBezTo>
                  <a:cubicBezTo>
                    <a:pt x="10559" y="34142"/>
                    <a:pt x="10152" y="34169"/>
                    <a:pt x="9749" y="34169"/>
                  </a:cubicBezTo>
                  <a:cubicBezTo>
                    <a:pt x="5296" y="34169"/>
                    <a:pt x="1428" y="30853"/>
                    <a:pt x="861" y="26316"/>
                  </a:cubicBezTo>
                  <a:cubicBezTo>
                    <a:pt x="350" y="22365"/>
                    <a:pt x="2420" y="18601"/>
                    <a:pt x="6049" y="16934"/>
                  </a:cubicBezTo>
                  <a:cubicBezTo>
                    <a:pt x="6130" y="16907"/>
                    <a:pt x="6157" y="16880"/>
                    <a:pt x="6157" y="16800"/>
                  </a:cubicBezTo>
                  <a:cubicBezTo>
                    <a:pt x="6157" y="16746"/>
                    <a:pt x="6130" y="16665"/>
                    <a:pt x="6103" y="16638"/>
                  </a:cubicBezTo>
                  <a:cubicBezTo>
                    <a:pt x="4033" y="15160"/>
                    <a:pt x="2769" y="12982"/>
                    <a:pt x="2420" y="10482"/>
                  </a:cubicBezTo>
                  <a:cubicBezTo>
                    <a:pt x="1748" y="5562"/>
                    <a:pt x="5243" y="1019"/>
                    <a:pt x="10189" y="373"/>
                  </a:cubicBezTo>
                  <a:cubicBezTo>
                    <a:pt x="10584" y="322"/>
                    <a:pt x="10978" y="296"/>
                    <a:pt x="11368" y="296"/>
                  </a:cubicBezTo>
                  <a:close/>
                  <a:moveTo>
                    <a:pt x="11396" y="1"/>
                  </a:moveTo>
                  <a:cubicBezTo>
                    <a:pt x="10997" y="1"/>
                    <a:pt x="10594" y="26"/>
                    <a:pt x="10189" y="78"/>
                  </a:cubicBezTo>
                  <a:cubicBezTo>
                    <a:pt x="5081" y="750"/>
                    <a:pt x="1452" y="5455"/>
                    <a:pt x="2124" y="10562"/>
                  </a:cubicBezTo>
                  <a:cubicBezTo>
                    <a:pt x="2447" y="13063"/>
                    <a:pt x="3710" y="15240"/>
                    <a:pt x="5673" y="16746"/>
                  </a:cubicBezTo>
                  <a:cubicBezTo>
                    <a:pt x="2097" y="18520"/>
                    <a:pt x="0" y="22365"/>
                    <a:pt x="538" y="26370"/>
                  </a:cubicBezTo>
                  <a:cubicBezTo>
                    <a:pt x="1156" y="31068"/>
                    <a:pt x="5186" y="34516"/>
                    <a:pt x="9803" y="34516"/>
                  </a:cubicBezTo>
                  <a:cubicBezTo>
                    <a:pt x="10206" y="34516"/>
                    <a:pt x="10613" y="34489"/>
                    <a:pt x="11023" y="34435"/>
                  </a:cubicBezTo>
                  <a:cubicBezTo>
                    <a:pt x="13254" y="34113"/>
                    <a:pt x="15270" y="33091"/>
                    <a:pt x="16749" y="31424"/>
                  </a:cubicBezTo>
                  <a:cubicBezTo>
                    <a:pt x="17018" y="32822"/>
                    <a:pt x="17744" y="34059"/>
                    <a:pt x="18900" y="34919"/>
                  </a:cubicBezTo>
                  <a:cubicBezTo>
                    <a:pt x="19894" y="35726"/>
                    <a:pt x="21131" y="36129"/>
                    <a:pt x="22421" y="36129"/>
                  </a:cubicBezTo>
                  <a:cubicBezTo>
                    <a:pt x="22663" y="36129"/>
                    <a:pt x="22932" y="36129"/>
                    <a:pt x="23201" y="36102"/>
                  </a:cubicBezTo>
                  <a:cubicBezTo>
                    <a:pt x="23685" y="36022"/>
                    <a:pt x="24169" y="35941"/>
                    <a:pt x="24626" y="35726"/>
                  </a:cubicBezTo>
                  <a:cubicBezTo>
                    <a:pt x="24707" y="35726"/>
                    <a:pt x="24733" y="35672"/>
                    <a:pt x="24733" y="35591"/>
                  </a:cubicBezTo>
                  <a:cubicBezTo>
                    <a:pt x="25002" y="29758"/>
                    <a:pt x="27556" y="24542"/>
                    <a:pt x="31696" y="21289"/>
                  </a:cubicBezTo>
                  <a:cubicBezTo>
                    <a:pt x="31723" y="21262"/>
                    <a:pt x="31750" y="21209"/>
                    <a:pt x="31750" y="21155"/>
                  </a:cubicBezTo>
                  <a:cubicBezTo>
                    <a:pt x="31750" y="20752"/>
                    <a:pt x="31750" y="20321"/>
                    <a:pt x="31696" y="19918"/>
                  </a:cubicBezTo>
                  <a:cubicBezTo>
                    <a:pt x="31293" y="16880"/>
                    <a:pt x="29465" y="14272"/>
                    <a:pt x="26777" y="12848"/>
                  </a:cubicBezTo>
                  <a:cubicBezTo>
                    <a:pt x="27449" y="11880"/>
                    <a:pt x="27771" y="10724"/>
                    <a:pt x="27583" y="9568"/>
                  </a:cubicBezTo>
                  <a:cubicBezTo>
                    <a:pt x="27286" y="7163"/>
                    <a:pt x="25228" y="5444"/>
                    <a:pt x="22906" y="5444"/>
                  </a:cubicBezTo>
                  <a:cubicBezTo>
                    <a:pt x="22711" y="5444"/>
                    <a:pt x="22513" y="5456"/>
                    <a:pt x="22314" y="5481"/>
                  </a:cubicBezTo>
                  <a:cubicBezTo>
                    <a:pt x="21588" y="5589"/>
                    <a:pt x="20835" y="5858"/>
                    <a:pt x="20244" y="6288"/>
                  </a:cubicBezTo>
                  <a:cubicBezTo>
                    <a:pt x="18925" y="2479"/>
                    <a:pt x="15345" y="1"/>
                    <a:pt x="1139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62;p41">
              <a:extLst>
                <a:ext uri="{FF2B5EF4-FFF2-40B4-BE49-F238E27FC236}">
                  <a16:creationId xmlns="" xmlns:a16="http://schemas.microsoft.com/office/drawing/2014/main" id="{D6C7B6C4-2180-4646-BC69-B1BDF0C60AF5}"/>
                </a:ext>
              </a:extLst>
            </p:cNvPr>
            <p:cNvSpPr/>
            <p:nvPr/>
          </p:nvSpPr>
          <p:spPr>
            <a:xfrm flipH="1">
              <a:off x="8311264" y="2438386"/>
              <a:ext cx="164212" cy="154549"/>
            </a:xfrm>
            <a:custGeom>
              <a:avLst/>
              <a:gdLst/>
              <a:ahLst/>
              <a:cxnLst/>
              <a:rect l="l" t="t" r="r" b="b"/>
              <a:pathLst>
                <a:path w="6050" h="5694" extrusionOk="0">
                  <a:moveTo>
                    <a:pt x="3051" y="0"/>
                  </a:moveTo>
                  <a:cubicBezTo>
                    <a:pt x="2923" y="0"/>
                    <a:pt x="2793" y="9"/>
                    <a:pt x="2662" y="27"/>
                  </a:cubicBezTo>
                  <a:cubicBezTo>
                    <a:pt x="1103" y="215"/>
                    <a:pt x="1" y="1667"/>
                    <a:pt x="189" y="3200"/>
                  </a:cubicBezTo>
                  <a:cubicBezTo>
                    <a:pt x="388" y="4642"/>
                    <a:pt x="1600" y="5694"/>
                    <a:pt x="3036" y="5694"/>
                  </a:cubicBezTo>
                  <a:cubicBezTo>
                    <a:pt x="3152" y="5694"/>
                    <a:pt x="3269" y="5687"/>
                    <a:pt x="3388" y="5673"/>
                  </a:cubicBezTo>
                  <a:cubicBezTo>
                    <a:pt x="4920" y="5458"/>
                    <a:pt x="6049" y="4060"/>
                    <a:pt x="5834" y="2474"/>
                  </a:cubicBezTo>
                  <a:cubicBezTo>
                    <a:pt x="5662" y="1045"/>
                    <a:pt x="4452" y="0"/>
                    <a:pt x="30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63;p41">
              <a:extLst>
                <a:ext uri="{FF2B5EF4-FFF2-40B4-BE49-F238E27FC236}">
                  <a16:creationId xmlns="" xmlns:a16="http://schemas.microsoft.com/office/drawing/2014/main" id="{AE44CA96-DAAE-4211-A762-9BEB88195BB3}"/>
                </a:ext>
              </a:extLst>
            </p:cNvPr>
            <p:cNvSpPr/>
            <p:nvPr/>
          </p:nvSpPr>
          <p:spPr>
            <a:xfrm flipH="1">
              <a:off x="8309798" y="2433446"/>
              <a:ext cx="167144" cy="163316"/>
            </a:xfrm>
            <a:custGeom>
              <a:avLst/>
              <a:gdLst/>
              <a:ahLst/>
              <a:cxnLst/>
              <a:rect l="l" t="t" r="r" b="b"/>
              <a:pathLst>
                <a:path w="6158" h="6017" extrusionOk="0">
                  <a:moveTo>
                    <a:pt x="3066" y="344"/>
                  </a:moveTo>
                  <a:cubicBezTo>
                    <a:pt x="4383" y="344"/>
                    <a:pt x="5539" y="1338"/>
                    <a:pt x="5727" y="2683"/>
                  </a:cubicBezTo>
                  <a:cubicBezTo>
                    <a:pt x="5835" y="3382"/>
                    <a:pt x="5620" y="4107"/>
                    <a:pt x="5189" y="4672"/>
                  </a:cubicBezTo>
                  <a:cubicBezTo>
                    <a:pt x="4759" y="5210"/>
                    <a:pt x="4114" y="5586"/>
                    <a:pt x="3415" y="5667"/>
                  </a:cubicBezTo>
                  <a:cubicBezTo>
                    <a:pt x="3287" y="5686"/>
                    <a:pt x="3158" y="5696"/>
                    <a:pt x="3029" y="5696"/>
                  </a:cubicBezTo>
                  <a:cubicBezTo>
                    <a:pt x="2455" y="5696"/>
                    <a:pt x="1887" y="5502"/>
                    <a:pt x="1426" y="5129"/>
                  </a:cubicBezTo>
                  <a:cubicBezTo>
                    <a:pt x="888" y="4699"/>
                    <a:pt x="512" y="4054"/>
                    <a:pt x="431" y="3355"/>
                  </a:cubicBezTo>
                  <a:cubicBezTo>
                    <a:pt x="323" y="2656"/>
                    <a:pt x="512" y="1930"/>
                    <a:pt x="969" y="1365"/>
                  </a:cubicBezTo>
                  <a:cubicBezTo>
                    <a:pt x="1399" y="828"/>
                    <a:pt x="2044" y="478"/>
                    <a:pt x="2743" y="371"/>
                  </a:cubicBezTo>
                  <a:cubicBezTo>
                    <a:pt x="2851" y="344"/>
                    <a:pt x="2985" y="344"/>
                    <a:pt x="3066" y="344"/>
                  </a:cubicBezTo>
                  <a:close/>
                  <a:moveTo>
                    <a:pt x="3073" y="1"/>
                  </a:moveTo>
                  <a:cubicBezTo>
                    <a:pt x="2955" y="1"/>
                    <a:pt x="2836" y="7"/>
                    <a:pt x="2716" y="21"/>
                  </a:cubicBezTo>
                  <a:cubicBezTo>
                    <a:pt x="1936" y="129"/>
                    <a:pt x="1211" y="532"/>
                    <a:pt x="727" y="1177"/>
                  </a:cubicBezTo>
                  <a:cubicBezTo>
                    <a:pt x="216" y="1822"/>
                    <a:pt x="1" y="2575"/>
                    <a:pt x="108" y="3382"/>
                  </a:cubicBezTo>
                  <a:cubicBezTo>
                    <a:pt x="216" y="4161"/>
                    <a:pt x="619" y="4860"/>
                    <a:pt x="1264" y="5371"/>
                  </a:cubicBezTo>
                  <a:cubicBezTo>
                    <a:pt x="1775" y="5801"/>
                    <a:pt x="2394" y="6016"/>
                    <a:pt x="3066" y="6016"/>
                  </a:cubicBezTo>
                  <a:cubicBezTo>
                    <a:pt x="3173" y="6016"/>
                    <a:pt x="3308" y="6016"/>
                    <a:pt x="3469" y="5962"/>
                  </a:cubicBezTo>
                  <a:cubicBezTo>
                    <a:pt x="4248" y="5882"/>
                    <a:pt x="4947" y="5478"/>
                    <a:pt x="5458" y="4833"/>
                  </a:cubicBezTo>
                  <a:cubicBezTo>
                    <a:pt x="5969" y="4188"/>
                    <a:pt x="6157" y="3435"/>
                    <a:pt x="6077" y="2602"/>
                  </a:cubicBezTo>
                  <a:cubicBezTo>
                    <a:pt x="5877" y="1082"/>
                    <a:pt x="4569" y="1"/>
                    <a:pt x="30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64;p41">
              <a:extLst>
                <a:ext uri="{FF2B5EF4-FFF2-40B4-BE49-F238E27FC236}">
                  <a16:creationId xmlns="" xmlns:a16="http://schemas.microsoft.com/office/drawing/2014/main" id="{288E55FE-7A91-44F5-9063-1B3D65B2DE70}"/>
                </a:ext>
              </a:extLst>
            </p:cNvPr>
            <p:cNvSpPr/>
            <p:nvPr/>
          </p:nvSpPr>
          <p:spPr>
            <a:xfrm flipH="1">
              <a:off x="7752318" y="2894570"/>
              <a:ext cx="254678" cy="99857"/>
            </a:xfrm>
            <a:custGeom>
              <a:avLst/>
              <a:gdLst/>
              <a:ahLst/>
              <a:cxnLst/>
              <a:rect l="l" t="t" r="r" b="b"/>
              <a:pathLst>
                <a:path w="9383" h="3679" extrusionOk="0">
                  <a:moveTo>
                    <a:pt x="190" y="0"/>
                  </a:moveTo>
                  <a:cubicBezTo>
                    <a:pt x="166" y="0"/>
                    <a:pt x="139" y="7"/>
                    <a:pt x="108" y="23"/>
                  </a:cubicBezTo>
                  <a:cubicBezTo>
                    <a:pt x="54" y="76"/>
                    <a:pt x="0" y="157"/>
                    <a:pt x="54" y="238"/>
                  </a:cubicBezTo>
                  <a:cubicBezTo>
                    <a:pt x="1022" y="2362"/>
                    <a:pt x="3092" y="3679"/>
                    <a:pt x="5377" y="3679"/>
                  </a:cubicBezTo>
                  <a:cubicBezTo>
                    <a:pt x="5646" y="3679"/>
                    <a:pt x="5915" y="3679"/>
                    <a:pt x="6183" y="3571"/>
                  </a:cubicBezTo>
                  <a:cubicBezTo>
                    <a:pt x="7339" y="3437"/>
                    <a:pt x="8442" y="2926"/>
                    <a:pt x="9302" y="2173"/>
                  </a:cubicBezTo>
                  <a:cubicBezTo>
                    <a:pt x="9383" y="2093"/>
                    <a:pt x="9383" y="1985"/>
                    <a:pt x="9302" y="1931"/>
                  </a:cubicBezTo>
                  <a:cubicBezTo>
                    <a:pt x="9275" y="1891"/>
                    <a:pt x="9235" y="1871"/>
                    <a:pt x="9194" y="1871"/>
                  </a:cubicBezTo>
                  <a:cubicBezTo>
                    <a:pt x="9154" y="1871"/>
                    <a:pt x="9114" y="1891"/>
                    <a:pt x="9087" y="1931"/>
                  </a:cubicBezTo>
                  <a:cubicBezTo>
                    <a:pt x="8227" y="2657"/>
                    <a:pt x="7232" y="3141"/>
                    <a:pt x="6130" y="3276"/>
                  </a:cubicBezTo>
                  <a:cubicBezTo>
                    <a:pt x="5882" y="3309"/>
                    <a:pt x="5636" y="3325"/>
                    <a:pt x="5391" y="3325"/>
                  </a:cubicBezTo>
                  <a:cubicBezTo>
                    <a:pt x="3241" y="3325"/>
                    <a:pt x="1243" y="2080"/>
                    <a:pt x="350" y="76"/>
                  </a:cubicBezTo>
                  <a:cubicBezTo>
                    <a:pt x="293" y="38"/>
                    <a:pt x="249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5;p41">
              <a:extLst>
                <a:ext uri="{FF2B5EF4-FFF2-40B4-BE49-F238E27FC236}">
                  <a16:creationId xmlns="" xmlns:a16="http://schemas.microsoft.com/office/drawing/2014/main" id="{F5EF0F58-A19C-4FC3-869F-C4BD59F84621}"/>
                </a:ext>
              </a:extLst>
            </p:cNvPr>
            <p:cNvSpPr/>
            <p:nvPr/>
          </p:nvSpPr>
          <p:spPr>
            <a:xfrm flipH="1">
              <a:off x="8132476" y="2430081"/>
              <a:ext cx="75185" cy="254977"/>
            </a:xfrm>
            <a:custGeom>
              <a:avLst/>
              <a:gdLst/>
              <a:ahLst/>
              <a:cxnLst/>
              <a:rect l="l" t="t" r="r" b="b"/>
              <a:pathLst>
                <a:path w="2770" h="9394" extrusionOk="0">
                  <a:moveTo>
                    <a:pt x="1238" y="1"/>
                  </a:moveTo>
                  <a:cubicBezTo>
                    <a:pt x="1161" y="1"/>
                    <a:pt x="1096" y="31"/>
                    <a:pt x="1075" y="91"/>
                  </a:cubicBezTo>
                  <a:cubicBezTo>
                    <a:pt x="323" y="1543"/>
                    <a:pt x="0" y="3183"/>
                    <a:pt x="215" y="4823"/>
                  </a:cubicBezTo>
                  <a:cubicBezTo>
                    <a:pt x="403" y="6543"/>
                    <a:pt x="1183" y="8130"/>
                    <a:pt x="2420" y="9366"/>
                  </a:cubicBezTo>
                  <a:cubicBezTo>
                    <a:pt x="2473" y="9393"/>
                    <a:pt x="2527" y="9393"/>
                    <a:pt x="2554" y="9393"/>
                  </a:cubicBezTo>
                  <a:cubicBezTo>
                    <a:pt x="2608" y="9393"/>
                    <a:pt x="2635" y="9393"/>
                    <a:pt x="2688" y="9366"/>
                  </a:cubicBezTo>
                  <a:cubicBezTo>
                    <a:pt x="2769" y="9286"/>
                    <a:pt x="2769" y="9205"/>
                    <a:pt x="2688" y="9124"/>
                  </a:cubicBezTo>
                  <a:cubicBezTo>
                    <a:pt x="1479" y="7941"/>
                    <a:pt x="753" y="6436"/>
                    <a:pt x="538" y="4796"/>
                  </a:cubicBezTo>
                  <a:cubicBezTo>
                    <a:pt x="350" y="3210"/>
                    <a:pt x="645" y="1624"/>
                    <a:pt x="1398" y="253"/>
                  </a:cubicBezTo>
                  <a:cubicBezTo>
                    <a:pt x="1425" y="145"/>
                    <a:pt x="1398" y="64"/>
                    <a:pt x="1317" y="11"/>
                  </a:cubicBezTo>
                  <a:cubicBezTo>
                    <a:pt x="1290" y="4"/>
                    <a:pt x="1264" y="1"/>
                    <a:pt x="12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6;p41">
              <a:extLst>
                <a:ext uri="{FF2B5EF4-FFF2-40B4-BE49-F238E27FC236}">
                  <a16:creationId xmlns="" xmlns:a16="http://schemas.microsoft.com/office/drawing/2014/main" id="{F73D94A7-65D9-4CBD-ADF9-9EF354EFEBD1}"/>
                </a:ext>
              </a:extLst>
            </p:cNvPr>
            <p:cNvSpPr/>
            <p:nvPr/>
          </p:nvSpPr>
          <p:spPr>
            <a:xfrm flipH="1">
              <a:off x="7779325" y="2271731"/>
              <a:ext cx="105829" cy="284888"/>
            </a:xfrm>
            <a:custGeom>
              <a:avLst/>
              <a:gdLst/>
              <a:ahLst/>
              <a:cxnLst/>
              <a:rect l="l" t="t" r="r" b="b"/>
              <a:pathLst>
                <a:path w="3899" h="10496" extrusionOk="0">
                  <a:moveTo>
                    <a:pt x="2270" y="0"/>
                  </a:moveTo>
                  <a:cubicBezTo>
                    <a:pt x="2248" y="0"/>
                    <a:pt x="2227" y="4"/>
                    <a:pt x="2205" y="11"/>
                  </a:cubicBezTo>
                  <a:cubicBezTo>
                    <a:pt x="2151" y="65"/>
                    <a:pt x="2098" y="172"/>
                    <a:pt x="2151" y="253"/>
                  </a:cubicBezTo>
                  <a:cubicBezTo>
                    <a:pt x="3146" y="2269"/>
                    <a:pt x="3523" y="4151"/>
                    <a:pt x="3307" y="5818"/>
                  </a:cubicBezTo>
                  <a:cubicBezTo>
                    <a:pt x="3039" y="7834"/>
                    <a:pt x="1775" y="9582"/>
                    <a:pt x="135" y="10200"/>
                  </a:cubicBezTo>
                  <a:cubicBezTo>
                    <a:pt x="28" y="10227"/>
                    <a:pt x="1" y="10280"/>
                    <a:pt x="28" y="10388"/>
                  </a:cubicBezTo>
                  <a:cubicBezTo>
                    <a:pt x="55" y="10469"/>
                    <a:pt x="135" y="10496"/>
                    <a:pt x="189" y="10496"/>
                  </a:cubicBezTo>
                  <a:lnTo>
                    <a:pt x="216" y="10496"/>
                  </a:lnTo>
                  <a:cubicBezTo>
                    <a:pt x="2044" y="9850"/>
                    <a:pt x="3388" y="8049"/>
                    <a:pt x="3657" y="5845"/>
                  </a:cubicBezTo>
                  <a:cubicBezTo>
                    <a:pt x="3899" y="4097"/>
                    <a:pt x="3496" y="2162"/>
                    <a:pt x="2447" y="65"/>
                  </a:cubicBezTo>
                  <a:cubicBezTo>
                    <a:pt x="2388" y="25"/>
                    <a:pt x="2329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7;p41">
              <a:extLst>
                <a:ext uri="{FF2B5EF4-FFF2-40B4-BE49-F238E27FC236}">
                  <a16:creationId xmlns="" xmlns:a16="http://schemas.microsoft.com/office/drawing/2014/main" id="{5F0599A0-E9C3-4035-B63E-FAD0A5C6AD97}"/>
                </a:ext>
              </a:extLst>
            </p:cNvPr>
            <p:cNvSpPr/>
            <p:nvPr/>
          </p:nvSpPr>
          <p:spPr>
            <a:xfrm flipH="1">
              <a:off x="7109448" y="1871026"/>
              <a:ext cx="772041" cy="973819"/>
            </a:xfrm>
            <a:custGeom>
              <a:avLst/>
              <a:gdLst/>
              <a:ahLst/>
              <a:cxnLst/>
              <a:rect l="l" t="t" r="r" b="b"/>
              <a:pathLst>
                <a:path w="28444" h="35878" extrusionOk="0">
                  <a:moveTo>
                    <a:pt x="5789" y="0"/>
                  </a:moveTo>
                  <a:cubicBezTo>
                    <a:pt x="3965" y="0"/>
                    <a:pt x="2035" y="203"/>
                    <a:pt x="0" y="660"/>
                  </a:cubicBezTo>
                  <a:cubicBezTo>
                    <a:pt x="0" y="660"/>
                    <a:pt x="11211" y="12327"/>
                    <a:pt x="7393" y="35878"/>
                  </a:cubicBezTo>
                  <a:lnTo>
                    <a:pt x="28443" y="13430"/>
                  </a:lnTo>
                  <a:cubicBezTo>
                    <a:pt x="28419" y="13430"/>
                    <a:pt x="20615" y="0"/>
                    <a:pt x="5789" y="0"/>
                  </a:cubicBezTo>
                  <a:close/>
                </a:path>
              </a:pathLst>
            </a:custGeom>
            <a:solidFill>
              <a:srgbClr val="FFD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68;p41">
              <a:extLst>
                <a:ext uri="{FF2B5EF4-FFF2-40B4-BE49-F238E27FC236}">
                  <a16:creationId xmlns="" xmlns:a16="http://schemas.microsoft.com/office/drawing/2014/main" id="{B3F00A94-3BF8-4155-930A-1E60A38AA4D9}"/>
                </a:ext>
              </a:extLst>
            </p:cNvPr>
            <p:cNvSpPr/>
            <p:nvPr/>
          </p:nvSpPr>
          <p:spPr>
            <a:xfrm flipH="1">
              <a:off x="7102147" y="1863725"/>
              <a:ext cx="787377" cy="987688"/>
            </a:xfrm>
            <a:custGeom>
              <a:avLst/>
              <a:gdLst/>
              <a:ahLst/>
              <a:cxnLst/>
              <a:rect l="l" t="t" r="r" b="b"/>
              <a:pathLst>
                <a:path w="29009" h="36389" extrusionOk="0">
                  <a:moveTo>
                    <a:pt x="5972" y="521"/>
                  </a:moveTo>
                  <a:cubicBezTo>
                    <a:pt x="12700" y="521"/>
                    <a:pt x="17886" y="3295"/>
                    <a:pt x="21319" y="5929"/>
                  </a:cubicBezTo>
                  <a:cubicBezTo>
                    <a:pt x="25486" y="9155"/>
                    <a:pt x="27906" y="12865"/>
                    <a:pt x="28417" y="13672"/>
                  </a:cubicBezTo>
                  <a:lnTo>
                    <a:pt x="8039" y="35367"/>
                  </a:lnTo>
                  <a:cubicBezTo>
                    <a:pt x="11130" y="14613"/>
                    <a:pt x="2474" y="3106"/>
                    <a:pt x="753" y="1063"/>
                  </a:cubicBezTo>
                  <a:cubicBezTo>
                    <a:pt x="2583" y="688"/>
                    <a:pt x="4324" y="521"/>
                    <a:pt x="5972" y="521"/>
                  </a:cubicBezTo>
                  <a:close/>
                  <a:moveTo>
                    <a:pt x="6048" y="1"/>
                  </a:moveTo>
                  <a:cubicBezTo>
                    <a:pt x="4222" y="1"/>
                    <a:pt x="2285" y="202"/>
                    <a:pt x="242" y="660"/>
                  </a:cubicBezTo>
                  <a:cubicBezTo>
                    <a:pt x="135" y="660"/>
                    <a:pt x="81" y="714"/>
                    <a:pt x="54" y="821"/>
                  </a:cubicBezTo>
                  <a:cubicBezTo>
                    <a:pt x="0" y="902"/>
                    <a:pt x="54" y="983"/>
                    <a:pt x="108" y="1063"/>
                  </a:cubicBezTo>
                  <a:cubicBezTo>
                    <a:pt x="242" y="1198"/>
                    <a:pt x="11211" y="12919"/>
                    <a:pt x="7447" y="36066"/>
                  </a:cubicBezTo>
                  <a:cubicBezTo>
                    <a:pt x="7394" y="36174"/>
                    <a:pt x="7474" y="36308"/>
                    <a:pt x="7582" y="36335"/>
                  </a:cubicBezTo>
                  <a:cubicBezTo>
                    <a:pt x="7609" y="36389"/>
                    <a:pt x="7635" y="36389"/>
                    <a:pt x="7689" y="36389"/>
                  </a:cubicBezTo>
                  <a:cubicBezTo>
                    <a:pt x="7743" y="36389"/>
                    <a:pt x="7824" y="36389"/>
                    <a:pt x="7851" y="36308"/>
                  </a:cubicBezTo>
                  <a:lnTo>
                    <a:pt x="28928" y="13860"/>
                  </a:lnTo>
                  <a:cubicBezTo>
                    <a:pt x="28981" y="13752"/>
                    <a:pt x="29008" y="13672"/>
                    <a:pt x="28955" y="13564"/>
                  </a:cubicBezTo>
                  <a:cubicBezTo>
                    <a:pt x="28955" y="13484"/>
                    <a:pt x="26427" y="9236"/>
                    <a:pt x="21669" y="5526"/>
                  </a:cubicBezTo>
                  <a:cubicBezTo>
                    <a:pt x="18188" y="2830"/>
                    <a:pt x="12897" y="1"/>
                    <a:pt x="60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69;p41">
              <a:extLst>
                <a:ext uri="{FF2B5EF4-FFF2-40B4-BE49-F238E27FC236}">
                  <a16:creationId xmlns="" xmlns:a16="http://schemas.microsoft.com/office/drawing/2014/main" id="{F4B67E60-94D4-44E7-9F72-EA6FAC821481}"/>
                </a:ext>
              </a:extLst>
            </p:cNvPr>
            <p:cNvSpPr/>
            <p:nvPr/>
          </p:nvSpPr>
          <p:spPr>
            <a:xfrm flipH="1">
              <a:off x="5676324" y="1287517"/>
              <a:ext cx="2116871" cy="2575986"/>
            </a:xfrm>
            <a:custGeom>
              <a:avLst/>
              <a:gdLst/>
              <a:ahLst/>
              <a:cxnLst/>
              <a:rect l="l" t="t" r="r" b="b"/>
              <a:pathLst>
                <a:path w="77991" h="94906" extrusionOk="0">
                  <a:moveTo>
                    <a:pt x="52237" y="0"/>
                  </a:moveTo>
                  <a:cubicBezTo>
                    <a:pt x="52027" y="0"/>
                    <a:pt x="51809" y="44"/>
                    <a:pt x="51591" y="140"/>
                  </a:cubicBezTo>
                  <a:cubicBezTo>
                    <a:pt x="43660" y="3796"/>
                    <a:pt x="35729" y="7398"/>
                    <a:pt x="28390" y="11942"/>
                  </a:cubicBezTo>
                  <a:cubicBezTo>
                    <a:pt x="20566" y="16781"/>
                    <a:pt x="12689" y="22991"/>
                    <a:pt x="8173" y="31164"/>
                  </a:cubicBezTo>
                  <a:cubicBezTo>
                    <a:pt x="3226" y="40062"/>
                    <a:pt x="0" y="49983"/>
                    <a:pt x="780" y="60252"/>
                  </a:cubicBezTo>
                  <a:cubicBezTo>
                    <a:pt x="2258" y="80362"/>
                    <a:pt x="19410" y="94906"/>
                    <a:pt x="39278" y="94906"/>
                  </a:cubicBezTo>
                  <a:cubicBezTo>
                    <a:pt x="59306" y="94906"/>
                    <a:pt x="77399" y="78533"/>
                    <a:pt x="77937" y="58209"/>
                  </a:cubicBezTo>
                  <a:cubicBezTo>
                    <a:pt x="77991" y="55333"/>
                    <a:pt x="77722" y="52429"/>
                    <a:pt x="77077" y="49633"/>
                  </a:cubicBezTo>
                  <a:cubicBezTo>
                    <a:pt x="76593" y="47482"/>
                    <a:pt x="75867" y="45412"/>
                    <a:pt x="75006" y="43369"/>
                  </a:cubicBezTo>
                  <a:cubicBezTo>
                    <a:pt x="73689" y="40224"/>
                    <a:pt x="72049" y="37240"/>
                    <a:pt x="70221" y="34390"/>
                  </a:cubicBezTo>
                  <a:cubicBezTo>
                    <a:pt x="67452" y="29954"/>
                    <a:pt x="63339" y="25706"/>
                    <a:pt x="61430" y="20840"/>
                  </a:cubicBezTo>
                  <a:cubicBezTo>
                    <a:pt x="61172" y="20195"/>
                    <a:pt x="60598" y="19884"/>
                    <a:pt x="60020" y="19884"/>
                  </a:cubicBezTo>
                  <a:cubicBezTo>
                    <a:pt x="59394" y="19884"/>
                    <a:pt x="58764" y="20249"/>
                    <a:pt x="58527" y="20948"/>
                  </a:cubicBezTo>
                  <a:cubicBezTo>
                    <a:pt x="57935" y="22830"/>
                    <a:pt x="57693" y="24765"/>
                    <a:pt x="57801" y="26728"/>
                  </a:cubicBezTo>
                  <a:cubicBezTo>
                    <a:pt x="57836" y="27706"/>
                    <a:pt x="57048" y="28355"/>
                    <a:pt x="56238" y="28355"/>
                  </a:cubicBezTo>
                  <a:cubicBezTo>
                    <a:pt x="55824" y="28355"/>
                    <a:pt x="55404" y="28185"/>
                    <a:pt x="55085" y="27803"/>
                  </a:cubicBezTo>
                  <a:cubicBezTo>
                    <a:pt x="53499" y="25841"/>
                    <a:pt x="52290" y="23663"/>
                    <a:pt x="51483" y="21351"/>
                  </a:cubicBezTo>
                  <a:cubicBezTo>
                    <a:pt x="49359" y="15060"/>
                    <a:pt x="50569" y="8286"/>
                    <a:pt x="53607" y="2264"/>
                  </a:cubicBezTo>
                  <a:cubicBezTo>
                    <a:pt x="54170" y="1160"/>
                    <a:pt x="53318" y="0"/>
                    <a:pt x="52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70;p41">
              <a:extLst>
                <a:ext uri="{FF2B5EF4-FFF2-40B4-BE49-F238E27FC236}">
                  <a16:creationId xmlns="" xmlns:a16="http://schemas.microsoft.com/office/drawing/2014/main" id="{A0B0BC23-D7CC-4617-982C-69C5DF19BEB7}"/>
                </a:ext>
              </a:extLst>
            </p:cNvPr>
            <p:cNvSpPr/>
            <p:nvPr/>
          </p:nvSpPr>
          <p:spPr>
            <a:xfrm flipH="1">
              <a:off x="5669755" y="1280243"/>
              <a:ext cx="2127103" cy="2590562"/>
            </a:xfrm>
            <a:custGeom>
              <a:avLst/>
              <a:gdLst/>
              <a:ahLst/>
              <a:cxnLst/>
              <a:rect l="l" t="t" r="r" b="b"/>
              <a:pathLst>
                <a:path w="78368" h="95443" extrusionOk="0">
                  <a:moveTo>
                    <a:pt x="52398" y="515"/>
                  </a:moveTo>
                  <a:cubicBezTo>
                    <a:pt x="52747" y="515"/>
                    <a:pt x="53097" y="677"/>
                    <a:pt x="53312" y="892"/>
                  </a:cubicBezTo>
                  <a:cubicBezTo>
                    <a:pt x="53661" y="1214"/>
                    <a:pt x="53849" y="1779"/>
                    <a:pt x="53554" y="2397"/>
                  </a:cubicBezTo>
                  <a:cubicBezTo>
                    <a:pt x="50220" y="9038"/>
                    <a:pt x="49467" y="15866"/>
                    <a:pt x="51403" y="21673"/>
                  </a:cubicBezTo>
                  <a:cubicBezTo>
                    <a:pt x="52209" y="24039"/>
                    <a:pt x="53419" y="26243"/>
                    <a:pt x="55032" y="28233"/>
                  </a:cubicBezTo>
                  <a:cubicBezTo>
                    <a:pt x="55373" y="28668"/>
                    <a:pt x="55872" y="28890"/>
                    <a:pt x="56392" y="28890"/>
                  </a:cubicBezTo>
                  <a:cubicBezTo>
                    <a:pt x="56611" y="28890"/>
                    <a:pt x="56833" y="28850"/>
                    <a:pt x="57049" y="28770"/>
                  </a:cubicBezTo>
                  <a:cubicBezTo>
                    <a:pt x="57801" y="28502"/>
                    <a:pt x="58231" y="27803"/>
                    <a:pt x="58205" y="26996"/>
                  </a:cubicBezTo>
                  <a:cubicBezTo>
                    <a:pt x="58097" y="25033"/>
                    <a:pt x="58366" y="23125"/>
                    <a:pt x="58930" y="21270"/>
                  </a:cubicBezTo>
                  <a:cubicBezTo>
                    <a:pt x="59146" y="20651"/>
                    <a:pt x="59683" y="20383"/>
                    <a:pt x="60113" y="20383"/>
                  </a:cubicBezTo>
                  <a:cubicBezTo>
                    <a:pt x="60543" y="20383"/>
                    <a:pt x="61108" y="20571"/>
                    <a:pt x="61350" y="21189"/>
                  </a:cubicBezTo>
                  <a:cubicBezTo>
                    <a:pt x="62587" y="24335"/>
                    <a:pt x="64764" y="27238"/>
                    <a:pt x="66834" y="30007"/>
                  </a:cubicBezTo>
                  <a:cubicBezTo>
                    <a:pt x="68017" y="31566"/>
                    <a:pt x="69173" y="33152"/>
                    <a:pt x="70195" y="34765"/>
                  </a:cubicBezTo>
                  <a:cubicBezTo>
                    <a:pt x="72211" y="38018"/>
                    <a:pt x="73797" y="40949"/>
                    <a:pt x="74926" y="43691"/>
                  </a:cubicBezTo>
                  <a:cubicBezTo>
                    <a:pt x="75840" y="45842"/>
                    <a:pt x="76513" y="47885"/>
                    <a:pt x="76996" y="49955"/>
                  </a:cubicBezTo>
                  <a:cubicBezTo>
                    <a:pt x="77615" y="52697"/>
                    <a:pt x="77884" y="55547"/>
                    <a:pt x="77830" y="58450"/>
                  </a:cubicBezTo>
                  <a:cubicBezTo>
                    <a:pt x="77292" y="78210"/>
                    <a:pt x="59710" y="94905"/>
                    <a:pt x="39440" y="94905"/>
                  </a:cubicBezTo>
                  <a:cubicBezTo>
                    <a:pt x="19088" y="94905"/>
                    <a:pt x="2608" y="80119"/>
                    <a:pt x="1210" y="60493"/>
                  </a:cubicBezTo>
                  <a:cubicBezTo>
                    <a:pt x="538" y="51299"/>
                    <a:pt x="2985" y="41540"/>
                    <a:pt x="8577" y="31539"/>
                  </a:cubicBezTo>
                  <a:cubicBezTo>
                    <a:pt x="12367" y="24711"/>
                    <a:pt x="18954" y="18447"/>
                    <a:pt x="28686" y="12398"/>
                  </a:cubicBezTo>
                  <a:cubicBezTo>
                    <a:pt x="35730" y="8070"/>
                    <a:pt x="43445" y="4521"/>
                    <a:pt x="50946" y="1053"/>
                  </a:cubicBezTo>
                  <a:lnTo>
                    <a:pt x="51860" y="650"/>
                  </a:lnTo>
                  <a:cubicBezTo>
                    <a:pt x="52021" y="542"/>
                    <a:pt x="52209" y="515"/>
                    <a:pt x="52398" y="515"/>
                  </a:cubicBezTo>
                  <a:close/>
                  <a:moveTo>
                    <a:pt x="52395" y="0"/>
                  </a:moveTo>
                  <a:cubicBezTo>
                    <a:pt x="52142" y="0"/>
                    <a:pt x="51887" y="54"/>
                    <a:pt x="51645" y="166"/>
                  </a:cubicBezTo>
                  <a:lnTo>
                    <a:pt x="50731" y="569"/>
                  </a:lnTo>
                  <a:cubicBezTo>
                    <a:pt x="43230" y="4037"/>
                    <a:pt x="35488" y="7586"/>
                    <a:pt x="28417" y="11968"/>
                  </a:cubicBezTo>
                  <a:cubicBezTo>
                    <a:pt x="18578" y="18044"/>
                    <a:pt x="11910" y="24361"/>
                    <a:pt x="8093" y="31297"/>
                  </a:cubicBezTo>
                  <a:cubicBezTo>
                    <a:pt x="2474" y="41406"/>
                    <a:pt x="1" y="51245"/>
                    <a:pt x="673" y="60547"/>
                  </a:cubicBezTo>
                  <a:cubicBezTo>
                    <a:pt x="1372" y="70252"/>
                    <a:pt x="5781" y="79151"/>
                    <a:pt x="13093" y="85603"/>
                  </a:cubicBezTo>
                  <a:cubicBezTo>
                    <a:pt x="20298" y="91948"/>
                    <a:pt x="29627" y="95443"/>
                    <a:pt x="39413" y="95443"/>
                  </a:cubicBezTo>
                  <a:cubicBezTo>
                    <a:pt x="59952" y="95443"/>
                    <a:pt x="77749" y="78533"/>
                    <a:pt x="78260" y="58531"/>
                  </a:cubicBezTo>
                  <a:cubicBezTo>
                    <a:pt x="78368" y="55627"/>
                    <a:pt x="78045" y="52697"/>
                    <a:pt x="77427" y="49901"/>
                  </a:cubicBezTo>
                  <a:cubicBezTo>
                    <a:pt x="76916" y="47777"/>
                    <a:pt x="76244" y="45734"/>
                    <a:pt x="75330" y="43557"/>
                  </a:cubicBezTo>
                  <a:cubicBezTo>
                    <a:pt x="74174" y="40761"/>
                    <a:pt x="72614" y="37830"/>
                    <a:pt x="70571" y="34550"/>
                  </a:cubicBezTo>
                  <a:cubicBezTo>
                    <a:pt x="69550" y="32937"/>
                    <a:pt x="68394" y="31324"/>
                    <a:pt x="67211" y="29765"/>
                  </a:cubicBezTo>
                  <a:cubicBezTo>
                    <a:pt x="65141" y="26996"/>
                    <a:pt x="63017" y="24119"/>
                    <a:pt x="61780" y="21028"/>
                  </a:cubicBezTo>
                  <a:cubicBezTo>
                    <a:pt x="61519" y="20349"/>
                    <a:pt x="60879" y="19924"/>
                    <a:pt x="60153" y="19924"/>
                  </a:cubicBezTo>
                  <a:cubicBezTo>
                    <a:pt x="60131" y="19924"/>
                    <a:pt x="60109" y="19925"/>
                    <a:pt x="60086" y="19926"/>
                  </a:cubicBezTo>
                  <a:cubicBezTo>
                    <a:pt x="59307" y="19952"/>
                    <a:pt x="58662" y="20436"/>
                    <a:pt x="58420" y="21162"/>
                  </a:cubicBezTo>
                  <a:cubicBezTo>
                    <a:pt x="57828" y="23098"/>
                    <a:pt x="57586" y="25060"/>
                    <a:pt x="57694" y="27050"/>
                  </a:cubicBezTo>
                  <a:cubicBezTo>
                    <a:pt x="57721" y="27722"/>
                    <a:pt x="57264" y="28152"/>
                    <a:pt x="56860" y="28340"/>
                  </a:cubicBezTo>
                  <a:cubicBezTo>
                    <a:pt x="56726" y="28385"/>
                    <a:pt x="56568" y="28415"/>
                    <a:pt x="56400" y="28415"/>
                  </a:cubicBezTo>
                  <a:cubicBezTo>
                    <a:pt x="56066" y="28415"/>
                    <a:pt x="55695" y="28295"/>
                    <a:pt x="55409" y="27937"/>
                  </a:cubicBezTo>
                  <a:cubicBezTo>
                    <a:pt x="53822" y="25974"/>
                    <a:pt x="52640" y="23824"/>
                    <a:pt x="51887" y="21539"/>
                  </a:cubicBezTo>
                  <a:cubicBezTo>
                    <a:pt x="49951" y="15866"/>
                    <a:pt x="50731" y="9145"/>
                    <a:pt x="53984" y="2612"/>
                  </a:cubicBezTo>
                  <a:cubicBezTo>
                    <a:pt x="54360" y="1913"/>
                    <a:pt x="54226" y="1107"/>
                    <a:pt x="53688" y="542"/>
                  </a:cubicBezTo>
                  <a:cubicBezTo>
                    <a:pt x="53337" y="191"/>
                    <a:pt x="52871" y="0"/>
                    <a:pt x="523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71;p41">
              <a:extLst>
                <a:ext uri="{FF2B5EF4-FFF2-40B4-BE49-F238E27FC236}">
                  <a16:creationId xmlns="" xmlns:a16="http://schemas.microsoft.com/office/drawing/2014/main" id="{961A0ABC-2662-425B-A3BA-DF525BC01270}"/>
                </a:ext>
              </a:extLst>
            </p:cNvPr>
            <p:cNvSpPr/>
            <p:nvPr/>
          </p:nvSpPr>
          <p:spPr>
            <a:xfrm flipH="1">
              <a:off x="5806934" y="1999573"/>
              <a:ext cx="1877555" cy="1704386"/>
            </a:xfrm>
            <a:custGeom>
              <a:avLst/>
              <a:gdLst/>
              <a:ahLst/>
              <a:cxnLst/>
              <a:rect l="l" t="t" r="r" b="b"/>
              <a:pathLst>
                <a:path w="69174" h="62794" extrusionOk="0">
                  <a:moveTo>
                    <a:pt x="34565" y="1"/>
                  </a:moveTo>
                  <a:cubicBezTo>
                    <a:pt x="20359" y="1"/>
                    <a:pt x="7478" y="9672"/>
                    <a:pt x="4033" y="24071"/>
                  </a:cubicBezTo>
                  <a:cubicBezTo>
                    <a:pt x="1" y="40927"/>
                    <a:pt x="10405" y="57864"/>
                    <a:pt x="27261" y="61924"/>
                  </a:cubicBezTo>
                  <a:cubicBezTo>
                    <a:pt x="29722" y="62512"/>
                    <a:pt x="32185" y="62793"/>
                    <a:pt x="34609" y="62793"/>
                  </a:cubicBezTo>
                  <a:cubicBezTo>
                    <a:pt x="48815" y="62793"/>
                    <a:pt x="61696" y="53122"/>
                    <a:pt x="65141" y="38723"/>
                  </a:cubicBezTo>
                  <a:cubicBezTo>
                    <a:pt x="69173" y="21867"/>
                    <a:pt x="58769" y="4903"/>
                    <a:pt x="41913" y="870"/>
                  </a:cubicBezTo>
                  <a:cubicBezTo>
                    <a:pt x="39452" y="283"/>
                    <a:pt x="36989" y="1"/>
                    <a:pt x="345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72;p41">
              <a:extLst>
                <a:ext uri="{FF2B5EF4-FFF2-40B4-BE49-F238E27FC236}">
                  <a16:creationId xmlns="" xmlns:a16="http://schemas.microsoft.com/office/drawing/2014/main" id="{C2B2EF7C-78CA-4E76-B290-B9B8DB607D04}"/>
                </a:ext>
              </a:extLst>
            </p:cNvPr>
            <p:cNvSpPr/>
            <p:nvPr/>
          </p:nvSpPr>
          <p:spPr>
            <a:xfrm flipH="1">
              <a:off x="5799632" y="1992923"/>
              <a:ext cx="1892131" cy="1717360"/>
            </a:xfrm>
            <a:custGeom>
              <a:avLst/>
              <a:gdLst/>
              <a:ahLst/>
              <a:cxnLst/>
              <a:rect l="l" t="t" r="r" b="b"/>
              <a:pathLst>
                <a:path w="69711" h="63272" extrusionOk="0">
                  <a:moveTo>
                    <a:pt x="34861" y="504"/>
                  </a:moveTo>
                  <a:cubicBezTo>
                    <a:pt x="37251" y="504"/>
                    <a:pt x="39677" y="781"/>
                    <a:pt x="42100" y="1357"/>
                  </a:cubicBezTo>
                  <a:cubicBezTo>
                    <a:pt x="58795" y="5363"/>
                    <a:pt x="69146" y="22192"/>
                    <a:pt x="65140" y="38914"/>
                  </a:cubicBezTo>
                  <a:cubicBezTo>
                    <a:pt x="63204" y="47006"/>
                    <a:pt x="58231" y="53862"/>
                    <a:pt x="51133" y="58190"/>
                  </a:cubicBezTo>
                  <a:cubicBezTo>
                    <a:pt x="46171" y="61235"/>
                    <a:pt x="40591" y="62808"/>
                    <a:pt x="34916" y="62808"/>
                  </a:cubicBezTo>
                  <a:cubicBezTo>
                    <a:pt x="32475" y="62808"/>
                    <a:pt x="30017" y="62517"/>
                    <a:pt x="27583" y="61927"/>
                  </a:cubicBezTo>
                  <a:cubicBezTo>
                    <a:pt x="10888" y="57921"/>
                    <a:pt x="511" y="41092"/>
                    <a:pt x="4517" y="24397"/>
                  </a:cubicBezTo>
                  <a:cubicBezTo>
                    <a:pt x="7942" y="10121"/>
                    <a:pt x="20763" y="504"/>
                    <a:pt x="34861" y="504"/>
                  </a:cubicBezTo>
                  <a:close/>
                  <a:moveTo>
                    <a:pt x="34846" y="0"/>
                  </a:moveTo>
                  <a:cubicBezTo>
                    <a:pt x="20520" y="0"/>
                    <a:pt x="7529" y="9766"/>
                    <a:pt x="4059" y="24262"/>
                  </a:cubicBezTo>
                  <a:cubicBezTo>
                    <a:pt x="0" y="41226"/>
                    <a:pt x="10512" y="58324"/>
                    <a:pt x="27475" y="62411"/>
                  </a:cubicBezTo>
                  <a:cubicBezTo>
                    <a:pt x="29922" y="62975"/>
                    <a:pt x="32422" y="63271"/>
                    <a:pt x="34895" y="63271"/>
                  </a:cubicBezTo>
                  <a:cubicBezTo>
                    <a:pt x="40675" y="63271"/>
                    <a:pt x="46348" y="61685"/>
                    <a:pt x="51429" y="58593"/>
                  </a:cubicBezTo>
                  <a:cubicBezTo>
                    <a:pt x="58634" y="54184"/>
                    <a:pt x="63661" y="47248"/>
                    <a:pt x="65651" y="38995"/>
                  </a:cubicBezTo>
                  <a:cubicBezTo>
                    <a:pt x="69710" y="22031"/>
                    <a:pt x="59199" y="4933"/>
                    <a:pt x="42235" y="873"/>
                  </a:cubicBezTo>
                  <a:cubicBezTo>
                    <a:pt x="39760" y="283"/>
                    <a:pt x="37284" y="0"/>
                    <a:pt x="348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73;p41">
              <a:extLst>
                <a:ext uri="{FF2B5EF4-FFF2-40B4-BE49-F238E27FC236}">
                  <a16:creationId xmlns="" xmlns:a16="http://schemas.microsoft.com/office/drawing/2014/main" id="{4EAEF9C9-0FC1-4920-AC36-E1908711A9FA}"/>
                </a:ext>
              </a:extLst>
            </p:cNvPr>
            <p:cNvSpPr/>
            <p:nvPr/>
          </p:nvSpPr>
          <p:spPr>
            <a:xfrm flipH="1">
              <a:off x="6527893" y="2562075"/>
              <a:ext cx="5863" cy="4397"/>
            </a:xfrm>
            <a:custGeom>
              <a:avLst/>
              <a:gdLst/>
              <a:ahLst/>
              <a:cxnLst/>
              <a:rect l="l" t="t" r="r" b="b"/>
              <a:pathLst>
                <a:path w="216" h="162" extrusionOk="0">
                  <a:moveTo>
                    <a:pt x="92" y="0"/>
                  </a:moveTo>
                  <a:cubicBezTo>
                    <a:pt x="75" y="0"/>
                    <a:pt x="55" y="14"/>
                    <a:pt x="28" y="41"/>
                  </a:cubicBezTo>
                  <a:cubicBezTo>
                    <a:pt x="1" y="94"/>
                    <a:pt x="1" y="94"/>
                    <a:pt x="28" y="121"/>
                  </a:cubicBezTo>
                  <a:cubicBezTo>
                    <a:pt x="55" y="148"/>
                    <a:pt x="75" y="161"/>
                    <a:pt x="92" y="161"/>
                  </a:cubicBezTo>
                  <a:cubicBezTo>
                    <a:pt x="108" y="161"/>
                    <a:pt x="122" y="148"/>
                    <a:pt x="135" y="121"/>
                  </a:cubicBezTo>
                  <a:cubicBezTo>
                    <a:pt x="216" y="94"/>
                    <a:pt x="216" y="94"/>
                    <a:pt x="135" y="41"/>
                  </a:cubicBezTo>
                  <a:cubicBezTo>
                    <a:pt x="122" y="14"/>
                    <a:pt x="108" y="0"/>
                    <a:pt x="92" y="0"/>
                  </a:cubicBezTo>
                  <a:close/>
                </a:path>
              </a:pathLst>
            </a:custGeom>
            <a:solidFill>
              <a:srgbClr val="679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74;p41">
              <a:extLst>
                <a:ext uri="{FF2B5EF4-FFF2-40B4-BE49-F238E27FC236}">
                  <a16:creationId xmlns="" xmlns:a16="http://schemas.microsoft.com/office/drawing/2014/main" id="{717DA717-6F03-4967-8CA8-A3CCDEFB3F10}"/>
                </a:ext>
              </a:extLst>
            </p:cNvPr>
            <p:cNvSpPr/>
            <p:nvPr/>
          </p:nvSpPr>
          <p:spPr>
            <a:xfrm flipH="1">
              <a:off x="6414057" y="2504777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extrusionOk="0">
                  <a:moveTo>
                    <a:pt x="3926" y="1"/>
                  </a:moveTo>
                  <a:cubicBezTo>
                    <a:pt x="1775" y="1"/>
                    <a:pt x="1" y="1963"/>
                    <a:pt x="1" y="4437"/>
                  </a:cubicBezTo>
                  <a:cubicBezTo>
                    <a:pt x="1" y="6883"/>
                    <a:pt x="1775" y="8873"/>
                    <a:pt x="3926" y="8873"/>
                  </a:cubicBezTo>
                  <a:cubicBezTo>
                    <a:pt x="6104" y="8873"/>
                    <a:pt x="7878" y="6883"/>
                    <a:pt x="7878" y="4437"/>
                  </a:cubicBezTo>
                  <a:cubicBezTo>
                    <a:pt x="7878" y="1963"/>
                    <a:pt x="6104" y="1"/>
                    <a:pt x="39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75;p41">
              <a:extLst>
                <a:ext uri="{FF2B5EF4-FFF2-40B4-BE49-F238E27FC236}">
                  <a16:creationId xmlns="" xmlns:a16="http://schemas.microsoft.com/office/drawing/2014/main" id="{134D1D9A-C3DF-49CB-BF0A-A63D95DC323B}"/>
                </a:ext>
              </a:extLst>
            </p:cNvPr>
            <p:cNvSpPr/>
            <p:nvPr/>
          </p:nvSpPr>
          <p:spPr>
            <a:xfrm flipH="1">
              <a:off x="6373913" y="2538352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extrusionOk="0">
                  <a:moveTo>
                    <a:pt x="3952" y="0"/>
                  </a:moveTo>
                  <a:cubicBezTo>
                    <a:pt x="1775" y="0"/>
                    <a:pt x="0" y="1990"/>
                    <a:pt x="0" y="4436"/>
                  </a:cubicBezTo>
                  <a:cubicBezTo>
                    <a:pt x="0" y="6883"/>
                    <a:pt x="1775" y="8872"/>
                    <a:pt x="3952" y="8872"/>
                  </a:cubicBezTo>
                  <a:cubicBezTo>
                    <a:pt x="6103" y="8872"/>
                    <a:pt x="7878" y="6883"/>
                    <a:pt x="7878" y="4436"/>
                  </a:cubicBezTo>
                  <a:cubicBezTo>
                    <a:pt x="7878" y="1990"/>
                    <a:pt x="6103" y="0"/>
                    <a:pt x="3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76;p41">
              <a:extLst>
                <a:ext uri="{FF2B5EF4-FFF2-40B4-BE49-F238E27FC236}">
                  <a16:creationId xmlns="" xmlns:a16="http://schemas.microsoft.com/office/drawing/2014/main" id="{EB1E417F-6C59-4E04-B683-AA1FFF16C7A3}"/>
                </a:ext>
              </a:extLst>
            </p:cNvPr>
            <p:cNvSpPr/>
            <p:nvPr/>
          </p:nvSpPr>
          <p:spPr>
            <a:xfrm flipH="1">
              <a:off x="6519126" y="2508441"/>
              <a:ext cx="87589" cy="97062"/>
            </a:xfrm>
            <a:custGeom>
              <a:avLst/>
              <a:gdLst/>
              <a:ahLst/>
              <a:cxnLst/>
              <a:rect l="l" t="t" r="r" b="b"/>
              <a:pathLst>
                <a:path w="3227" h="3576" extrusionOk="0">
                  <a:moveTo>
                    <a:pt x="2178" y="0"/>
                  </a:moveTo>
                  <a:lnTo>
                    <a:pt x="1" y="3576"/>
                  </a:lnTo>
                  <a:lnTo>
                    <a:pt x="3227" y="3576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77;p41">
              <a:extLst>
                <a:ext uri="{FF2B5EF4-FFF2-40B4-BE49-F238E27FC236}">
                  <a16:creationId xmlns="" xmlns:a16="http://schemas.microsoft.com/office/drawing/2014/main" id="{FDE43C94-7F15-43EC-A362-A9989541F80B}"/>
                </a:ext>
              </a:extLst>
            </p:cNvPr>
            <p:cNvSpPr/>
            <p:nvPr/>
          </p:nvSpPr>
          <p:spPr>
            <a:xfrm flipH="1">
              <a:off x="6414057" y="2504777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fill="none" extrusionOk="0">
                  <a:moveTo>
                    <a:pt x="7878" y="4437"/>
                  </a:moveTo>
                  <a:cubicBezTo>
                    <a:pt x="7878" y="6883"/>
                    <a:pt x="6104" y="8873"/>
                    <a:pt x="3926" y="8873"/>
                  </a:cubicBezTo>
                  <a:cubicBezTo>
                    <a:pt x="1775" y="8873"/>
                    <a:pt x="1" y="6883"/>
                    <a:pt x="1" y="4437"/>
                  </a:cubicBezTo>
                  <a:cubicBezTo>
                    <a:pt x="1" y="1963"/>
                    <a:pt x="1775" y="1"/>
                    <a:pt x="3926" y="1"/>
                  </a:cubicBezTo>
                  <a:cubicBezTo>
                    <a:pt x="6104" y="1"/>
                    <a:pt x="7878" y="1963"/>
                    <a:pt x="7878" y="4437"/>
                  </a:cubicBezTo>
                  <a:close/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78;p41">
              <a:extLst>
                <a:ext uri="{FF2B5EF4-FFF2-40B4-BE49-F238E27FC236}">
                  <a16:creationId xmlns="" xmlns:a16="http://schemas.microsoft.com/office/drawing/2014/main" id="{27D0DFB8-F8FE-4ABF-9F52-4B61227C80D2}"/>
                </a:ext>
              </a:extLst>
            </p:cNvPr>
            <p:cNvSpPr/>
            <p:nvPr/>
          </p:nvSpPr>
          <p:spPr>
            <a:xfrm flipH="1">
              <a:off x="6828523" y="2504777"/>
              <a:ext cx="213096" cy="240835"/>
            </a:xfrm>
            <a:custGeom>
              <a:avLst/>
              <a:gdLst/>
              <a:ahLst/>
              <a:cxnLst/>
              <a:rect l="l" t="t" r="r" b="b"/>
              <a:pathLst>
                <a:path w="7851" h="8873" extrusionOk="0">
                  <a:moveTo>
                    <a:pt x="3926" y="1"/>
                  </a:moveTo>
                  <a:cubicBezTo>
                    <a:pt x="1748" y="1"/>
                    <a:pt x="1" y="1963"/>
                    <a:pt x="1" y="4437"/>
                  </a:cubicBezTo>
                  <a:cubicBezTo>
                    <a:pt x="1" y="6883"/>
                    <a:pt x="1748" y="8873"/>
                    <a:pt x="3926" y="8873"/>
                  </a:cubicBezTo>
                  <a:cubicBezTo>
                    <a:pt x="6103" y="8873"/>
                    <a:pt x="7851" y="6883"/>
                    <a:pt x="7851" y="4437"/>
                  </a:cubicBezTo>
                  <a:cubicBezTo>
                    <a:pt x="7851" y="1963"/>
                    <a:pt x="6103" y="1"/>
                    <a:pt x="39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79;p41">
              <a:extLst>
                <a:ext uri="{FF2B5EF4-FFF2-40B4-BE49-F238E27FC236}">
                  <a16:creationId xmlns="" xmlns:a16="http://schemas.microsoft.com/office/drawing/2014/main" id="{EF3E5115-FF52-4981-8D15-2D82F1691F82}"/>
                </a:ext>
              </a:extLst>
            </p:cNvPr>
            <p:cNvSpPr/>
            <p:nvPr/>
          </p:nvSpPr>
          <p:spPr>
            <a:xfrm flipH="1">
              <a:off x="6789112" y="2542722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extrusionOk="0">
                  <a:moveTo>
                    <a:pt x="3952" y="1"/>
                  </a:moveTo>
                  <a:cubicBezTo>
                    <a:pt x="1775" y="1"/>
                    <a:pt x="1" y="1990"/>
                    <a:pt x="1" y="4437"/>
                  </a:cubicBezTo>
                  <a:cubicBezTo>
                    <a:pt x="1" y="6883"/>
                    <a:pt x="1775" y="8872"/>
                    <a:pt x="3952" y="8872"/>
                  </a:cubicBezTo>
                  <a:cubicBezTo>
                    <a:pt x="6130" y="8872"/>
                    <a:pt x="7878" y="6883"/>
                    <a:pt x="7878" y="4437"/>
                  </a:cubicBezTo>
                  <a:cubicBezTo>
                    <a:pt x="7878" y="1990"/>
                    <a:pt x="6130" y="1"/>
                    <a:pt x="3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480;p41">
              <a:extLst>
                <a:ext uri="{FF2B5EF4-FFF2-40B4-BE49-F238E27FC236}">
                  <a16:creationId xmlns="" xmlns:a16="http://schemas.microsoft.com/office/drawing/2014/main" id="{029F8755-F7D2-46CC-9712-2C0175D3F855}"/>
                </a:ext>
              </a:extLst>
            </p:cNvPr>
            <p:cNvSpPr/>
            <p:nvPr/>
          </p:nvSpPr>
          <p:spPr>
            <a:xfrm flipH="1">
              <a:off x="6924825" y="2520112"/>
              <a:ext cx="87589" cy="94157"/>
            </a:xfrm>
            <a:custGeom>
              <a:avLst/>
              <a:gdLst/>
              <a:ahLst/>
              <a:cxnLst/>
              <a:rect l="l" t="t" r="r" b="b"/>
              <a:pathLst>
                <a:path w="3227" h="3469" extrusionOk="0">
                  <a:moveTo>
                    <a:pt x="1667" y="0"/>
                  </a:moveTo>
                  <a:lnTo>
                    <a:pt x="0" y="3468"/>
                  </a:lnTo>
                  <a:lnTo>
                    <a:pt x="3226" y="3468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481;p41">
              <a:extLst>
                <a:ext uri="{FF2B5EF4-FFF2-40B4-BE49-F238E27FC236}">
                  <a16:creationId xmlns="" xmlns:a16="http://schemas.microsoft.com/office/drawing/2014/main" id="{05B116AC-20F8-4705-AF59-AB4EDBF0FFCD}"/>
                </a:ext>
              </a:extLst>
            </p:cNvPr>
            <p:cNvSpPr/>
            <p:nvPr/>
          </p:nvSpPr>
          <p:spPr>
            <a:xfrm flipH="1">
              <a:off x="6828523" y="2504777"/>
              <a:ext cx="213096" cy="240835"/>
            </a:xfrm>
            <a:custGeom>
              <a:avLst/>
              <a:gdLst/>
              <a:ahLst/>
              <a:cxnLst/>
              <a:rect l="l" t="t" r="r" b="b"/>
              <a:pathLst>
                <a:path w="7851" h="8873" fill="none" extrusionOk="0">
                  <a:moveTo>
                    <a:pt x="1" y="4437"/>
                  </a:moveTo>
                  <a:cubicBezTo>
                    <a:pt x="1" y="6883"/>
                    <a:pt x="1748" y="8873"/>
                    <a:pt x="3926" y="8873"/>
                  </a:cubicBezTo>
                  <a:cubicBezTo>
                    <a:pt x="6103" y="8873"/>
                    <a:pt x="7851" y="6883"/>
                    <a:pt x="7851" y="4437"/>
                  </a:cubicBezTo>
                  <a:cubicBezTo>
                    <a:pt x="7851" y="1963"/>
                    <a:pt x="6103" y="1"/>
                    <a:pt x="3926" y="1"/>
                  </a:cubicBezTo>
                  <a:cubicBezTo>
                    <a:pt x="1748" y="1"/>
                    <a:pt x="1" y="1963"/>
                    <a:pt x="1" y="4437"/>
                  </a:cubicBezTo>
                  <a:close/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82;p41">
              <a:extLst>
                <a:ext uri="{FF2B5EF4-FFF2-40B4-BE49-F238E27FC236}">
                  <a16:creationId xmlns="" xmlns:a16="http://schemas.microsoft.com/office/drawing/2014/main" id="{3EBF25CF-2287-42F4-973C-DA18DF9F34BA}"/>
                </a:ext>
              </a:extLst>
            </p:cNvPr>
            <p:cNvSpPr/>
            <p:nvPr/>
          </p:nvSpPr>
          <p:spPr>
            <a:xfrm flipH="1">
              <a:off x="6888345" y="2413279"/>
              <a:ext cx="100726" cy="47744"/>
            </a:xfrm>
            <a:custGeom>
              <a:avLst/>
              <a:gdLst/>
              <a:ahLst/>
              <a:cxnLst/>
              <a:rect l="l" t="t" r="r" b="b"/>
              <a:pathLst>
                <a:path w="3711" h="1759" extrusionOk="0">
                  <a:moveTo>
                    <a:pt x="3352" y="1"/>
                  </a:moveTo>
                  <a:cubicBezTo>
                    <a:pt x="3243" y="1"/>
                    <a:pt x="3130" y="49"/>
                    <a:pt x="3065" y="146"/>
                  </a:cubicBezTo>
                  <a:cubicBezTo>
                    <a:pt x="2463" y="899"/>
                    <a:pt x="1759" y="1070"/>
                    <a:pt x="1243" y="1070"/>
                  </a:cubicBezTo>
                  <a:cubicBezTo>
                    <a:pt x="837" y="1070"/>
                    <a:pt x="547" y="964"/>
                    <a:pt x="511" y="952"/>
                  </a:cubicBezTo>
                  <a:cubicBezTo>
                    <a:pt x="473" y="933"/>
                    <a:pt x="433" y="925"/>
                    <a:pt x="392" y="925"/>
                  </a:cubicBezTo>
                  <a:cubicBezTo>
                    <a:pt x="258" y="925"/>
                    <a:pt x="122" y="1017"/>
                    <a:pt x="81" y="1140"/>
                  </a:cubicBezTo>
                  <a:cubicBezTo>
                    <a:pt x="0" y="1302"/>
                    <a:pt x="108" y="1517"/>
                    <a:pt x="269" y="1571"/>
                  </a:cubicBezTo>
                  <a:cubicBezTo>
                    <a:pt x="511" y="1678"/>
                    <a:pt x="861" y="1759"/>
                    <a:pt x="1264" y="1759"/>
                  </a:cubicBezTo>
                  <a:cubicBezTo>
                    <a:pt x="1990" y="1759"/>
                    <a:pt x="2904" y="1490"/>
                    <a:pt x="3603" y="549"/>
                  </a:cubicBezTo>
                  <a:cubicBezTo>
                    <a:pt x="3710" y="415"/>
                    <a:pt x="3683" y="173"/>
                    <a:pt x="3549" y="65"/>
                  </a:cubicBezTo>
                  <a:cubicBezTo>
                    <a:pt x="3495" y="22"/>
                    <a:pt x="3424" y="1"/>
                    <a:pt x="33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83;p41">
              <a:extLst>
                <a:ext uri="{FF2B5EF4-FFF2-40B4-BE49-F238E27FC236}">
                  <a16:creationId xmlns="" xmlns:a16="http://schemas.microsoft.com/office/drawing/2014/main" id="{D11703D9-1824-450C-8D09-40774D384AF6}"/>
                </a:ext>
              </a:extLst>
            </p:cNvPr>
            <p:cNvSpPr/>
            <p:nvPr/>
          </p:nvSpPr>
          <p:spPr>
            <a:xfrm flipH="1">
              <a:off x="6470975" y="2411569"/>
              <a:ext cx="102164" cy="38515"/>
            </a:xfrm>
            <a:custGeom>
              <a:avLst/>
              <a:gdLst/>
              <a:ahLst/>
              <a:cxnLst/>
              <a:rect l="l" t="t" r="r" b="b"/>
              <a:pathLst>
                <a:path w="3764" h="1419" extrusionOk="0">
                  <a:moveTo>
                    <a:pt x="377" y="0"/>
                  </a:moveTo>
                  <a:cubicBezTo>
                    <a:pt x="289" y="0"/>
                    <a:pt x="202" y="34"/>
                    <a:pt x="135" y="101"/>
                  </a:cubicBezTo>
                  <a:cubicBezTo>
                    <a:pt x="0" y="236"/>
                    <a:pt x="0" y="424"/>
                    <a:pt x="135" y="558"/>
                  </a:cubicBezTo>
                  <a:cubicBezTo>
                    <a:pt x="484" y="935"/>
                    <a:pt x="1210" y="1419"/>
                    <a:pt x="2151" y="1419"/>
                  </a:cubicBezTo>
                  <a:cubicBezTo>
                    <a:pt x="2608" y="1419"/>
                    <a:pt x="3092" y="1311"/>
                    <a:pt x="3576" y="1015"/>
                  </a:cubicBezTo>
                  <a:cubicBezTo>
                    <a:pt x="3710" y="935"/>
                    <a:pt x="3764" y="746"/>
                    <a:pt x="3710" y="558"/>
                  </a:cubicBezTo>
                  <a:cubicBezTo>
                    <a:pt x="3650" y="459"/>
                    <a:pt x="3531" y="403"/>
                    <a:pt x="3397" y="403"/>
                  </a:cubicBezTo>
                  <a:cubicBezTo>
                    <a:pt x="3350" y="403"/>
                    <a:pt x="3302" y="410"/>
                    <a:pt x="3253" y="424"/>
                  </a:cubicBezTo>
                  <a:cubicBezTo>
                    <a:pt x="2847" y="631"/>
                    <a:pt x="2473" y="707"/>
                    <a:pt x="2142" y="707"/>
                  </a:cubicBezTo>
                  <a:cubicBezTo>
                    <a:pt x="1224" y="707"/>
                    <a:pt x="638" y="121"/>
                    <a:pt x="619" y="101"/>
                  </a:cubicBezTo>
                  <a:cubicBezTo>
                    <a:pt x="551" y="34"/>
                    <a:pt x="464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84;p41">
              <a:extLst>
                <a:ext uri="{FF2B5EF4-FFF2-40B4-BE49-F238E27FC236}">
                  <a16:creationId xmlns="" xmlns:a16="http://schemas.microsoft.com/office/drawing/2014/main" id="{825E9B91-D065-4672-8CB9-7CD5E463F854}"/>
                </a:ext>
              </a:extLst>
            </p:cNvPr>
            <p:cNvSpPr/>
            <p:nvPr/>
          </p:nvSpPr>
          <p:spPr>
            <a:xfrm flipH="1">
              <a:off x="6668708" y="2700338"/>
              <a:ext cx="126267" cy="69349"/>
            </a:xfrm>
            <a:custGeom>
              <a:avLst/>
              <a:gdLst/>
              <a:ahLst/>
              <a:cxnLst/>
              <a:rect l="l" t="t" r="r" b="b"/>
              <a:pathLst>
                <a:path w="4652" h="2555" extrusionOk="0">
                  <a:moveTo>
                    <a:pt x="2286" y="1"/>
                  </a:moveTo>
                  <a:cubicBezTo>
                    <a:pt x="1049" y="1"/>
                    <a:pt x="0" y="1022"/>
                    <a:pt x="0" y="2286"/>
                  </a:cubicBezTo>
                  <a:cubicBezTo>
                    <a:pt x="0" y="2474"/>
                    <a:pt x="162" y="2555"/>
                    <a:pt x="269" y="2555"/>
                  </a:cubicBezTo>
                  <a:cubicBezTo>
                    <a:pt x="457" y="2555"/>
                    <a:pt x="538" y="2420"/>
                    <a:pt x="538" y="2286"/>
                  </a:cubicBezTo>
                  <a:cubicBezTo>
                    <a:pt x="538" y="1318"/>
                    <a:pt x="1372" y="511"/>
                    <a:pt x="2339" y="511"/>
                  </a:cubicBezTo>
                  <a:cubicBezTo>
                    <a:pt x="3307" y="511"/>
                    <a:pt x="4114" y="1318"/>
                    <a:pt x="4114" y="2286"/>
                  </a:cubicBezTo>
                  <a:cubicBezTo>
                    <a:pt x="4114" y="2474"/>
                    <a:pt x="4248" y="2555"/>
                    <a:pt x="4383" y="2555"/>
                  </a:cubicBezTo>
                  <a:cubicBezTo>
                    <a:pt x="4517" y="2555"/>
                    <a:pt x="4651" y="2420"/>
                    <a:pt x="4571" y="2286"/>
                  </a:cubicBezTo>
                  <a:cubicBezTo>
                    <a:pt x="4571" y="1049"/>
                    <a:pt x="3549" y="1"/>
                    <a:pt x="22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85;p41">
              <a:extLst>
                <a:ext uri="{FF2B5EF4-FFF2-40B4-BE49-F238E27FC236}">
                  <a16:creationId xmlns="" xmlns:a16="http://schemas.microsoft.com/office/drawing/2014/main" id="{B23836C2-4BA3-4933-94DD-F26B926F1468}"/>
                </a:ext>
              </a:extLst>
            </p:cNvPr>
            <p:cNvSpPr/>
            <p:nvPr/>
          </p:nvSpPr>
          <p:spPr>
            <a:xfrm flipH="1">
              <a:off x="6373913" y="2771859"/>
              <a:ext cx="188288" cy="65685"/>
            </a:xfrm>
            <a:custGeom>
              <a:avLst/>
              <a:gdLst/>
              <a:ahLst/>
              <a:cxnLst/>
              <a:rect l="l" t="t" r="r" b="b"/>
              <a:pathLst>
                <a:path w="6937" h="2420" extrusionOk="0">
                  <a:moveTo>
                    <a:pt x="3468" y="0"/>
                  </a:moveTo>
                  <a:cubicBezTo>
                    <a:pt x="1560" y="0"/>
                    <a:pt x="0" y="538"/>
                    <a:pt x="0" y="1210"/>
                  </a:cubicBezTo>
                  <a:cubicBezTo>
                    <a:pt x="0" y="1882"/>
                    <a:pt x="1560" y="2420"/>
                    <a:pt x="3468" y="2420"/>
                  </a:cubicBezTo>
                  <a:cubicBezTo>
                    <a:pt x="5377" y="2420"/>
                    <a:pt x="6937" y="1882"/>
                    <a:pt x="6937" y="1210"/>
                  </a:cubicBezTo>
                  <a:cubicBezTo>
                    <a:pt x="6937" y="538"/>
                    <a:pt x="5377" y="0"/>
                    <a:pt x="3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86;p41">
              <a:extLst>
                <a:ext uri="{FF2B5EF4-FFF2-40B4-BE49-F238E27FC236}">
                  <a16:creationId xmlns="" xmlns:a16="http://schemas.microsoft.com/office/drawing/2014/main" id="{82FF729E-2075-4A16-940D-D849AC6A2B31}"/>
                </a:ext>
              </a:extLst>
            </p:cNvPr>
            <p:cNvSpPr/>
            <p:nvPr/>
          </p:nvSpPr>
          <p:spPr>
            <a:xfrm flipH="1">
              <a:off x="6366612" y="2765290"/>
              <a:ext cx="202890" cy="78822"/>
            </a:xfrm>
            <a:custGeom>
              <a:avLst/>
              <a:gdLst/>
              <a:ahLst/>
              <a:cxnLst/>
              <a:rect l="l" t="t" r="r" b="b"/>
              <a:pathLst>
                <a:path w="7475" h="2904" extrusionOk="0">
                  <a:moveTo>
                    <a:pt x="3737" y="484"/>
                  </a:moveTo>
                  <a:cubicBezTo>
                    <a:pt x="5673" y="484"/>
                    <a:pt x="6964" y="1049"/>
                    <a:pt x="6964" y="1425"/>
                  </a:cubicBezTo>
                  <a:cubicBezTo>
                    <a:pt x="6964" y="1775"/>
                    <a:pt x="5700" y="2366"/>
                    <a:pt x="3737" y="2366"/>
                  </a:cubicBezTo>
                  <a:cubicBezTo>
                    <a:pt x="1748" y="2366"/>
                    <a:pt x="511" y="1775"/>
                    <a:pt x="511" y="1425"/>
                  </a:cubicBezTo>
                  <a:cubicBezTo>
                    <a:pt x="511" y="1049"/>
                    <a:pt x="1802" y="484"/>
                    <a:pt x="3737" y="484"/>
                  </a:cubicBezTo>
                  <a:close/>
                  <a:moveTo>
                    <a:pt x="3737" y="0"/>
                  </a:moveTo>
                  <a:cubicBezTo>
                    <a:pt x="1882" y="0"/>
                    <a:pt x="1" y="511"/>
                    <a:pt x="1" y="1452"/>
                  </a:cubicBezTo>
                  <a:cubicBezTo>
                    <a:pt x="1" y="2393"/>
                    <a:pt x="1882" y="2904"/>
                    <a:pt x="3737" y="2904"/>
                  </a:cubicBezTo>
                  <a:cubicBezTo>
                    <a:pt x="5592" y="2904"/>
                    <a:pt x="7447" y="2393"/>
                    <a:pt x="7474" y="1452"/>
                  </a:cubicBezTo>
                  <a:cubicBezTo>
                    <a:pt x="7474" y="511"/>
                    <a:pt x="5592" y="0"/>
                    <a:pt x="37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87;p41">
              <a:extLst>
                <a:ext uri="{FF2B5EF4-FFF2-40B4-BE49-F238E27FC236}">
                  <a16:creationId xmlns="" xmlns:a16="http://schemas.microsoft.com/office/drawing/2014/main" id="{1234C648-0436-422D-A394-A7F4F3525CF2}"/>
                </a:ext>
              </a:extLst>
            </p:cNvPr>
            <p:cNvSpPr/>
            <p:nvPr/>
          </p:nvSpPr>
          <p:spPr>
            <a:xfrm flipH="1">
              <a:off x="6909516" y="2771859"/>
              <a:ext cx="187555" cy="65685"/>
            </a:xfrm>
            <a:custGeom>
              <a:avLst/>
              <a:gdLst/>
              <a:ahLst/>
              <a:cxnLst/>
              <a:rect l="l" t="t" r="r" b="b"/>
              <a:pathLst>
                <a:path w="6910" h="2420" extrusionOk="0">
                  <a:moveTo>
                    <a:pt x="3442" y="0"/>
                  </a:moveTo>
                  <a:cubicBezTo>
                    <a:pt x="1533" y="0"/>
                    <a:pt x="0" y="538"/>
                    <a:pt x="0" y="1210"/>
                  </a:cubicBezTo>
                  <a:cubicBezTo>
                    <a:pt x="0" y="1882"/>
                    <a:pt x="1533" y="2420"/>
                    <a:pt x="3442" y="2420"/>
                  </a:cubicBezTo>
                  <a:cubicBezTo>
                    <a:pt x="5377" y="2420"/>
                    <a:pt x="6910" y="1882"/>
                    <a:pt x="6910" y="1210"/>
                  </a:cubicBezTo>
                  <a:cubicBezTo>
                    <a:pt x="6910" y="538"/>
                    <a:pt x="5377" y="0"/>
                    <a:pt x="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488;p41">
              <a:extLst>
                <a:ext uri="{FF2B5EF4-FFF2-40B4-BE49-F238E27FC236}">
                  <a16:creationId xmlns="" xmlns:a16="http://schemas.microsoft.com/office/drawing/2014/main" id="{1DBC6258-AE5D-43AD-98A4-808791D0977C}"/>
                </a:ext>
              </a:extLst>
            </p:cNvPr>
            <p:cNvSpPr/>
            <p:nvPr/>
          </p:nvSpPr>
          <p:spPr>
            <a:xfrm flipH="1">
              <a:off x="6902215" y="2765290"/>
              <a:ext cx="202157" cy="78822"/>
            </a:xfrm>
            <a:custGeom>
              <a:avLst/>
              <a:gdLst/>
              <a:ahLst/>
              <a:cxnLst/>
              <a:rect l="l" t="t" r="r" b="b"/>
              <a:pathLst>
                <a:path w="7448" h="2904" extrusionOk="0">
                  <a:moveTo>
                    <a:pt x="3711" y="484"/>
                  </a:moveTo>
                  <a:cubicBezTo>
                    <a:pt x="5673" y="484"/>
                    <a:pt x="6937" y="1049"/>
                    <a:pt x="6937" y="1425"/>
                  </a:cubicBezTo>
                  <a:cubicBezTo>
                    <a:pt x="6937" y="1775"/>
                    <a:pt x="5673" y="2366"/>
                    <a:pt x="3711" y="2366"/>
                  </a:cubicBezTo>
                  <a:cubicBezTo>
                    <a:pt x="1748" y="2366"/>
                    <a:pt x="485" y="1775"/>
                    <a:pt x="485" y="1425"/>
                  </a:cubicBezTo>
                  <a:cubicBezTo>
                    <a:pt x="485" y="1049"/>
                    <a:pt x="1775" y="484"/>
                    <a:pt x="3711" y="484"/>
                  </a:cubicBezTo>
                  <a:close/>
                  <a:moveTo>
                    <a:pt x="3711" y="0"/>
                  </a:moveTo>
                  <a:cubicBezTo>
                    <a:pt x="1883" y="0"/>
                    <a:pt x="1" y="511"/>
                    <a:pt x="1" y="1452"/>
                  </a:cubicBezTo>
                  <a:cubicBezTo>
                    <a:pt x="1" y="2393"/>
                    <a:pt x="1883" y="2904"/>
                    <a:pt x="3711" y="2904"/>
                  </a:cubicBezTo>
                  <a:cubicBezTo>
                    <a:pt x="5566" y="2904"/>
                    <a:pt x="7421" y="2393"/>
                    <a:pt x="7447" y="1452"/>
                  </a:cubicBezTo>
                  <a:cubicBezTo>
                    <a:pt x="7447" y="511"/>
                    <a:pt x="5566" y="0"/>
                    <a:pt x="37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89;p41">
              <a:extLst>
                <a:ext uri="{FF2B5EF4-FFF2-40B4-BE49-F238E27FC236}">
                  <a16:creationId xmlns="" xmlns:a16="http://schemas.microsoft.com/office/drawing/2014/main" id="{629C32B7-30E7-46BF-A95B-038E144D15AE}"/>
                </a:ext>
              </a:extLst>
            </p:cNvPr>
            <p:cNvSpPr/>
            <p:nvPr/>
          </p:nvSpPr>
          <p:spPr>
            <a:xfrm flipH="1">
              <a:off x="6819756" y="2665352"/>
              <a:ext cx="248137" cy="56185"/>
            </a:xfrm>
            <a:custGeom>
              <a:avLst/>
              <a:gdLst/>
              <a:ahLst/>
              <a:cxnLst/>
              <a:rect l="l" t="t" r="r" b="b"/>
              <a:pathLst>
                <a:path w="9142" h="2070" extrusionOk="0">
                  <a:moveTo>
                    <a:pt x="4194" y="1"/>
                  </a:moveTo>
                  <a:cubicBezTo>
                    <a:pt x="2105" y="1"/>
                    <a:pt x="325" y="587"/>
                    <a:pt x="189" y="618"/>
                  </a:cubicBezTo>
                  <a:cubicBezTo>
                    <a:pt x="55" y="671"/>
                    <a:pt x="1" y="806"/>
                    <a:pt x="28" y="940"/>
                  </a:cubicBezTo>
                  <a:cubicBezTo>
                    <a:pt x="50" y="1052"/>
                    <a:pt x="147" y="1108"/>
                    <a:pt x="257" y="1108"/>
                  </a:cubicBezTo>
                  <a:cubicBezTo>
                    <a:pt x="279" y="1108"/>
                    <a:pt x="301" y="1106"/>
                    <a:pt x="323" y="1102"/>
                  </a:cubicBezTo>
                  <a:cubicBezTo>
                    <a:pt x="369" y="1102"/>
                    <a:pt x="2112" y="527"/>
                    <a:pt x="4146" y="527"/>
                  </a:cubicBezTo>
                  <a:cubicBezTo>
                    <a:pt x="5687" y="527"/>
                    <a:pt x="7394" y="857"/>
                    <a:pt x="8657" y="2016"/>
                  </a:cubicBezTo>
                  <a:cubicBezTo>
                    <a:pt x="8684" y="2042"/>
                    <a:pt x="8765" y="2069"/>
                    <a:pt x="8819" y="2069"/>
                  </a:cubicBezTo>
                  <a:cubicBezTo>
                    <a:pt x="8899" y="2069"/>
                    <a:pt x="8953" y="2069"/>
                    <a:pt x="9034" y="2016"/>
                  </a:cubicBezTo>
                  <a:cubicBezTo>
                    <a:pt x="9141" y="1908"/>
                    <a:pt x="9141" y="1747"/>
                    <a:pt x="9034" y="1639"/>
                  </a:cubicBezTo>
                  <a:cubicBezTo>
                    <a:pt x="7662" y="362"/>
                    <a:pt x="5833" y="1"/>
                    <a:pt x="419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490;p41">
              <a:extLst>
                <a:ext uri="{FF2B5EF4-FFF2-40B4-BE49-F238E27FC236}">
                  <a16:creationId xmlns="" xmlns:a16="http://schemas.microsoft.com/office/drawing/2014/main" id="{0A05D929-9B59-4363-92C8-8C5106D0C2AF}"/>
                </a:ext>
              </a:extLst>
            </p:cNvPr>
            <p:cNvSpPr/>
            <p:nvPr/>
          </p:nvSpPr>
          <p:spPr>
            <a:xfrm flipH="1">
              <a:off x="6391420" y="2665677"/>
              <a:ext cx="250308" cy="49291"/>
            </a:xfrm>
            <a:custGeom>
              <a:avLst/>
              <a:gdLst/>
              <a:ahLst/>
              <a:cxnLst/>
              <a:rect l="l" t="t" r="r" b="b"/>
              <a:pathLst>
                <a:path w="9222" h="1816" extrusionOk="0">
                  <a:moveTo>
                    <a:pt x="4467" y="0"/>
                  </a:moveTo>
                  <a:cubicBezTo>
                    <a:pt x="3000" y="0"/>
                    <a:pt x="1426" y="321"/>
                    <a:pt x="161" y="1358"/>
                  </a:cubicBezTo>
                  <a:cubicBezTo>
                    <a:pt x="54" y="1439"/>
                    <a:pt x="0" y="1627"/>
                    <a:pt x="108" y="1735"/>
                  </a:cubicBezTo>
                  <a:cubicBezTo>
                    <a:pt x="188" y="1788"/>
                    <a:pt x="242" y="1815"/>
                    <a:pt x="323" y="1815"/>
                  </a:cubicBezTo>
                  <a:cubicBezTo>
                    <a:pt x="350" y="1815"/>
                    <a:pt x="430" y="1788"/>
                    <a:pt x="457" y="1735"/>
                  </a:cubicBezTo>
                  <a:cubicBezTo>
                    <a:pt x="1605" y="790"/>
                    <a:pt x="3067" y="494"/>
                    <a:pt x="4446" y="494"/>
                  </a:cubicBezTo>
                  <a:cubicBezTo>
                    <a:pt x="6719" y="494"/>
                    <a:pt x="8768" y="1298"/>
                    <a:pt x="8818" y="1331"/>
                  </a:cubicBezTo>
                  <a:cubicBezTo>
                    <a:pt x="8853" y="1345"/>
                    <a:pt x="8887" y="1352"/>
                    <a:pt x="8921" y="1352"/>
                  </a:cubicBezTo>
                  <a:cubicBezTo>
                    <a:pt x="9017" y="1352"/>
                    <a:pt x="9101" y="1297"/>
                    <a:pt x="9141" y="1197"/>
                  </a:cubicBezTo>
                  <a:cubicBezTo>
                    <a:pt x="9221" y="1063"/>
                    <a:pt x="9141" y="928"/>
                    <a:pt x="9006" y="848"/>
                  </a:cubicBezTo>
                  <a:cubicBezTo>
                    <a:pt x="8874" y="815"/>
                    <a:pt x="6804" y="0"/>
                    <a:pt x="44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491;p41">
              <a:extLst>
                <a:ext uri="{FF2B5EF4-FFF2-40B4-BE49-F238E27FC236}">
                  <a16:creationId xmlns="" xmlns:a16="http://schemas.microsoft.com/office/drawing/2014/main" id="{86E15849-CD9F-4C26-B701-49CCE2EBF252}"/>
                </a:ext>
              </a:extLst>
            </p:cNvPr>
            <p:cNvSpPr/>
            <p:nvPr/>
          </p:nvSpPr>
          <p:spPr>
            <a:xfrm flipH="1">
              <a:off x="6136769" y="2213891"/>
              <a:ext cx="278753" cy="249412"/>
            </a:xfrm>
            <a:custGeom>
              <a:avLst/>
              <a:gdLst/>
              <a:ahLst/>
              <a:cxnLst/>
              <a:rect l="l" t="t" r="r" b="b"/>
              <a:pathLst>
                <a:path w="10270" h="9189" extrusionOk="0">
                  <a:moveTo>
                    <a:pt x="3571" y="1"/>
                  </a:moveTo>
                  <a:cubicBezTo>
                    <a:pt x="3081" y="1"/>
                    <a:pt x="2591" y="82"/>
                    <a:pt x="2124" y="260"/>
                  </a:cubicBezTo>
                  <a:cubicBezTo>
                    <a:pt x="672" y="851"/>
                    <a:pt x="81" y="2169"/>
                    <a:pt x="54" y="3620"/>
                  </a:cubicBezTo>
                  <a:cubicBezTo>
                    <a:pt x="0" y="5341"/>
                    <a:pt x="834" y="7169"/>
                    <a:pt x="1990" y="8164"/>
                  </a:cubicBezTo>
                  <a:cubicBezTo>
                    <a:pt x="2802" y="8821"/>
                    <a:pt x="3849" y="9189"/>
                    <a:pt x="4885" y="9189"/>
                  </a:cubicBezTo>
                  <a:cubicBezTo>
                    <a:pt x="5460" y="9189"/>
                    <a:pt x="6032" y="9076"/>
                    <a:pt x="6560" y="8836"/>
                  </a:cubicBezTo>
                  <a:cubicBezTo>
                    <a:pt x="10270" y="7115"/>
                    <a:pt x="8630" y="1873"/>
                    <a:pt x="5592" y="448"/>
                  </a:cubicBezTo>
                  <a:cubicBezTo>
                    <a:pt x="4961" y="164"/>
                    <a:pt x="4266" y="1"/>
                    <a:pt x="3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492;p41">
              <a:extLst>
                <a:ext uri="{FF2B5EF4-FFF2-40B4-BE49-F238E27FC236}">
                  <a16:creationId xmlns="" xmlns:a16="http://schemas.microsoft.com/office/drawing/2014/main" id="{519FE819-2B64-4593-8D31-E622CE49EAB5}"/>
                </a:ext>
              </a:extLst>
            </p:cNvPr>
            <p:cNvSpPr/>
            <p:nvPr/>
          </p:nvSpPr>
          <p:spPr>
            <a:xfrm flipH="1">
              <a:off x="6172516" y="2205911"/>
              <a:ext cx="250308" cy="263879"/>
            </a:xfrm>
            <a:custGeom>
              <a:avLst/>
              <a:gdLst/>
              <a:ahLst/>
              <a:cxnLst/>
              <a:rect l="l" t="t" r="r" b="b"/>
              <a:pathLst>
                <a:path w="9222" h="9722" extrusionOk="0">
                  <a:moveTo>
                    <a:pt x="3857" y="519"/>
                  </a:moveTo>
                  <a:cubicBezTo>
                    <a:pt x="4492" y="519"/>
                    <a:pt x="5154" y="662"/>
                    <a:pt x="5807" y="957"/>
                  </a:cubicBezTo>
                  <a:cubicBezTo>
                    <a:pt x="7474" y="1764"/>
                    <a:pt x="8764" y="3807"/>
                    <a:pt x="8764" y="5769"/>
                  </a:cubicBezTo>
                  <a:cubicBezTo>
                    <a:pt x="8764" y="7167"/>
                    <a:pt x="8039" y="8270"/>
                    <a:pt x="6775" y="8888"/>
                  </a:cubicBezTo>
                  <a:cubicBezTo>
                    <a:pt x="6285" y="9123"/>
                    <a:pt x="5745" y="9237"/>
                    <a:pt x="5196" y="9237"/>
                  </a:cubicBezTo>
                  <a:cubicBezTo>
                    <a:pt x="4240" y="9237"/>
                    <a:pt x="3259" y="8892"/>
                    <a:pt x="2474" y="8243"/>
                  </a:cubicBezTo>
                  <a:cubicBezTo>
                    <a:pt x="1318" y="7329"/>
                    <a:pt x="565" y="5554"/>
                    <a:pt x="592" y="3914"/>
                  </a:cubicBezTo>
                  <a:lnTo>
                    <a:pt x="323" y="3914"/>
                  </a:lnTo>
                  <a:lnTo>
                    <a:pt x="619" y="3888"/>
                  </a:lnTo>
                  <a:cubicBezTo>
                    <a:pt x="619" y="3000"/>
                    <a:pt x="887" y="1414"/>
                    <a:pt x="2527" y="742"/>
                  </a:cubicBezTo>
                  <a:cubicBezTo>
                    <a:pt x="2947" y="595"/>
                    <a:pt x="3395" y="519"/>
                    <a:pt x="3857" y="519"/>
                  </a:cubicBezTo>
                  <a:close/>
                  <a:moveTo>
                    <a:pt x="3868" y="1"/>
                  </a:moveTo>
                  <a:cubicBezTo>
                    <a:pt x="3318" y="1"/>
                    <a:pt x="2781" y="96"/>
                    <a:pt x="2285" y="285"/>
                  </a:cubicBezTo>
                  <a:cubicBezTo>
                    <a:pt x="861" y="877"/>
                    <a:pt x="81" y="2167"/>
                    <a:pt x="54" y="3888"/>
                  </a:cubicBezTo>
                  <a:cubicBezTo>
                    <a:pt x="0" y="5662"/>
                    <a:pt x="861" y="7598"/>
                    <a:pt x="2097" y="8619"/>
                  </a:cubicBezTo>
                  <a:cubicBezTo>
                    <a:pt x="2958" y="9345"/>
                    <a:pt x="4087" y="9721"/>
                    <a:pt x="5162" y="9721"/>
                  </a:cubicBezTo>
                  <a:cubicBezTo>
                    <a:pt x="5807" y="9721"/>
                    <a:pt x="6399" y="9614"/>
                    <a:pt x="6936" y="9318"/>
                  </a:cubicBezTo>
                  <a:cubicBezTo>
                    <a:pt x="8388" y="8619"/>
                    <a:pt x="9195" y="7329"/>
                    <a:pt x="9195" y="5716"/>
                  </a:cubicBezTo>
                  <a:cubicBezTo>
                    <a:pt x="9221" y="3619"/>
                    <a:pt x="7797" y="1360"/>
                    <a:pt x="5969" y="473"/>
                  </a:cubicBezTo>
                  <a:cubicBezTo>
                    <a:pt x="5290" y="157"/>
                    <a:pt x="4569" y="1"/>
                    <a:pt x="38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93;p41">
              <a:extLst>
                <a:ext uri="{FF2B5EF4-FFF2-40B4-BE49-F238E27FC236}">
                  <a16:creationId xmlns="" xmlns:a16="http://schemas.microsoft.com/office/drawing/2014/main" id="{0EF4E946-4EAC-495B-8619-F5ED6E50A5E9}"/>
                </a:ext>
              </a:extLst>
            </p:cNvPr>
            <p:cNvSpPr/>
            <p:nvPr/>
          </p:nvSpPr>
          <p:spPr>
            <a:xfrm flipH="1">
              <a:off x="6826813" y="2940360"/>
              <a:ext cx="228676" cy="188206"/>
            </a:xfrm>
            <a:custGeom>
              <a:avLst/>
              <a:gdLst/>
              <a:ahLst/>
              <a:cxnLst/>
              <a:rect l="l" t="t" r="r" b="b"/>
              <a:pathLst>
                <a:path w="8425" h="6934" extrusionOk="0">
                  <a:moveTo>
                    <a:pt x="3336" y="1"/>
                  </a:moveTo>
                  <a:cubicBezTo>
                    <a:pt x="2489" y="1"/>
                    <a:pt x="1609" y="246"/>
                    <a:pt x="996" y="782"/>
                  </a:cubicBezTo>
                  <a:cubicBezTo>
                    <a:pt x="243" y="1454"/>
                    <a:pt x="1" y="2422"/>
                    <a:pt x="108" y="3309"/>
                  </a:cubicBezTo>
                  <a:cubicBezTo>
                    <a:pt x="108" y="3363"/>
                    <a:pt x="135" y="3417"/>
                    <a:pt x="135" y="3497"/>
                  </a:cubicBezTo>
                  <a:cubicBezTo>
                    <a:pt x="404" y="5057"/>
                    <a:pt x="1641" y="6428"/>
                    <a:pt x="3442" y="6831"/>
                  </a:cubicBezTo>
                  <a:cubicBezTo>
                    <a:pt x="3742" y="6901"/>
                    <a:pt x="4054" y="6934"/>
                    <a:pt x="4367" y="6934"/>
                  </a:cubicBezTo>
                  <a:cubicBezTo>
                    <a:pt x="6354" y="6934"/>
                    <a:pt x="8424" y="5601"/>
                    <a:pt x="8308" y="3766"/>
                  </a:cubicBezTo>
                  <a:cubicBezTo>
                    <a:pt x="8174" y="1777"/>
                    <a:pt x="5727" y="56"/>
                    <a:pt x="3469" y="3"/>
                  </a:cubicBezTo>
                  <a:cubicBezTo>
                    <a:pt x="3425" y="1"/>
                    <a:pt x="3380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494;p41">
              <a:extLst>
                <a:ext uri="{FF2B5EF4-FFF2-40B4-BE49-F238E27FC236}">
                  <a16:creationId xmlns="" xmlns:a16="http://schemas.microsoft.com/office/drawing/2014/main" id="{25EDCAA4-1F81-4F3D-B291-90A458F7CC4A}"/>
                </a:ext>
              </a:extLst>
            </p:cNvPr>
            <p:cNvSpPr/>
            <p:nvPr/>
          </p:nvSpPr>
          <p:spPr>
            <a:xfrm flipH="1">
              <a:off x="6822687" y="2935121"/>
              <a:ext cx="240808" cy="200882"/>
            </a:xfrm>
            <a:custGeom>
              <a:avLst/>
              <a:gdLst/>
              <a:ahLst/>
              <a:cxnLst/>
              <a:rect l="l" t="t" r="r" b="b"/>
              <a:pathLst>
                <a:path w="8872" h="7401" extrusionOk="0">
                  <a:moveTo>
                    <a:pt x="3592" y="489"/>
                  </a:moveTo>
                  <a:cubicBezTo>
                    <a:pt x="3631" y="489"/>
                    <a:pt x="3671" y="490"/>
                    <a:pt x="3710" y="491"/>
                  </a:cubicBezTo>
                  <a:cubicBezTo>
                    <a:pt x="5780" y="572"/>
                    <a:pt x="8227" y="2158"/>
                    <a:pt x="8334" y="4040"/>
                  </a:cubicBezTo>
                  <a:cubicBezTo>
                    <a:pt x="8361" y="4900"/>
                    <a:pt x="7850" y="5545"/>
                    <a:pt x="7420" y="5922"/>
                  </a:cubicBezTo>
                  <a:cubicBezTo>
                    <a:pt x="6696" y="6563"/>
                    <a:pt x="5655" y="6902"/>
                    <a:pt x="4650" y="6902"/>
                  </a:cubicBezTo>
                  <a:cubicBezTo>
                    <a:pt x="4348" y="6902"/>
                    <a:pt x="4049" y="6871"/>
                    <a:pt x="3764" y="6809"/>
                  </a:cubicBezTo>
                  <a:cubicBezTo>
                    <a:pt x="2178" y="6486"/>
                    <a:pt x="941" y="5196"/>
                    <a:pt x="672" y="3690"/>
                  </a:cubicBezTo>
                  <a:cubicBezTo>
                    <a:pt x="645" y="3610"/>
                    <a:pt x="645" y="3556"/>
                    <a:pt x="645" y="3502"/>
                  </a:cubicBezTo>
                  <a:cubicBezTo>
                    <a:pt x="538" y="2561"/>
                    <a:pt x="834" y="1701"/>
                    <a:pt x="1425" y="1217"/>
                  </a:cubicBezTo>
                  <a:cubicBezTo>
                    <a:pt x="1989" y="755"/>
                    <a:pt x="2774" y="489"/>
                    <a:pt x="3592" y="489"/>
                  </a:cubicBezTo>
                  <a:close/>
                  <a:moveTo>
                    <a:pt x="3483" y="1"/>
                  </a:moveTo>
                  <a:cubicBezTo>
                    <a:pt x="2556" y="1"/>
                    <a:pt x="1694" y="272"/>
                    <a:pt x="1102" y="814"/>
                  </a:cubicBezTo>
                  <a:cubicBezTo>
                    <a:pt x="350" y="1486"/>
                    <a:pt x="0" y="2454"/>
                    <a:pt x="135" y="3556"/>
                  </a:cubicBezTo>
                  <a:cubicBezTo>
                    <a:pt x="135" y="3637"/>
                    <a:pt x="161" y="3690"/>
                    <a:pt x="161" y="3771"/>
                  </a:cubicBezTo>
                  <a:cubicBezTo>
                    <a:pt x="457" y="5465"/>
                    <a:pt x="1855" y="6890"/>
                    <a:pt x="3629" y="7293"/>
                  </a:cubicBezTo>
                  <a:cubicBezTo>
                    <a:pt x="3952" y="7347"/>
                    <a:pt x="4275" y="7400"/>
                    <a:pt x="4597" y="7400"/>
                  </a:cubicBezTo>
                  <a:cubicBezTo>
                    <a:pt x="5753" y="7400"/>
                    <a:pt x="6909" y="6970"/>
                    <a:pt x="7716" y="6271"/>
                  </a:cubicBezTo>
                  <a:cubicBezTo>
                    <a:pt x="8469" y="5680"/>
                    <a:pt x="8872" y="4846"/>
                    <a:pt x="8791" y="3986"/>
                  </a:cubicBezTo>
                  <a:cubicBezTo>
                    <a:pt x="8657" y="1809"/>
                    <a:pt x="6022" y="61"/>
                    <a:pt x="3737" y="7"/>
                  </a:cubicBezTo>
                  <a:cubicBezTo>
                    <a:pt x="3652" y="3"/>
                    <a:pt x="3567" y="1"/>
                    <a:pt x="34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495;p41">
              <a:extLst>
                <a:ext uri="{FF2B5EF4-FFF2-40B4-BE49-F238E27FC236}">
                  <a16:creationId xmlns="" xmlns:a16="http://schemas.microsoft.com/office/drawing/2014/main" id="{CF9EF3D0-268F-4B6B-ACAE-C4F64571E4D3}"/>
                </a:ext>
              </a:extLst>
            </p:cNvPr>
            <p:cNvSpPr/>
            <p:nvPr/>
          </p:nvSpPr>
          <p:spPr>
            <a:xfrm flipH="1">
              <a:off x="5880626" y="2612777"/>
              <a:ext cx="782274" cy="1086541"/>
            </a:xfrm>
            <a:custGeom>
              <a:avLst/>
              <a:gdLst/>
              <a:ahLst/>
              <a:cxnLst/>
              <a:rect l="l" t="t" r="r" b="b"/>
              <a:pathLst>
                <a:path w="28821" h="40031" extrusionOk="0">
                  <a:moveTo>
                    <a:pt x="25218" y="1"/>
                  </a:moveTo>
                  <a:cubicBezTo>
                    <a:pt x="24653" y="1"/>
                    <a:pt x="24089" y="54"/>
                    <a:pt x="23551" y="108"/>
                  </a:cubicBezTo>
                  <a:cubicBezTo>
                    <a:pt x="21373" y="404"/>
                    <a:pt x="19249" y="1291"/>
                    <a:pt x="17529" y="2662"/>
                  </a:cubicBezTo>
                  <a:cubicBezTo>
                    <a:pt x="14276" y="5324"/>
                    <a:pt x="12555" y="9760"/>
                    <a:pt x="13227" y="13927"/>
                  </a:cubicBezTo>
                  <a:cubicBezTo>
                    <a:pt x="13523" y="15835"/>
                    <a:pt x="14303" y="17717"/>
                    <a:pt x="14276" y="19680"/>
                  </a:cubicBezTo>
                  <a:cubicBezTo>
                    <a:pt x="14249" y="21777"/>
                    <a:pt x="13174" y="23874"/>
                    <a:pt x="11453" y="25110"/>
                  </a:cubicBezTo>
                  <a:cubicBezTo>
                    <a:pt x="9625" y="26454"/>
                    <a:pt x="7286" y="26831"/>
                    <a:pt x="5297" y="27879"/>
                  </a:cubicBezTo>
                  <a:cubicBezTo>
                    <a:pt x="4598" y="28229"/>
                    <a:pt x="3952" y="28713"/>
                    <a:pt x="3388" y="29250"/>
                  </a:cubicBezTo>
                  <a:cubicBezTo>
                    <a:pt x="1694" y="30783"/>
                    <a:pt x="592" y="32880"/>
                    <a:pt x="189" y="35138"/>
                  </a:cubicBezTo>
                  <a:cubicBezTo>
                    <a:pt x="0" y="36267"/>
                    <a:pt x="135" y="37316"/>
                    <a:pt x="162" y="38445"/>
                  </a:cubicBezTo>
                  <a:cubicBezTo>
                    <a:pt x="162" y="38982"/>
                    <a:pt x="269" y="39520"/>
                    <a:pt x="404" y="40031"/>
                  </a:cubicBezTo>
                  <a:cubicBezTo>
                    <a:pt x="13200" y="38633"/>
                    <a:pt x="24357" y="29385"/>
                    <a:pt x="27503" y="16131"/>
                  </a:cubicBezTo>
                  <a:cubicBezTo>
                    <a:pt x="28820" y="10700"/>
                    <a:pt x="28632" y="5216"/>
                    <a:pt x="27153" y="162"/>
                  </a:cubicBezTo>
                  <a:cubicBezTo>
                    <a:pt x="27046" y="162"/>
                    <a:pt x="26938" y="135"/>
                    <a:pt x="26831" y="135"/>
                  </a:cubicBezTo>
                  <a:cubicBezTo>
                    <a:pt x="26293" y="54"/>
                    <a:pt x="25755" y="1"/>
                    <a:pt x="25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496;p41">
              <a:extLst>
                <a:ext uri="{FF2B5EF4-FFF2-40B4-BE49-F238E27FC236}">
                  <a16:creationId xmlns="" xmlns:a16="http://schemas.microsoft.com/office/drawing/2014/main" id="{96379034-B38F-49CA-9F60-263F9E44F50A}"/>
                </a:ext>
              </a:extLst>
            </p:cNvPr>
            <p:cNvSpPr/>
            <p:nvPr/>
          </p:nvSpPr>
          <p:spPr>
            <a:xfrm flipH="1">
              <a:off x="5877721" y="2606073"/>
              <a:ext cx="791014" cy="1099814"/>
            </a:xfrm>
            <a:custGeom>
              <a:avLst/>
              <a:gdLst/>
              <a:ahLst/>
              <a:cxnLst/>
              <a:rect l="l" t="t" r="r" b="b"/>
              <a:pathLst>
                <a:path w="29143" h="40520" extrusionOk="0">
                  <a:moveTo>
                    <a:pt x="25433" y="490"/>
                  </a:moveTo>
                  <a:cubicBezTo>
                    <a:pt x="25970" y="490"/>
                    <a:pt x="26508" y="516"/>
                    <a:pt x="27019" y="570"/>
                  </a:cubicBezTo>
                  <a:cubicBezTo>
                    <a:pt x="27099" y="597"/>
                    <a:pt x="27126" y="597"/>
                    <a:pt x="27153" y="597"/>
                  </a:cubicBezTo>
                  <a:cubicBezTo>
                    <a:pt x="28605" y="5705"/>
                    <a:pt x="28686" y="11109"/>
                    <a:pt x="27449" y="16297"/>
                  </a:cubicBezTo>
                  <a:cubicBezTo>
                    <a:pt x="24438" y="28960"/>
                    <a:pt x="13711" y="38423"/>
                    <a:pt x="780" y="39955"/>
                  </a:cubicBezTo>
                  <a:cubicBezTo>
                    <a:pt x="672" y="39498"/>
                    <a:pt x="592" y="39068"/>
                    <a:pt x="592" y="38638"/>
                  </a:cubicBezTo>
                  <a:cubicBezTo>
                    <a:pt x="592" y="38369"/>
                    <a:pt x="565" y="38073"/>
                    <a:pt x="565" y="37805"/>
                  </a:cubicBezTo>
                  <a:cubicBezTo>
                    <a:pt x="538" y="36998"/>
                    <a:pt x="511" y="36218"/>
                    <a:pt x="646" y="35385"/>
                  </a:cubicBezTo>
                  <a:cubicBezTo>
                    <a:pt x="995" y="33180"/>
                    <a:pt x="2124" y="31137"/>
                    <a:pt x="3737" y="29659"/>
                  </a:cubicBezTo>
                  <a:cubicBezTo>
                    <a:pt x="4302" y="29121"/>
                    <a:pt x="4947" y="28691"/>
                    <a:pt x="5619" y="28314"/>
                  </a:cubicBezTo>
                  <a:cubicBezTo>
                    <a:pt x="6426" y="27884"/>
                    <a:pt x="7313" y="27535"/>
                    <a:pt x="8173" y="27239"/>
                  </a:cubicBezTo>
                  <a:cubicBezTo>
                    <a:pt x="9410" y="26809"/>
                    <a:pt x="10673" y="26325"/>
                    <a:pt x="11802" y="25519"/>
                  </a:cubicBezTo>
                  <a:cubicBezTo>
                    <a:pt x="13550" y="24201"/>
                    <a:pt x="14679" y="22077"/>
                    <a:pt x="14706" y="19873"/>
                  </a:cubicBezTo>
                  <a:cubicBezTo>
                    <a:pt x="14760" y="18636"/>
                    <a:pt x="14437" y="17400"/>
                    <a:pt x="14141" y="16190"/>
                  </a:cubicBezTo>
                  <a:cubicBezTo>
                    <a:pt x="13953" y="15518"/>
                    <a:pt x="13792" y="14819"/>
                    <a:pt x="13684" y="14093"/>
                  </a:cubicBezTo>
                  <a:cubicBezTo>
                    <a:pt x="13039" y="10007"/>
                    <a:pt x="14679" y="5705"/>
                    <a:pt x="17905" y="3070"/>
                  </a:cubicBezTo>
                  <a:cubicBezTo>
                    <a:pt x="19572" y="1780"/>
                    <a:pt x="21615" y="893"/>
                    <a:pt x="23793" y="597"/>
                  </a:cubicBezTo>
                  <a:cubicBezTo>
                    <a:pt x="24330" y="516"/>
                    <a:pt x="24895" y="490"/>
                    <a:pt x="25433" y="490"/>
                  </a:cubicBezTo>
                  <a:close/>
                  <a:moveTo>
                    <a:pt x="25174" y="0"/>
                  </a:moveTo>
                  <a:cubicBezTo>
                    <a:pt x="24686" y="0"/>
                    <a:pt x="24196" y="67"/>
                    <a:pt x="23685" y="113"/>
                  </a:cubicBezTo>
                  <a:cubicBezTo>
                    <a:pt x="21400" y="463"/>
                    <a:pt x="19303" y="1323"/>
                    <a:pt x="17583" y="2748"/>
                  </a:cubicBezTo>
                  <a:cubicBezTo>
                    <a:pt x="14222" y="5463"/>
                    <a:pt x="12501" y="9980"/>
                    <a:pt x="13174" y="14227"/>
                  </a:cubicBezTo>
                  <a:cubicBezTo>
                    <a:pt x="13308" y="14953"/>
                    <a:pt x="13469" y="15652"/>
                    <a:pt x="13657" y="16351"/>
                  </a:cubicBezTo>
                  <a:cubicBezTo>
                    <a:pt x="13953" y="17507"/>
                    <a:pt x="14249" y="18717"/>
                    <a:pt x="14222" y="19927"/>
                  </a:cubicBezTo>
                  <a:cubicBezTo>
                    <a:pt x="14168" y="21943"/>
                    <a:pt x="13147" y="23959"/>
                    <a:pt x="11480" y="25169"/>
                  </a:cubicBezTo>
                  <a:cubicBezTo>
                    <a:pt x="10458" y="25895"/>
                    <a:pt x="9275" y="26325"/>
                    <a:pt x="7985" y="26809"/>
                  </a:cubicBezTo>
                  <a:cubicBezTo>
                    <a:pt x="7125" y="27105"/>
                    <a:pt x="6211" y="27454"/>
                    <a:pt x="5377" y="27884"/>
                  </a:cubicBezTo>
                  <a:cubicBezTo>
                    <a:pt x="4678" y="28234"/>
                    <a:pt x="4006" y="28718"/>
                    <a:pt x="3388" y="29282"/>
                  </a:cubicBezTo>
                  <a:cubicBezTo>
                    <a:pt x="1694" y="30868"/>
                    <a:pt x="538" y="32992"/>
                    <a:pt x="135" y="35304"/>
                  </a:cubicBezTo>
                  <a:cubicBezTo>
                    <a:pt x="0" y="36218"/>
                    <a:pt x="27" y="37052"/>
                    <a:pt x="81" y="37858"/>
                  </a:cubicBezTo>
                  <a:cubicBezTo>
                    <a:pt x="81" y="38127"/>
                    <a:pt x="108" y="38423"/>
                    <a:pt x="108" y="38692"/>
                  </a:cubicBezTo>
                  <a:cubicBezTo>
                    <a:pt x="108" y="39229"/>
                    <a:pt x="215" y="39767"/>
                    <a:pt x="350" y="40305"/>
                  </a:cubicBezTo>
                  <a:cubicBezTo>
                    <a:pt x="377" y="40439"/>
                    <a:pt x="484" y="40520"/>
                    <a:pt x="565" y="40520"/>
                  </a:cubicBezTo>
                  <a:cubicBezTo>
                    <a:pt x="13846" y="39068"/>
                    <a:pt x="24841" y="29390"/>
                    <a:pt x="27906" y="16459"/>
                  </a:cubicBezTo>
                  <a:cubicBezTo>
                    <a:pt x="29143" y="11136"/>
                    <a:pt x="29035" y="5571"/>
                    <a:pt x="27530" y="355"/>
                  </a:cubicBezTo>
                  <a:cubicBezTo>
                    <a:pt x="27503" y="275"/>
                    <a:pt x="27422" y="194"/>
                    <a:pt x="27315" y="194"/>
                  </a:cubicBezTo>
                  <a:lnTo>
                    <a:pt x="27234" y="140"/>
                  </a:lnTo>
                  <a:cubicBezTo>
                    <a:pt x="27180" y="140"/>
                    <a:pt x="27126" y="113"/>
                    <a:pt x="27046" y="113"/>
                  </a:cubicBezTo>
                  <a:cubicBezTo>
                    <a:pt x="26508" y="59"/>
                    <a:pt x="25943" y="6"/>
                    <a:pt x="25406" y="6"/>
                  </a:cubicBezTo>
                  <a:cubicBezTo>
                    <a:pt x="25329" y="2"/>
                    <a:pt x="25251" y="0"/>
                    <a:pt x="251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497;p41">
              <a:extLst>
                <a:ext uri="{FF2B5EF4-FFF2-40B4-BE49-F238E27FC236}">
                  <a16:creationId xmlns="" xmlns:a16="http://schemas.microsoft.com/office/drawing/2014/main" id="{F00A1094-DCB4-4094-A17E-D542CFDB2C27}"/>
                </a:ext>
              </a:extLst>
            </p:cNvPr>
            <p:cNvSpPr/>
            <p:nvPr/>
          </p:nvSpPr>
          <p:spPr>
            <a:xfrm flipH="1">
              <a:off x="6485550" y="2000225"/>
              <a:ext cx="712219" cy="339444"/>
            </a:xfrm>
            <a:custGeom>
              <a:avLst/>
              <a:gdLst/>
              <a:ahLst/>
              <a:cxnLst/>
              <a:rect l="l" t="t" r="r" b="b"/>
              <a:pathLst>
                <a:path w="26240" h="12506" extrusionOk="0">
                  <a:moveTo>
                    <a:pt x="16601" y="0"/>
                  </a:moveTo>
                  <a:cubicBezTo>
                    <a:pt x="10630" y="0"/>
                    <a:pt x="4894" y="1713"/>
                    <a:pt x="0" y="4771"/>
                  </a:cubicBezTo>
                  <a:cubicBezTo>
                    <a:pt x="108" y="4960"/>
                    <a:pt x="189" y="5175"/>
                    <a:pt x="269" y="5390"/>
                  </a:cubicBezTo>
                  <a:cubicBezTo>
                    <a:pt x="1076" y="7460"/>
                    <a:pt x="1425" y="9933"/>
                    <a:pt x="3173" y="11358"/>
                  </a:cubicBezTo>
                  <a:cubicBezTo>
                    <a:pt x="4259" y="12259"/>
                    <a:pt x="5723" y="12505"/>
                    <a:pt x="7171" y="12505"/>
                  </a:cubicBezTo>
                  <a:cubicBezTo>
                    <a:pt x="7407" y="12505"/>
                    <a:pt x="7643" y="12498"/>
                    <a:pt x="7877" y="12487"/>
                  </a:cubicBezTo>
                  <a:cubicBezTo>
                    <a:pt x="9948" y="12406"/>
                    <a:pt x="12313" y="11681"/>
                    <a:pt x="13147" y="9772"/>
                  </a:cubicBezTo>
                  <a:cubicBezTo>
                    <a:pt x="13711" y="8455"/>
                    <a:pt x="13442" y="6922"/>
                    <a:pt x="13980" y="5605"/>
                  </a:cubicBezTo>
                  <a:cubicBezTo>
                    <a:pt x="14034" y="5417"/>
                    <a:pt x="14195" y="5202"/>
                    <a:pt x="14357" y="5067"/>
                  </a:cubicBezTo>
                  <a:cubicBezTo>
                    <a:pt x="14545" y="4906"/>
                    <a:pt x="14787" y="4825"/>
                    <a:pt x="15029" y="4798"/>
                  </a:cubicBezTo>
                  <a:cubicBezTo>
                    <a:pt x="15231" y="4765"/>
                    <a:pt x="15434" y="4749"/>
                    <a:pt x="15635" y="4749"/>
                  </a:cubicBezTo>
                  <a:cubicBezTo>
                    <a:pt x="17039" y="4749"/>
                    <a:pt x="18414" y="5501"/>
                    <a:pt x="19706" y="6089"/>
                  </a:cubicBezTo>
                  <a:cubicBezTo>
                    <a:pt x="20622" y="6513"/>
                    <a:pt x="21687" y="6883"/>
                    <a:pt x="22707" y="6883"/>
                  </a:cubicBezTo>
                  <a:cubicBezTo>
                    <a:pt x="23304" y="6883"/>
                    <a:pt x="23885" y="6756"/>
                    <a:pt x="24411" y="6438"/>
                  </a:cubicBezTo>
                  <a:cubicBezTo>
                    <a:pt x="26051" y="5470"/>
                    <a:pt x="26239" y="3132"/>
                    <a:pt x="25567" y="1303"/>
                  </a:cubicBezTo>
                  <a:cubicBezTo>
                    <a:pt x="25029" y="1142"/>
                    <a:pt x="24492" y="1008"/>
                    <a:pt x="23954" y="873"/>
                  </a:cubicBezTo>
                  <a:cubicBezTo>
                    <a:pt x="21492" y="283"/>
                    <a:pt x="19027" y="0"/>
                    <a:pt x="16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498;p41">
              <a:extLst>
                <a:ext uri="{FF2B5EF4-FFF2-40B4-BE49-F238E27FC236}">
                  <a16:creationId xmlns="" xmlns:a16="http://schemas.microsoft.com/office/drawing/2014/main" id="{602BF7F6-3C63-46D2-82B4-78CDA69470AF}"/>
                </a:ext>
              </a:extLst>
            </p:cNvPr>
            <p:cNvSpPr/>
            <p:nvPr/>
          </p:nvSpPr>
          <p:spPr>
            <a:xfrm flipH="1">
              <a:off x="6478249" y="1991919"/>
              <a:ext cx="727555" cy="354535"/>
            </a:xfrm>
            <a:custGeom>
              <a:avLst/>
              <a:gdLst/>
              <a:ahLst/>
              <a:cxnLst/>
              <a:rect l="l" t="t" r="r" b="b"/>
              <a:pathLst>
                <a:path w="26805" h="13062" extrusionOk="0">
                  <a:moveTo>
                    <a:pt x="16899" y="530"/>
                  </a:moveTo>
                  <a:cubicBezTo>
                    <a:pt x="19329" y="530"/>
                    <a:pt x="21776" y="815"/>
                    <a:pt x="24196" y="1394"/>
                  </a:cubicBezTo>
                  <a:cubicBezTo>
                    <a:pt x="24653" y="1529"/>
                    <a:pt x="25164" y="1663"/>
                    <a:pt x="25675" y="1798"/>
                  </a:cubicBezTo>
                  <a:cubicBezTo>
                    <a:pt x="26240" y="3518"/>
                    <a:pt x="26078" y="5642"/>
                    <a:pt x="24573" y="6556"/>
                  </a:cubicBezTo>
                  <a:cubicBezTo>
                    <a:pt x="24128" y="6812"/>
                    <a:pt x="23618" y="6939"/>
                    <a:pt x="23035" y="6939"/>
                  </a:cubicBezTo>
                  <a:cubicBezTo>
                    <a:pt x="22209" y="6939"/>
                    <a:pt x="21234" y="6684"/>
                    <a:pt x="20083" y="6180"/>
                  </a:cubicBezTo>
                  <a:cubicBezTo>
                    <a:pt x="19949" y="6072"/>
                    <a:pt x="19787" y="6018"/>
                    <a:pt x="19626" y="5938"/>
                  </a:cubicBezTo>
                  <a:cubicBezTo>
                    <a:pt x="18434" y="5400"/>
                    <a:pt x="17180" y="4821"/>
                    <a:pt x="15883" y="4821"/>
                  </a:cubicBezTo>
                  <a:cubicBezTo>
                    <a:pt x="15689" y="4821"/>
                    <a:pt x="15494" y="4834"/>
                    <a:pt x="15298" y="4862"/>
                  </a:cubicBezTo>
                  <a:cubicBezTo>
                    <a:pt x="15083" y="4889"/>
                    <a:pt x="14760" y="4970"/>
                    <a:pt x="14518" y="5185"/>
                  </a:cubicBezTo>
                  <a:cubicBezTo>
                    <a:pt x="14276" y="5346"/>
                    <a:pt x="14142" y="5615"/>
                    <a:pt x="14088" y="5803"/>
                  </a:cubicBezTo>
                  <a:cubicBezTo>
                    <a:pt x="13819" y="6529"/>
                    <a:pt x="13738" y="7228"/>
                    <a:pt x="13685" y="7927"/>
                  </a:cubicBezTo>
                  <a:cubicBezTo>
                    <a:pt x="13577" y="8680"/>
                    <a:pt x="13497" y="9352"/>
                    <a:pt x="13228" y="9970"/>
                  </a:cubicBezTo>
                  <a:cubicBezTo>
                    <a:pt x="12260" y="12094"/>
                    <a:pt x="9383" y="12471"/>
                    <a:pt x="8173" y="12524"/>
                  </a:cubicBezTo>
                  <a:cubicBezTo>
                    <a:pt x="7925" y="12538"/>
                    <a:pt x="7685" y="12544"/>
                    <a:pt x="7453" y="12544"/>
                  </a:cubicBezTo>
                  <a:cubicBezTo>
                    <a:pt x="5800" y="12544"/>
                    <a:pt x="4549" y="12203"/>
                    <a:pt x="3630" y="11449"/>
                  </a:cubicBezTo>
                  <a:cubicBezTo>
                    <a:pt x="2393" y="10481"/>
                    <a:pt x="1883" y="8895"/>
                    <a:pt x="1372" y="7282"/>
                  </a:cubicBezTo>
                  <a:cubicBezTo>
                    <a:pt x="1211" y="6717"/>
                    <a:pt x="995" y="6099"/>
                    <a:pt x="807" y="5561"/>
                  </a:cubicBezTo>
                  <a:cubicBezTo>
                    <a:pt x="780" y="5427"/>
                    <a:pt x="700" y="5266"/>
                    <a:pt x="646" y="5131"/>
                  </a:cubicBezTo>
                  <a:cubicBezTo>
                    <a:pt x="5602" y="2098"/>
                    <a:pt x="11204" y="530"/>
                    <a:pt x="16899" y="530"/>
                  </a:cubicBezTo>
                  <a:close/>
                  <a:moveTo>
                    <a:pt x="16869" y="0"/>
                  </a:moveTo>
                  <a:cubicBezTo>
                    <a:pt x="11016" y="0"/>
                    <a:pt x="5264" y="1634"/>
                    <a:pt x="162" y="4809"/>
                  </a:cubicBezTo>
                  <a:cubicBezTo>
                    <a:pt x="55" y="4862"/>
                    <a:pt x="1" y="5024"/>
                    <a:pt x="55" y="5131"/>
                  </a:cubicBezTo>
                  <a:cubicBezTo>
                    <a:pt x="162" y="5346"/>
                    <a:pt x="270" y="5534"/>
                    <a:pt x="323" y="5750"/>
                  </a:cubicBezTo>
                  <a:cubicBezTo>
                    <a:pt x="538" y="6287"/>
                    <a:pt x="727" y="6852"/>
                    <a:pt x="915" y="7416"/>
                  </a:cubicBezTo>
                  <a:cubicBezTo>
                    <a:pt x="1452" y="9083"/>
                    <a:pt x="1936" y="10750"/>
                    <a:pt x="3334" y="11852"/>
                  </a:cubicBezTo>
                  <a:cubicBezTo>
                    <a:pt x="4329" y="12659"/>
                    <a:pt x="5700" y="13062"/>
                    <a:pt x="7501" y="13062"/>
                  </a:cubicBezTo>
                  <a:cubicBezTo>
                    <a:pt x="7716" y="13062"/>
                    <a:pt x="7958" y="13062"/>
                    <a:pt x="8227" y="12981"/>
                  </a:cubicBezTo>
                  <a:cubicBezTo>
                    <a:pt x="9545" y="12901"/>
                    <a:pt x="12663" y="12497"/>
                    <a:pt x="13738" y="10105"/>
                  </a:cubicBezTo>
                  <a:cubicBezTo>
                    <a:pt x="14061" y="9406"/>
                    <a:pt x="14142" y="8626"/>
                    <a:pt x="14196" y="7900"/>
                  </a:cubicBezTo>
                  <a:cubicBezTo>
                    <a:pt x="14276" y="7228"/>
                    <a:pt x="14330" y="6556"/>
                    <a:pt x="14572" y="5938"/>
                  </a:cubicBezTo>
                  <a:cubicBezTo>
                    <a:pt x="14653" y="5750"/>
                    <a:pt x="14733" y="5615"/>
                    <a:pt x="14841" y="5508"/>
                  </a:cubicBezTo>
                  <a:cubicBezTo>
                    <a:pt x="14948" y="5400"/>
                    <a:pt x="15110" y="5346"/>
                    <a:pt x="15378" y="5319"/>
                  </a:cubicBezTo>
                  <a:cubicBezTo>
                    <a:pt x="15559" y="5290"/>
                    <a:pt x="15741" y="5277"/>
                    <a:pt x="15924" y="5277"/>
                  </a:cubicBezTo>
                  <a:cubicBezTo>
                    <a:pt x="17097" y="5277"/>
                    <a:pt x="18294" y="5829"/>
                    <a:pt x="19411" y="6341"/>
                  </a:cubicBezTo>
                  <a:cubicBezTo>
                    <a:pt x="19545" y="6449"/>
                    <a:pt x="19707" y="6529"/>
                    <a:pt x="19895" y="6583"/>
                  </a:cubicBezTo>
                  <a:cubicBezTo>
                    <a:pt x="21111" y="7122"/>
                    <a:pt x="22150" y="7396"/>
                    <a:pt x="23044" y="7396"/>
                  </a:cubicBezTo>
                  <a:cubicBezTo>
                    <a:pt x="23711" y="7396"/>
                    <a:pt x="24297" y="7243"/>
                    <a:pt x="24815" y="6932"/>
                  </a:cubicBezTo>
                  <a:cubicBezTo>
                    <a:pt x="26616" y="5884"/>
                    <a:pt x="26804" y="3384"/>
                    <a:pt x="26105" y="1475"/>
                  </a:cubicBezTo>
                  <a:cubicBezTo>
                    <a:pt x="26078" y="1367"/>
                    <a:pt x="25998" y="1341"/>
                    <a:pt x="25944" y="1314"/>
                  </a:cubicBezTo>
                  <a:cubicBezTo>
                    <a:pt x="25406" y="1152"/>
                    <a:pt x="24842" y="1018"/>
                    <a:pt x="24304" y="884"/>
                  </a:cubicBezTo>
                  <a:cubicBezTo>
                    <a:pt x="21835" y="292"/>
                    <a:pt x="19343" y="0"/>
                    <a:pt x="168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499;p41">
              <a:extLst>
                <a:ext uri="{FF2B5EF4-FFF2-40B4-BE49-F238E27FC236}">
                  <a16:creationId xmlns="" xmlns:a16="http://schemas.microsoft.com/office/drawing/2014/main" id="{04533E43-0EEE-407B-8F83-753557484BEA}"/>
                </a:ext>
              </a:extLst>
            </p:cNvPr>
            <p:cNvSpPr/>
            <p:nvPr/>
          </p:nvSpPr>
          <p:spPr>
            <a:xfrm flipH="1">
              <a:off x="6841660" y="2346427"/>
              <a:ext cx="842829" cy="1323713"/>
            </a:xfrm>
            <a:custGeom>
              <a:avLst/>
              <a:gdLst/>
              <a:ahLst/>
              <a:cxnLst/>
              <a:rect l="l" t="t" r="r" b="b"/>
              <a:pathLst>
                <a:path w="31052" h="48769" extrusionOk="0">
                  <a:moveTo>
                    <a:pt x="9168" y="1"/>
                  </a:moveTo>
                  <a:cubicBezTo>
                    <a:pt x="6749" y="3281"/>
                    <a:pt x="4921" y="7098"/>
                    <a:pt x="3926" y="11292"/>
                  </a:cubicBezTo>
                  <a:cubicBezTo>
                    <a:pt x="1" y="27665"/>
                    <a:pt x="9706" y="44091"/>
                    <a:pt x="25729" y="48768"/>
                  </a:cubicBezTo>
                  <a:cubicBezTo>
                    <a:pt x="26885" y="48069"/>
                    <a:pt x="27826" y="47236"/>
                    <a:pt x="28632" y="46241"/>
                  </a:cubicBezTo>
                  <a:cubicBezTo>
                    <a:pt x="30165" y="44333"/>
                    <a:pt x="31052" y="41779"/>
                    <a:pt x="30675" y="39252"/>
                  </a:cubicBezTo>
                  <a:cubicBezTo>
                    <a:pt x="30111" y="35353"/>
                    <a:pt x="26643" y="32315"/>
                    <a:pt x="22933" y="31186"/>
                  </a:cubicBezTo>
                  <a:cubicBezTo>
                    <a:pt x="21293" y="30676"/>
                    <a:pt x="19626" y="30514"/>
                    <a:pt x="17959" y="30003"/>
                  </a:cubicBezTo>
                  <a:cubicBezTo>
                    <a:pt x="16319" y="29520"/>
                    <a:pt x="14706" y="28606"/>
                    <a:pt x="13792" y="27100"/>
                  </a:cubicBezTo>
                  <a:cubicBezTo>
                    <a:pt x="12905" y="25595"/>
                    <a:pt x="12986" y="23363"/>
                    <a:pt x="14330" y="22395"/>
                  </a:cubicBezTo>
                  <a:cubicBezTo>
                    <a:pt x="15352" y="21643"/>
                    <a:pt x="16857" y="21723"/>
                    <a:pt x="17664" y="20755"/>
                  </a:cubicBezTo>
                  <a:cubicBezTo>
                    <a:pt x="18282" y="20030"/>
                    <a:pt x="18309" y="18954"/>
                    <a:pt x="17906" y="18094"/>
                  </a:cubicBezTo>
                  <a:cubicBezTo>
                    <a:pt x="17502" y="17207"/>
                    <a:pt x="16696" y="16615"/>
                    <a:pt x="15809" y="16293"/>
                  </a:cubicBezTo>
                  <a:cubicBezTo>
                    <a:pt x="15218" y="16096"/>
                    <a:pt x="14613" y="16044"/>
                    <a:pt x="14002" y="16044"/>
                  </a:cubicBezTo>
                  <a:cubicBezTo>
                    <a:pt x="13309" y="16044"/>
                    <a:pt x="12607" y="16111"/>
                    <a:pt x="11911" y="16111"/>
                  </a:cubicBezTo>
                  <a:cubicBezTo>
                    <a:pt x="11794" y="16111"/>
                    <a:pt x="11677" y="16109"/>
                    <a:pt x="11561" y="16104"/>
                  </a:cubicBezTo>
                  <a:cubicBezTo>
                    <a:pt x="10916" y="16078"/>
                    <a:pt x="10163" y="15889"/>
                    <a:pt x="9948" y="15298"/>
                  </a:cubicBezTo>
                  <a:cubicBezTo>
                    <a:pt x="9733" y="14733"/>
                    <a:pt x="10136" y="14115"/>
                    <a:pt x="10647" y="13873"/>
                  </a:cubicBezTo>
                  <a:cubicBezTo>
                    <a:pt x="11131" y="13658"/>
                    <a:pt x="11749" y="13658"/>
                    <a:pt x="12287" y="13550"/>
                  </a:cubicBezTo>
                  <a:cubicBezTo>
                    <a:pt x="15352" y="13013"/>
                    <a:pt x="17126" y="9276"/>
                    <a:pt x="16266" y="6131"/>
                  </a:cubicBezTo>
                  <a:cubicBezTo>
                    <a:pt x="15378" y="2958"/>
                    <a:pt x="12448" y="673"/>
                    <a:pt x="9356" y="55"/>
                  </a:cubicBezTo>
                  <a:cubicBezTo>
                    <a:pt x="9303" y="55"/>
                    <a:pt x="9222" y="1"/>
                    <a:pt x="9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00;p41">
              <a:extLst>
                <a:ext uri="{FF2B5EF4-FFF2-40B4-BE49-F238E27FC236}">
                  <a16:creationId xmlns="" xmlns:a16="http://schemas.microsoft.com/office/drawing/2014/main" id="{D009BB3E-B1C6-4705-BD75-FB8FFDD5DF81}"/>
                </a:ext>
              </a:extLst>
            </p:cNvPr>
            <p:cNvSpPr/>
            <p:nvPr/>
          </p:nvSpPr>
          <p:spPr>
            <a:xfrm flipH="1">
              <a:off x="6837263" y="2341325"/>
              <a:ext cx="852329" cy="1336117"/>
            </a:xfrm>
            <a:custGeom>
              <a:avLst/>
              <a:gdLst/>
              <a:ahLst/>
              <a:cxnLst/>
              <a:rect l="l" t="t" r="r" b="b"/>
              <a:pathLst>
                <a:path w="31402" h="49226" extrusionOk="0">
                  <a:moveTo>
                    <a:pt x="9544" y="458"/>
                  </a:moveTo>
                  <a:cubicBezTo>
                    <a:pt x="12771" y="1130"/>
                    <a:pt x="15459" y="3496"/>
                    <a:pt x="16265" y="6345"/>
                  </a:cubicBezTo>
                  <a:cubicBezTo>
                    <a:pt x="16696" y="7985"/>
                    <a:pt x="16454" y="9840"/>
                    <a:pt x="15513" y="11319"/>
                  </a:cubicBezTo>
                  <a:cubicBezTo>
                    <a:pt x="14760" y="12502"/>
                    <a:pt x="13685" y="13281"/>
                    <a:pt x="12475" y="13470"/>
                  </a:cubicBezTo>
                  <a:cubicBezTo>
                    <a:pt x="12314" y="13497"/>
                    <a:pt x="12179" y="13497"/>
                    <a:pt x="11991" y="13550"/>
                  </a:cubicBezTo>
                  <a:cubicBezTo>
                    <a:pt x="11615" y="13604"/>
                    <a:pt x="11158" y="13631"/>
                    <a:pt x="10754" y="13846"/>
                  </a:cubicBezTo>
                  <a:cubicBezTo>
                    <a:pt x="10163" y="14142"/>
                    <a:pt x="9679" y="14841"/>
                    <a:pt x="9921" y="15567"/>
                  </a:cubicBezTo>
                  <a:cubicBezTo>
                    <a:pt x="10136" y="16158"/>
                    <a:pt x="10808" y="16534"/>
                    <a:pt x="11749" y="16561"/>
                  </a:cubicBezTo>
                  <a:cubicBezTo>
                    <a:pt x="12179" y="16561"/>
                    <a:pt x="12636" y="16561"/>
                    <a:pt x="13093" y="16534"/>
                  </a:cubicBezTo>
                  <a:cubicBezTo>
                    <a:pt x="13474" y="16504"/>
                    <a:pt x="13843" y="16481"/>
                    <a:pt x="14205" y="16481"/>
                  </a:cubicBezTo>
                  <a:cubicBezTo>
                    <a:pt x="14788" y="16481"/>
                    <a:pt x="15352" y="16540"/>
                    <a:pt x="15916" y="16723"/>
                  </a:cubicBezTo>
                  <a:cubicBezTo>
                    <a:pt x="16776" y="16991"/>
                    <a:pt x="17529" y="17637"/>
                    <a:pt x="17852" y="18389"/>
                  </a:cubicBezTo>
                  <a:cubicBezTo>
                    <a:pt x="18228" y="19196"/>
                    <a:pt x="18147" y="20191"/>
                    <a:pt x="17663" y="20755"/>
                  </a:cubicBezTo>
                  <a:cubicBezTo>
                    <a:pt x="17260" y="21239"/>
                    <a:pt x="16615" y="21481"/>
                    <a:pt x="15943" y="21669"/>
                  </a:cubicBezTo>
                  <a:cubicBezTo>
                    <a:pt x="15405" y="21831"/>
                    <a:pt x="14841" y="22046"/>
                    <a:pt x="14357" y="22368"/>
                  </a:cubicBezTo>
                  <a:cubicBezTo>
                    <a:pt x="12851" y="23497"/>
                    <a:pt x="12824" y="25863"/>
                    <a:pt x="13765" y="27422"/>
                  </a:cubicBezTo>
                  <a:cubicBezTo>
                    <a:pt x="14760" y="29143"/>
                    <a:pt x="16642" y="30003"/>
                    <a:pt x="18067" y="30433"/>
                  </a:cubicBezTo>
                  <a:cubicBezTo>
                    <a:pt x="18927" y="30702"/>
                    <a:pt x="19814" y="30890"/>
                    <a:pt x="20648" y="31052"/>
                  </a:cubicBezTo>
                  <a:cubicBezTo>
                    <a:pt x="21427" y="31213"/>
                    <a:pt x="22261" y="31374"/>
                    <a:pt x="23040" y="31616"/>
                  </a:cubicBezTo>
                  <a:cubicBezTo>
                    <a:pt x="26347" y="32638"/>
                    <a:pt x="29976" y="35461"/>
                    <a:pt x="30595" y="39493"/>
                  </a:cubicBezTo>
                  <a:cubicBezTo>
                    <a:pt x="30917" y="41805"/>
                    <a:pt x="30218" y="44279"/>
                    <a:pt x="28605" y="46268"/>
                  </a:cubicBezTo>
                  <a:cubicBezTo>
                    <a:pt x="27906" y="47155"/>
                    <a:pt x="26992" y="47962"/>
                    <a:pt x="25944" y="48661"/>
                  </a:cubicBezTo>
                  <a:cubicBezTo>
                    <a:pt x="10028" y="43956"/>
                    <a:pt x="592" y="27691"/>
                    <a:pt x="4437" y="11534"/>
                  </a:cubicBezTo>
                  <a:cubicBezTo>
                    <a:pt x="5431" y="7501"/>
                    <a:pt x="7125" y="3791"/>
                    <a:pt x="9544" y="458"/>
                  </a:cubicBezTo>
                  <a:close/>
                  <a:moveTo>
                    <a:pt x="9464" y="1"/>
                  </a:moveTo>
                  <a:cubicBezTo>
                    <a:pt x="9383" y="1"/>
                    <a:pt x="9276" y="28"/>
                    <a:pt x="9222" y="81"/>
                  </a:cubicBezTo>
                  <a:cubicBezTo>
                    <a:pt x="6695" y="3496"/>
                    <a:pt x="4947" y="7313"/>
                    <a:pt x="3953" y="11453"/>
                  </a:cubicBezTo>
                  <a:cubicBezTo>
                    <a:pt x="1" y="27879"/>
                    <a:pt x="9652" y="44494"/>
                    <a:pt x="25917" y="49198"/>
                  </a:cubicBezTo>
                  <a:lnTo>
                    <a:pt x="25997" y="49198"/>
                  </a:lnTo>
                  <a:cubicBezTo>
                    <a:pt x="26051" y="49198"/>
                    <a:pt x="26078" y="49198"/>
                    <a:pt x="26078" y="49225"/>
                  </a:cubicBezTo>
                  <a:cubicBezTo>
                    <a:pt x="27234" y="48473"/>
                    <a:pt x="28175" y="47612"/>
                    <a:pt x="28928" y="46671"/>
                  </a:cubicBezTo>
                  <a:cubicBezTo>
                    <a:pt x="30622" y="44548"/>
                    <a:pt x="31401" y="41940"/>
                    <a:pt x="31025" y="39466"/>
                  </a:cubicBezTo>
                  <a:cubicBezTo>
                    <a:pt x="30380" y="35219"/>
                    <a:pt x="26616" y="32262"/>
                    <a:pt x="23121" y="31213"/>
                  </a:cubicBezTo>
                  <a:cubicBezTo>
                    <a:pt x="22314" y="30971"/>
                    <a:pt x="21481" y="30810"/>
                    <a:pt x="20674" y="30649"/>
                  </a:cubicBezTo>
                  <a:cubicBezTo>
                    <a:pt x="19841" y="30460"/>
                    <a:pt x="18981" y="30299"/>
                    <a:pt x="18147" y="30030"/>
                  </a:cubicBezTo>
                  <a:cubicBezTo>
                    <a:pt x="16830" y="29627"/>
                    <a:pt x="15056" y="28794"/>
                    <a:pt x="14115" y="27207"/>
                  </a:cubicBezTo>
                  <a:cubicBezTo>
                    <a:pt x="13308" y="25863"/>
                    <a:pt x="13308" y="23793"/>
                    <a:pt x="14599" y="22852"/>
                  </a:cubicBezTo>
                  <a:cubicBezTo>
                    <a:pt x="15029" y="22530"/>
                    <a:pt x="15486" y="22368"/>
                    <a:pt x="16024" y="22207"/>
                  </a:cubicBezTo>
                  <a:cubicBezTo>
                    <a:pt x="16749" y="21965"/>
                    <a:pt x="17475" y="21723"/>
                    <a:pt x="17986" y="21132"/>
                  </a:cubicBezTo>
                  <a:cubicBezTo>
                    <a:pt x="18578" y="20379"/>
                    <a:pt x="18712" y="19169"/>
                    <a:pt x="18255" y="18201"/>
                  </a:cubicBezTo>
                  <a:cubicBezTo>
                    <a:pt x="17825" y="17341"/>
                    <a:pt x="17018" y="16615"/>
                    <a:pt x="15997" y="16292"/>
                  </a:cubicBezTo>
                  <a:cubicBezTo>
                    <a:pt x="15389" y="16073"/>
                    <a:pt x="14749" y="16023"/>
                    <a:pt x="14117" y="16023"/>
                  </a:cubicBezTo>
                  <a:cubicBezTo>
                    <a:pt x="13743" y="16023"/>
                    <a:pt x="13372" y="16041"/>
                    <a:pt x="13013" y="16051"/>
                  </a:cubicBezTo>
                  <a:cubicBezTo>
                    <a:pt x="12582" y="16077"/>
                    <a:pt x="12125" y="16077"/>
                    <a:pt x="11695" y="16077"/>
                  </a:cubicBezTo>
                  <a:cubicBezTo>
                    <a:pt x="11319" y="16077"/>
                    <a:pt x="10512" y="16024"/>
                    <a:pt x="10324" y="15459"/>
                  </a:cubicBezTo>
                  <a:cubicBezTo>
                    <a:pt x="10190" y="15002"/>
                    <a:pt x="10512" y="14545"/>
                    <a:pt x="10916" y="14330"/>
                  </a:cubicBezTo>
                  <a:cubicBezTo>
                    <a:pt x="11265" y="14196"/>
                    <a:pt x="11641" y="14142"/>
                    <a:pt x="12045" y="14115"/>
                  </a:cubicBezTo>
                  <a:cubicBezTo>
                    <a:pt x="12206" y="14061"/>
                    <a:pt x="12367" y="14061"/>
                    <a:pt x="12529" y="14034"/>
                  </a:cubicBezTo>
                  <a:cubicBezTo>
                    <a:pt x="13873" y="13792"/>
                    <a:pt x="15083" y="12959"/>
                    <a:pt x="15889" y="11642"/>
                  </a:cubicBezTo>
                  <a:cubicBezTo>
                    <a:pt x="16884" y="10082"/>
                    <a:pt x="17180" y="8066"/>
                    <a:pt x="16696" y="6265"/>
                  </a:cubicBezTo>
                  <a:cubicBezTo>
                    <a:pt x="15862" y="3227"/>
                    <a:pt x="13013" y="700"/>
                    <a:pt x="9625" y="28"/>
                  </a:cubicBezTo>
                  <a:cubicBezTo>
                    <a:pt x="9571" y="1"/>
                    <a:pt x="9544" y="1"/>
                    <a:pt x="95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01;p41">
              <a:extLst>
                <a:ext uri="{FF2B5EF4-FFF2-40B4-BE49-F238E27FC236}">
                  <a16:creationId xmlns="" xmlns:a16="http://schemas.microsoft.com/office/drawing/2014/main" id="{40A86B58-A7FA-41BD-B79B-AE0DA2B19A33}"/>
                </a:ext>
              </a:extLst>
            </p:cNvPr>
            <p:cNvSpPr/>
            <p:nvPr/>
          </p:nvSpPr>
          <p:spPr>
            <a:xfrm flipH="1">
              <a:off x="5665386" y="3581085"/>
              <a:ext cx="164212" cy="270746"/>
            </a:xfrm>
            <a:custGeom>
              <a:avLst/>
              <a:gdLst/>
              <a:ahLst/>
              <a:cxnLst/>
              <a:rect l="l" t="t" r="r" b="b"/>
              <a:pathLst>
                <a:path w="6050" h="9975" extrusionOk="0">
                  <a:moveTo>
                    <a:pt x="3039" y="1"/>
                  </a:moveTo>
                  <a:cubicBezTo>
                    <a:pt x="3039" y="1"/>
                    <a:pt x="1" y="5270"/>
                    <a:pt x="1" y="6937"/>
                  </a:cubicBezTo>
                  <a:cubicBezTo>
                    <a:pt x="1" y="8630"/>
                    <a:pt x="1345" y="9975"/>
                    <a:pt x="3039" y="9975"/>
                  </a:cubicBezTo>
                  <a:cubicBezTo>
                    <a:pt x="4706" y="9975"/>
                    <a:pt x="6050" y="8630"/>
                    <a:pt x="6050" y="6937"/>
                  </a:cubicBezTo>
                  <a:cubicBezTo>
                    <a:pt x="6050" y="5270"/>
                    <a:pt x="3039" y="1"/>
                    <a:pt x="3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02;p41">
              <a:extLst>
                <a:ext uri="{FF2B5EF4-FFF2-40B4-BE49-F238E27FC236}">
                  <a16:creationId xmlns="" xmlns:a16="http://schemas.microsoft.com/office/drawing/2014/main" id="{BDD33D02-D6B5-4D4A-8A6E-1750907A18EA}"/>
                </a:ext>
              </a:extLst>
            </p:cNvPr>
            <p:cNvSpPr/>
            <p:nvPr/>
          </p:nvSpPr>
          <p:spPr>
            <a:xfrm flipH="1">
              <a:off x="5658817" y="3572698"/>
              <a:ext cx="178788" cy="285702"/>
            </a:xfrm>
            <a:custGeom>
              <a:avLst/>
              <a:gdLst/>
              <a:ahLst/>
              <a:cxnLst/>
              <a:rect l="l" t="t" r="r" b="b"/>
              <a:pathLst>
                <a:path w="6587" h="10526" extrusionOk="0">
                  <a:moveTo>
                    <a:pt x="3280" y="794"/>
                  </a:moveTo>
                  <a:cubicBezTo>
                    <a:pt x="4006" y="2057"/>
                    <a:pt x="6076" y="5901"/>
                    <a:pt x="6076" y="7246"/>
                  </a:cubicBezTo>
                  <a:cubicBezTo>
                    <a:pt x="6076" y="8805"/>
                    <a:pt x="4839" y="10042"/>
                    <a:pt x="3280" y="10042"/>
                  </a:cubicBezTo>
                  <a:cubicBezTo>
                    <a:pt x="1748" y="10042"/>
                    <a:pt x="511" y="8805"/>
                    <a:pt x="511" y="7246"/>
                  </a:cubicBezTo>
                  <a:cubicBezTo>
                    <a:pt x="511" y="5901"/>
                    <a:pt x="2581" y="2030"/>
                    <a:pt x="3280" y="794"/>
                  </a:cubicBezTo>
                  <a:close/>
                  <a:moveTo>
                    <a:pt x="3270" y="0"/>
                  </a:moveTo>
                  <a:cubicBezTo>
                    <a:pt x="3186" y="0"/>
                    <a:pt x="3105" y="41"/>
                    <a:pt x="3065" y="121"/>
                  </a:cubicBezTo>
                  <a:cubicBezTo>
                    <a:pt x="2931" y="363"/>
                    <a:pt x="0" y="5498"/>
                    <a:pt x="0" y="7219"/>
                  </a:cubicBezTo>
                  <a:cubicBezTo>
                    <a:pt x="0" y="9047"/>
                    <a:pt x="1479" y="10526"/>
                    <a:pt x="3280" y="10526"/>
                  </a:cubicBezTo>
                  <a:cubicBezTo>
                    <a:pt x="5108" y="10526"/>
                    <a:pt x="6587" y="9074"/>
                    <a:pt x="6560" y="7219"/>
                  </a:cubicBezTo>
                  <a:cubicBezTo>
                    <a:pt x="6560" y="5498"/>
                    <a:pt x="3630" y="337"/>
                    <a:pt x="3495" y="121"/>
                  </a:cubicBezTo>
                  <a:cubicBezTo>
                    <a:pt x="3441" y="41"/>
                    <a:pt x="3354" y="0"/>
                    <a:pt x="32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03;p41">
              <a:extLst>
                <a:ext uri="{FF2B5EF4-FFF2-40B4-BE49-F238E27FC236}">
                  <a16:creationId xmlns="" xmlns:a16="http://schemas.microsoft.com/office/drawing/2014/main" id="{93C74F33-C061-40AA-9205-2B218839A8FE}"/>
                </a:ext>
              </a:extLst>
            </p:cNvPr>
            <p:cNvSpPr/>
            <p:nvPr/>
          </p:nvSpPr>
          <p:spPr>
            <a:xfrm flipH="1">
              <a:off x="5814968" y="4229058"/>
              <a:ext cx="56945" cy="94157"/>
            </a:xfrm>
            <a:custGeom>
              <a:avLst/>
              <a:gdLst/>
              <a:ahLst/>
              <a:cxnLst/>
              <a:rect l="l" t="t" r="r" b="b"/>
              <a:pathLst>
                <a:path w="2098" h="3469" extrusionOk="0">
                  <a:moveTo>
                    <a:pt x="1049" y="1"/>
                  </a:moveTo>
                  <a:cubicBezTo>
                    <a:pt x="1049" y="1"/>
                    <a:pt x="1" y="1856"/>
                    <a:pt x="1" y="2420"/>
                  </a:cubicBezTo>
                  <a:cubicBezTo>
                    <a:pt x="1" y="3012"/>
                    <a:pt x="485" y="3469"/>
                    <a:pt x="1049" y="3469"/>
                  </a:cubicBezTo>
                  <a:cubicBezTo>
                    <a:pt x="1641" y="3469"/>
                    <a:pt x="2098" y="3012"/>
                    <a:pt x="2098" y="2420"/>
                  </a:cubicBezTo>
                  <a:cubicBezTo>
                    <a:pt x="2098" y="1856"/>
                    <a:pt x="1049" y="1"/>
                    <a:pt x="1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04;p41">
              <a:extLst>
                <a:ext uri="{FF2B5EF4-FFF2-40B4-BE49-F238E27FC236}">
                  <a16:creationId xmlns="" xmlns:a16="http://schemas.microsoft.com/office/drawing/2014/main" id="{6C547FD3-5B6B-46C3-9A37-75A196E140D8}"/>
                </a:ext>
              </a:extLst>
            </p:cNvPr>
            <p:cNvSpPr/>
            <p:nvPr/>
          </p:nvSpPr>
          <p:spPr>
            <a:xfrm flipH="1">
              <a:off x="5807666" y="4223223"/>
              <a:ext cx="70815" cy="107294"/>
            </a:xfrm>
            <a:custGeom>
              <a:avLst/>
              <a:gdLst/>
              <a:ahLst/>
              <a:cxnLst/>
              <a:rect l="l" t="t" r="r" b="b"/>
              <a:pathLst>
                <a:path w="2609" h="3953" extrusionOk="0">
                  <a:moveTo>
                    <a:pt x="1291" y="753"/>
                  </a:moveTo>
                  <a:cubicBezTo>
                    <a:pt x="1668" y="1425"/>
                    <a:pt x="2071" y="2339"/>
                    <a:pt x="2098" y="2635"/>
                  </a:cubicBezTo>
                  <a:cubicBezTo>
                    <a:pt x="2098" y="3092"/>
                    <a:pt x="1748" y="3442"/>
                    <a:pt x="1291" y="3442"/>
                  </a:cubicBezTo>
                  <a:cubicBezTo>
                    <a:pt x="861" y="3442"/>
                    <a:pt x="485" y="3092"/>
                    <a:pt x="485" y="2635"/>
                  </a:cubicBezTo>
                  <a:cubicBezTo>
                    <a:pt x="485" y="2339"/>
                    <a:pt x="942" y="1425"/>
                    <a:pt x="1291" y="753"/>
                  </a:cubicBezTo>
                  <a:close/>
                  <a:moveTo>
                    <a:pt x="1291" y="1"/>
                  </a:moveTo>
                  <a:cubicBezTo>
                    <a:pt x="1211" y="1"/>
                    <a:pt x="1103" y="54"/>
                    <a:pt x="1076" y="135"/>
                  </a:cubicBezTo>
                  <a:cubicBezTo>
                    <a:pt x="888" y="431"/>
                    <a:pt x="1" y="2044"/>
                    <a:pt x="1" y="2635"/>
                  </a:cubicBezTo>
                  <a:cubicBezTo>
                    <a:pt x="1" y="3388"/>
                    <a:pt x="592" y="3952"/>
                    <a:pt x="1291" y="3952"/>
                  </a:cubicBezTo>
                  <a:cubicBezTo>
                    <a:pt x="2017" y="3952"/>
                    <a:pt x="2582" y="3361"/>
                    <a:pt x="2608" y="2635"/>
                  </a:cubicBezTo>
                  <a:cubicBezTo>
                    <a:pt x="2608" y="2044"/>
                    <a:pt x="1694" y="431"/>
                    <a:pt x="1533" y="135"/>
                  </a:cubicBezTo>
                  <a:cubicBezTo>
                    <a:pt x="1479" y="27"/>
                    <a:pt x="1399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05;p41">
              <a:extLst>
                <a:ext uri="{FF2B5EF4-FFF2-40B4-BE49-F238E27FC236}">
                  <a16:creationId xmlns="" xmlns:a16="http://schemas.microsoft.com/office/drawing/2014/main" id="{98634D56-8344-4325-A119-3A2A05860EDE}"/>
                </a:ext>
              </a:extLst>
            </p:cNvPr>
            <p:cNvSpPr/>
            <p:nvPr/>
          </p:nvSpPr>
          <p:spPr>
            <a:xfrm flipH="1">
              <a:off x="6151345" y="4462565"/>
              <a:ext cx="113130" cy="187555"/>
            </a:xfrm>
            <a:custGeom>
              <a:avLst/>
              <a:gdLst/>
              <a:ahLst/>
              <a:cxnLst/>
              <a:rect l="l" t="t" r="r" b="b"/>
              <a:pathLst>
                <a:path w="4168" h="6910" extrusionOk="0">
                  <a:moveTo>
                    <a:pt x="2070" y="0"/>
                  </a:moveTo>
                  <a:cubicBezTo>
                    <a:pt x="2070" y="0"/>
                    <a:pt x="0" y="3684"/>
                    <a:pt x="0" y="4813"/>
                  </a:cubicBezTo>
                  <a:cubicBezTo>
                    <a:pt x="0" y="5942"/>
                    <a:pt x="941" y="6910"/>
                    <a:pt x="2070" y="6910"/>
                  </a:cubicBezTo>
                  <a:cubicBezTo>
                    <a:pt x="3226" y="6910"/>
                    <a:pt x="4167" y="5942"/>
                    <a:pt x="4167" y="4813"/>
                  </a:cubicBezTo>
                  <a:cubicBezTo>
                    <a:pt x="4167" y="3684"/>
                    <a:pt x="2070" y="0"/>
                    <a:pt x="20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06;p41">
              <a:extLst>
                <a:ext uri="{FF2B5EF4-FFF2-40B4-BE49-F238E27FC236}">
                  <a16:creationId xmlns="" xmlns:a16="http://schemas.microsoft.com/office/drawing/2014/main" id="{C92F135C-B486-4690-84D1-946B18BA0A84}"/>
                </a:ext>
              </a:extLst>
            </p:cNvPr>
            <p:cNvSpPr/>
            <p:nvPr/>
          </p:nvSpPr>
          <p:spPr>
            <a:xfrm flipH="1">
              <a:off x="6144776" y="4455644"/>
              <a:ext cx="127000" cy="201777"/>
            </a:xfrm>
            <a:custGeom>
              <a:avLst/>
              <a:gdLst/>
              <a:ahLst/>
              <a:cxnLst/>
              <a:rect l="l" t="t" r="r" b="b"/>
              <a:pathLst>
                <a:path w="4679" h="7434" extrusionOk="0">
                  <a:moveTo>
                    <a:pt x="2339" y="766"/>
                  </a:moveTo>
                  <a:cubicBezTo>
                    <a:pt x="2984" y="1976"/>
                    <a:pt x="4167" y="4261"/>
                    <a:pt x="4194" y="5068"/>
                  </a:cubicBezTo>
                  <a:cubicBezTo>
                    <a:pt x="4194" y="6089"/>
                    <a:pt x="3361" y="6923"/>
                    <a:pt x="2339" y="6923"/>
                  </a:cubicBezTo>
                  <a:cubicBezTo>
                    <a:pt x="1344" y="6923"/>
                    <a:pt x="511" y="6089"/>
                    <a:pt x="511" y="5068"/>
                  </a:cubicBezTo>
                  <a:cubicBezTo>
                    <a:pt x="511" y="4261"/>
                    <a:pt x="1667" y="1976"/>
                    <a:pt x="2339" y="766"/>
                  </a:cubicBezTo>
                  <a:close/>
                  <a:moveTo>
                    <a:pt x="2329" y="0"/>
                  </a:moveTo>
                  <a:cubicBezTo>
                    <a:pt x="2245" y="0"/>
                    <a:pt x="2164" y="40"/>
                    <a:pt x="2124" y="121"/>
                  </a:cubicBezTo>
                  <a:cubicBezTo>
                    <a:pt x="1909" y="497"/>
                    <a:pt x="0" y="3885"/>
                    <a:pt x="0" y="5068"/>
                  </a:cubicBezTo>
                  <a:cubicBezTo>
                    <a:pt x="0" y="6385"/>
                    <a:pt x="1049" y="7433"/>
                    <a:pt x="2339" y="7433"/>
                  </a:cubicBezTo>
                  <a:cubicBezTo>
                    <a:pt x="3630" y="7433"/>
                    <a:pt x="4678" y="6385"/>
                    <a:pt x="4678" y="5068"/>
                  </a:cubicBezTo>
                  <a:cubicBezTo>
                    <a:pt x="4678" y="3858"/>
                    <a:pt x="2742" y="497"/>
                    <a:pt x="2554" y="121"/>
                  </a:cubicBezTo>
                  <a:cubicBezTo>
                    <a:pt x="2500" y="40"/>
                    <a:pt x="2413" y="0"/>
                    <a:pt x="23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07;p41">
              <a:extLst>
                <a:ext uri="{FF2B5EF4-FFF2-40B4-BE49-F238E27FC236}">
                  <a16:creationId xmlns="" xmlns:a16="http://schemas.microsoft.com/office/drawing/2014/main" id="{C8F587BB-9F32-490F-9D63-B00CC41A3E06}"/>
                </a:ext>
              </a:extLst>
            </p:cNvPr>
            <p:cNvSpPr/>
            <p:nvPr/>
          </p:nvSpPr>
          <p:spPr>
            <a:xfrm flipH="1">
              <a:off x="5355255" y="2454482"/>
              <a:ext cx="240103" cy="205903"/>
            </a:xfrm>
            <a:custGeom>
              <a:avLst/>
              <a:gdLst/>
              <a:ahLst/>
              <a:cxnLst/>
              <a:rect l="l" t="t" r="r" b="b"/>
              <a:pathLst>
                <a:path w="8846" h="7586" extrusionOk="0">
                  <a:moveTo>
                    <a:pt x="5181" y="1"/>
                  </a:moveTo>
                  <a:cubicBezTo>
                    <a:pt x="3557" y="1"/>
                    <a:pt x="2116" y="1141"/>
                    <a:pt x="1829" y="2795"/>
                  </a:cubicBezTo>
                  <a:cubicBezTo>
                    <a:pt x="1748" y="3198"/>
                    <a:pt x="1748" y="3547"/>
                    <a:pt x="1829" y="3924"/>
                  </a:cubicBezTo>
                  <a:cubicBezTo>
                    <a:pt x="1022" y="4031"/>
                    <a:pt x="377" y="4596"/>
                    <a:pt x="216" y="5402"/>
                  </a:cubicBezTo>
                  <a:cubicBezTo>
                    <a:pt x="1" y="6424"/>
                    <a:pt x="673" y="7365"/>
                    <a:pt x="1694" y="7553"/>
                  </a:cubicBezTo>
                  <a:cubicBezTo>
                    <a:pt x="1807" y="7575"/>
                    <a:pt x="1919" y="7585"/>
                    <a:pt x="2030" y="7585"/>
                  </a:cubicBezTo>
                  <a:cubicBezTo>
                    <a:pt x="2744" y="7585"/>
                    <a:pt x="3408" y="7152"/>
                    <a:pt x="3711" y="6478"/>
                  </a:cubicBezTo>
                  <a:cubicBezTo>
                    <a:pt x="3980" y="6612"/>
                    <a:pt x="4248" y="6693"/>
                    <a:pt x="4544" y="6747"/>
                  </a:cubicBezTo>
                  <a:cubicBezTo>
                    <a:pt x="4759" y="6787"/>
                    <a:pt x="4973" y="6807"/>
                    <a:pt x="5184" y="6807"/>
                  </a:cubicBezTo>
                  <a:cubicBezTo>
                    <a:pt x="6792" y="6807"/>
                    <a:pt x="8214" y="5671"/>
                    <a:pt x="8523" y="4031"/>
                  </a:cubicBezTo>
                  <a:cubicBezTo>
                    <a:pt x="8846" y="2176"/>
                    <a:pt x="7636" y="402"/>
                    <a:pt x="5781" y="53"/>
                  </a:cubicBezTo>
                  <a:cubicBezTo>
                    <a:pt x="5579" y="18"/>
                    <a:pt x="5379" y="1"/>
                    <a:pt x="5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08;p41">
              <a:extLst>
                <a:ext uri="{FF2B5EF4-FFF2-40B4-BE49-F238E27FC236}">
                  <a16:creationId xmlns="" xmlns:a16="http://schemas.microsoft.com/office/drawing/2014/main" id="{DC4349D3-F855-43D1-BCC3-AE78DF4B1080}"/>
                </a:ext>
              </a:extLst>
            </p:cNvPr>
            <p:cNvSpPr/>
            <p:nvPr/>
          </p:nvSpPr>
          <p:spPr>
            <a:xfrm flipH="1">
              <a:off x="5355988" y="2450003"/>
              <a:ext cx="243740" cy="213883"/>
            </a:xfrm>
            <a:custGeom>
              <a:avLst/>
              <a:gdLst/>
              <a:ahLst/>
              <a:cxnLst/>
              <a:rect l="l" t="t" r="r" b="b"/>
              <a:pathLst>
                <a:path w="8980" h="7880" extrusionOk="0">
                  <a:moveTo>
                    <a:pt x="5257" y="338"/>
                  </a:moveTo>
                  <a:cubicBezTo>
                    <a:pt x="5466" y="338"/>
                    <a:pt x="5677" y="360"/>
                    <a:pt x="5888" y="406"/>
                  </a:cubicBezTo>
                  <a:cubicBezTo>
                    <a:pt x="6721" y="540"/>
                    <a:pt x="7447" y="1024"/>
                    <a:pt x="7958" y="1750"/>
                  </a:cubicBezTo>
                  <a:cubicBezTo>
                    <a:pt x="8442" y="2449"/>
                    <a:pt x="8630" y="3309"/>
                    <a:pt x="8469" y="4170"/>
                  </a:cubicBezTo>
                  <a:cubicBezTo>
                    <a:pt x="8334" y="5003"/>
                    <a:pt x="7824" y="5729"/>
                    <a:pt x="7125" y="6240"/>
                  </a:cubicBezTo>
                  <a:cubicBezTo>
                    <a:pt x="6582" y="6595"/>
                    <a:pt x="5925" y="6804"/>
                    <a:pt x="5268" y="6804"/>
                  </a:cubicBezTo>
                  <a:cubicBezTo>
                    <a:pt x="5080" y="6804"/>
                    <a:pt x="4891" y="6786"/>
                    <a:pt x="4705" y="6750"/>
                  </a:cubicBezTo>
                  <a:cubicBezTo>
                    <a:pt x="4463" y="6670"/>
                    <a:pt x="4194" y="6616"/>
                    <a:pt x="3925" y="6482"/>
                  </a:cubicBezTo>
                  <a:lnTo>
                    <a:pt x="3791" y="6482"/>
                  </a:lnTo>
                  <a:lnTo>
                    <a:pt x="3684" y="6562"/>
                  </a:lnTo>
                  <a:cubicBezTo>
                    <a:pt x="3426" y="7195"/>
                    <a:pt x="2841" y="7583"/>
                    <a:pt x="2179" y="7583"/>
                  </a:cubicBezTo>
                  <a:cubicBezTo>
                    <a:pt x="2081" y="7583"/>
                    <a:pt x="1982" y="7574"/>
                    <a:pt x="1882" y="7557"/>
                  </a:cubicBezTo>
                  <a:cubicBezTo>
                    <a:pt x="1452" y="7449"/>
                    <a:pt x="1049" y="7207"/>
                    <a:pt x="807" y="6858"/>
                  </a:cubicBezTo>
                  <a:cubicBezTo>
                    <a:pt x="538" y="6482"/>
                    <a:pt x="484" y="6051"/>
                    <a:pt x="538" y="5594"/>
                  </a:cubicBezTo>
                  <a:cubicBezTo>
                    <a:pt x="673" y="4895"/>
                    <a:pt x="1237" y="4358"/>
                    <a:pt x="1990" y="4304"/>
                  </a:cubicBezTo>
                  <a:cubicBezTo>
                    <a:pt x="2017" y="4304"/>
                    <a:pt x="2044" y="4250"/>
                    <a:pt x="2070" y="4223"/>
                  </a:cubicBezTo>
                  <a:cubicBezTo>
                    <a:pt x="2124" y="4196"/>
                    <a:pt x="2124" y="4116"/>
                    <a:pt x="2124" y="4089"/>
                  </a:cubicBezTo>
                  <a:cubicBezTo>
                    <a:pt x="2044" y="3712"/>
                    <a:pt x="2044" y="3336"/>
                    <a:pt x="2124" y="2987"/>
                  </a:cubicBezTo>
                  <a:cubicBezTo>
                    <a:pt x="2259" y="2153"/>
                    <a:pt x="2743" y="1400"/>
                    <a:pt x="3468" y="890"/>
                  </a:cubicBezTo>
                  <a:cubicBezTo>
                    <a:pt x="3996" y="545"/>
                    <a:pt x="4615" y="338"/>
                    <a:pt x="5257" y="338"/>
                  </a:cubicBezTo>
                  <a:close/>
                  <a:moveTo>
                    <a:pt x="5289" y="0"/>
                  </a:moveTo>
                  <a:cubicBezTo>
                    <a:pt x="4564" y="0"/>
                    <a:pt x="3853" y="207"/>
                    <a:pt x="3253" y="621"/>
                  </a:cubicBezTo>
                  <a:cubicBezTo>
                    <a:pt x="2501" y="1159"/>
                    <a:pt x="1963" y="1965"/>
                    <a:pt x="1775" y="2906"/>
                  </a:cubicBezTo>
                  <a:cubicBezTo>
                    <a:pt x="1721" y="3255"/>
                    <a:pt x="1721" y="3578"/>
                    <a:pt x="1748" y="3954"/>
                  </a:cubicBezTo>
                  <a:cubicBezTo>
                    <a:pt x="941" y="4116"/>
                    <a:pt x="323" y="4734"/>
                    <a:pt x="216" y="5541"/>
                  </a:cubicBezTo>
                  <a:cubicBezTo>
                    <a:pt x="0" y="6616"/>
                    <a:pt x="753" y="7664"/>
                    <a:pt x="1829" y="7853"/>
                  </a:cubicBezTo>
                  <a:cubicBezTo>
                    <a:pt x="1963" y="7880"/>
                    <a:pt x="2044" y="7880"/>
                    <a:pt x="2178" y="7880"/>
                  </a:cubicBezTo>
                  <a:cubicBezTo>
                    <a:pt x="2931" y="7880"/>
                    <a:pt x="3576" y="7530"/>
                    <a:pt x="3925" y="6885"/>
                  </a:cubicBezTo>
                  <a:cubicBezTo>
                    <a:pt x="4167" y="6992"/>
                    <a:pt x="4409" y="7046"/>
                    <a:pt x="4651" y="7073"/>
                  </a:cubicBezTo>
                  <a:cubicBezTo>
                    <a:pt x="4876" y="7118"/>
                    <a:pt x="5103" y="7140"/>
                    <a:pt x="5328" y="7140"/>
                  </a:cubicBezTo>
                  <a:cubicBezTo>
                    <a:pt x="6044" y="7140"/>
                    <a:pt x="6746" y="6918"/>
                    <a:pt x="7340" y="6508"/>
                  </a:cubicBezTo>
                  <a:cubicBezTo>
                    <a:pt x="8093" y="5971"/>
                    <a:pt x="8630" y="5164"/>
                    <a:pt x="8818" y="4223"/>
                  </a:cubicBezTo>
                  <a:cubicBezTo>
                    <a:pt x="8980" y="3282"/>
                    <a:pt x="8765" y="2315"/>
                    <a:pt x="8227" y="1535"/>
                  </a:cubicBezTo>
                  <a:cubicBezTo>
                    <a:pt x="7689" y="755"/>
                    <a:pt x="6883" y="218"/>
                    <a:pt x="5942" y="56"/>
                  </a:cubicBezTo>
                  <a:cubicBezTo>
                    <a:pt x="5725" y="19"/>
                    <a:pt x="5506" y="0"/>
                    <a:pt x="528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09;p41">
              <a:extLst>
                <a:ext uri="{FF2B5EF4-FFF2-40B4-BE49-F238E27FC236}">
                  <a16:creationId xmlns="" xmlns:a16="http://schemas.microsoft.com/office/drawing/2014/main" id="{A3A6F7C0-671C-4811-A0A2-4B60F5C11322}"/>
                </a:ext>
              </a:extLst>
            </p:cNvPr>
            <p:cNvSpPr/>
            <p:nvPr/>
          </p:nvSpPr>
          <p:spPr>
            <a:xfrm flipH="1">
              <a:off x="7408640" y="3110027"/>
              <a:ext cx="449507" cy="326877"/>
            </a:xfrm>
            <a:custGeom>
              <a:avLst/>
              <a:gdLst/>
              <a:ahLst/>
              <a:cxnLst/>
              <a:rect l="l" t="t" r="r" b="b"/>
              <a:pathLst>
                <a:path w="16561" h="12043" extrusionOk="0">
                  <a:moveTo>
                    <a:pt x="6754" y="1"/>
                  </a:moveTo>
                  <a:cubicBezTo>
                    <a:pt x="6121" y="1"/>
                    <a:pt x="5476" y="101"/>
                    <a:pt x="4840" y="311"/>
                  </a:cubicBezTo>
                  <a:cubicBezTo>
                    <a:pt x="1667" y="1360"/>
                    <a:pt x="0" y="4747"/>
                    <a:pt x="1049" y="7892"/>
                  </a:cubicBezTo>
                  <a:cubicBezTo>
                    <a:pt x="1868" y="10434"/>
                    <a:pt x="4223" y="12010"/>
                    <a:pt x="6744" y="12010"/>
                  </a:cubicBezTo>
                  <a:cubicBezTo>
                    <a:pt x="7370" y="12010"/>
                    <a:pt x="8005" y="11913"/>
                    <a:pt x="8630" y="11710"/>
                  </a:cubicBezTo>
                  <a:cubicBezTo>
                    <a:pt x="9302" y="11468"/>
                    <a:pt x="9921" y="11172"/>
                    <a:pt x="10431" y="10715"/>
                  </a:cubicBezTo>
                  <a:cubicBezTo>
                    <a:pt x="10994" y="11559"/>
                    <a:pt x="11946" y="12042"/>
                    <a:pt x="12953" y="12042"/>
                  </a:cubicBezTo>
                  <a:cubicBezTo>
                    <a:pt x="13293" y="12042"/>
                    <a:pt x="13640" y="11987"/>
                    <a:pt x="13980" y="11871"/>
                  </a:cubicBezTo>
                  <a:cubicBezTo>
                    <a:pt x="15674" y="11307"/>
                    <a:pt x="16561" y="9479"/>
                    <a:pt x="16023" y="7812"/>
                  </a:cubicBezTo>
                  <a:cubicBezTo>
                    <a:pt x="15597" y="6457"/>
                    <a:pt x="14327" y="5594"/>
                    <a:pt x="13002" y="5594"/>
                  </a:cubicBezTo>
                  <a:cubicBezTo>
                    <a:pt x="12907" y="5594"/>
                    <a:pt x="12812" y="5598"/>
                    <a:pt x="12717" y="5607"/>
                  </a:cubicBezTo>
                  <a:cubicBezTo>
                    <a:pt x="12663" y="5123"/>
                    <a:pt x="12582" y="4613"/>
                    <a:pt x="12448" y="4102"/>
                  </a:cubicBezTo>
                  <a:cubicBezTo>
                    <a:pt x="11610" y="1588"/>
                    <a:pt x="9277" y="1"/>
                    <a:pt x="6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10;p41">
              <a:extLst>
                <a:ext uri="{FF2B5EF4-FFF2-40B4-BE49-F238E27FC236}">
                  <a16:creationId xmlns="" xmlns:a16="http://schemas.microsoft.com/office/drawing/2014/main" id="{0CE13D43-B5D0-434D-830E-25864A47DC4F}"/>
                </a:ext>
              </a:extLst>
            </p:cNvPr>
            <p:cNvSpPr/>
            <p:nvPr/>
          </p:nvSpPr>
          <p:spPr>
            <a:xfrm flipH="1">
              <a:off x="7412277" y="3104409"/>
              <a:ext cx="452438" cy="336594"/>
            </a:xfrm>
            <a:custGeom>
              <a:avLst/>
              <a:gdLst/>
              <a:ahLst/>
              <a:cxnLst/>
              <a:rect l="l" t="t" r="r" b="b"/>
              <a:pathLst>
                <a:path w="16669" h="12401" extrusionOk="0">
                  <a:moveTo>
                    <a:pt x="6952" y="423"/>
                  </a:moveTo>
                  <a:cubicBezTo>
                    <a:pt x="7847" y="423"/>
                    <a:pt x="8733" y="626"/>
                    <a:pt x="9544" y="1056"/>
                  </a:cubicBezTo>
                  <a:cubicBezTo>
                    <a:pt x="10969" y="1755"/>
                    <a:pt x="11964" y="2965"/>
                    <a:pt x="12475" y="4443"/>
                  </a:cubicBezTo>
                  <a:cubicBezTo>
                    <a:pt x="12609" y="4873"/>
                    <a:pt x="12717" y="5384"/>
                    <a:pt x="12744" y="5895"/>
                  </a:cubicBezTo>
                  <a:cubicBezTo>
                    <a:pt x="12744" y="5922"/>
                    <a:pt x="12770" y="5949"/>
                    <a:pt x="12824" y="6003"/>
                  </a:cubicBezTo>
                  <a:cubicBezTo>
                    <a:pt x="12851" y="6029"/>
                    <a:pt x="12905" y="6029"/>
                    <a:pt x="12959" y="6029"/>
                  </a:cubicBezTo>
                  <a:cubicBezTo>
                    <a:pt x="13055" y="6020"/>
                    <a:pt x="13151" y="6016"/>
                    <a:pt x="13246" y="6016"/>
                  </a:cubicBezTo>
                  <a:cubicBezTo>
                    <a:pt x="14534" y="6016"/>
                    <a:pt x="15703" y="6848"/>
                    <a:pt x="16104" y="8099"/>
                  </a:cubicBezTo>
                  <a:cubicBezTo>
                    <a:pt x="16373" y="8879"/>
                    <a:pt x="16319" y="9686"/>
                    <a:pt x="15943" y="10438"/>
                  </a:cubicBezTo>
                  <a:cubicBezTo>
                    <a:pt x="15566" y="11137"/>
                    <a:pt x="14921" y="11675"/>
                    <a:pt x="14168" y="11944"/>
                  </a:cubicBezTo>
                  <a:cubicBezTo>
                    <a:pt x="13842" y="12055"/>
                    <a:pt x="13508" y="12109"/>
                    <a:pt x="13180" y="12109"/>
                  </a:cubicBezTo>
                  <a:cubicBezTo>
                    <a:pt x="12236" y="12109"/>
                    <a:pt x="11332" y="11666"/>
                    <a:pt x="10754" y="10869"/>
                  </a:cubicBezTo>
                  <a:cubicBezTo>
                    <a:pt x="10727" y="10842"/>
                    <a:pt x="10700" y="10788"/>
                    <a:pt x="10620" y="10788"/>
                  </a:cubicBezTo>
                  <a:cubicBezTo>
                    <a:pt x="10593" y="10788"/>
                    <a:pt x="10566" y="10788"/>
                    <a:pt x="10485" y="10815"/>
                  </a:cubicBezTo>
                  <a:cubicBezTo>
                    <a:pt x="9948" y="11272"/>
                    <a:pt x="9383" y="11568"/>
                    <a:pt x="8738" y="11756"/>
                  </a:cubicBezTo>
                  <a:cubicBezTo>
                    <a:pt x="8126" y="11961"/>
                    <a:pt x="7504" y="12059"/>
                    <a:pt x="6891" y="12059"/>
                  </a:cubicBezTo>
                  <a:cubicBezTo>
                    <a:pt x="4462" y="12059"/>
                    <a:pt x="2193" y="10520"/>
                    <a:pt x="1398" y="8073"/>
                  </a:cubicBezTo>
                  <a:cubicBezTo>
                    <a:pt x="915" y="6594"/>
                    <a:pt x="1022" y="5035"/>
                    <a:pt x="1721" y="3637"/>
                  </a:cubicBezTo>
                  <a:cubicBezTo>
                    <a:pt x="2420" y="2212"/>
                    <a:pt x="3630" y="1217"/>
                    <a:pt x="5108" y="706"/>
                  </a:cubicBezTo>
                  <a:cubicBezTo>
                    <a:pt x="5712" y="520"/>
                    <a:pt x="6334" y="423"/>
                    <a:pt x="6952" y="423"/>
                  </a:cubicBezTo>
                  <a:close/>
                  <a:moveTo>
                    <a:pt x="6991" y="0"/>
                  </a:moveTo>
                  <a:cubicBezTo>
                    <a:pt x="6332" y="0"/>
                    <a:pt x="5671" y="104"/>
                    <a:pt x="5028" y="303"/>
                  </a:cubicBezTo>
                  <a:cubicBezTo>
                    <a:pt x="1802" y="1378"/>
                    <a:pt x="0" y="4873"/>
                    <a:pt x="1076" y="8099"/>
                  </a:cubicBezTo>
                  <a:cubicBezTo>
                    <a:pt x="1940" y="10691"/>
                    <a:pt x="4365" y="12363"/>
                    <a:pt x="6958" y="12363"/>
                  </a:cubicBezTo>
                  <a:cubicBezTo>
                    <a:pt x="7593" y="12363"/>
                    <a:pt x="8238" y="12263"/>
                    <a:pt x="8872" y="12051"/>
                  </a:cubicBezTo>
                  <a:cubicBezTo>
                    <a:pt x="9491" y="11836"/>
                    <a:pt x="10055" y="11568"/>
                    <a:pt x="10593" y="11164"/>
                  </a:cubicBezTo>
                  <a:cubicBezTo>
                    <a:pt x="11265" y="11971"/>
                    <a:pt x="12206" y="12401"/>
                    <a:pt x="13227" y="12401"/>
                  </a:cubicBezTo>
                  <a:cubicBezTo>
                    <a:pt x="13550" y="12401"/>
                    <a:pt x="13926" y="12374"/>
                    <a:pt x="14249" y="12186"/>
                  </a:cubicBezTo>
                  <a:cubicBezTo>
                    <a:pt x="15109" y="11917"/>
                    <a:pt x="15808" y="11299"/>
                    <a:pt x="16212" y="10492"/>
                  </a:cubicBezTo>
                  <a:cubicBezTo>
                    <a:pt x="16615" y="9686"/>
                    <a:pt x="16669" y="8772"/>
                    <a:pt x="16400" y="7911"/>
                  </a:cubicBezTo>
                  <a:cubicBezTo>
                    <a:pt x="15961" y="6517"/>
                    <a:pt x="14704" y="5594"/>
                    <a:pt x="13272" y="5594"/>
                  </a:cubicBezTo>
                  <a:cubicBezTo>
                    <a:pt x="13213" y="5594"/>
                    <a:pt x="13153" y="5596"/>
                    <a:pt x="13093" y="5599"/>
                  </a:cubicBezTo>
                  <a:cubicBezTo>
                    <a:pt x="13039" y="5115"/>
                    <a:pt x="12959" y="4658"/>
                    <a:pt x="12824" y="4201"/>
                  </a:cubicBezTo>
                  <a:cubicBezTo>
                    <a:pt x="12286" y="2669"/>
                    <a:pt x="11211" y="1378"/>
                    <a:pt x="9733" y="653"/>
                  </a:cubicBezTo>
                  <a:cubicBezTo>
                    <a:pt x="8864" y="210"/>
                    <a:pt x="7930" y="0"/>
                    <a:pt x="699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11;p41">
              <a:extLst>
                <a:ext uri="{FF2B5EF4-FFF2-40B4-BE49-F238E27FC236}">
                  <a16:creationId xmlns="" xmlns:a16="http://schemas.microsoft.com/office/drawing/2014/main" id="{B04BE596-22CC-4375-92D0-BA7BD6DDAE51}"/>
                </a:ext>
              </a:extLst>
            </p:cNvPr>
            <p:cNvSpPr/>
            <p:nvPr/>
          </p:nvSpPr>
          <p:spPr>
            <a:xfrm flipH="1">
              <a:off x="5623776" y="2999367"/>
              <a:ext cx="454637" cy="325656"/>
            </a:xfrm>
            <a:custGeom>
              <a:avLst/>
              <a:gdLst/>
              <a:ahLst/>
              <a:cxnLst/>
              <a:rect l="l" t="t" r="r" b="b"/>
              <a:pathLst>
                <a:path w="16750" h="11998" extrusionOk="0">
                  <a:moveTo>
                    <a:pt x="9936" y="1"/>
                  </a:moveTo>
                  <a:cubicBezTo>
                    <a:pt x="7631" y="1"/>
                    <a:pt x="5437" y="1336"/>
                    <a:pt x="4463" y="3582"/>
                  </a:cubicBezTo>
                  <a:cubicBezTo>
                    <a:pt x="4194" y="4227"/>
                    <a:pt x="4033" y="4899"/>
                    <a:pt x="3952" y="5571"/>
                  </a:cubicBezTo>
                  <a:cubicBezTo>
                    <a:pt x="3843" y="5560"/>
                    <a:pt x="3733" y="5555"/>
                    <a:pt x="3624" y="5555"/>
                  </a:cubicBezTo>
                  <a:cubicBezTo>
                    <a:pt x="2394" y="5555"/>
                    <a:pt x="1218" y="6243"/>
                    <a:pt x="700" y="7453"/>
                  </a:cubicBezTo>
                  <a:cubicBezTo>
                    <a:pt x="1" y="9066"/>
                    <a:pt x="726" y="10975"/>
                    <a:pt x="2339" y="11674"/>
                  </a:cubicBezTo>
                  <a:cubicBezTo>
                    <a:pt x="2764" y="11862"/>
                    <a:pt x="3206" y="11950"/>
                    <a:pt x="3640" y="11950"/>
                  </a:cubicBezTo>
                  <a:cubicBezTo>
                    <a:pt x="4636" y="11950"/>
                    <a:pt x="5593" y="11484"/>
                    <a:pt x="6211" y="10679"/>
                  </a:cubicBezTo>
                  <a:cubicBezTo>
                    <a:pt x="6614" y="10975"/>
                    <a:pt x="7044" y="11244"/>
                    <a:pt x="7528" y="11486"/>
                  </a:cubicBezTo>
                  <a:cubicBezTo>
                    <a:pt x="8308" y="11834"/>
                    <a:pt x="9125" y="11998"/>
                    <a:pt x="9931" y="11998"/>
                  </a:cubicBezTo>
                  <a:cubicBezTo>
                    <a:pt x="12237" y="11998"/>
                    <a:pt x="14449" y="10652"/>
                    <a:pt x="15405" y="8421"/>
                  </a:cubicBezTo>
                  <a:cubicBezTo>
                    <a:pt x="16749" y="5383"/>
                    <a:pt x="15378" y="1834"/>
                    <a:pt x="12367" y="517"/>
                  </a:cubicBezTo>
                  <a:cubicBezTo>
                    <a:pt x="11575" y="167"/>
                    <a:pt x="10749" y="1"/>
                    <a:pt x="9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12;p41">
              <a:extLst>
                <a:ext uri="{FF2B5EF4-FFF2-40B4-BE49-F238E27FC236}">
                  <a16:creationId xmlns="" xmlns:a16="http://schemas.microsoft.com/office/drawing/2014/main" id="{EF8509B2-00E1-40FA-B067-70FCB3E6CE60}"/>
                </a:ext>
              </a:extLst>
            </p:cNvPr>
            <p:cNvSpPr/>
            <p:nvPr/>
          </p:nvSpPr>
          <p:spPr>
            <a:xfrm flipH="1">
              <a:off x="5617940" y="2994373"/>
              <a:ext cx="456835" cy="335726"/>
            </a:xfrm>
            <a:custGeom>
              <a:avLst/>
              <a:gdLst/>
              <a:ahLst/>
              <a:cxnLst/>
              <a:rect l="l" t="t" r="r" b="b"/>
              <a:pathLst>
                <a:path w="16831" h="12369" extrusionOk="0">
                  <a:moveTo>
                    <a:pt x="9815" y="327"/>
                  </a:moveTo>
                  <a:cubicBezTo>
                    <a:pt x="10617" y="327"/>
                    <a:pt x="11415" y="495"/>
                    <a:pt x="12153" y="835"/>
                  </a:cubicBezTo>
                  <a:cubicBezTo>
                    <a:pt x="15110" y="2153"/>
                    <a:pt x="16454" y="5567"/>
                    <a:pt x="15164" y="8524"/>
                  </a:cubicBezTo>
                  <a:cubicBezTo>
                    <a:pt x="14186" y="10719"/>
                    <a:pt x="12038" y="12025"/>
                    <a:pt x="9787" y="12025"/>
                  </a:cubicBezTo>
                  <a:cubicBezTo>
                    <a:pt x="9005" y="12025"/>
                    <a:pt x="8210" y="11868"/>
                    <a:pt x="7448" y="11535"/>
                  </a:cubicBezTo>
                  <a:cubicBezTo>
                    <a:pt x="7018" y="11320"/>
                    <a:pt x="6588" y="11051"/>
                    <a:pt x="6184" y="10756"/>
                  </a:cubicBezTo>
                  <a:cubicBezTo>
                    <a:pt x="6157" y="10729"/>
                    <a:pt x="6104" y="10729"/>
                    <a:pt x="6077" y="10729"/>
                  </a:cubicBezTo>
                  <a:cubicBezTo>
                    <a:pt x="6023" y="10729"/>
                    <a:pt x="5942" y="10756"/>
                    <a:pt x="5915" y="10756"/>
                  </a:cubicBezTo>
                  <a:cubicBezTo>
                    <a:pt x="5336" y="11522"/>
                    <a:pt x="4418" y="11951"/>
                    <a:pt x="3479" y="11951"/>
                  </a:cubicBezTo>
                  <a:cubicBezTo>
                    <a:pt x="3068" y="11951"/>
                    <a:pt x="2652" y="11868"/>
                    <a:pt x="2259" y="11696"/>
                  </a:cubicBezTo>
                  <a:cubicBezTo>
                    <a:pt x="1506" y="11347"/>
                    <a:pt x="942" y="10782"/>
                    <a:pt x="646" y="10003"/>
                  </a:cubicBezTo>
                  <a:cubicBezTo>
                    <a:pt x="377" y="9277"/>
                    <a:pt x="377" y="8443"/>
                    <a:pt x="700" y="7691"/>
                  </a:cubicBezTo>
                  <a:cubicBezTo>
                    <a:pt x="1195" y="6577"/>
                    <a:pt x="2282" y="5874"/>
                    <a:pt x="3479" y="5874"/>
                  </a:cubicBezTo>
                  <a:cubicBezTo>
                    <a:pt x="3583" y="5874"/>
                    <a:pt x="3687" y="5879"/>
                    <a:pt x="3792" y="5890"/>
                  </a:cubicBezTo>
                  <a:cubicBezTo>
                    <a:pt x="3872" y="5890"/>
                    <a:pt x="3899" y="5890"/>
                    <a:pt x="3926" y="5836"/>
                  </a:cubicBezTo>
                  <a:cubicBezTo>
                    <a:pt x="3953" y="5836"/>
                    <a:pt x="4007" y="5782"/>
                    <a:pt x="4007" y="5755"/>
                  </a:cubicBezTo>
                  <a:cubicBezTo>
                    <a:pt x="4034" y="5083"/>
                    <a:pt x="4195" y="4438"/>
                    <a:pt x="4464" y="3819"/>
                  </a:cubicBezTo>
                  <a:cubicBezTo>
                    <a:pt x="5109" y="2395"/>
                    <a:pt x="6238" y="1319"/>
                    <a:pt x="7690" y="728"/>
                  </a:cubicBezTo>
                  <a:cubicBezTo>
                    <a:pt x="8375" y="461"/>
                    <a:pt x="9097" y="327"/>
                    <a:pt x="9815" y="327"/>
                  </a:cubicBezTo>
                  <a:close/>
                  <a:moveTo>
                    <a:pt x="9816" y="0"/>
                  </a:moveTo>
                  <a:cubicBezTo>
                    <a:pt x="9068" y="0"/>
                    <a:pt x="8313" y="142"/>
                    <a:pt x="7582" y="432"/>
                  </a:cubicBezTo>
                  <a:cubicBezTo>
                    <a:pt x="6050" y="1024"/>
                    <a:pt x="4840" y="2180"/>
                    <a:pt x="4168" y="3685"/>
                  </a:cubicBezTo>
                  <a:cubicBezTo>
                    <a:pt x="3899" y="4250"/>
                    <a:pt x="3711" y="4895"/>
                    <a:pt x="3657" y="5540"/>
                  </a:cubicBezTo>
                  <a:cubicBezTo>
                    <a:pt x="3594" y="5536"/>
                    <a:pt x="3531" y="5534"/>
                    <a:pt x="3469" y="5534"/>
                  </a:cubicBezTo>
                  <a:cubicBezTo>
                    <a:pt x="2167" y="5534"/>
                    <a:pt x="943" y="6325"/>
                    <a:pt x="404" y="7556"/>
                  </a:cubicBezTo>
                  <a:cubicBezTo>
                    <a:pt x="28" y="8390"/>
                    <a:pt x="1" y="9304"/>
                    <a:pt x="324" y="10137"/>
                  </a:cubicBezTo>
                  <a:cubicBezTo>
                    <a:pt x="646" y="10971"/>
                    <a:pt x="1264" y="11643"/>
                    <a:pt x="2125" y="12019"/>
                  </a:cubicBezTo>
                  <a:cubicBezTo>
                    <a:pt x="2575" y="12227"/>
                    <a:pt x="3046" y="12326"/>
                    <a:pt x="3508" y="12326"/>
                  </a:cubicBezTo>
                  <a:cubicBezTo>
                    <a:pt x="4481" y="12326"/>
                    <a:pt x="5421" y="11888"/>
                    <a:pt x="6077" y="11105"/>
                  </a:cubicBezTo>
                  <a:cubicBezTo>
                    <a:pt x="6480" y="11374"/>
                    <a:pt x="6883" y="11643"/>
                    <a:pt x="7287" y="11831"/>
                  </a:cubicBezTo>
                  <a:cubicBezTo>
                    <a:pt x="8093" y="12180"/>
                    <a:pt x="8926" y="12369"/>
                    <a:pt x="9787" y="12369"/>
                  </a:cubicBezTo>
                  <a:cubicBezTo>
                    <a:pt x="12153" y="12369"/>
                    <a:pt x="14411" y="10997"/>
                    <a:pt x="15459" y="8659"/>
                  </a:cubicBezTo>
                  <a:cubicBezTo>
                    <a:pt x="16830" y="5540"/>
                    <a:pt x="15432" y="1911"/>
                    <a:pt x="12287" y="540"/>
                  </a:cubicBezTo>
                  <a:cubicBezTo>
                    <a:pt x="11501" y="183"/>
                    <a:pt x="10663" y="0"/>
                    <a:pt x="981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13;p41">
              <a:extLst>
                <a:ext uri="{FF2B5EF4-FFF2-40B4-BE49-F238E27FC236}">
                  <a16:creationId xmlns="" xmlns:a16="http://schemas.microsoft.com/office/drawing/2014/main" id="{1707C77C-2780-4790-9FB9-BA1B34C6AF0A}"/>
                </a:ext>
              </a:extLst>
            </p:cNvPr>
            <p:cNvSpPr/>
            <p:nvPr/>
          </p:nvSpPr>
          <p:spPr>
            <a:xfrm flipH="1">
              <a:off x="6012701" y="2998797"/>
              <a:ext cx="86150" cy="86123"/>
            </a:xfrm>
            <a:custGeom>
              <a:avLst/>
              <a:gdLst/>
              <a:ahLst/>
              <a:cxnLst/>
              <a:rect l="l" t="t" r="r" b="b"/>
              <a:pathLst>
                <a:path w="3174" h="3173" extrusionOk="0">
                  <a:moveTo>
                    <a:pt x="1587" y="0"/>
                  </a:moveTo>
                  <a:cubicBezTo>
                    <a:pt x="727" y="0"/>
                    <a:pt x="1" y="699"/>
                    <a:pt x="1" y="1586"/>
                  </a:cubicBezTo>
                  <a:cubicBezTo>
                    <a:pt x="1" y="2447"/>
                    <a:pt x="727" y="3173"/>
                    <a:pt x="1587" y="3173"/>
                  </a:cubicBezTo>
                  <a:cubicBezTo>
                    <a:pt x="2474" y="3173"/>
                    <a:pt x="3173" y="2447"/>
                    <a:pt x="3173" y="1586"/>
                  </a:cubicBezTo>
                  <a:cubicBezTo>
                    <a:pt x="3173" y="699"/>
                    <a:pt x="2474" y="0"/>
                    <a:pt x="1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14;p41">
              <a:extLst>
                <a:ext uri="{FF2B5EF4-FFF2-40B4-BE49-F238E27FC236}">
                  <a16:creationId xmlns="" xmlns:a16="http://schemas.microsoft.com/office/drawing/2014/main" id="{B7AB8910-F92A-4FB9-9664-A1975FB59503}"/>
                </a:ext>
              </a:extLst>
            </p:cNvPr>
            <p:cNvSpPr/>
            <p:nvPr/>
          </p:nvSpPr>
          <p:spPr>
            <a:xfrm flipH="1">
              <a:off x="6008331" y="2994400"/>
              <a:ext cx="94890" cy="94890"/>
            </a:xfrm>
            <a:custGeom>
              <a:avLst/>
              <a:gdLst/>
              <a:ahLst/>
              <a:cxnLst/>
              <a:rect l="l" t="t" r="r" b="b"/>
              <a:pathLst>
                <a:path w="3496" h="3496" extrusionOk="0">
                  <a:moveTo>
                    <a:pt x="1748" y="324"/>
                  </a:moveTo>
                  <a:cubicBezTo>
                    <a:pt x="2528" y="324"/>
                    <a:pt x="3173" y="969"/>
                    <a:pt x="3173" y="1748"/>
                  </a:cubicBezTo>
                  <a:cubicBezTo>
                    <a:pt x="3173" y="2528"/>
                    <a:pt x="2528" y="3146"/>
                    <a:pt x="1748" y="3146"/>
                  </a:cubicBezTo>
                  <a:cubicBezTo>
                    <a:pt x="968" y="3146"/>
                    <a:pt x="350" y="2528"/>
                    <a:pt x="350" y="1748"/>
                  </a:cubicBezTo>
                  <a:cubicBezTo>
                    <a:pt x="350" y="969"/>
                    <a:pt x="968" y="324"/>
                    <a:pt x="1748" y="324"/>
                  </a:cubicBezTo>
                  <a:close/>
                  <a:moveTo>
                    <a:pt x="1748" y="1"/>
                  </a:moveTo>
                  <a:cubicBezTo>
                    <a:pt x="780" y="1"/>
                    <a:pt x="0" y="781"/>
                    <a:pt x="0" y="1748"/>
                  </a:cubicBezTo>
                  <a:cubicBezTo>
                    <a:pt x="0" y="2716"/>
                    <a:pt x="780" y="3496"/>
                    <a:pt x="1748" y="3496"/>
                  </a:cubicBezTo>
                  <a:cubicBezTo>
                    <a:pt x="2689" y="3496"/>
                    <a:pt x="3495" y="2716"/>
                    <a:pt x="3495" y="1748"/>
                  </a:cubicBezTo>
                  <a:cubicBezTo>
                    <a:pt x="3495" y="781"/>
                    <a:pt x="2716" y="1"/>
                    <a:pt x="1748" y="1"/>
                  </a:cubicBezTo>
                  <a:close/>
                </a:path>
              </a:pathLst>
            </a:custGeom>
            <a:solidFill>
              <a:srgbClr val="502A1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15;p41">
              <a:extLst>
                <a:ext uri="{FF2B5EF4-FFF2-40B4-BE49-F238E27FC236}">
                  <a16:creationId xmlns="" xmlns:a16="http://schemas.microsoft.com/office/drawing/2014/main" id="{B3220251-7F73-4CAE-9408-75BEB1875F00}"/>
                </a:ext>
              </a:extLst>
            </p:cNvPr>
            <p:cNvSpPr/>
            <p:nvPr/>
          </p:nvSpPr>
          <p:spPr>
            <a:xfrm flipH="1">
              <a:off x="6111961" y="2345722"/>
              <a:ext cx="155445" cy="248110"/>
            </a:xfrm>
            <a:custGeom>
              <a:avLst/>
              <a:gdLst/>
              <a:ahLst/>
              <a:cxnLst/>
              <a:rect l="l" t="t" r="r" b="b"/>
              <a:pathLst>
                <a:path w="5727" h="9141" extrusionOk="0">
                  <a:moveTo>
                    <a:pt x="2850" y="0"/>
                  </a:moveTo>
                  <a:cubicBezTo>
                    <a:pt x="2850" y="0"/>
                    <a:pt x="1" y="4705"/>
                    <a:pt x="1" y="6291"/>
                  </a:cubicBezTo>
                  <a:cubicBezTo>
                    <a:pt x="1" y="7850"/>
                    <a:pt x="1291" y="9141"/>
                    <a:pt x="2850" y="9141"/>
                  </a:cubicBezTo>
                  <a:cubicBezTo>
                    <a:pt x="4436" y="9141"/>
                    <a:pt x="5727" y="7850"/>
                    <a:pt x="5727" y="6291"/>
                  </a:cubicBezTo>
                  <a:cubicBezTo>
                    <a:pt x="5727" y="4705"/>
                    <a:pt x="2850" y="0"/>
                    <a:pt x="2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516;p41">
              <a:extLst>
                <a:ext uri="{FF2B5EF4-FFF2-40B4-BE49-F238E27FC236}">
                  <a16:creationId xmlns="" xmlns:a16="http://schemas.microsoft.com/office/drawing/2014/main" id="{F943144D-EB2E-43D1-BE50-FE2CBB5F8526}"/>
                </a:ext>
              </a:extLst>
            </p:cNvPr>
            <p:cNvSpPr/>
            <p:nvPr/>
          </p:nvSpPr>
          <p:spPr>
            <a:xfrm flipH="1">
              <a:off x="6104660" y="2339316"/>
              <a:ext cx="170048" cy="261817"/>
            </a:xfrm>
            <a:custGeom>
              <a:avLst/>
              <a:gdLst/>
              <a:ahLst/>
              <a:cxnLst/>
              <a:rect l="l" t="t" r="r" b="b"/>
              <a:pathLst>
                <a:path w="6265" h="9646" extrusionOk="0">
                  <a:moveTo>
                    <a:pt x="3119" y="747"/>
                  </a:moveTo>
                  <a:cubicBezTo>
                    <a:pt x="4033" y="2252"/>
                    <a:pt x="5754" y="5371"/>
                    <a:pt x="5754" y="6554"/>
                  </a:cubicBezTo>
                  <a:cubicBezTo>
                    <a:pt x="5754" y="8006"/>
                    <a:pt x="4571" y="9188"/>
                    <a:pt x="3119" y="9188"/>
                  </a:cubicBezTo>
                  <a:cubicBezTo>
                    <a:pt x="1694" y="9188"/>
                    <a:pt x="512" y="8006"/>
                    <a:pt x="512" y="6554"/>
                  </a:cubicBezTo>
                  <a:cubicBezTo>
                    <a:pt x="512" y="5425"/>
                    <a:pt x="2259" y="2252"/>
                    <a:pt x="3119" y="747"/>
                  </a:cubicBezTo>
                  <a:close/>
                  <a:moveTo>
                    <a:pt x="3109" y="1"/>
                  </a:moveTo>
                  <a:cubicBezTo>
                    <a:pt x="3025" y="1"/>
                    <a:pt x="2945" y="34"/>
                    <a:pt x="2904" y="102"/>
                  </a:cubicBezTo>
                  <a:cubicBezTo>
                    <a:pt x="2797" y="317"/>
                    <a:pt x="1" y="4887"/>
                    <a:pt x="1" y="6527"/>
                  </a:cubicBezTo>
                  <a:cubicBezTo>
                    <a:pt x="1" y="8248"/>
                    <a:pt x="1426" y="9645"/>
                    <a:pt x="3119" y="9645"/>
                  </a:cubicBezTo>
                  <a:cubicBezTo>
                    <a:pt x="4840" y="9645"/>
                    <a:pt x="6265" y="8248"/>
                    <a:pt x="6211" y="6527"/>
                  </a:cubicBezTo>
                  <a:cubicBezTo>
                    <a:pt x="6211" y="4887"/>
                    <a:pt x="3469" y="317"/>
                    <a:pt x="3334" y="102"/>
                  </a:cubicBezTo>
                  <a:cubicBezTo>
                    <a:pt x="3281" y="34"/>
                    <a:pt x="3193" y="1"/>
                    <a:pt x="3109" y="1"/>
                  </a:cubicBezTo>
                  <a:close/>
                </a:path>
              </a:pathLst>
            </a:custGeom>
            <a:solidFill>
              <a:srgbClr val="3F170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517;p41">
              <a:extLst>
                <a:ext uri="{FF2B5EF4-FFF2-40B4-BE49-F238E27FC236}">
                  <a16:creationId xmlns="" xmlns:a16="http://schemas.microsoft.com/office/drawing/2014/main" id="{62B06CFE-3354-4824-A0BC-4EB42D0D5A68}"/>
                </a:ext>
              </a:extLst>
            </p:cNvPr>
            <p:cNvSpPr/>
            <p:nvPr/>
          </p:nvSpPr>
          <p:spPr>
            <a:xfrm flipH="1">
              <a:off x="6130201" y="2491531"/>
              <a:ext cx="67151" cy="82595"/>
            </a:xfrm>
            <a:custGeom>
              <a:avLst/>
              <a:gdLst/>
              <a:ahLst/>
              <a:cxnLst/>
              <a:rect l="l" t="t" r="r" b="b"/>
              <a:pathLst>
                <a:path w="2474" h="3043" extrusionOk="0">
                  <a:moveTo>
                    <a:pt x="2059" y="1"/>
                  </a:moveTo>
                  <a:cubicBezTo>
                    <a:pt x="2045" y="1"/>
                    <a:pt x="2031" y="2"/>
                    <a:pt x="2017" y="5"/>
                  </a:cubicBezTo>
                  <a:cubicBezTo>
                    <a:pt x="1882" y="32"/>
                    <a:pt x="1802" y="166"/>
                    <a:pt x="1829" y="301"/>
                  </a:cubicBezTo>
                  <a:cubicBezTo>
                    <a:pt x="1936" y="838"/>
                    <a:pt x="1855" y="1295"/>
                    <a:pt x="1613" y="1645"/>
                  </a:cubicBezTo>
                  <a:cubicBezTo>
                    <a:pt x="1183" y="2317"/>
                    <a:pt x="242" y="2532"/>
                    <a:pt x="242" y="2532"/>
                  </a:cubicBezTo>
                  <a:cubicBezTo>
                    <a:pt x="108" y="2559"/>
                    <a:pt x="0" y="2693"/>
                    <a:pt x="54" y="2828"/>
                  </a:cubicBezTo>
                  <a:cubicBezTo>
                    <a:pt x="54" y="2962"/>
                    <a:pt x="135" y="3043"/>
                    <a:pt x="269" y="3043"/>
                  </a:cubicBezTo>
                  <a:cubicBezTo>
                    <a:pt x="323" y="3043"/>
                    <a:pt x="323" y="3043"/>
                    <a:pt x="377" y="2989"/>
                  </a:cubicBezTo>
                  <a:cubicBezTo>
                    <a:pt x="404" y="2989"/>
                    <a:pt x="1479" y="2774"/>
                    <a:pt x="2071" y="1914"/>
                  </a:cubicBezTo>
                  <a:cubicBezTo>
                    <a:pt x="2393" y="1457"/>
                    <a:pt x="2474" y="892"/>
                    <a:pt x="2339" y="220"/>
                  </a:cubicBezTo>
                  <a:cubicBezTo>
                    <a:pt x="2291" y="100"/>
                    <a:pt x="2178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47"/>
          <p:cNvSpPr/>
          <p:nvPr/>
        </p:nvSpPr>
        <p:spPr>
          <a:xfrm>
            <a:off x="1049866" y="2397698"/>
            <a:ext cx="4402631" cy="915652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7"/>
          <p:cNvSpPr txBox="1">
            <a:spLocks noGrp="1"/>
          </p:cNvSpPr>
          <p:nvPr>
            <p:ph type="title"/>
          </p:nvPr>
        </p:nvSpPr>
        <p:spPr>
          <a:xfrm>
            <a:off x="185834" y="2099429"/>
            <a:ext cx="5759100" cy="14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2" name="Google Shape;1002;p47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01</a:t>
            </a:r>
            <a:endParaRPr/>
          </a:p>
        </p:txBody>
      </p:sp>
      <p:sp>
        <p:nvSpPr>
          <p:cNvPr id="1001" name="Google Shape;1001;p47"/>
          <p:cNvSpPr/>
          <p:nvPr/>
        </p:nvSpPr>
        <p:spPr>
          <a:xfrm>
            <a:off x="3983500" y="845725"/>
            <a:ext cx="1176900" cy="11769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47"/>
          <p:cNvSpPr/>
          <p:nvPr/>
        </p:nvSpPr>
        <p:spPr>
          <a:xfrm flipH="1">
            <a:off x="6349800" y="1438763"/>
            <a:ext cx="2272284" cy="662157"/>
          </a:xfrm>
          <a:custGeom>
            <a:avLst/>
            <a:gdLst/>
            <a:ahLst/>
            <a:cxnLst/>
            <a:rect l="l" t="t" r="r" b="b"/>
            <a:pathLst>
              <a:path w="74367" h="21671" extrusionOk="0">
                <a:moveTo>
                  <a:pt x="43518" y="1"/>
                </a:moveTo>
                <a:cubicBezTo>
                  <a:pt x="35409" y="1"/>
                  <a:pt x="33219" y="4228"/>
                  <a:pt x="32826" y="9454"/>
                </a:cubicBezTo>
                <a:cubicBezTo>
                  <a:pt x="31898" y="8965"/>
                  <a:pt x="30854" y="8709"/>
                  <a:pt x="29829" y="8709"/>
                </a:cubicBezTo>
                <a:cubicBezTo>
                  <a:pt x="27263" y="8709"/>
                  <a:pt x="24813" y="10309"/>
                  <a:pt x="24575" y="13848"/>
                </a:cubicBezTo>
                <a:cubicBezTo>
                  <a:pt x="24491" y="13193"/>
                  <a:pt x="23765" y="12514"/>
                  <a:pt x="23170" y="12229"/>
                </a:cubicBezTo>
                <a:cubicBezTo>
                  <a:pt x="22723" y="12027"/>
                  <a:pt x="22244" y="11929"/>
                  <a:pt x="21762" y="11929"/>
                </a:cubicBezTo>
                <a:cubicBezTo>
                  <a:pt x="21588" y="11929"/>
                  <a:pt x="21414" y="11942"/>
                  <a:pt x="21241" y="11967"/>
                </a:cubicBezTo>
                <a:cubicBezTo>
                  <a:pt x="20360" y="12050"/>
                  <a:pt x="19515" y="12383"/>
                  <a:pt x="18824" y="12931"/>
                </a:cubicBezTo>
                <a:cubicBezTo>
                  <a:pt x="18134" y="13503"/>
                  <a:pt x="17693" y="14312"/>
                  <a:pt x="17598" y="15205"/>
                </a:cubicBezTo>
                <a:cubicBezTo>
                  <a:pt x="17026" y="13776"/>
                  <a:pt x="15657" y="12752"/>
                  <a:pt x="14169" y="12371"/>
                </a:cubicBezTo>
                <a:cubicBezTo>
                  <a:pt x="13642" y="12242"/>
                  <a:pt x="13103" y="12183"/>
                  <a:pt x="12564" y="12183"/>
                </a:cubicBezTo>
                <a:cubicBezTo>
                  <a:pt x="11567" y="12183"/>
                  <a:pt x="10567" y="12385"/>
                  <a:pt x="9632" y="12717"/>
                </a:cubicBezTo>
                <a:cubicBezTo>
                  <a:pt x="8370" y="13169"/>
                  <a:pt x="7168" y="13848"/>
                  <a:pt x="6311" y="14872"/>
                </a:cubicBezTo>
                <a:cubicBezTo>
                  <a:pt x="5453" y="15896"/>
                  <a:pt x="4751" y="17098"/>
                  <a:pt x="5013" y="18408"/>
                </a:cubicBezTo>
                <a:cubicBezTo>
                  <a:pt x="4502" y="17871"/>
                  <a:pt x="3763" y="17595"/>
                  <a:pt x="3027" y="17595"/>
                </a:cubicBezTo>
                <a:cubicBezTo>
                  <a:pt x="2407" y="17595"/>
                  <a:pt x="1789" y="17791"/>
                  <a:pt x="1310" y="18194"/>
                </a:cubicBezTo>
                <a:cubicBezTo>
                  <a:pt x="1072" y="18396"/>
                  <a:pt x="869" y="18634"/>
                  <a:pt x="679" y="18884"/>
                </a:cubicBezTo>
                <a:cubicBezTo>
                  <a:pt x="488" y="19134"/>
                  <a:pt x="346" y="19408"/>
                  <a:pt x="238" y="19694"/>
                </a:cubicBezTo>
                <a:cubicBezTo>
                  <a:pt x="0" y="20432"/>
                  <a:pt x="488" y="21254"/>
                  <a:pt x="1143" y="21670"/>
                </a:cubicBezTo>
                <a:cubicBezTo>
                  <a:pt x="10563" y="21465"/>
                  <a:pt x="20489" y="21432"/>
                  <a:pt x="30511" y="21432"/>
                </a:cubicBezTo>
                <a:cubicBezTo>
                  <a:pt x="35252" y="21432"/>
                  <a:pt x="40014" y="21440"/>
                  <a:pt x="44755" y="21440"/>
                </a:cubicBezTo>
                <a:cubicBezTo>
                  <a:pt x="53871" y="21440"/>
                  <a:pt x="62907" y="21413"/>
                  <a:pt x="71557" y="21254"/>
                </a:cubicBezTo>
                <a:cubicBezTo>
                  <a:pt x="73224" y="21230"/>
                  <a:pt x="74367" y="19456"/>
                  <a:pt x="73605" y="17967"/>
                </a:cubicBezTo>
                <a:lnTo>
                  <a:pt x="73593" y="17944"/>
                </a:lnTo>
                <a:cubicBezTo>
                  <a:pt x="73379" y="17515"/>
                  <a:pt x="73081" y="17134"/>
                  <a:pt x="72712" y="16824"/>
                </a:cubicBezTo>
                <a:cubicBezTo>
                  <a:pt x="72212" y="16455"/>
                  <a:pt x="71640" y="16205"/>
                  <a:pt x="71033" y="16086"/>
                </a:cubicBezTo>
                <a:cubicBezTo>
                  <a:pt x="69998" y="15844"/>
                  <a:pt x="68824" y="15775"/>
                  <a:pt x="67675" y="15775"/>
                </a:cubicBezTo>
                <a:cubicBezTo>
                  <a:pt x="67013" y="15775"/>
                  <a:pt x="66360" y="15798"/>
                  <a:pt x="65747" y="15824"/>
                </a:cubicBezTo>
                <a:cubicBezTo>
                  <a:pt x="65818" y="12979"/>
                  <a:pt x="64663" y="10216"/>
                  <a:pt x="61437" y="9002"/>
                </a:cubicBezTo>
                <a:cubicBezTo>
                  <a:pt x="60504" y="8656"/>
                  <a:pt x="59503" y="8480"/>
                  <a:pt x="58509" y="8480"/>
                </a:cubicBezTo>
                <a:cubicBezTo>
                  <a:pt x="56660" y="8480"/>
                  <a:pt x="54830" y="9090"/>
                  <a:pt x="53483" y="10359"/>
                </a:cubicBezTo>
                <a:cubicBezTo>
                  <a:pt x="53233" y="7585"/>
                  <a:pt x="52435" y="4561"/>
                  <a:pt x="50042" y="2430"/>
                </a:cubicBezTo>
                <a:cubicBezTo>
                  <a:pt x="48209" y="894"/>
                  <a:pt x="45911" y="37"/>
                  <a:pt x="435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47"/>
          <p:cNvSpPr/>
          <p:nvPr/>
        </p:nvSpPr>
        <p:spPr>
          <a:xfrm>
            <a:off x="513924" y="3429001"/>
            <a:ext cx="1913091" cy="557486"/>
          </a:xfrm>
          <a:custGeom>
            <a:avLst/>
            <a:gdLst/>
            <a:ahLst/>
            <a:cxnLst/>
            <a:rect l="l" t="t" r="r" b="b"/>
            <a:pathLst>
              <a:path w="74367" h="21671" extrusionOk="0">
                <a:moveTo>
                  <a:pt x="43518" y="1"/>
                </a:moveTo>
                <a:cubicBezTo>
                  <a:pt x="35409" y="1"/>
                  <a:pt x="33219" y="4228"/>
                  <a:pt x="32826" y="9454"/>
                </a:cubicBezTo>
                <a:cubicBezTo>
                  <a:pt x="31898" y="8965"/>
                  <a:pt x="30854" y="8709"/>
                  <a:pt x="29829" y="8709"/>
                </a:cubicBezTo>
                <a:cubicBezTo>
                  <a:pt x="27263" y="8709"/>
                  <a:pt x="24813" y="10309"/>
                  <a:pt x="24575" y="13848"/>
                </a:cubicBezTo>
                <a:cubicBezTo>
                  <a:pt x="24491" y="13193"/>
                  <a:pt x="23765" y="12514"/>
                  <a:pt x="23170" y="12229"/>
                </a:cubicBezTo>
                <a:cubicBezTo>
                  <a:pt x="22723" y="12027"/>
                  <a:pt x="22244" y="11929"/>
                  <a:pt x="21762" y="11929"/>
                </a:cubicBezTo>
                <a:cubicBezTo>
                  <a:pt x="21588" y="11929"/>
                  <a:pt x="21414" y="11942"/>
                  <a:pt x="21241" y="11967"/>
                </a:cubicBezTo>
                <a:cubicBezTo>
                  <a:pt x="20360" y="12050"/>
                  <a:pt x="19515" y="12383"/>
                  <a:pt x="18824" y="12931"/>
                </a:cubicBezTo>
                <a:cubicBezTo>
                  <a:pt x="18134" y="13503"/>
                  <a:pt x="17693" y="14312"/>
                  <a:pt x="17598" y="15205"/>
                </a:cubicBezTo>
                <a:cubicBezTo>
                  <a:pt x="17026" y="13776"/>
                  <a:pt x="15657" y="12752"/>
                  <a:pt x="14169" y="12371"/>
                </a:cubicBezTo>
                <a:cubicBezTo>
                  <a:pt x="13642" y="12242"/>
                  <a:pt x="13103" y="12183"/>
                  <a:pt x="12564" y="12183"/>
                </a:cubicBezTo>
                <a:cubicBezTo>
                  <a:pt x="11567" y="12183"/>
                  <a:pt x="10567" y="12385"/>
                  <a:pt x="9632" y="12717"/>
                </a:cubicBezTo>
                <a:cubicBezTo>
                  <a:pt x="8370" y="13169"/>
                  <a:pt x="7168" y="13848"/>
                  <a:pt x="6311" y="14872"/>
                </a:cubicBezTo>
                <a:cubicBezTo>
                  <a:pt x="5453" y="15896"/>
                  <a:pt x="4751" y="17098"/>
                  <a:pt x="5013" y="18408"/>
                </a:cubicBezTo>
                <a:cubicBezTo>
                  <a:pt x="4502" y="17871"/>
                  <a:pt x="3763" y="17595"/>
                  <a:pt x="3027" y="17595"/>
                </a:cubicBezTo>
                <a:cubicBezTo>
                  <a:pt x="2407" y="17595"/>
                  <a:pt x="1789" y="17791"/>
                  <a:pt x="1310" y="18194"/>
                </a:cubicBezTo>
                <a:cubicBezTo>
                  <a:pt x="1072" y="18396"/>
                  <a:pt x="869" y="18634"/>
                  <a:pt x="679" y="18884"/>
                </a:cubicBezTo>
                <a:cubicBezTo>
                  <a:pt x="488" y="19134"/>
                  <a:pt x="346" y="19408"/>
                  <a:pt x="238" y="19694"/>
                </a:cubicBezTo>
                <a:cubicBezTo>
                  <a:pt x="0" y="20432"/>
                  <a:pt x="488" y="21254"/>
                  <a:pt x="1143" y="21670"/>
                </a:cubicBezTo>
                <a:cubicBezTo>
                  <a:pt x="10563" y="21465"/>
                  <a:pt x="20489" y="21432"/>
                  <a:pt x="30511" y="21432"/>
                </a:cubicBezTo>
                <a:cubicBezTo>
                  <a:pt x="35252" y="21432"/>
                  <a:pt x="40014" y="21440"/>
                  <a:pt x="44755" y="21440"/>
                </a:cubicBezTo>
                <a:cubicBezTo>
                  <a:pt x="53871" y="21440"/>
                  <a:pt x="62907" y="21413"/>
                  <a:pt x="71557" y="21254"/>
                </a:cubicBezTo>
                <a:cubicBezTo>
                  <a:pt x="73224" y="21230"/>
                  <a:pt x="74367" y="19456"/>
                  <a:pt x="73605" y="17967"/>
                </a:cubicBezTo>
                <a:lnTo>
                  <a:pt x="73593" y="17944"/>
                </a:lnTo>
                <a:cubicBezTo>
                  <a:pt x="73379" y="17515"/>
                  <a:pt x="73081" y="17134"/>
                  <a:pt x="72712" y="16824"/>
                </a:cubicBezTo>
                <a:cubicBezTo>
                  <a:pt x="72212" y="16455"/>
                  <a:pt x="71640" y="16205"/>
                  <a:pt x="71033" y="16086"/>
                </a:cubicBezTo>
                <a:cubicBezTo>
                  <a:pt x="69998" y="15844"/>
                  <a:pt x="68824" y="15775"/>
                  <a:pt x="67675" y="15775"/>
                </a:cubicBezTo>
                <a:cubicBezTo>
                  <a:pt x="67013" y="15775"/>
                  <a:pt x="66360" y="15798"/>
                  <a:pt x="65747" y="15824"/>
                </a:cubicBezTo>
                <a:cubicBezTo>
                  <a:pt x="65818" y="12979"/>
                  <a:pt x="64663" y="10216"/>
                  <a:pt x="61437" y="9002"/>
                </a:cubicBezTo>
                <a:cubicBezTo>
                  <a:pt x="60504" y="8656"/>
                  <a:pt x="59503" y="8480"/>
                  <a:pt x="58509" y="8480"/>
                </a:cubicBezTo>
                <a:cubicBezTo>
                  <a:pt x="56660" y="8480"/>
                  <a:pt x="54830" y="9090"/>
                  <a:pt x="53483" y="10359"/>
                </a:cubicBezTo>
                <a:cubicBezTo>
                  <a:pt x="53233" y="7585"/>
                  <a:pt x="52435" y="4561"/>
                  <a:pt x="50042" y="2430"/>
                </a:cubicBezTo>
                <a:cubicBezTo>
                  <a:pt x="48209" y="894"/>
                  <a:pt x="45911" y="37"/>
                  <a:pt x="435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" name="Google Shape;1005;p47"/>
          <p:cNvGrpSpPr/>
          <p:nvPr/>
        </p:nvGrpSpPr>
        <p:grpSpPr>
          <a:xfrm rot="-385840">
            <a:off x="3332814" y="482723"/>
            <a:ext cx="815493" cy="648045"/>
            <a:chOff x="539375" y="662400"/>
            <a:chExt cx="815500" cy="648050"/>
          </a:xfrm>
        </p:grpSpPr>
        <p:sp>
          <p:nvSpPr>
            <p:cNvPr id="1006" name="Google Shape;1006;p47"/>
            <p:cNvSpPr/>
            <p:nvPr/>
          </p:nvSpPr>
          <p:spPr>
            <a:xfrm>
              <a:off x="974100" y="662400"/>
              <a:ext cx="380775" cy="471850"/>
            </a:xfrm>
            <a:custGeom>
              <a:avLst/>
              <a:gdLst/>
              <a:ahLst/>
              <a:cxnLst/>
              <a:rect l="l" t="t" r="r" b="b"/>
              <a:pathLst>
                <a:path w="15231" h="18874" extrusionOk="0">
                  <a:moveTo>
                    <a:pt x="7345" y="0"/>
                  </a:moveTo>
                  <a:cubicBezTo>
                    <a:pt x="3705" y="0"/>
                    <a:pt x="0" y="2959"/>
                    <a:pt x="1217" y="7563"/>
                  </a:cubicBezTo>
                  <a:cubicBezTo>
                    <a:pt x="2277" y="11587"/>
                    <a:pt x="5027" y="15719"/>
                    <a:pt x="10944" y="18874"/>
                  </a:cubicBezTo>
                  <a:cubicBezTo>
                    <a:pt x="10944" y="18874"/>
                    <a:pt x="15231" y="12004"/>
                    <a:pt x="13088" y="4420"/>
                  </a:cubicBezTo>
                  <a:cubicBezTo>
                    <a:pt x="12216" y="1340"/>
                    <a:pt x="9795" y="0"/>
                    <a:pt x="7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539375" y="971075"/>
              <a:ext cx="520175" cy="339375"/>
            </a:xfrm>
            <a:custGeom>
              <a:avLst/>
              <a:gdLst/>
              <a:ahLst/>
              <a:cxnLst/>
              <a:rect l="l" t="t" r="r" b="b"/>
              <a:pathLst>
                <a:path w="20807" h="13575" extrusionOk="0">
                  <a:moveTo>
                    <a:pt x="8950" y="1"/>
                  </a:moveTo>
                  <a:cubicBezTo>
                    <a:pt x="3467" y="1"/>
                    <a:pt x="0" y="8157"/>
                    <a:pt x="5912" y="11503"/>
                  </a:cubicBezTo>
                  <a:cubicBezTo>
                    <a:pt x="8119" y="12748"/>
                    <a:pt x="10784" y="13575"/>
                    <a:pt x="13970" y="13575"/>
                  </a:cubicBezTo>
                  <a:cubicBezTo>
                    <a:pt x="16026" y="13575"/>
                    <a:pt x="18299" y="13230"/>
                    <a:pt x="20807" y="12432"/>
                  </a:cubicBezTo>
                  <a:cubicBezTo>
                    <a:pt x="20807" y="12432"/>
                    <a:pt x="18878" y="4562"/>
                    <a:pt x="11960" y="811"/>
                  </a:cubicBezTo>
                  <a:cubicBezTo>
                    <a:pt x="10922" y="248"/>
                    <a:pt x="9906" y="1"/>
                    <a:pt x="89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433;p41">
            <a:extLst>
              <a:ext uri="{FF2B5EF4-FFF2-40B4-BE49-F238E27FC236}">
                <a16:creationId xmlns="" xmlns:a16="http://schemas.microsoft.com/office/drawing/2014/main" id="{D8A20029-00B0-41AC-ABCF-F6DD00FAD365}"/>
              </a:ext>
            </a:extLst>
          </p:cNvPr>
          <p:cNvGrpSpPr/>
          <p:nvPr/>
        </p:nvGrpSpPr>
        <p:grpSpPr>
          <a:xfrm>
            <a:off x="5572903" y="1307601"/>
            <a:ext cx="3612331" cy="3893076"/>
            <a:chOff x="5301269" y="1280243"/>
            <a:chExt cx="3612331" cy="3893076"/>
          </a:xfrm>
        </p:grpSpPr>
        <p:sp>
          <p:nvSpPr>
            <p:cNvPr id="100" name="Google Shape;434;p41">
              <a:extLst>
                <a:ext uri="{FF2B5EF4-FFF2-40B4-BE49-F238E27FC236}">
                  <a16:creationId xmlns="" xmlns:a16="http://schemas.microsoft.com/office/drawing/2014/main" id="{0A4D1021-02A3-4205-943A-063B5587DE14}"/>
                </a:ext>
              </a:extLst>
            </p:cNvPr>
            <p:cNvSpPr/>
            <p:nvPr/>
          </p:nvSpPr>
          <p:spPr>
            <a:xfrm>
              <a:off x="7948200" y="3872850"/>
              <a:ext cx="965400" cy="96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35;p41">
              <a:extLst>
                <a:ext uri="{FF2B5EF4-FFF2-40B4-BE49-F238E27FC236}">
                  <a16:creationId xmlns="" xmlns:a16="http://schemas.microsoft.com/office/drawing/2014/main" id="{6A656AFF-0BC3-43BD-9CDA-C5A598C7337C}"/>
                </a:ext>
              </a:extLst>
            </p:cNvPr>
            <p:cNvSpPr/>
            <p:nvPr/>
          </p:nvSpPr>
          <p:spPr>
            <a:xfrm flipH="1">
              <a:off x="6242571" y="3543547"/>
              <a:ext cx="2474500" cy="1623176"/>
            </a:xfrm>
            <a:custGeom>
              <a:avLst/>
              <a:gdLst/>
              <a:ahLst/>
              <a:cxnLst/>
              <a:rect l="l" t="t" r="r" b="b"/>
              <a:pathLst>
                <a:path w="91167" h="59802" extrusionOk="0">
                  <a:moveTo>
                    <a:pt x="57991" y="1"/>
                  </a:moveTo>
                  <a:cubicBezTo>
                    <a:pt x="54951" y="1"/>
                    <a:pt x="43932" y="4748"/>
                    <a:pt x="41861" y="5873"/>
                  </a:cubicBezTo>
                  <a:cubicBezTo>
                    <a:pt x="24252" y="15229"/>
                    <a:pt x="10004" y="29504"/>
                    <a:pt x="3794" y="48296"/>
                  </a:cubicBezTo>
                  <a:cubicBezTo>
                    <a:pt x="2772" y="51307"/>
                    <a:pt x="1670" y="54614"/>
                    <a:pt x="460" y="58109"/>
                  </a:cubicBezTo>
                  <a:cubicBezTo>
                    <a:pt x="0" y="59450"/>
                    <a:pt x="12982" y="59802"/>
                    <a:pt x="26737" y="59802"/>
                  </a:cubicBezTo>
                  <a:cubicBezTo>
                    <a:pt x="41933" y="59802"/>
                    <a:pt x="58072" y="59372"/>
                    <a:pt x="58072" y="59372"/>
                  </a:cubicBezTo>
                  <a:cubicBezTo>
                    <a:pt x="59228" y="53055"/>
                    <a:pt x="62912" y="47436"/>
                    <a:pt x="68100" y="43672"/>
                  </a:cubicBezTo>
                  <a:cubicBezTo>
                    <a:pt x="68100" y="43672"/>
                    <a:pt x="80144" y="34101"/>
                    <a:pt x="87510" y="30768"/>
                  </a:cubicBezTo>
                  <a:cubicBezTo>
                    <a:pt x="91167" y="29128"/>
                    <a:pt x="59363" y="255"/>
                    <a:pt x="58395" y="39"/>
                  </a:cubicBezTo>
                  <a:cubicBezTo>
                    <a:pt x="58283" y="13"/>
                    <a:pt x="58148" y="1"/>
                    <a:pt x="57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36;p41">
              <a:extLst>
                <a:ext uri="{FF2B5EF4-FFF2-40B4-BE49-F238E27FC236}">
                  <a16:creationId xmlns="" xmlns:a16="http://schemas.microsoft.com/office/drawing/2014/main" id="{FA36C1DE-D711-45BD-ADB6-885D7087B212}"/>
                </a:ext>
              </a:extLst>
            </p:cNvPr>
            <p:cNvSpPr/>
            <p:nvPr/>
          </p:nvSpPr>
          <p:spPr>
            <a:xfrm flipH="1">
              <a:off x="6325763" y="3536083"/>
              <a:ext cx="2386857" cy="1637236"/>
            </a:xfrm>
            <a:custGeom>
              <a:avLst/>
              <a:gdLst/>
              <a:ahLst/>
              <a:cxnLst/>
              <a:rect l="l" t="t" r="r" b="b"/>
              <a:pathLst>
                <a:path w="87938" h="60320" extrusionOk="0">
                  <a:moveTo>
                    <a:pt x="57760" y="547"/>
                  </a:moveTo>
                  <a:cubicBezTo>
                    <a:pt x="57902" y="547"/>
                    <a:pt x="58024" y="558"/>
                    <a:pt x="58123" y="583"/>
                  </a:cubicBezTo>
                  <a:cubicBezTo>
                    <a:pt x="58742" y="852"/>
                    <a:pt x="65920" y="7197"/>
                    <a:pt x="73205" y="14294"/>
                  </a:cubicBezTo>
                  <a:cubicBezTo>
                    <a:pt x="82185" y="22978"/>
                    <a:pt x="87320" y="28946"/>
                    <a:pt x="87320" y="30586"/>
                  </a:cubicBezTo>
                  <a:cubicBezTo>
                    <a:pt x="87320" y="30747"/>
                    <a:pt x="87266" y="30828"/>
                    <a:pt x="87212" y="30855"/>
                  </a:cubicBezTo>
                  <a:cubicBezTo>
                    <a:pt x="79873" y="34134"/>
                    <a:pt x="67856" y="43678"/>
                    <a:pt x="67748" y="43786"/>
                  </a:cubicBezTo>
                  <a:cubicBezTo>
                    <a:pt x="62479" y="47630"/>
                    <a:pt x="58876" y="53168"/>
                    <a:pt x="57666" y="59405"/>
                  </a:cubicBezTo>
                  <a:cubicBezTo>
                    <a:pt x="55892" y="59459"/>
                    <a:pt x="42746" y="59782"/>
                    <a:pt x="29600" y="59809"/>
                  </a:cubicBezTo>
                  <a:cubicBezTo>
                    <a:pt x="28647" y="59812"/>
                    <a:pt x="27726" y="59813"/>
                    <a:pt x="26835" y="59813"/>
                  </a:cubicBezTo>
                  <a:cubicBezTo>
                    <a:pt x="4070" y="59813"/>
                    <a:pt x="823" y="58851"/>
                    <a:pt x="538" y="58438"/>
                  </a:cubicBezTo>
                  <a:cubicBezTo>
                    <a:pt x="1748" y="54916"/>
                    <a:pt x="2850" y="51609"/>
                    <a:pt x="3872" y="48652"/>
                  </a:cubicBezTo>
                  <a:cubicBezTo>
                    <a:pt x="9679" y="31097"/>
                    <a:pt x="22771" y="16472"/>
                    <a:pt x="41805" y="6390"/>
                  </a:cubicBezTo>
                  <a:cubicBezTo>
                    <a:pt x="44235" y="5111"/>
                    <a:pt x="54964" y="547"/>
                    <a:pt x="57760" y="547"/>
                  </a:cubicBezTo>
                  <a:close/>
                  <a:moveTo>
                    <a:pt x="57863" y="1"/>
                  </a:moveTo>
                  <a:cubicBezTo>
                    <a:pt x="54651" y="1"/>
                    <a:pt x="43452" y="4937"/>
                    <a:pt x="41590" y="5906"/>
                  </a:cubicBezTo>
                  <a:cubicBezTo>
                    <a:pt x="22448" y="16068"/>
                    <a:pt x="9222" y="30774"/>
                    <a:pt x="3388" y="48490"/>
                  </a:cubicBezTo>
                  <a:cubicBezTo>
                    <a:pt x="2366" y="51475"/>
                    <a:pt x="1264" y="54781"/>
                    <a:pt x="54" y="58303"/>
                  </a:cubicBezTo>
                  <a:cubicBezTo>
                    <a:pt x="0" y="58464"/>
                    <a:pt x="27" y="58599"/>
                    <a:pt x="135" y="58733"/>
                  </a:cubicBezTo>
                  <a:cubicBezTo>
                    <a:pt x="430" y="59137"/>
                    <a:pt x="1291" y="60319"/>
                    <a:pt x="26615" y="60319"/>
                  </a:cubicBezTo>
                  <a:cubicBezTo>
                    <a:pt x="27610" y="60319"/>
                    <a:pt x="28686" y="60319"/>
                    <a:pt x="29815" y="60266"/>
                  </a:cubicBezTo>
                  <a:cubicBezTo>
                    <a:pt x="43821" y="60212"/>
                    <a:pt x="57774" y="59862"/>
                    <a:pt x="57908" y="59862"/>
                  </a:cubicBezTo>
                  <a:cubicBezTo>
                    <a:pt x="57989" y="59862"/>
                    <a:pt x="58097" y="59755"/>
                    <a:pt x="58123" y="59647"/>
                  </a:cubicBezTo>
                  <a:cubicBezTo>
                    <a:pt x="59306" y="53437"/>
                    <a:pt x="62828" y="47926"/>
                    <a:pt x="68071" y="44135"/>
                  </a:cubicBezTo>
                  <a:cubicBezTo>
                    <a:pt x="68205" y="44028"/>
                    <a:pt x="80168" y="34511"/>
                    <a:pt x="87427" y="31258"/>
                  </a:cubicBezTo>
                  <a:cubicBezTo>
                    <a:pt x="87642" y="31177"/>
                    <a:pt x="87938" y="30962"/>
                    <a:pt x="87884" y="30424"/>
                  </a:cubicBezTo>
                  <a:cubicBezTo>
                    <a:pt x="87642" y="27924"/>
                    <a:pt x="79819" y="19886"/>
                    <a:pt x="73286" y="13568"/>
                  </a:cubicBezTo>
                  <a:cubicBezTo>
                    <a:pt x="66915" y="7385"/>
                    <a:pt x="58930" y="180"/>
                    <a:pt x="58312" y="46"/>
                  </a:cubicBezTo>
                  <a:cubicBezTo>
                    <a:pt x="58187" y="15"/>
                    <a:pt x="58037" y="1"/>
                    <a:pt x="578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37;p41">
              <a:extLst>
                <a:ext uri="{FF2B5EF4-FFF2-40B4-BE49-F238E27FC236}">
                  <a16:creationId xmlns="" xmlns:a16="http://schemas.microsoft.com/office/drawing/2014/main" id="{087502B2-2DDF-4B9F-9E73-F1F4863FEA51}"/>
                </a:ext>
              </a:extLst>
            </p:cNvPr>
            <p:cNvSpPr/>
            <p:nvPr/>
          </p:nvSpPr>
          <p:spPr>
            <a:xfrm flipH="1">
              <a:off x="7024085" y="410501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8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38;p41">
              <a:extLst>
                <a:ext uri="{FF2B5EF4-FFF2-40B4-BE49-F238E27FC236}">
                  <a16:creationId xmlns="" xmlns:a16="http://schemas.microsoft.com/office/drawing/2014/main" id="{7A107BA9-A7EA-4102-B99F-98A9A7BB7730}"/>
                </a:ext>
              </a:extLst>
            </p:cNvPr>
            <p:cNvSpPr/>
            <p:nvPr/>
          </p:nvSpPr>
          <p:spPr>
            <a:xfrm flipH="1">
              <a:off x="7024085" y="410501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12775" cap="rnd" cmpd="sng">
              <a:solidFill>
                <a:srgbClr val="3F17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39;p41">
              <a:extLst>
                <a:ext uri="{FF2B5EF4-FFF2-40B4-BE49-F238E27FC236}">
                  <a16:creationId xmlns="" xmlns:a16="http://schemas.microsoft.com/office/drawing/2014/main" id="{D2D3D5BE-0265-41BC-9B56-F5CDED01C52A}"/>
                </a:ext>
              </a:extLst>
            </p:cNvPr>
            <p:cNvSpPr/>
            <p:nvPr/>
          </p:nvSpPr>
          <p:spPr>
            <a:xfrm flipH="1">
              <a:off x="6235269" y="379125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BC5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40;p41">
              <a:extLst>
                <a:ext uri="{FF2B5EF4-FFF2-40B4-BE49-F238E27FC236}">
                  <a16:creationId xmlns="" xmlns:a16="http://schemas.microsoft.com/office/drawing/2014/main" id="{5DCB6320-E402-4090-A4DC-AEB297AFCF91}"/>
                </a:ext>
              </a:extLst>
            </p:cNvPr>
            <p:cNvSpPr/>
            <p:nvPr/>
          </p:nvSpPr>
          <p:spPr>
            <a:xfrm flipH="1">
              <a:off x="6235269" y="379125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2775" cap="rnd" cmpd="sng">
              <a:solidFill>
                <a:srgbClr val="3F17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41;p41">
              <a:extLst>
                <a:ext uri="{FF2B5EF4-FFF2-40B4-BE49-F238E27FC236}">
                  <a16:creationId xmlns="" xmlns:a16="http://schemas.microsoft.com/office/drawing/2014/main" id="{D89A914B-8038-41A7-ABC7-297B01E447AB}"/>
                </a:ext>
              </a:extLst>
            </p:cNvPr>
            <p:cNvSpPr/>
            <p:nvPr/>
          </p:nvSpPr>
          <p:spPr>
            <a:xfrm flipH="1">
              <a:off x="6121434" y="3740303"/>
              <a:ext cx="889541" cy="385179"/>
            </a:xfrm>
            <a:custGeom>
              <a:avLst/>
              <a:gdLst/>
              <a:ahLst/>
              <a:cxnLst/>
              <a:rect l="l" t="t" r="r" b="b"/>
              <a:pathLst>
                <a:path w="32773" h="14191" extrusionOk="0">
                  <a:moveTo>
                    <a:pt x="25627" y="1"/>
                  </a:moveTo>
                  <a:cubicBezTo>
                    <a:pt x="23661" y="1"/>
                    <a:pt x="21660" y="474"/>
                    <a:pt x="19976" y="990"/>
                  </a:cubicBezTo>
                  <a:cubicBezTo>
                    <a:pt x="9813" y="4001"/>
                    <a:pt x="1" y="10211"/>
                    <a:pt x="1" y="10211"/>
                  </a:cubicBezTo>
                  <a:lnTo>
                    <a:pt x="16534" y="14190"/>
                  </a:lnTo>
                  <a:cubicBezTo>
                    <a:pt x="17368" y="13894"/>
                    <a:pt x="18255" y="13545"/>
                    <a:pt x="19115" y="13249"/>
                  </a:cubicBezTo>
                  <a:cubicBezTo>
                    <a:pt x="20890" y="12604"/>
                    <a:pt x="22610" y="12012"/>
                    <a:pt x="24358" y="11367"/>
                  </a:cubicBezTo>
                  <a:cubicBezTo>
                    <a:pt x="25137" y="11045"/>
                    <a:pt x="25944" y="10776"/>
                    <a:pt x="26750" y="10480"/>
                  </a:cubicBezTo>
                  <a:cubicBezTo>
                    <a:pt x="29251" y="9593"/>
                    <a:pt x="32154" y="8867"/>
                    <a:pt x="32530" y="5883"/>
                  </a:cubicBezTo>
                  <a:cubicBezTo>
                    <a:pt x="32772" y="4028"/>
                    <a:pt x="31670" y="2065"/>
                    <a:pt x="29950" y="1044"/>
                  </a:cubicBezTo>
                  <a:cubicBezTo>
                    <a:pt x="28638" y="283"/>
                    <a:pt x="27143" y="1"/>
                    <a:pt x="25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42;p41">
              <a:extLst>
                <a:ext uri="{FF2B5EF4-FFF2-40B4-BE49-F238E27FC236}">
                  <a16:creationId xmlns="" xmlns:a16="http://schemas.microsoft.com/office/drawing/2014/main" id="{0A2B320A-F1F3-4AB6-A3A8-79A70A0A59A4}"/>
                </a:ext>
              </a:extLst>
            </p:cNvPr>
            <p:cNvSpPr/>
            <p:nvPr/>
          </p:nvSpPr>
          <p:spPr>
            <a:xfrm flipH="1">
              <a:off x="6114132" y="3731916"/>
              <a:ext cx="904144" cy="400135"/>
            </a:xfrm>
            <a:custGeom>
              <a:avLst/>
              <a:gdLst/>
              <a:ahLst/>
              <a:cxnLst/>
              <a:rect l="l" t="t" r="r" b="b"/>
              <a:pathLst>
                <a:path w="33311" h="14742" extrusionOk="0">
                  <a:moveTo>
                    <a:pt x="25888" y="0"/>
                  </a:moveTo>
                  <a:cubicBezTo>
                    <a:pt x="23844" y="0"/>
                    <a:pt x="21803" y="502"/>
                    <a:pt x="20164" y="976"/>
                  </a:cubicBezTo>
                  <a:cubicBezTo>
                    <a:pt x="10082" y="3987"/>
                    <a:pt x="243" y="10198"/>
                    <a:pt x="135" y="10251"/>
                  </a:cubicBezTo>
                  <a:cubicBezTo>
                    <a:pt x="55" y="10332"/>
                    <a:pt x="1" y="10493"/>
                    <a:pt x="82" y="10601"/>
                  </a:cubicBezTo>
                  <a:cubicBezTo>
                    <a:pt x="114" y="10666"/>
                    <a:pt x="196" y="10702"/>
                    <a:pt x="273" y="10702"/>
                  </a:cubicBezTo>
                  <a:cubicBezTo>
                    <a:pt x="324" y="10702"/>
                    <a:pt x="372" y="10686"/>
                    <a:pt x="404" y="10655"/>
                  </a:cubicBezTo>
                  <a:cubicBezTo>
                    <a:pt x="512" y="10628"/>
                    <a:pt x="10324" y="4444"/>
                    <a:pt x="20298" y="1460"/>
                  </a:cubicBezTo>
                  <a:cubicBezTo>
                    <a:pt x="21892" y="996"/>
                    <a:pt x="23895" y="505"/>
                    <a:pt x="25883" y="505"/>
                  </a:cubicBezTo>
                  <a:cubicBezTo>
                    <a:pt x="27349" y="505"/>
                    <a:pt x="28806" y="772"/>
                    <a:pt x="30084" y="1514"/>
                  </a:cubicBezTo>
                  <a:cubicBezTo>
                    <a:pt x="31778" y="2509"/>
                    <a:pt x="32773" y="4418"/>
                    <a:pt x="32584" y="6138"/>
                  </a:cubicBezTo>
                  <a:cubicBezTo>
                    <a:pt x="32262" y="8692"/>
                    <a:pt x="29923" y="9499"/>
                    <a:pt x="27665" y="10251"/>
                  </a:cubicBezTo>
                  <a:cubicBezTo>
                    <a:pt x="27423" y="10359"/>
                    <a:pt x="27154" y="10440"/>
                    <a:pt x="26912" y="10520"/>
                  </a:cubicBezTo>
                  <a:lnTo>
                    <a:pt x="16723" y="14230"/>
                  </a:lnTo>
                  <a:cubicBezTo>
                    <a:pt x="16588" y="14284"/>
                    <a:pt x="16508" y="14418"/>
                    <a:pt x="16535" y="14553"/>
                  </a:cubicBezTo>
                  <a:cubicBezTo>
                    <a:pt x="16561" y="14660"/>
                    <a:pt x="16669" y="14741"/>
                    <a:pt x="16777" y="14741"/>
                  </a:cubicBezTo>
                  <a:cubicBezTo>
                    <a:pt x="16803" y="14741"/>
                    <a:pt x="16830" y="14741"/>
                    <a:pt x="16884" y="14660"/>
                  </a:cubicBezTo>
                  <a:lnTo>
                    <a:pt x="27100" y="10977"/>
                  </a:lnTo>
                  <a:cubicBezTo>
                    <a:pt x="27342" y="10870"/>
                    <a:pt x="27611" y="10789"/>
                    <a:pt x="27826" y="10708"/>
                  </a:cubicBezTo>
                  <a:cubicBezTo>
                    <a:pt x="30165" y="9929"/>
                    <a:pt x="32746" y="9015"/>
                    <a:pt x="33068" y="6165"/>
                  </a:cubicBezTo>
                  <a:cubicBezTo>
                    <a:pt x="33310" y="4256"/>
                    <a:pt x="32208" y="2159"/>
                    <a:pt x="30353" y="1084"/>
                  </a:cubicBezTo>
                  <a:cubicBezTo>
                    <a:pt x="28977" y="286"/>
                    <a:pt x="27431" y="0"/>
                    <a:pt x="258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43;p41">
              <a:extLst>
                <a:ext uri="{FF2B5EF4-FFF2-40B4-BE49-F238E27FC236}">
                  <a16:creationId xmlns="" xmlns:a16="http://schemas.microsoft.com/office/drawing/2014/main" id="{56C2ED71-87D1-4385-8148-D45A668D1C36}"/>
                </a:ext>
              </a:extLst>
            </p:cNvPr>
            <p:cNvSpPr/>
            <p:nvPr/>
          </p:nvSpPr>
          <p:spPr>
            <a:xfrm flipH="1">
              <a:off x="6138941" y="4069732"/>
              <a:ext cx="742130" cy="385559"/>
            </a:xfrm>
            <a:custGeom>
              <a:avLst/>
              <a:gdLst/>
              <a:ahLst/>
              <a:cxnLst/>
              <a:rect l="l" t="t" r="r" b="b"/>
              <a:pathLst>
                <a:path w="27342" h="14205" extrusionOk="0">
                  <a:moveTo>
                    <a:pt x="19911" y="1"/>
                  </a:moveTo>
                  <a:cubicBezTo>
                    <a:pt x="17573" y="1"/>
                    <a:pt x="14419" y="574"/>
                    <a:pt x="10216" y="2295"/>
                  </a:cubicBezTo>
                  <a:cubicBezTo>
                    <a:pt x="995" y="6059"/>
                    <a:pt x="968" y="6785"/>
                    <a:pt x="0" y="7134"/>
                  </a:cubicBezTo>
                  <a:lnTo>
                    <a:pt x="14679" y="14205"/>
                  </a:lnTo>
                  <a:cubicBezTo>
                    <a:pt x="16830" y="12941"/>
                    <a:pt x="19142" y="11919"/>
                    <a:pt x="21561" y="11247"/>
                  </a:cubicBezTo>
                  <a:lnTo>
                    <a:pt x="21669" y="11220"/>
                  </a:lnTo>
                  <a:cubicBezTo>
                    <a:pt x="22717" y="10925"/>
                    <a:pt x="23739" y="10656"/>
                    <a:pt x="24653" y="10091"/>
                  </a:cubicBezTo>
                  <a:cubicBezTo>
                    <a:pt x="26346" y="9043"/>
                    <a:pt x="27341" y="7215"/>
                    <a:pt x="27207" y="5252"/>
                  </a:cubicBezTo>
                  <a:cubicBezTo>
                    <a:pt x="27180" y="4446"/>
                    <a:pt x="26938" y="3720"/>
                    <a:pt x="26588" y="3128"/>
                  </a:cubicBezTo>
                  <a:lnTo>
                    <a:pt x="25997" y="2295"/>
                  </a:lnTo>
                  <a:cubicBezTo>
                    <a:pt x="25997" y="2295"/>
                    <a:pt x="24587" y="1"/>
                    <a:pt x="19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44;p41">
              <a:extLst>
                <a:ext uri="{FF2B5EF4-FFF2-40B4-BE49-F238E27FC236}">
                  <a16:creationId xmlns="" xmlns:a16="http://schemas.microsoft.com/office/drawing/2014/main" id="{581F16F4-48D1-41F0-BEAC-2F78366F0549}"/>
                </a:ext>
              </a:extLst>
            </p:cNvPr>
            <p:cNvSpPr/>
            <p:nvPr/>
          </p:nvSpPr>
          <p:spPr>
            <a:xfrm flipH="1">
              <a:off x="6133105" y="4062729"/>
              <a:ext cx="756733" cy="399130"/>
            </a:xfrm>
            <a:custGeom>
              <a:avLst/>
              <a:gdLst/>
              <a:ahLst/>
              <a:cxnLst/>
              <a:rect l="l" t="t" r="r" b="b"/>
              <a:pathLst>
                <a:path w="27880" h="14705" extrusionOk="0">
                  <a:moveTo>
                    <a:pt x="20273" y="1"/>
                  </a:moveTo>
                  <a:cubicBezTo>
                    <a:pt x="17894" y="1"/>
                    <a:pt x="14691" y="580"/>
                    <a:pt x="10432" y="2311"/>
                  </a:cubicBezTo>
                  <a:cubicBezTo>
                    <a:pt x="3684" y="5053"/>
                    <a:pt x="1829" y="6209"/>
                    <a:pt x="941" y="6747"/>
                  </a:cubicBezTo>
                  <a:cubicBezTo>
                    <a:pt x="619" y="6908"/>
                    <a:pt x="458" y="7043"/>
                    <a:pt x="216" y="7123"/>
                  </a:cubicBezTo>
                  <a:cubicBezTo>
                    <a:pt x="81" y="7177"/>
                    <a:pt x="1" y="7311"/>
                    <a:pt x="54" y="7446"/>
                  </a:cubicBezTo>
                  <a:cubicBezTo>
                    <a:pt x="97" y="7552"/>
                    <a:pt x="189" y="7624"/>
                    <a:pt x="292" y="7624"/>
                  </a:cubicBezTo>
                  <a:cubicBezTo>
                    <a:pt x="319" y="7624"/>
                    <a:pt x="348" y="7619"/>
                    <a:pt x="377" y="7607"/>
                  </a:cubicBezTo>
                  <a:cubicBezTo>
                    <a:pt x="673" y="7527"/>
                    <a:pt x="888" y="7392"/>
                    <a:pt x="1210" y="7177"/>
                  </a:cubicBezTo>
                  <a:cubicBezTo>
                    <a:pt x="2097" y="6639"/>
                    <a:pt x="3899" y="5510"/>
                    <a:pt x="10620" y="2768"/>
                  </a:cubicBezTo>
                  <a:cubicBezTo>
                    <a:pt x="14766" y="1078"/>
                    <a:pt x="17880" y="518"/>
                    <a:pt x="20185" y="518"/>
                  </a:cubicBezTo>
                  <a:cubicBezTo>
                    <a:pt x="24666" y="518"/>
                    <a:pt x="26096" y="2634"/>
                    <a:pt x="26132" y="2687"/>
                  </a:cubicBezTo>
                  <a:lnTo>
                    <a:pt x="26696" y="3521"/>
                  </a:lnTo>
                  <a:cubicBezTo>
                    <a:pt x="27019" y="4059"/>
                    <a:pt x="27234" y="4731"/>
                    <a:pt x="27315" y="5510"/>
                  </a:cubicBezTo>
                  <a:cubicBezTo>
                    <a:pt x="27449" y="7338"/>
                    <a:pt x="26535" y="9059"/>
                    <a:pt x="24868" y="10107"/>
                  </a:cubicBezTo>
                  <a:cubicBezTo>
                    <a:pt x="24035" y="10645"/>
                    <a:pt x="23148" y="10887"/>
                    <a:pt x="22180" y="11156"/>
                  </a:cubicBezTo>
                  <a:lnTo>
                    <a:pt x="21857" y="11237"/>
                  </a:lnTo>
                  <a:cubicBezTo>
                    <a:pt x="19411" y="11909"/>
                    <a:pt x="17045" y="12930"/>
                    <a:pt x="14867" y="14248"/>
                  </a:cubicBezTo>
                  <a:cubicBezTo>
                    <a:pt x="14760" y="14301"/>
                    <a:pt x="14733" y="14436"/>
                    <a:pt x="14787" y="14570"/>
                  </a:cubicBezTo>
                  <a:cubicBezTo>
                    <a:pt x="14840" y="14678"/>
                    <a:pt x="14894" y="14705"/>
                    <a:pt x="15002" y="14705"/>
                  </a:cubicBezTo>
                  <a:cubicBezTo>
                    <a:pt x="15082" y="14705"/>
                    <a:pt x="15109" y="14705"/>
                    <a:pt x="15082" y="14651"/>
                  </a:cubicBezTo>
                  <a:cubicBezTo>
                    <a:pt x="17206" y="13333"/>
                    <a:pt x="19491" y="12366"/>
                    <a:pt x="21911" y="11694"/>
                  </a:cubicBezTo>
                  <a:lnTo>
                    <a:pt x="22260" y="11586"/>
                  </a:lnTo>
                  <a:cubicBezTo>
                    <a:pt x="23228" y="11344"/>
                    <a:pt x="24196" y="11075"/>
                    <a:pt x="25083" y="10511"/>
                  </a:cubicBezTo>
                  <a:cubicBezTo>
                    <a:pt x="26885" y="9355"/>
                    <a:pt x="27879" y="7473"/>
                    <a:pt x="27745" y="5430"/>
                  </a:cubicBezTo>
                  <a:cubicBezTo>
                    <a:pt x="27691" y="4596"/>
                    <a:pt x="27476" y="3817"/>
                    <a:pt x="27073" y="3225"/>
                  </a:cubicBezTo>
                  <a:lnTo>
                    <a:pt x="26535" y="2365"/>
                  </a:lnTo>
                  <a:cubicBezTo>
                    <a:pt x="26446" y="2240"/>
                    <a:pt x="24951" y="1"/>
                    <a:pt x="202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45;p41">
              <a:extLst>
                <a:ext uri="{FF2B5EF4-FFF2-40B4-BE49-F238E27FC236}">
                  <a16:creationId xmlns="" xmlns:a16="http://schemas.microsoft.com/office/drawing/2014/main" id="{06B5DADF-E873-42E4-A2C2-936E5756AF36}"/>
                </a:ext>
              </a:extLst>
            </p:cNvPr>
            <p:cNvSpPr/>
            <p:nvPr/>
          </p:nvSpPr>
          <p:spPr>
            <a:xfrm flipH="1">
              <a:off x="6872304" y="3851072"/>
              <a:ext cx="399890" cy="514459"/>
            </a:xfrm>
            <a:custGeom>
              <a:avLst/>
              <a:gdLst/>
              <a:ahLst/>
              <a:cxnLst/>
              <a:rect l="l" t="t" r="r" b="b"/>
              <a:pathLst>
                <a:path w="14733" h="18954" extrusionOk="0">
                  <a:moveTo>
                    <a:pt x="0" y="1"/>
                  </a:moveTo>
                  <a:lnTo>
                    <a:pt x="14733" y="18954"/>
                  </a:lnTo>
                  <a:cubicBezTo>
                    <a:pt x="14679" y="545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46;p41">
              <a:extLst>
                <a:ext uri="{FF2B5EF4-FFF2-40B4-BE49-F238E27FC236}">
                  <a16:creationId xmlns="" xmlns:a16="http://schemas.microsoft.com/office/drawing/2014/main" id="{51F9755A-6114-471B-A8FF-14A7BD180D65}"/>
                </a:ext>
              </a:extLst>
            </p:cNvPr>
            <p:cNvSpPr/>
            <p:nvPr/>
          </p:nvSpPr>
          <p:spPr>
            <a:xfrm flipH="1">
              <a:off x="6865003" y="3843635"/>
              <a:ext cx="415959" cy="527732"/>
            </a:xfrm>
            <a:custGeom>
              <a:avLst/>
              <a:gdLst/>
              <a:ahLst/>
              <a:cxnLst/>
              <a:rect l="l" t="t" r="r" b="b"/>
              <a:pathLst>
                <a:path w="15325" h="19443" extrusionOk="0">
                  <a:moveTo>
                    <a:pt x="290" y="1"/>
                  </a:moveTo>
                  <a:cubicBezTo>
                    <a:pt x="191" y="1"/>
                    <a:pt x="101" y="70"/>
                    <a:pt x="81" y="167"/>
                  </a:cubicBezTo>
                  <a:cubicBezTo>
                    <a:pt x="1" y="302"/>
                    <a:pt x="81" y="463"/>
                    <a:pt x="216" y="490"/>
                  </a:cubicBezTo>
                  <a:cubicBezTo>
                    <a:pt x="377" y="570"/>
                    <a:pt x="14733" y="6082"/>
                    <a:pt x="14787" y="19228"/>
                  </a:cubicBezTo>
                  <a:cubicBezTo>
                    <a:pt x="14841" y="19362"/>
                    <a:pt x="14921" y="19443"/>
                    <a:pt x="15056" y="19443"/>
                  </a:cubicBezTo>
                  <a:cubicBezTo>
                    <a:pt x="15190" y="19443"/>
                    <a:pt x="15298" y="19309"/>
                    <a:pt x="15325" y="19228"/>
                  </a:cubicBezTo>
                  <a:cubicBezTo>
                    <a:pt x="15271" y="5705"/>
                    <a:pt x="538" y="87"/>
                    <a:pt x="404" y="33"/>
                  </a:cubicBezTo>
                  <a:cubicBezTo>
                    <a:pt x="367" y="11"/>
                    <a:pt x="328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47;p41">
              <a:extLst>
                <a:ext uri="{FF2B5EF4-FFF2-40B4-BE49-F238E27FC236}">
                  <a16:creationId xmlns="" xmlns:a16="http://schemas.microsoft.com/office/drawing/2014/main" id="{0648B412-AB86-4B99-BDD4-B7DEF7AA4F69}"/>
                </a:ext>
              </a:extLst>
            </p:cNvPr>
            <p:cNvSpPr/>
            <p:nvPr/>
          </p:nvSpPr>
          <p:spPr>
            <a:xfrm flipH="1">
              <a:off x="7508606" y="3293348"/>
              <a:ext cx="923089" cy="1175080"/>
            </a:xfrm>
            <a:custGeom>
              <a:avLst/>
              <a:gdLst/>
              <a:ahLst/>
              <a:cxnLst/>
              <a:rect l="l" t="t" r="r" b="b"/>
              <a:pathLst>
                <a:path w="34009" h="43293" extrusionOk="0">
                  <a:moveTo>
                    <a:pt x="20865" y="0"/>
                  </a:moveTo>
                  <a:cubicBezTo>
                    <a:pt x="20766" y="0"/>
                    <a:pt x="20667" y="3"/>
                    <a:pt x="20567" y="9"/>
                  </a:cubicBezTo>
                  <a:cubicBezTo>
                    <a:pt x="17610" y="144"/>
                    <a:pt x="16964" y="2348"/>
                    <a:pt x="16964" y="4553"/>
                  </a:cubicBezTo>
                  <a:cubicBezTo>
                    <a:pt x="16964" y="7591"/>
                    <a:pt x="16561" y="10682"/>
                    <a:pt x="15755" y="13747"/>
                  </a:cubicBezTo>
                  <a:cubicBezTo>
                    <a:pt x="14975" y="16651"/>
                    <a:pt x="14061" y="19769"/>
                    <a:pt x="12475" y="22431"/>
                  </a:cubicBezTo>
                  <a:lnTo>
                    <a:pt x="1" y="43293"/>
                  </a:lnTo>
                  <a:lnTo>
                    <a:pt x="1" y="43293"/>
                  </a:lnTo>
                  <a:lnTo>
                    <a:pt x="26508" y="41061"/>
                  </a:lnTo>
                  <a:cubicBezTo>
                    <a:pt x="26912" y="40658"/>
                    <a:pt x="27288" y="40228"/>
                    <a:pt x="27664" y="39798"/>
                  </a:cubicBezTo>
                  <a:cubicBezTo>
                    <a:pt x="32019" y="34609"/>
                    <a:pt x="34009" y="27539"/>
                    <a:pt x="30514" y="21947"/>
                  </a:cubicBezTo>
                  <a:cubicBezTo>
                    <a:pt x="29224" y="19903"/>
                    <a:pt x="28471" y="18479"/>
                    <a:pt x="28740" y="16032"/>
                  </a:cubicBezTo>
                  <a:cubicBezTo>
                    <a:pt x="29008" y="13640"/>
                    <a:pt x="29734" y="11220"/>
                    <a:pt x="29439" y="8854"/>
                  </a:cubicBezTo>
                  <a:cubicBezTo>
                    <a:pt x="29035" y="5521"/>
                    <a:pt x="27369" y="2725"/>
                    <a:pt x="24196" y="977"/>
                  </a:cubicBezTo>
                  <a:cubicBezTo>
                    <a:pt x="23204" y="431"/>
                    <a:pt x="22051" y="0"/>
                    <a:pt x="20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48;p41">
              <a:extLst>
                <a:ext uri="{FF2B5EF4-FFF2-40B4-BE49-F238E27FC236}">
                  <a16:creationId xmlns="" xmlns:a16="http://schemas.microsoft.com/office/drawing/2014/main" id="{25E9114C-EEE2-4ADD-9364-FB54BA69DDE6}"/>
                </a:ext>
              </a:extLst>
            </p:cNvPr>
            <p:cNvSpPr/>
            <p:nvPr/>
          </p:nvSpPr>
          <p:spPr>
            <a:xfrm flipH="1">
              <a:off x="7510044" y="3285992"/>
              <a:ext cx="928952" cy="1187539"/>
            </a:xfrm>
            <a:custGeom>
              <a:avLst/>
              <a:gdLst/>
              <a:ahLst/>
              <a:cxnLst/>
              <a:rect l="l" t="t" r="r" b="b"/>
              <a:pathLst>
                <a:path w="34225" h="43752" extrusionOk="0">
                  <a:moveTo>
                    <a:pt x="21182" y="1"/>
                  </a:moveTo>
                  <a:cubicBezTo>
                    <a:pt x="21075" y="1"/>
                    <a:pt x="20969" y="4"/>
                    <a:pt x="20863" y="12"/>
                  </a:cubicBezTo>
                  <a:cubicBezTo>
                    <a:pt x="18309" y="92"/>
                    <a:pt x="16991" y="1705"/>
                    <a:pt x="16991" y="4770"/>
                  </a:cubicBezTo>
                  <a:cubicBezTo>
                    <a:pt x="16965" y="7835"/>
                    <a:pt x="16588" y="10900"/>
                    <a:pt x="15782" y="13911"/>
                  </a:cubicBezTo>
                  <a:cubicBezTo>
                    <a:pt x="15029" y="16814"/>
                    <a:pt x="14115" y="19879"/>
                    <a:pt x="12529" y="22513"/>
                  </a:cubicBezTo>
                  <a:lnTo>
                    <a:pt x="55" y="43402"/>
                  </a:lnTo>
                  <a:cubicBezTo>
                    <a:pt x="1" y="43483"/>
                    <a:pt x="28" y="43671"/>
                    <a:pt x="162" y="43725"/>
                  </a:cubicBezTo>
                  <a:cubicBezTo>
                    <a:pt x="189" y="43752"/>
                    <a:pt x="270" y="43752"/>
                    <a:pt x="297" y="43752"/>
                  </a:cubicBezTo>
                  <a:cubicBezTo>
                    <a:pt x="404" y="43752"/>
                    <a:pt x="458" y="43725"/>
                    <a:pt x="538" y="43671"/>
                  </a:cubicBezTo>
                  <a:lnTo>
                    <a:pt x="13013" y="22755"/>
                  </a:lnTo>
                  <a:cubicBezTo>
                    <a:pt x="14572" y="20067"/>
                    <a:pt x="15513" y="16975"/>
                    <a:pt x="16292" y="14018"/>
                  </a:cubicBezTo>
                  <a:cubicBezTo>
                    <a:pt x="17099" y="10980"/>
                    <a:pt x="17502" y="7862"/>
                    <a:pt x="17502" y="4770"/>
                  </a:cubicBezTo>
                  <a:cubicBezTo>
                    <a:pt x="17502" y="2028"/>
                    <a:pt x="18605" y="603"/>
                    <a:pt x="20863" y="495"/>
                  </a:cubicBezTo>
                  <a:cubicBezTo>
                    <a:pt x="20940" y="492"/>
                    <a:pt x="21017" y="490"/>
                    <a:pt x="21095" y="490"/>
                  </a:cubicBezTo>
                  <a:cubicBezTo>
                    <a:pt x="22108" y="490"/>
                    <a:pt x="23210" y="812"/>
                    <a:pt x="24358" y="1436"/>
                  </a:cubicBezTo>
                  <a:cubicBezTo>
                    <a:pt x="27288" y="3103"/>
                    <a:pt x="29062" y="5738"/>
                    <a:pt x="29466" y="9152"/>
                  </a:cubicBezTo>
                  <a:cubicBezTo>
                    <a:pt x="29681" y="10711"/>
                    <a:pt x="29358" y="12378"/>
                    <a:pt x="29089" y="13991"/>
                  </a:cubicBezTo>
                  <a:cubicBezTo>
                    <a:pt x="28955" y="14744"/>
                    <a:pt x="28820" y="15524"/>
                    <a:pt x="28767" y="16276"/>
                  </a:cubicBezTo>
                  <a:cubicBezTo>
                    <a:pt x="28498" y="18777"/>
                    <a:pt x="29277" y="20228"/>
                    <a:pt x="30568" y="22352"/>
                  </a:cubicBezTo>
                  <a:cubicBezTo>
                    <a:pt x="33660" y="27326"/>
                    <a:pt x="32557" y="34208"/>
                    <a:pt x="27745" y="39880"/>
                  </a:cubicBezTo>
                  <a:cubicBezTo>
                    <a:pt x="27396" y="40284"/>
                    <a:pt x="27019" y="40741"/>
                    <a:pt x="26616" y="41144"/>
                  </a:cubicBezTo>
                  <a:cubicBezTo>
                    <a:pt x="26508" y="41225"/>
                    <a:pt x="26508" y="41413"/>
                    <a:pt x="26616" y="41520"/>
                  </a:cubicBezTo>
                  <a:cubicBezTo>
                    <a:pt x="26656" y="41561"/>
                    <a:pt x="26723" y="41581"/>
                    <a:pt x="26791" y="41581"/>
                  </a:cubicBezTo>
                  <a:cubicBezTo>
                    <a:pt x="26858" y="41581"/>
                    <a:pt x="26925" y="41561"/>
                    <a:pt x="26965" y="41520"/>
                  </a:cubicBezTo>
                  <a:cubicBezTo>
                    <a:pt x="27369" y="41117"/>
                    <a:pt x="27799" y="40660"/>
                    <a:pt x="28148" y="40230"/>
                  </a:cubicBezTo>
                  <a:cubicBezTo>
                    <a:pt x="33095" y="34342"/>
                    <a:pt x="34224" y="27218"/>
                    <a:pt x="31025" y="22083"/>
                  </a:cubicBezTo>
                  <a:cubicBezTo>
                    <a:pt x="29761" y="20094"/>
                    <a:pt x="29009" y="18750"/>
                    <a:pt x="29277" y="16330"/>
                  </a:cubicBezTo>
                  <a:cubicBezTo>
                    <a:pt x="29331" y="15604"/>
                    <a:pt x="29466" y="14825"/>
                    <a:pt x="29600" y="14072"/>
                  </a:cubicBezTo>
                  <a:cubicBezTo>
                    <a:pt x="29869" y="12432"/>
                    <a:pt x="30165" y="10711"/>
                    <a:pt x="29976" y="9071"/>
                  </a:cubicBezTo>
                  <a:cubicBezTo>
                    <a:pt x="29573" y="5469"/>
                    <a:pt x="27691" y="2727"/>
                    <a:pt x="24627" y="1006"/>
                  </a:cubicBezTo>
                  <a:cubicBezTo>
                    <a:pt x="23427" y="370"/>
                    <a:pt x="22272" y="1"/>
                    <a:pt x="211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49;p41">
              <a:extLst>
                <a:ext uri="{FF2B5EF4-FFF2-40B4-BE49-F238E27FC236}">
                  <a16:creationId xmlns="" xmlns:a16="http://schemas.microsoft.com/office/drawing/2014/main" id="{3F1248DD-C954-4AC3-82F5-1C3DA6877244}"/>
                </a:ext>
              </a:extLst>
            </p:cNvPr>
            <p:cNvSpPr/>
            <p:nvPr/>
          </p:nvSpPr>
          <p:spPr>
            <a:xfrm flipH="1">
              <a:off x="7186071" y="4314069"/>
              <a:ext cx="519562" cy="110579"/>
            </a:xfrm>
            <a:custGeom>
              <a:avLst/>
              <a:gdLst/>
              <a:ahLst/>
              <a:cxnLst/>
              <a:rect l="l" t="t" r="r" b="b"/>
              <a:pathLst>
                <a:path w="19142" h="4074" extrusionOk="0">
                  <a:moveTo>
                    <a:pt x="7908" y="0"/>
                  </a:moveTo>
                  <a:cubicBezTo>
                    <a:pt x="5199" y="0"/>
                    <a:pt x="2397" y="880"/>
                    <a:pt x="0" y="3455"/>
                  </a:cubicBezTo>
                  <a:lnTo>
                    <a:pt x="19142" y="4073"/>
                  </a:lnTo>
                  <a:cubicBezTo>
                    <a:pt x="19142" y="4073"/>
                    <a:pt x="13740" y="0"/>
                    <a:pt x="7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50;p41">
              <a:extLst>
                <a:ext uri="{FF2B5EF4-FFF2-40B4-BE49-F238E27FC236}">
                  <a16:creationId xmlns="" xmlns:a16="http://schemas.microsoft.com/office/drawing/2014/main" id="{BE84F0B2-3CAB-4A86-8FBB-8FA92FDBBA47}"/>
                </a:ext>
              </a:extLst>
            </p:cNvPr>
            <p:cNvSpPr/>
            <p:nvPr/>
          </p:nvSpPr>
          <p:spPr>
            <a:xfrm flipH="1">
              <a:off x="7178770" y="4307337"/>
              <a:ext cx="534897" cy="124611"/>
            </a:xfrm>
            <a:custGeom>
              <a:avLst/>
              <a:gdLst/>
              <a:ahLst/>
              <a:cxnLst/>
              <a:rect l="l" t="t" r="r" b="b"/>
              <a:pathLst>
                <a:path w="19707" h="4591" extrusionOk="0">
                  <a:moveTo>
                    <a:pt x="8157" y="0"/>
                  </a:moveTo>
                  <a:cubicBezTo>
                    <a:pt x="5387" y="0"/>
                    <a:pt x="2522" y="893"/>
                    <a:pt x="81" y="3515"/>
                  </a:cubicBezTo>
                  <a:cubicBezTo>
                    <a:pt x="0" y="3623"/>
                    <a:pt x="0" y="3784"/>
                    <a:pt x="81" y="3891"/>
                  </a:cubicBezTo>
                  <a:cubicBezTo>
                    <a:pt x="135" y="3932"/>
                    <a:pt x="202" y="3952"/>
                    <a:pt x="269" y="3952"/>
                  </a:cubicBezTo>
                  <a:cubicBezTo>
                    <a:pt x="337" y="3952"/>
                    <a:pt x="404" y="3932"/>
                    <a:pt x="458" y="3891"/>
                  </a:cubicBezTo>
                  <a:cubicBezTo>
                    <a:pt x="2794" y="1384"/>
                    <a:pt x="5539" y="527"/>
                    <a:pt x="8199" y="527"/>
                  </a:cubicBezTo>
                  <a:cubicBezTo>
                    <a:pt x="13896" y="527"/>
                    <a:pt x="19203" y="4455"/>
                    <a:pt x="19276" y="4510"/>
                  </a:cubicBezTo>
                  <a:cubicBezTo>
                    <a:pt x="19357" y="4590"/>
                    <a:pt x="19384" y="4590"/>
                    <a:pt x="19438" y="4590"/>
                  </a:cubicBezTo>
                  <a:cubicBezTo>
                    <a:pt x="19545" y="4590"/>
                    <a:pt x="19626" y="4563"/>
                    <a:pt x="19626" y="4429"/>
                  </a:cubicBezTo>
                  <a:cubicBezTo>
                    <a:pt x="19706" y="4321"/>
                    <a:pt x="19680" y="4160"/>
                    <a:pt x="19572" y="4080"/>
                  </a:cubicBezTo>
                  <a:cubicBezTo>
                    <a:pt x="19517" y="4043"/>
                    <a:pt x="14050" y="0"/>
                    <a:pt x="81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51;p41">
              <a:extLst>
                <a:ext uri="{FF2B5EF4-FFF2-40B4-BE49-F238E27FC236}">
                  <a16:creationId xmlns="" xmlns:a16="http://schemas.microsoft.com/office/drawing/2014/main" id="{4AF690CC-CB24-4A6F-92C8-A463B422167D}"/>
                </a:ext>
              </a:extLst>
            </p:cNvPr>
            <p:cNvSpPr/>
            <p:nvPr/>
          </p:nvSpPr>
          <p:spPr>
            <a:xfrm flipH="1">
              <a:off x="5358892" y="1512311"/>
              <a:ext cx="789575" cy="929006"/>
            </a:xfrm>
            <a:custGeom>
              <a:avLst/>
              <a:gdLst/>
              <a:ahLst/>
              <a:cxnLst/>
              <a:rect l="l" t="t" r="r" b="b"/>
              <a:pathLst>
                <a:path w="29090" h="34227" extrusionOk="0">
                  <a:moveTo>
                    <a:pt x="16808" y="0"/>
                  </a:moveTo>
                  <a:cubicBezTo>
                    <a:pt x="16726" y="0"/>
                    <a:pt x="16644" y="1"/>
                    <a:pt x="16561" y="4"/>
                  </a:cubicBezTo>
                  <a:cubicBezTo>
                    <a:pt x="12421" y="138"/>
                    <a:pt x="9061" y="3176"/>
                    <a:pt x="8442" y="7155"/>
                  </a:cubicBezTo>
                  <a:cubicBezTo>
                    <a:pt x="7863" y="6827"/>
                    <a:pt x="7189" y="6641"/>
                    <a:pt x="6487" y="6641"/>
                  </a:cubicBezTo>
                  <a:cubicBezTo>
                    <a:pt x="6440" y="6641"/>
                    <a:pt x="6393" y="6642"/>
                    <a:pt x="6345" y="6644"/>
                  </a:cubicBezTo>
                  <a:cubicBezTo>
                    <a:pt x="4060" y="6725"/>
                    <a:pt x="2232" y="8633"/>
                    <a:pt x="2313" y="10919"/>
                  </a:cubicBezTo>
                  <a:cubicBezTo>
                    <a:pt x="2340" y="12048"/>
                    <a:pt x="2797" y="13069"/>
                    <a:pt x="3576" y="13795"/>
                  </a:cubicBezTo>
                  <a:cubicBezTo>
                    <a:pt x="1399" y="15381"/>
                    <a:pt x="1" y="17962"/>
                    <a:pt x="81" y="20892"/>
                  </a:cubicBezTo>
                  <a:cubicBezTo>
                    <a:pt x="81" y="21269"/>
                    <a:pt x="135" y="21672"/>
                    <a:pt x="189" y="22022"/>
                  </a:cubicBezTo>
                  <a:cubicBezTo>
                    <a:pt x="4356" y="24360"/>
                    <a:pt x="7528" y="28769"/>
                    <a:pt x="8630" y="34092"/>
                  </a:cubicBezTo>
                  <a:cubicBezTo>
                    <a:pt x="9061" y="34200"/>
                    <a:pt x="9491" y="34227"/>
                    <a:pt x="9948" y="34227"/>
                  </a:cubicBezTo>
                  <a:cubicBezTo>
                    <a:pt x="12797" y="34173"/>
                    <a:pt x="15056" y="31780"/>
                    <a:pt x="14975" y="28904"/>
                  </a:cubicBezTo>
                  <a:lnTo>
                    <a:pt x="14975" y="28904"/>
                  </a:lnTo>
                  <a:cubicBezTo>
                    <a:pt x="16482" y="30203"/>
                    <a:pt x="18416" y="30950"/>
                    <a:pt x="20534" y="30950"/>
                  </a:cubicBezTo>
                  <a:cubicBezTo>
                    <a:pt x="20608" y="30950"/>
                    <a:pt x="20681" y="30949"/>
                    <a:pt x="20755" y="30947"/>
                  </a:cubicBezTo>
                  <a:cubicBezTo>
                    <a:pt x="25433" y="30813"/>
                    <a:pt x="29089" y="26914"/>
                    <a:pt x="28955" y="22264"/>
                  </a:cubicBezTo>
                  <a:cubicBezTo>
                    <a:pt x="28820" y="18500"/>
                    <a:pt x="26239" y="15381"/>
                    <a:pt x="22771" y="14413"/>
                  </a:cubicBezTo>
                  <a:cubicBezTo>
                    <a:pt x="24358" y="12827"/>
                    <a:pt x="25299" y="10623"/>
                    <a:pt x="25218" y="8203"/>
                  </a:cubicBezTo>
                  <a:cubicBezTo>
                    <a:pt x="25086" y="3609"/>
                    <a:pt x="21323" y="0"/>
                    <a:pt x="16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52;p41">
              <a:extLst>
                <a:ext uri="{FF2B5EF4-FFF2-40B4-BE49-F238E27FC236}">
                  <a16:creationId xmlns="" xmlns:a16="http://schemas.microsoft.com/office/drawing/2014/main" id="{69F5A3C9-96FB-4131-998D-EA5A6198D3DC}"/>
                </a:ext>
              </a:extLst>
            </p:cNvPr>
            <p:cNvSpPr/>
            <p:nvPr/>
          </p:nvSpPr>
          <p:spPr>
            <a:xfrm flipH="1">
              <a:off x="5355988" y="1507941"/>
              <a:ext cx="796117" cy="939212"/>
            </a:xfrm>
            <a:custGeom>
              <a:avLst/>
              <a:gdLst/>
              <a:ahLst/>
              <a:cxnLst/>
              <a:rect l="l" t="t" r="r" b="b"/>
              <a:pathLst>
                <a:path w="29331" h="34603" extrusionOk="0">
                  <a:moveTo>
                    <a:pt x="16969" y="320"/>
                  </a:moveTo>
                  <a:cubicBezTo>
                    <a:pt x="19063" y="320"/>
                    <a:pt x="21043" y="1122"/>
                    <a:pt x="22583" y="2584"/>
                  </a:cubicBezTo>
                  <a:cubicBezTo>
                    <a:pt x="24196" y="4090"/>
                    <a:pt x="25083" y="6133"/>
                    <a:pt x="25164" y="8364"/>
                  </a:cubicBezTo>
                  <a:cubicBezTo>
                    <a:pt x="25217" y="10649"/>
                    <a:pt x="24357" y="12827"/>
                    <a:pt x="22744" y="14440"/>
                  </a:cubicBezTo>
                  <a:cubicBezTo>
                    <a:pt x="22717" y="14467"/>
                    <a:pt x="22717" y="14548"/>
                    <a:pt x="22717" y="14601"/>
                  </a:cubicBezTo>
                  <a:cubicBezTo>
                    <a:pt x="22744" y="14682"/>
                    <a:pt x="22771" y="14736"/>
                    <a:pt x="22852" y="14736"/>
                  </a:cubicBezTo>
                  <a:cubicBezTo>
                    <a:pt x="26347" y="15704"/>
                    <a:pt x="28793" y="18795"/>
                    <a:pt x="28901" y="22478"/>
                  </a:cubicBezTo>
                  <a:cubicBezTo>
                    <a:pt x="28954" y="24683"/>
                    <a:pt x="28148" y="26780"/>
                    <a:pt x="26642" y="28393"/>
                  </a:cubicBezTo>
                  <a:cubicBezTo>
                    <a:pt x="25137" y="29979"/>
                    <a:pt x="23067" y="30893"/>
                    <a:pt x="20862" y="30974"/>
                  </a:cubicBezTo>
                  <a:cubicBezTo>
                    <a:pt x="20790" y="30975"/>
                    <a:pt x="20717" y="30976"/>
                    <a:pt x="20645" y="30976"/>
                  </a:cubicBezTo>
                  <a:cubicBezTo>
                    <a:pt x="18630" y="30976"/>
                    <a:pt x="16748" y="30255"/>
                    <a:pt x="15217" y="28957"/>
                  </a:cubicBezTo>
                  <a:cubicBezTo>
                    <a:pt x="15202" y="28913"/>
                    <a:pt x="15171" y="28893"/>
                    <a:pt x="15137" y="28893"/>
                  </a:cubicBezTo>
                  <a:cubicBezTo>
                    <a:pt x="15109" y="28893"/>
                    <a:pt x="15079" y="28906"/>
                    <a:pt x="15055" y="28930"/>
                  </a:cubicBezTo>
                  <a:cubicBezTo>
                    <a:pt x="14975" y="28957"/>
                    <a:pt x="14948" y="29011"/>
                    <a:pt x="14948" y="29092"/>
                  </a:cubicBezTo>
                  <a:cubicBezTo>
                    <a:pt x="15002" y="31834"/>
                    <a:pt x="12824" y="34173"/>
                    <a:pt x="10082" y="34227"/>
                  </a:cubicBezTo>
                  <a:cubicBezTo>
                    <a:pt x="9678" y="34227"/>
                    <a:pt x="9302" y="34200"/>
                    <a:pt x="8899" y="34119"/>
                  </a:cubicBezTo>
                  <a:cubicBezTo>
                    <a:pt x="7797" y="28850"/>
                    <a:pt x="4732" y="24495"/>
                    <a:pt x="457" y="22102"/>
                  </a:cubicBezTo>
                  <a:cubicBezTo>
                    <a:pt x="404" y="21726"/>
                    <a:pt x="350" y="21403"/>
                    <a:pt x="350" y="21053"/>
                  </a:cubicBezTo>
                  <a:cubicBezTo>
                    <a:pt x="296" y="18311"/>
                    <a:pt x="1560" y="15704"/>
                    <a:pt x="3791" y="14091"/>
                  </a:cubicBezTo>
                  <a:cubicBezTo>
                    <a:pt x="3818" y="14064"/>
                    <a:pt x="3845" y="14010"/>
                    <a:pt x="3845" y="13956"/>
                  </a:cubicBezTo>
                  <a:cubicBezTo>
                    <a:pt x="3845" y="13902"/>
                    <a:pt x="3818" y="13875"/>
                    <a:pt x="3791" y="13822"/>
                  </a:cubicBezTo>
                  <a:cubicBezTo>
                    <a:pt x="3011" y="13123"/>
                    <a:pt x="2581" y="12128"/>
                    <a:pt x="2527" y="11080"/>
                  </a:cubicBezTo>
                  <a:cubicBezTo>
                    <a:pt x="2474" y="8902"/>
                    <a:pt x="4221" y="7047"/>
                    <a:pt x="6399" y="6966"/>
                  </a:cubicBezTo>
                  <a:cubicBezTo>
                    <a:pt x="7125" y="6966"/>
                    <a:pt x="7823" y="7154"/>
                    <a:pt x="8469" y="7477"/>
                  </a:cubicBezTo>
                  <a:cubicBezTo>
                    <a:pt x="8496" y="7491"/>
                    <a:pt x="8522" y="7497"/>
                    <a:pt x="8549" y="7497"/>
                  </a:cubicBezTo>
                  <a:cubicBezTo>
                    <a:pt x="8576" y="7497"/>
                    <a:pt x="8603" y="7491"/>
                    <a:pt x="8630" y="7477"/>
                  </a:cubicBezTo>
                  <a:cubicBezTo>
                    <a:pt x="8684" y="7450"/>
                    <a:pt x="8738" y="7423"/>
                    <a:pt x="8738" y="7343"/>
                  </a:cubicBezTo>
                  <a:cubicBezTo>
                    <a:pt x="9302" y="3364"/>
                    <a:pt x="12663" y="433"/>
                    <a:pt x="16668" y="326"/>
                  </a:cubicBezTo>
                  <a:cubicBezTo>
                    <a:pt x="16769" y="322"/>
                    <a:pt x="16869" y="320"/>
                    <a:pt x="16969" y="320"/>
                  </a:cubicBezTo>
                  <a:close/>
                  <a:moveTo>
                    <a:pt x="16903" y="1"/>
                  </a:moveTo>
                  <a:cubicBezTo>
                    <a:pt x="16834" y="1"/>
                    <a:pt x="16765" y="2"/>
                    <a:pt x="16695" y="3"/>
                  </a:cubicBezTo>
                  <a:cubicBezTo>
                    <a:pt x="12582" y="138"/>
                    <a:pt x="9168" y="3095"/>
                    <a:pt x="8469" y="7101"/>
                  </a:cubicBezTo>
                  <a:cubicBezTo>
                    <a:pt x="7870" y="6826"/>
                    <a:pt x="7248" y="6668"/>
                    <a:pt x="6603" y="6668"/>
                  </a:cubicBezTo>
                  <a:cubicBezTo>
                    <a:pt x="6553" y="6668"/>
                    <a:pt x="6503" y="6669"/>
                    <a:pt x="6452" y="6671"/>
                  </a:cubicBezTo>
                  <a:cubicBezTo>
                    <a:pt x="4060" y="6724"/>
                    <a:pt x="2178" y="8714"/>
                    <a:pt x="2232" y="11106"/>
                  </a:cubicBezTo>
                  <a:cubicBezTo>
                    <a:pt x="2285" y="12182"/>
                    <a:pt x="2716" y="13176"/>
                    <a:pt x="3441" y="13956"/>
                  </a:cubicBezTo>
                  <a:cubicBezTo>
                    <a:pt x="1237" y="15650"/>
                    <a:pt x="0" y="18284"/>
                    <a:pt x="54" y="21080"/>
                  </a:cubicBezTo>
                  <a:cubicBezTo>
                    <a:pt x="54" y="21457"/>
                    <a:pt x="81" y="21833"/>
                    <a:pt x="162" y="22236"/>
                  </a:cubicBezTo>
                  <a:cubicBezTo>
                    <a:pt x="162" y="22290"/>
                    <a:pt x="188" y="22344"/>
                    <a:pt x="215" y="22371"/>
                  </a:cubicBezTo>
                  <a:cubicBezTo>
                    <a:pt x="4463" y="24710"/>
                    <a:pt x="7528" y="29092"/>
                    <a:pt x="8603" y="34334"/>
                  </a:cubicBezTo>
                  <a:cubicBezTo>
                    <a:pt x="8630" y="34388"/>
                    <a:pt x="8657" y="34469"/>
                    <a:pt x="8738" y="34469"/>
                  </a:cubicBezTo>
                  <a:cubicBezTo>
                    <a:pt x="9141" y="34576"/>
                    <a:pt x="9544" y="34603"/>
                    <a:pt x="9947" y="34603"/>
                  </a:cubicBezTo>
                  <a:cubicBezTo>
                    <a:pt x="10001" y="34603"/>
                    <a:pt x="10028" y="34603"/>
                    <a:pt x="10082" y="34576"/>
                  </a:cubicBezTo>
                  <a:cubicBezTo>
                    <a:pt x="12931" y="34495"/>
                    <a:pt x="15190" y="32210"/>
                    <a:pt x="15270" y="29414"/>
                  </a:cubicBezTo>
                  <a:cubicBezTo>
                    <a:pt x="16771" y="30635"/>
                    <a:pt x="18657" y="31303"/>
                    <a:pt x="20564" y="31303"/>
                  </a:cubicBezTo>
                  <a:cubicBezTo>
                    <a:pt x="20672" y="31303"/>
                    <a:pt x="20781" y="31301"/>
                    <a:pt x="20889" y="31296"/>
                  </a:cubicBezTo>
                  <a:cubicBezTo>
                    <a:pt x="23174" y="31242"/>
                    <a:pt x="25325" y="30302"/>
                    <a:pt x="26911" y="28608"/>
                  </a:cubicBezTo>
                  <a:cubicBezTo>
                    <a:pt x="28497" y="26941"/>
                    <a:pt x="29331" y="24763"/>
                    <a:pt x="29250" y="22451"/>
                  </a:cubicBezTo>
                  <a:cubicBezTo>
                    <a:pt x="29116" y="18768"/>
                    <a:pt x="26750" y="15623"/>
                    <a:pt x="23201" y="14494"/>
                  </a:cubicBezTo>
                  <a:cubicBezTo>
                    <a:pt x="24760" y="12854"/>
                    <a:pt x="25594" y="10676"/>
                    <a:pt x="25540" y="8391"/>
                  </a:cubicBezTo>
                  <a:cubicBezTo>
                    <a:pt x="25459" y="6106"/>
                    <a:pt x="24518" y="3955"/>
                    <a:pt x="22852" y="2369"/>
                  </a:cubicBezTo>
                  <a:cubicBezTo>
                    <a:pt x="21209" y="831"/>
                    <a:pt x="19112" y="1"/>
                    <a:pt x="1690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53;p41">
              <a:extLst>
                <a:ext uri="{FF2B5EF4-FFF2-40B4-BE49-F238E27FC236}">
                  <a16:creationId xmlns="" xmlns:a16="http://schemas.microsoft.com/office/drawing/2014/main" id="{25C47342-8292-48A2-A840-2F2C51BD0119}"/>
                </a:ext>
              </a:extLst>
            </p:cNvPr>
            <p:cNvSpPr/>
            <p:nvPr/>
          </p:nvSpPr>
          <p:spPr>
            <a:xfrm flipH="1">
              <a:off x="5305639" y="1805722"/>
              <a:ext cx="128438" cy="126294"/>
            </a:xfrm>
            <a:custGeom>
              <a:avLst/>
              <a:gdLst/>
              <a:ahLst/>
              <a:cxnLst/>
              <a:rect l="l" t="t" r="r" b="b"/>
              <a:pathLst>
                <a:path w="4732" h="4653" extrusionOk="0">
                  <a:moveTo>
                    <a:pt x="2336" y="0"/>
                  </a:moveTo>
                  <a:cubicBezTo>
                    <a:pt x="2319" y="0"/>
                    <a:pt x="2302" y="1"/>
                    <a:pt x="2285" y="1"/>
                  </a:cubicBezTo>
                  <a:cubicBezTo>
                    <a:pt x="1022" y="28"/>
                    <a:pt x="0" y="1103"/>
                    <a:pt x="54" y="2394"/>
                  </a:cubicBezTo>
                  <a:cubicBezTo>
                    <a:pt x="80" y="3641"/>
                    <a:pt x="1129" y="4652"/>
                    <a:pt x="2397" y="4652"/>
                  </a:cubicBezTo>
                  <a:cubicBezTo>
                    <a:pt x="2413" y="4652"/>
                    <a:pt x="2430" y="4652"/>
                    <a:pt x="2447" y="4652"/>
                  </a:cubicBezTo>
                  <a:cubicBezTo>
                    <a:pt x="3710" y="4598"/>
                    <a:pt x="4732" y="3523"/>
                    <a:pt x="4678" y="2259"/>
                  </a:cubicBezTo>
                  <a:cubicBezTo>
                    <a:pt x="4651" y="986"/>
                    <a:pt x="3604" y="0"/>
                    <a:pt x="2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54;p41">
              <a:extLst>
                <a:ext uri="{FF2B5EF4-FFF2-40B4-BE49-F238E27FC236}">
                  <a16:creationId xmlns="" xmlns:a16="http://schemas.microsoft.com/office/drawing/2014/main" id="{BA897010-7580-450E-B528-26C80CF9C18F}"/>
                </a:ext>
              </a:extLst>
            </p:cNvPr>
            <p:cNvSpPr/>
            <p:nvPr/>
          </p:nvSpPr>
          <p:spPr>
            <a:xfrm flipH="1">
              <a:off x="5301269" y="1801297"/>
              <a:ext cx="137205" cy="135088"/>
            </a:xfrm>
            <a:custGeom>
              <a:avLst/>
              <a:gdLst/>
              <a:ahLst/>
              <a:cxnLst/>
              <a:rect l="l" t="t" r="r" b="b"/>
              <a:pathLst>
                <a:path w="5055" h="4977" extrusionOk="0">
                  <a:moveTo>
                    <a:pt x="2528" y="325"/>
                  </a:moveTo>
                  <a:cubicBezTo>
                    <a:pt x="3066" y="325"/>
                    <a:pt x="3603" y="567"/>
                    <a:pt x="4007" y="917"/>
                  </a:cubicBezTo>
                  <a:cubicBezTo>
                    <a:pt x="4410" y="1293"/>
                    <a:pt x="4679" y="1858"/>
                    <a:pt x="4679" y="2422"/>
                  </a:cubicBezTo>
                  <a:cubicBezTo>
                    <a:pt x="4705" y="2987"/>
                    <a:pt x="4517" y="3551"/>
                    <a:pt x="4114" y="3955"/>
                  </a:cubicBezTo>
                  <a:cubicBezTo>
                    <a:pt x="3711" y="4358"/>
                    <a:pt x="3173" y="4627"/>
                    <a:pt x="2609" y="4627"/>
                  </a:cubicBezTo>
                  <a:cubicBezTo>
                    <a:pt x="2548" y="4632"/>
                    <a:pt x="2489" y="4635"/>
                    <a:pt x="2429" y="4635"/>
                  </a:cubicBezTo>
                  <a:cubicBezTo>
                    <a:pt x="1904" y="4635"/>
                    <a:pt x="1412" y="4424"/>
                    <a:pt x="1049" y="4062"/>
                  </a:cubicBezTo>
                  <a:cubicBezTo>
                    <a:pt x="646" y="3659"/>
                    <a:pt x="377" y="3121"/>
                    <a:pt x="377" y="2557"/>
                  </a:cubicBezTo>
                  <a:cubicBezTo>
                    <a:pt x="350" y="1965"/>
                    <a:pt x="538" y="1401"/>
                    <a:pt x="942" y="997"/>
                  </a:cubicBezTo>
                  <a:cubicBezTo>
                    <a:pt x="1345" y="594"/>
                    <a:pt x="1883" y="325"/>
                    <a:pt x="2474" y="325"/>
                  </a:cubicBezTo>
                  <a:close/>
                  <a:moveTo>
                    <a:pt x="2566" y="1"/>
                  </a:moveTo>
                  <a:cubicBezTo>
                    <a:pt x="2536" y="1"/>
                    <a:pt x="2505" y="1"/>
                    <a:pt x="2474" y="3"/>
                  </a:cubicBezTo>
                  <a:cubicBezTo>
                    <a:pt x="1802" y="3"/>
                    <a:pt x="1184" y="298"/>
                    <a:pt x="727" y="782"/>
                  </a:cubicBezTo>
                  <a:cubicBezTo>
                    <a:pt x="270" y="1239"/>
                    <a:pt x="1" y="1885"/>
                    <a:pt x="55" y="2557"/>
                  </a:cubicBezTo>
                  <a:cubicBezTo>
                    <a:pt x="81" y="3901"/>
                    <a:pt x="1184" y="4976"/>
                    <a:pt x="2528" y="4976"/>
                  </a:cubicBezTo>
                  <a:lnTo>
                    <a:pt x="2609" y="4976"/>
                  </a:lnTo>
                  <a:cubicBezTo>
                    <a:pt x="3281" y="4976"/>
                    <a:pt x="3872" y="4680"/>
                    <a:pt x="4356" y="4197"/>
                  </a:cubicBezTo>
                  <a:cubicBezTo>
                    <a:pt x="4786" y="3740"/>
                    <a:pt x="5055" y="3094"/>
                    <a:pt x="5028" y="2422"/>
                  </a:cubicBezTo>
                  <a:cubicBezTo>
                    <a:pt x="5028" y="1750"/>
                    <a:pt x="4705" y="1132"/>
                    <a:pt x="4248" y="675"/>
                  </a:cubicBezTo>
                  <a:cubicBezTo>
                    <a:pt x="3787" y="264"/>
                    <a:pt x="3203" y="1"/>
                    <a:pt x="25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55;p41">
              <a:extLst>
                <a:ext uri="{FF2B5EF4-FFF2-40B4-BE49-F238E27FC236}">
                  <a16:creationId xmlns="" xmlns:a16="http://schemas.microsoft.com/office/drawing/2014/main" id="{05032BC3-55CD-4E1D-9030-4FEC733270CB}"/>
                </a:ext>
              </a:extLst>
            </p:cNvPr>
            <p:cNvSpPr/>
            <p:nvPr/>
          </p:nvSpPr>
          <p:spPr>
            <a:xfrm flipH="1">
              <a:off x="5653714" y="2208679"/>
              <a:ext cx="223301" cy="114433"/>
            </a:xfrm>
            <a:custGeom>
              <a:avLst/>
              <a:gdLst/>
              <a:ahLst/>
              <a:cxnLst/>
              <a:rect l="l" t="t" r="r" b="b"/>
              <a:pathLst>
                <a:path w="8227" h="4216" extrusionOk="0">
                  <a:moveTo>
                    <a:pt x="8026" y="0"/>
                  </a:moveTo>
                  <a:cubicBezTo>
                    <a:pt x="7971" y="0"/>
                    <a:pt x="7924" y="44"/>
                    <a:pt x="7904" y="102"/>
                  </a:cubicBezTo>
                  <a:cubicBezTo>
                    <a:pt x="7286" y="2307"/>
                    <a:pt x="5377" y="3786"/>
                    <a:pt x="3119" y="3839"/>
                  </a:cubicBezTo>
                  <a:cubicBezTo>
                    <a:pt x="3074" y="3841"/>
                    <a:pt x="3028" y="3841"/>
                    <a:pt x="2983" y="3841"/>
                  </a:cubicBezTo>
                  <a:cubicBezTo>
                    <a:pt x="2036" y="3841"/>
                    <a:pt x="1116" y="3573"/>
                    <a:pt x="269" y="3060"/>
                  </a:cubicBezTo>
                  <a:cubicBezTo>
                    <a:pt x="256" y="3053"/>
                    <a:pt x="237" y="3050"/>
                    <a:pt x="216" y="3050"/>
                  </a:cubicBezTo>
                  <a:cubicBezTo>
                    <a:pt x="153" y="3050"/>
                    <a:pt x="68" y="3080"/>
                    <a:pt x="27" y="3140"/>
                  </a:cubicBezTo>
                  <a:cubicBezTo>
                    <a:pt x="1" y="3194"/>
                    <a:pt x="27" y="3329"/>
                    <a:pt x="108" y="3382"/>
                  </a:cubicBezTo>
                  <a:cubicBezTo>
                    <a:pt x="941" y="3920"/>
                    <a:pt x="1963" y="4216"/>
                    <a:pt x="2985" y="4216"/>
                  </a:cubicBezTo>
                  <a:cubicBezTo>
                    <a:pt x="3065" y="4216"/>
                    <a:pt x="3119" y="4216"/>
                    <a:pt x="3119" y="4189"/>
                  </a:cubicBezTo>
                  <a:cubicBezTo>
                    <a:pt x="5512" y="4108"/>
                    <a:pt x="7555" y="2522"/>
                    <a:pt x="8200" y="210"/>
                  </a:cubicBezTo>
                  <a:cubicBezTo>
                    <a:pt x="8227" y="102"/>
                    <a:pt x="8200" y="49"/>
                    <a:pt x="8093" y="22"/>
                  </a:cubicBezTo>
                  <a:cubicBezTo>
                    <a:pt x="8070" y="7"/>
                    <a:pt x="8048" y="0"/>
                    <a:pt x="80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56;p41">
              <a:extLst>
                <a:ext uri="{FF2B5EF4-FFF2-40B4-BE49-F238E27FC236}">
                  <a16:creationId xmlns="" xmlns:a16="http://schemas.microsoft.com/office/drawing/2014/main" id="{97850787-BBE9-4D0A-9D71-D2AF35E81C39}"/>
                </a:ext>
              </a:extLst>
            </p:cNvPr>
            <p:cNvSpPr/>
            <p:nvPr/>
          </p:nvSpPr>
          <p:spPr>
            <a:xfrm flipH="1">
              <a:off x="5523077" y="1761914"/>
              <a:ext cx="50376" cy="237958"/>
            </a:xfrm>
            <a:custGeom>
              <a:avLst/>
              <a:gdLst/>
              <a:ahLst/>
              <a:cxnLst/>
              <a:rect l="l" t="t" r="r" b="b"/>
              <a:pathLst>
                <a:path w="1856" h="8767" extrusionOk="0">
                  <a:moveTo>
                    <a:pt x="194" y="1"/>
                  </a:moveTo>
                  <a:cubicBezTo>
                    <a:pt x="165" y="1"/>
                    <a:pt x="136" y="10"/>
                    <a:pt x="108" y="29"/>
                  </a:cubicBezTo>
                  <a:cubicBezTo>
                    <a:pt x="27" y="109"/>
                    <a:pt x="0" y="217"/>
                    <a:pt x="81" y="271"/>
                  </a:cubicBezTo>
                  <a:cubicBezTo>
                    <a:pt x="941" y="1454"/>
                    <a:pt x="1452" y="2825"/>
                    <a:pt x="1479" y="4276"/>
                  </a:cubicBezTo>
                  <a:cubicBezTo>
                    <a:pt x="1533" y="5782"/>
                    <a:pt x="1076" y="7261"/>
                    <a:pt x="188" y="8497"/>
                  </a:cubicBezTo>
                  <a:cubicBezTo>
                    <a:pt x="108" y="8578"/>
                    <a:pt x="135" y="8685"/>
                    <a:pt x="215" y="8739"/>
                  </a:cubicBezTo>
                  <a:cubicBezTo>
                    <a:pt x="242" y="8766"/>
                    <a:pt x="269" y="8766"/>
                    <a:pt x="323" y="8766"/>
                  </a:cubicBezTo>
                  <a:cubicBezTo>
                    <a:pt x="350" y="8766"/>
                    <a:pt x="404" y="8739"/>
                    <a:pt x="430" y="8659"/>
                  </a:cubicBezTo>
                  <a:cubicBezTo>
                    <a:pt x="1371" y="7395"/>
                    <a:pt x="1855" y="5863"/>
                    <a:pt x="1828" y="4250"/>
                  </a:cubicBezTo>
                  <a:cubicBezTo>
                    <a:pt x="1801" y="2717"/>
                    <a:pt x="1264" y="1292"/>
                    <a:pt x="350" y="83"/>
                  </a:cubicBezTo>
                  <a:cubicBezTo>
                    <a:pt x="298" y="31"/>
                    <a:pt x="246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57;p41">
              <a:extLst>
                <a:ext uri="{FF2B5EF4-FFF2-40B4-BE49-F238E27FC236}">
                  <a16:creationId xmlns="" xmlns:a16="http://schemas.microsoft.com/office/drawing/2014/main" id="{1076435E-FBAA-441A-9A73-EAD78E538707}"/>
                </a:ext>
              </a:extLst>
            </p:cNvPr>
            <p:cNvSpPr/>
            <p:nvPr/>
          </p:nvSpPr>
          <p:spPr>
            <a:xfrm flipH="1">
              <a:off x="5814235" y="1669738"/>
              <a:ext cx="121164" cy="251312"/>
            </a:xfrm>
            <a:custGeom>
              <a:avLst/>
              <a:gdLst/>
              <a:ahLst/>
              <a:cxnLst/>
              <a:rect l="l" t="t" r="r" b="b"/>
              <a:pathLst>
                <a:path w="4464" h="9259" extrusionOk="0">
                  <a:moveTo>
                    <a:pt x="896" y="1"/>
                  </a:moveTo>
                  <a:cubicBezTo>
                    <a:pt x="842" y="1"/>
                    <a:pt x="774" y="36"/>
                    <a:pt x="754" y="118"/>
                  </a:cubicBezTo>
                  <a:cubicBezTo>
                    <a:pt x="108" y="2161"/>
                    <a:pt x="1" y="3962"/>
                    <a:pt x="485" y="5522"/>
                  </a:cubicBezTo>
                  <a:cubicBezTo>
                    <a:pt x="1049" y="7431"/>
                    <a:pt x="2555" y="8909"/>
                    <a:pt x="4302" y="9259"/>
                  </a:cubicBezTo>
                  <a:cubicBezTo>
                    <a:pt x="4410" y="9259"/>
                    <a:pt x="4464" y="9178"/>
                    <a:pt x="4437" y="9151"/>
                  </a:cubicBezTo>
                  <a:cubicBezTo>
                    <a:pt x="4437" y="9044"/>
                    <a:pt x="4410" y="8990"/>
                    <a:pt x="4302" y="8936"/>
                  </a:cubicBezTo>
                  <a:cubicBezTo>
                    <a:pt x="2716" y="8640"/>
                    <a:pt x="1318" y="7242"/>
                    <a:pt x="780" y="5441"/>
                  </a:cubicBezTo>
                  <a:cubicBezTo>
                    <a:pt x="350" y="3936"/>
                    <a:pt x="431" y="2188"/>
                    <a:pt x="1049" y="199"/>
                  </a:cubicBezTo>
                  <a:cubicBezTo>
                    <a:pt x="1076" y="145"/>
                    <a:pt x="1049" y="37"/>
                    <a:pt x="942" y="11"/>
                  </a:cubicBezTo>
                  <a:cubicBezTo>
                    <a:pt x="929" y="4"/>
                    <a:pt x="913" y="1"/>
                    <a:pt x="89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58;p41">
              <a:extLst>
                <a:ext uri="{FF2B5EF4-FFF2-40B4-BE49-F238E27FC236}">
                  <a16:creationId xmlns="" xmlns:a16="http://schemas.microsoft.com/office/drawing/2014/main" id="{FD178A73-C528-40B6-BAE6-8DF34F040002}"/>
                </a:ext>
              </a:extLst>
            </p:cNvPr>
            <p:cNvSpPr/>
            <p:nvPr/>
          </p:nvSpPr>
          <p:spPr>
            <a:xfrm flipH="1">
              <a:off x="8055147" y="2415939"/>
              <a:ext cx="87589" cy="261084"/>
            </a:xfrm>
            <a:custGeom>
              <a:avLst/>
              <a:gdLst/>
              <a:ahLst/>
              <a:cxnLst/>
              <a:rect l="l" t="t" r="r" b="b"/>
              <a:pathLst>
                <a:path w="3227" h="9619" extrusionOk="0">
                  <a:moveTo>
                    <a:pt x="1034" y="1"/>
                  </a:moveTo>
                  <a:cubicBezTo>
                    <a:pt x="977" y="1"/>
                    <a:pt x="931" y="36"/>
                    <a:pt x="915" y="101"/>
                  </a:cubicBezTo>
                  <a:cubicBezTo>
                    <a:pt x="216" y="1661"/>
                    <a:pt x="1" y="3354"/>
                    <a:pt x="350" y="5048"/>
                  </a:cubicBezTo>
                  <a:cubicBezTo>
                    <a:pt x="700" y="6822"/>
                    <a:pt x="1614" y="8409"/>
                    <a:pt x="2958" y="9592"/>
                  </a:cubicBezTo>
                  <a:cubicBezTo>
                    <a:pt x="2985" y="9618"/>
                    <a:pt x="3039" y="9618"/>
                    <a:pt x="3065" y="9618"/>
                  </a:cubicBezTo>
                  <a:cubicBezTo>
                    <a:pt x="3092" y="9618"/>
                    <a:pt x="3173" y="9592"/>
                    <a:pt x="3173" y="9592"/>
                  </a:cubicBezTo>
                  <a:cubicBezTo>
                    <a:pt x="3227" y="9511"/>
                    <a:pt x="3227" y="9403"/>
                    <a:pt x="3173" y="9350"/>
                  </a:cubicBezTo>
                  <a:cubicBezTo>
                    <a:pt x="1883" y="8194"/>
                    <a:pt x="1022" y="6688"/>
                    <a:pt x="673" y="5021"/>
                  </a:cubicBezTo>
                  <a:cubicBezTo>
                    <a:pt x="350" y="3408"/>
                    <a:pt x="538" y="1741"/>
                    <a:pt x="1210" y="263"/>
                  </a:cubicBezTo>
                  <a:cubicBezTo>
                    <a:pt x="1291" y="182"/>
                    <a:pt x="1237" y="75"/>
                    <a:pt x="1157" y="48"/>
                  </a:cubicBezTo>
                  <a:cubicBezTo>
                    <a:pt x="1114" y="16"/>
                    <a:pt x="1072" y="1"/>
                    <a:pt x="1034" y="1"/>
                  </a:cubicBezTo>
                  <a:close/>
                </a:path>
              </a:pathLst>
            </a:custGeom>
            <a:solidFill>
              <a:srgbClr val="3F1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59;p41">
              <a:extLst>
                <a:ext uri="{FF2B5EF4-FFF2-40B4-BE49-F238E27FC236}">
                  <a16:creationId xmlns="" xmlns:a16="http://schemas.microsoft.com/office/drawing/2014/main" id="{ABCE4FAB-22FF-4EBE-B333-A8F7F755C9E1}"/>
                </a:ext>
              </a:extLst>
            </p:cNvPr>
            <p:cNvSpPr/>
            <p:nvPr/>
          </p:nvSpPr>
          <p:spPr>
            <a:xfrm flipH="1">
              <a:off x="7747948" y="2370340"/>
              <a:ext cx="84657" cy="168039"/>
            </a:xfrm>
            <a:custGeom>
              <a:avLst/>
              <a:gdLst/>
              <a:ahLst/>
              <a:cxnLst/>
              <a:rect l="l" t="t" r="r" b="b"/>
              <a:pathLst>
                <a:path w="3119" h="6191" extrusionOk="0">
                  <a:moveTo>
                    <a:pt x="2713" y="0"/>
                  </a:moveTo>
                  <a:cubicBezTo>
                    <a:pt x="2697" y="0"/>
                    <a:pt x="2680" y="3"/>
                    <a:pt x="2662" y="7"/>
                  </a:cubicBezTo>
                  <a:cubicBezTo>
                    <a:pt x="2554" y="34"/>
                    <a:pt x="2501" y="115"/>
                    <a:pt x="2527" y="195"/>
                  </a:cubicBezTo>
                  <a:cubicBezTo>
                    <a:pt x="2796" y="1324"/>
                    <a:pt x="2689" y="2454"/>
                    <a:pt x="2232" y="3502"/>
                  </a:cubicBezTo>
                  <a:cubicBezTo>
                    <a:pt x="1775" y="4470"/>
                    <a:pt x="1049" y="5303"/>
                    <a:pt x="108" y="5841"/>
                  </a:cubicBezTo>
                  <a:cubicBezTo>
                    <a:pt x="0" y="5922"/>
                    <a:pt x="0" y="6029"/>
                    <a:pt x="27" y="6083"/>
                  </a:cubicBezTo>
                  <a:cubicBezTo>
                    <a:pt x="54" y="6110"/>
                    <a:pt x="108" y="6164"/>
                    <a:pt x="162" y="6164"/>
                  </a:cubicBezTo>
                  <a:cubicBezTo>
                    <a:pt x="192" y="6164"/>
                    <a:pt x="214" y="6146"/>
                    <a:pt x="233" y="6146"/>
                  </a:cubicBezTo>
                  <a:cubicBezTo>
                    <a:pt x="246" y="6146"/>
                    <a:pt x="258" y="6156"/>
                    <a:pt x="269" y="6190"/>
                  </a:cubicBezTo>
                  <a:cubicBezTo>
                    <a:pt x="1291" y="5572"/>
                    <a:pt x="2044" y="4739"/>
                    <a:pt x="2527" y="3663"/>
                  </a:cubicBezTo>
                  <a:cubicBezTo>
                    <a:pt x="3038" y="2561"/>
                    <a:pt x="3119" y="1324"/>
                    <a:pt x="2850" y="142"/>
                  </a:cubicBezTo>
                  <a:cubicBezTo>
                    <a:pt x="2828" y="52"/>
                    <a:pt x="2787" y="0"/>
                    <a:pt x="2713" y="0"/>
                  </a:cubicBezTo>
                  <a:close/>
                </a:path>
              </a:pathLst>
            </a:custGeom>
            <a:solidFill>
              <a:srgbClr val="3F1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60;p41">
              <a:extLst>
                <a:ext uri="{FF2B5EF4-FFF2-40B4-BE49-F238E27FC236}">
                  <a16:creationId xmlns="" xmlns:a16="http://schemas.microsoft.com/office/drawing/2014/main" id="{7CFBD499-FEF9-45E7-B2E3-7104307B16AE}"/>
                </a:ext>
              </a:extLst>
            </p:cNvPr>
            <p:cNvSpPr/>
            <p:nvPr/>
          </p:nvSpPr>
          <p:spPr>
            <a:xfrm flipH="1">
              <a:off x="7497640" y="2135747"/>
              <a:ext cx="852329" cy="973113"/>
            </a:xfrm>
            <a:custGeom>
              <a:avLst/>
              <a:gdLst/>
              <a:ahLst/>
              <a:cxnLst/>
              <a:rect l="l" t="t" r="r" b="b"/>
              <a:pathLst>
                <a:path w="31402" h="35852" extrusionOk="0">
                  <a:moveTo>
                    <a:pt x="11200" y="0"/>
                  </a:moveTo>
                  <a:cubicBezTo>
                    <a:pt x="10813" y="0"/>
                    <a:pt x="10422" y="24"/>
                    <a:pt x="10028" y="74"/>
                  </a:cubicBezTo>
                  <a:cubicBezTo>
                    <a:pt x="4974" y="746"/>
                    <a:pt x="1425" y="5343"/>
                    <a:pt x="2098" y="10398"/>
                  </a:cubicBezTo>
                  <a:cubicBezTo>
                    <a:pt x="2420" y="13005"/>
                    <a:pt x="3845" y="15210"/>
                    <a:pt x="5834" y="16635"/>
                  </a:cubicBezTo>
                  <a:cubicBezTo>
                    <a:pt x="2259" y="18301"/>
                    <a:pt x="1" y="22119"/>
                    <a:pt x="511" y="26178"/>
                  </a:cubicBezTo>
                  <a:cubicBezTo>
                    <a:pt x="1129" y="30819"/>
                    <a:pt x="5055" y="34191"/>
                    <a:pt x="9606" y="34191"/>
                  </a:cubicBezTo>
                  <a:cubicBezTo>
                    <a:pt x="10011" y="34191"/>
                    <a:pt x="10422" y="34164"/>
                    <a:pt x="10835" y="34109"/>
                  </a:cubicBezTo>
                  <a:cubicBezTo>
                    <a:pt x="13201" y="33814"/>
                    <a:pt x="15271" y="32631"/>
                    <a:pt x="16669" y="30937"/>
                  </a:cubicBezTo>
                  <a:cubicBezTo>
                    <a:pt x="17040" y="33781"/>
                    <a:pt x="19458" y="35851"/>
                    <a:pt x="22249" y="35851"/>
                  </a:cubicBezTo>
                  <a:cubicBezTo>
                    <a:pt x="22492" y="35851"/>
                    <a:pt x="22739" y="35835"/>
                    <a:pt x="22986" y="35803"/>
                  </a:cubicBezTo>
                  <a:cubicBezTo>
                    <a:pt x="23497" y="35722"/>
                    <a:pt x="23954" y="35588"/>
                    <a:pt x="24411" y="35427"/>
                  </a:cubicBezTo>
                  <a:cubicBezTo>
                    <a:pt x="24680" y="29485"/>
                    <a:pt x="27288" y="24216"/>
                    <a:pt x="31401" y="20990"/>
                  </a:cubicBezTo>
                  <a:cubicBezTo>
                    <a:pt x="31401" y="20587"/>
                    <a:pt x="31401" y="20130"/>
                    <a:pt x="31321" y="19726"/>
                  </a:cubicBezTo>
                  <a:cubicBezTo>
                    <a:pt x="30917" y="16608"/>
                    <a:pt x="28982" y="14027"/>
                    <a:pt x="26347" y="12710"/>
                  </a:cubicBezTo>
                  <a:cubicBezTo>
                    <a:pt x="27019" y="11796"/>
                    <a:pt x="27395" y="10640"/>
                    <a:pt x="27234" y="9376"/>
                  </a:cubicBezTo>
                  <a:cubicBezTo>
                    <a:pt x="26913" y="7101"/>
                    <a:pt x="24998" y="5439"/>
                    <a:pt x="22747" y="5439"/>
                  </a:cubicBezTo>
                  <a:cubicBezTo>
                    <a:pt x="22551" y="5439"/>
                    <a:pt x="22353" y="5452"/>
                    <a:pt x="22153" y="5478"/>
                  </a:cubicBezTo>
                  <a:cubicBezTo>
                    <a:pt x="21347" y="5585"/>
                    <a:pt x="20567" y="5935"/>
                    <a:pt x="19975" y="6392"/>
                  </a:cubicBezTo>
                  <a:cubicBezTo>
                    <a:pt x="18750" y="2593"/>
                    <a:pt x="15200" y="0"/>
                    <a:pt x="11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61;p41">
              <a:extLst>
                <a:ext uri="{FF2B5EF4-FFF2-40B4-BE49-F238E27FC236}">
                  <a16:creationId xmlns="" xmlns:a16="http://schemas.microsoft.com/office/drawing/2014/main" id="{5CFEB1D5-4C3D-4030-9AD3-7951BD2B4AAA}"/>
                </a:ext>
              </a:extLst>
            </p:cNvPr>
            <p:cNvSpPr/>
            <p:nvPr/>
          </p:nvSpPr>
          <p:spPr>
            <a:xfrm flipH="1">
              <a:off x="7491804" y="2132002"/>
              <a:ext cx="861802" cy="980659"/>
            </a:xfrm>
            <a:custGeom>
              <a:avLst/>
              <a:gdLst/>
              <a:ahLst/>
              <a:cxnLst/>
              <a:rect l="l" t="t" r="r" b="b"/>
              <a:pathLst>
                <a:path w="31751" h="36130" extrusionOk="0">
                  <a:moveTo>
                    <a:pt x="11368" y="296"/>
                  </a:moveTo>
                  <a:cubicBezTo>
                    <a:pt x="15227" y="296"/>
                    <a:pt x="18749" y="2772"/>
                    <a:pt x="19921" y="6557"/>
                  </a:cubicBezTo>
                  <a:cubicBezTo>
                    <a:pt x="19921" y="6584"/>
                    <a:pt x="19975" y="6664"/>
                    <a:pt x="20029" y="6664"/>
                  </a:cubicBezTo>
                  <a:cubicBezTo>
                    <a:pt x="20109" y="6664"/>
                    <a:pt x="20163" y="6664"/>
                    <a:pt x="20217" y="6637"/>
                  </a:cubicBezTo>
                  <a:cubicBezTo>
                    <a:pt x="20808" y="6154"/>
                    <a:pt x="21561" y="5858"/>
                    <a:pt x="22314" y="5750"/>
                  </a:cubicBezTo>
                  <a:cubicBezTo>
                    <a:pt x="22499" y="5727"/>
                    <a:pt x="22683" y="5716"/>
                    <a:pt x="22865" y="5716"/>
                  </a:cubicBezTo>
                  <a:cubicBezTo>
                    <a:pt x="25040" y="5716"/>
                    <a:pt x="26961" y="7306"/>
                    <a:pt x="27234" y="9514"/>
                  </a:cubicBezTo>
                  <a:cubicBezTo>
                    <a:pt x="27395" y="10670"/>
                    <a:pt x="27099" y="11799"/>
                    <a:pt x="26400" y="12713"/>
                  </a:cubicBezTo>
                  <a:cubicBezTo>
                    <a:pt x="26347" y="12740"/>
                    <a:pt x="26347" y="12821"/>
                    <a:pt x="26347" y="12848"/>
                  </a:cubicBezTo>
                  <a:lnTo>
                    <a:pt x="26454" y="12955"/>
                  </a:lnTo>
                  <a:cubicBezTo>
                    <a:pt x="29116" y="14299"/>
                    <a:pt x="30917" y="16880"/>
                    <a:pt x="31320" y="19837"/>
                  </a:cubicBezTo>
                  <a:cubicBezTo>
                    <a:pt x="31374" y="20214"/>
                    <a:pt x="31401" y="20590"/>
                    <a:pt x="31401" y="20967"/>
                  </a:cubicBezTo>
                  <a:cubicBezTo>
                    <a:pt x="27261" y="24300"/>
                    <a:pt x="24707" y="29543"/>
                    <a:pt x="24411" y="35403"/>
                  </a:cubicBezTo>
                  <a:cubicBezTo>
                    <a:pt x="23954" y="35565"/>
                    <a:pt x="23577" y="35672"/>
                    <a:pt x="23120" y="35726"/>
                  </a:cubicBezTo>
                  <a:cubicBezTo>
                    <a:pt x="22854" y="35765"/>
                    <a:pt x="22589" y="35785"/>
                    <a:pt x="22326" y="35785"/>
                  </a:cubicBezTo>
                  <a:cubicBezTo>
                    <a:pt x="21155" y="35785"/>
                    <a:pt x="20032" y="35397"/>
                    <a:pt x="19088" y="34651"/>
                  </a:cubicBezTo>
                  <a:cubicBezTo>
                    <a:pt x="17959" y="33790"/>
                    <a:pt x="17206" y="32473"/>
                    <a:pt x="17018" y="31021"/>
                  </a:cubicBezTo>
                  <a:cubicBezTo>
                    <a:pt x="16991" y="30967"/>
                    <a:pt x="16937" y="30941"/>
                    <a:pt x="16883" y="30887"/>
                  </a:cubicBezTo>
                  <a:lnTo>
                    <a:pt x="16856" y="30887"/>
                  </a:lnTo>
                  <a:cubicBezTo>
                    <a:pt x="16792" y="30887"/>
                    <a:pt x="16762" y="30921"/>
                    <a:pt x="16739" y="30921"/>
                  </a:cubicBezTo>
                  <a:cubicBezTo>
                    <a:pt x="16733" y="30921"/>
                    <a:pt x="16727" y="30919"/>
                    <a:pt x="16722" y="30914"/>
                  </a:cubicBezTo>
                  <a:cubicBezTo>
                    <a:pt x="15217" y="32661"/>
                    <a:pt x="13200" y="33790"/>
                    <a:pt x="10969" y="34086"/>
                  </a:cubicBezTo>
                  <a:cubicBezTo>
                    <a:pt x="10559" y="34142"/>
                    <a:pt x="10152" y="34169"/>
                    <a:pt x="9749" y="34169"/>
                  </a:cubicBezTo>
                  <a:cubicBezTo>
                    <a:pt x="5296" y="34169"/>
                    <a:pt x="1428" y="30853"/>
                    <a:pt x="861" y="26316"/>
                  </a:cubicBezTo>
                  <a:cubicBezTo>
                    <a:pt x="350" y="22365"/>
                    <a:pt x="2420" y="18601"/>
                    <a:pt x="6049" y="16934"/>
                  </a:cubicBezTo>
                  <a:cubicBezTo>
                    <a:pt x="6130" y="16907"/>
                    <a:pt x="6157" y="16880"/>
                    <a:pt x="6157" y="16800"/>
                  </a:cubicBezTo>
                  <a:cubicBezTo>
                    <a:pt x="6157" y="16746"/>
                    <a:pt x="6130" y="16665"/>
                    <a:pt x="6103" y="16638"/>
                  </a:cubicBezTo>
                  <a:cubicBezTo>
                    <a:pt x="4033" y="15160"/>
                    <a:pt x="2769" y="12982"/>
                    <a:pt x="2420" y="10482"/>
                  </a:cubicBezTo>
                  <a:cubicBezTo>
                    <a:pt x="1748" y="5562"/>
                    <a:pt x="5243" y="1019"/>
                    <a:pt x="10189" y="373"/>
                  </a:cubicBezTo>
                  <a:cubicBezTo>
                    <a:pt x="10584" y="322"/>
                    <a:pt x="10978" y="296"/>
                    <a:pt x="11368" y="296"/>
                  </a:cubicBezTo>
                  <a:close/>
                  <a:moveTo>
                    <a:pt x="11396" y="1"/>
                  </a:moveTo>
                  <a:cubicBezTo>
                    <a:pt x="10997" y="1"/>
                    <a:pt x="10594" y="26"/>
                    <a:pt x="10189" y="78"/>
                  </a:cubicBezTo>
                  <a:cubicBezTo>
                    <a:pt x="5081" y="750"/>
                    <a:pt x="1452" y="5455"/>
                    <a:pt x="2124" y="10562"/>
                  </a:cubicBezTo>
                  <a:cubicBezTo>
                    <a:pt x="2447" y="13063"/>
                    <a:pt x="3710" y="15240"/>
                    <a:pt x="5673" y="16746"/>
                  </a:cubicBezTo>
                  <a:cubicBezTo>
                    <a:pt x="2097" y="18520"/>
                    <a:pt x="0" y="22365"/>
                    <a:pt x="538" y="26370"/>
                  </a:cubicBezTo>
                  <a:cubicBezTo>
                    <a:pt x="1156" y="31068"/>
                    <a:pt x="5186" y="34516"/>
                    <a:pt x="9803" y="34516"/>
                  </a:cubicBezTo>
                  <a:cubicBezTo>
                    <a:pt x="10206" y="34516"/>
                    <a:pt x="10613" y="34489"/>
                    <a:pt x="11023" y="34435"/>
                  </a:cubicBezTo>
                  <a:cubicBezTo>
                    <a:pt x="13254" y="34113"/>
                    <a:pt x="15270" y="33091"/>
                    <a:pt x="16749" y="31424"/>
                  </a:cubicBezTo>
                  <a:cubicBezTo>
                    <a:pt x="17018" y="32822"/>
                    <a:pt x="17744" y="34059"/>
                    <a:pt x="18900" y="34919"/>
                  </a:cubicBezTo>
                  <a:cubicBezTo>
                    <a:pt x="19894" y="35726"/>
                    <a:pt x="21131" y="36129"/>
                    <a:pt x="22421" y="36129"/>
                  </a:cubicBezTo>
                  <a:cubicBezTo>
                    <a:pt x="22663" y="36129"/>
                    <a:pt x="22932" y="36129"/>
                    <a:pt x="23201" y="36102"/>
                  </a:cubicBezTo>
                  <a:cubicBezTo>
                    <a:pt x="23685" y="36022"/>
                    <a:pt x="24169" y="35941"/>
                    <a:pt x="24626" y="35726"/>
                  </a:cubicBezTo>
                  <a:cubicBezTo>
                    <a:pt x="24707" y="35726"/>
                    <a:pt x="24733" y="35672"/>
                    <a:pt x="24733" y="35591"/>
                  </a:cubicBezTo>
                  <a:cubicBezTo>
                    <a:pt x="25002" y="29758"/>
                    <a:pt x="27556" y="24542"/>
                    <a:pt x="31696" y="21289"/>
                  </a:cubicBezTo>
                  <a:cubicBezTo>
                    <a:pt x="31723" y="21262"/>
                    <a:pt x="31750" y="21209"/>
                    <a:pt x="31750" y="21155"/>
                  </a:cubicBezTo>
                  <a:cubicBezTo>
                    <a:pt x="31750" y="20752"/>
                    <a:pt x="31750" y="20321"/>
                    <a:pt x="31696" y="19918"/>
                  </a:cubicBezTo>
                  <a:cubicBezTo>
                    <a:pt x="31293" y="16880"/>
                    <a:pt x="29465" y="14272"/>
                    <a:pt x="26777" y="12848"/>
                  </a:cubicBezTo>
                  <a:cubicBezTo>
                    <a:pt x="27449" y="11880"/>
                    <a:pt x="27771" y="10724"/>
                    <a:pt x="27583" y="9568"/>
                  </a:cubicBezTo>
                  <a:cubicBezTo>
                    <a:pt x="27286" y="7163"/>
                    <a:pt x="25228" y="5444"/>
                    <a:pt x="22906" y="5444"/>
                  </a:cubicBezTo>
                  <a:cubicBezTo>
                    <a:pt x="22711" y="5444"/>
                    <a:pt x="22513" y="5456"/>
                    <a:pt x="22314" y="5481"/>
                  </a:cubicBezTo>
                  <a:cubicBezTo>
                    <a:pt x="21588" y="5589"/>
                    <a:pt x="20835" y="5858"/>
                    <a:pt x="20244" y="6288"/>
                  </a:cubicBezTo>
                  <a:cubicBezTo>
                    <a:pt x="18925" y="2479"/>
                    <a:pt x="15345" y="1"/>
                    <a:pt x="1139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62;p41">
              <a:extLst>
                <a:ext uri="{FF2B5EF4-FFF2-40B4-BE49-F238E27FC236}">
                  <a16:creationId xmlns="" xmlns:a16="http://schemas.microsoft.com/office/drawing/2014/main" id="{D6C7B6C4-2180-4646-BC69-B1BDF0C60AF5}"/>
                </a:ext>
              </a:extLst>
            </p:cNvPr>
            <p:cNvSpPr/>
            <p:nvPr/>
          </p:nvSpPr>
          <p:spPr>
            <a:xfrm flipH="1">
              <a:off x="8311264" y="2438386"/>
              <a:ext cx="164212" cy="154549"/>
            </a:xfrm>
            <a:custGeom>
              <a:avLst/>
              <a:gdLst/>
              <a:ahLst/>
              <a:cxnLst/>
              <a:rect l="l" t="t" r="r" b="b"/>
              <a:pathLst>
                <a:path w="6050" h="5694" extrusionOk="0">
                  <a:moveTo>
                    <a:pt x="3051" y="0"/>
                  </a:moveTo>
                  <a:cubicBezTo>
                    <a:pt x="2923" y="0"/>
                    <a:pt x="2793" y="9"/>
                    <a:pt x="2662" y="27"/>
                  </a:cubicBezTo>
                  <a:cubicBezTo>
                    <a:pt x="1103" y="215"/>
                    <a:pt x="1" y="1667"/>
                    <a:pt x="189" y="3200"/>
                  </a:cubicBezTo>
                  <a:cubicBezTo>
                    <a:pt x="388" y="4642"/>
                    <a:pt x="1600" y="5694"/>
                    <a:pt x="3036" y="5694"/>
                  </a:cubicBezTo>
                  <a:cubicBezTo>
                    <a:pt x="3152" y="5694"/>
                    <a:pt x="3269" y="5687"/>
                    <a:pt x="3388" y="5673"/>
                  </a:cubicBezTo>
                  <a:cubicBezTo>
                    <a:pt x="4920" y="5458"/>
                    <a:pt x="6049" y="4060"/>
                    <a:pt x="5834" y="2474"/>
                  </a:cubicBezTo>
                  <a:cubicBezTo>
                    <a:pt x="5662" y="1045"/>
                    <a:pt x="4452" y="0"/>
                    <a:pt x="30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63;p41">
              <a:extLst>
                <a:ext uri="{FF2B5EF4-FFF2-40B4-BE49-F238E27FC236}">
                  <a16:creationId xmlns="" xmlns:a16="http://schemas.microsoft.com/office/drawing/2014/main" id="{AE44CA96-DAAE-4211-A762-9BEB88195BB3}"/>
                </a:ext>
              </a:extLst>
            </p:cNvPr>
            <p:cNvSpPr/>
            <p:nvPr/>
          </p:nvSpPr>
          <p:spPr>
            <a:xfrm flipH="1">
              <a:off x="8309798" y="2433446"/>
              <a:ext cx="167144" cy="163316"/>
            </a:xfrm>
            <a:custGeom>
              <a:avLst/>
              <a:gdLst/>
              <a:ahLst/>
              <a:cxnLst/>
              <a:rect l="l" t="t" r="r" b="b"/>
              <a:pathLst>
                <a:path w="6158" h="6017" extrusionOk="0">
                  <a:moveTo>
                    <a:pt x="3066" y="344"/>
                  </a:moveTo>
                  <a:cubicBezTo>
                    <a:pt x="4383" y="344"/>
                    <a:pt x="5539" y="1338"/>
                    <a:pt x="5727" y="2683"/>
                  </a:cubicBezTo>
                  <a:cubicBezTo>
                    <a:pt x="5835" y="3382"/>
                    <a:pt x="5620" y="4107"/>
                    <a:pt x="5189" y="4672"/>
                  </a:cubicBezTo>
                  <a:cubicBezTo>
                    <a:pt x="4759" y="5210"/>
                    <a:pt x="4114" y="5586"/>
                    <a:pt x="3415" y="5667"/>
                  </a:cubicBezTo>
                  <a:cubicBezTo>
                    <a:pt x="3287" y="5686"/>
                    <a:pt x="3158" y="5696"/>
                    <a:pt x="3029" y="5696"/>
                  </a:cubicBezTo>
                  <a:cubicBezTo>
                    <a:pt x="2455" y="5696"/>
                    <a:pt x="1887" y="5502"/>
                    <a:pt x="1426" y="5129"/>
                  </a:cubicBezTo>
                  <a:cubicBezTo>
                    <a:pt x="888" y="4699"/>
                    <a:pt x="512" y="4054"/>
                    <a:pt x="431" y="3355"/>
                  </a:cubicBezTo>
                  <a:cubicBezTo>
                    <a:pt x="323" y="2656"/>
                    <a:pt x="512" y="1930"/>
                    <a:pt x="969" y="1365"/>
                  </a:cubicBezTo>
                  <a:cubicBezTo>
                    <a:pt x="1399" y="828"/>
                    <a:pt x="2044" y="478"/>
                    <a:pt x="2743" y="371"/>
                  </a:cubicBezTo>
                  <a:cubicBezTo>
                    <a:pt x="2851" y="344"/>
                    <a:pt x="2985" y="344"/>
                    <a:pt x="3066" y="344"/>
                  </a:cubicBezTo>
                  <a:close/>
                  <a:moveTo>
                    <a:pt x="3073" y="1"/>
                  </a:moveTo>
                  <a:cubicBezTo>
                    <a:pt x="2955" y="1"/>
                    <a:pt x="2836" y="7"/>
                    <a:pt x="2716" y="21"/>
                  </a:cubicBezTo>
                  <a:cubicBezTo>
                    <a:pt x="1936" y="129"/>
                    <a:pt x="1211" y="532"/>
                    <a:pt x="727" y="1177"/>
                  </a:cubicBezTo>
                  <a:cubicBezTo>
                    <a:pt x="216" y="1822"/>
                    <a:pt x="1" y="2575"/>
                    <a:pt x="108" y="3382"/>
                  </a:cubicBezTo>
                  <a:cubicBezTo>
                    <a:pt x="216" y="4161"/>
                    <a:pt x="619" y="4860"/>
                    <a:pt x="1264" y="5371"/>
                  </a:cubicBezTo>
                  <a:cubicBezTo>
                    <a:pt x="1775" y="5801"/>
                    <a:pt x="2394" y="6016"/>
                    <a:pt x="3066" y="6016"/>
                  </a:cubicBezTo>
                  <a:cubicBezTo>
                    <a:pt x="3173" y="6016"/>
                    <a:pt x="3308" y="6016"/>
                    <a:pt x="3469" y="5962"/>
                  </a:cubicBezTo>
                  <a:cubicBezTo>
                    <a:pt x="4248" y="5882"/>
                    <a:pt x="4947" y="5478"/>
                    <a:pt x="5458" y="4833"/>
                  </a:cubicBezTo>
                  <a:cubicBezTo>
                    <a:pt x="5969" y="4188"/>
                    <a:pt x="6157" y="3435"/>
                    <a:pt x="6077" y="2602"/>
                  </a:cubicBezTo>
                  <a:cubicBezTo>
                    <a:pt x="5877" y="1082"/>
                    <a:pt x="4569" y="1"/>
                    <a:pt x="30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64;p41">
              <a:extLst>
                <a:ext uri="{FF2B5EF4-FFF2-40B4-BE49-F238E27FC236}">
                  <a16:creationId xmlns="" xmlns:a16="http://schemas.microsoft.com/office/drawing/2014/main" id="{288E55FE-7A91-44F5-9063-1B3D65B2DE70}"/>
                </a:ext>
              </a:extLst>
            </p:cNvPr>
            <p:cNvSpPr/>
            <p:nvPr/>
          </p:nvSpPr>
          <p:spPr>
            <a:xfrm flipH="1">
              <a:off x="7752318" y="2894570"/>
              <a:ext cx="254678" cy="99857"/>
            </a:xfrm>
            <a:custGeom>
              <a:avLst/>
              <a:gdLst/>
              <a:ahLst/>
              <a:cxnLst/>
              <a:rect l="l" t="t" r="r" b="b"/>
              <a:pathLst>
                <a:path w="9383" h="3679" extrusionOk="0">
                  <a:moveTo>
                    <a:pt x="190" y="0"/>
                  </a:moveTo>
                  <a:cubicBezTo>
                    <a:pt x="166" y="0"/>
                    <a:pt x="139" y="7"/>
                    <a:pt x="108" y="23"/>
                  </a:cubicBezTo>
                  <a:cubicBezTo>
                    <a:pt x="54" y="76"/>
                    <a:pt x="0" y="157"/>
                    <a:pt x="54" y="238"/>
                  </a:cubicBezTo>
                  <a:cubicBezTo>
                    <a:pt x="1022" y="2362"/>
                    <a:pt x="3092" y="3679"/>
                    <a:pt x="5377" y="3679"/>
                  </a:cubicBezTo>
                  <a:cubicBezTo>
                    <a:pt x="5646" y="3679"/>
                    <a:pt x="5915" y="3679"/>
                    <a:pt x="6183" y="3571"/>
                  </a:cubicBezTo>
                  <a:cubicBezTo>
                    <a:pt x="7339" y="3437"/>
                    <a:pt x="8442" y="2926"/>
                    <a:pt x="9302" y="2173"/>
                  </a:cubicBezTo>
                  <a:cubicBezTo>
                    <a:pt x="9383" y="2093"/>
                    <a:pt x="9383" y="1985"/>
                    <a:pt x="9302" y="1931"/>
                  </a:cubicBezTo>
                  <a:cubicBezTo>
                    <a:pt x="9275" y="1891"/>
                    <a:pt x="9235" y="1871"/>
                    <a:pt x="9194" y="1871"/>
                  </a:cubicBezTo>
                  <a:cubicBezTo>
                    <a:pt x="9154" y="1871"/>
                    <a:pt x="9114" y="1891"/>
                    <a:pt x="9087" y="1931"/>
                  </a:cubicBezTo>
                  <a:cubicBezTo>
                    <a:pt x="8227" y="2657"/>
                    <a:pt x="7232" y="3141"/>
                    <a:pt x="6130" y="3276"/>
                  </a:cubicBezTo>
                  <a:cubicBezTo>
                    <a:pt x="5882" y="3309"/>
                    <a:pt x="5636" y="3325"/>
                    <a:pt x="5391" y="3325"/>
                  </a:cubicBezTo>
                  <a:cubicBezTo>
                    <a:pt x="3241" y="3325"/>
                    <a:pt x="1243" y="2080"/>
                    <a:pt x="350" y="76"/>
                  </a:cubicBezTo>
                  <a:cubicBezTo>
                    <a:pt x="293" y="38"/>
                    <a:pt x="249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5;p41">
              <a:extLst>
                <a:ext uri="{FF2B5EF4-FFF2-40B4-BE49-F238E27FC236}">
                  <a16:creationId xmlns="" xmlns:a16="http://schemas.microsoft.com/office/drawing/2014/main" id="{F5EF0F58-A19C-4FC3-869F-C4BD59F84621}"/>
                </a:ext>
              </a:extLst>
            </p:cNvPr>
            <p:cNvSpPr/>
            <p:nvPr/>
          </p:nvSpPr>
          <p:spPr>
            <a:xfrm flipH="1">
              <a:off x="8132476" y="2430081"/>
              <a:ext cx="75185" cy="254977"/>
            </a:xfrm>
            <a:custGeom>
              <a:avLst/>
              <a:gdLst/>
              <a:ahLst/>
              <a:cxnLst/>
              <a:rect l="l" t="t" r="r" b="b"/>
              <a:pathLst>
                <a:path w="2770" h="9394" extrusionOk="0">
                  <a:moveTo>
                    <a:pt x="1238" y="1"/>
                  </a:moveTo>
                  <a:cubicBezTo>
                    <a:pt x="1161" y="1"/>
                    <a:pt x="1096" y="31"/>
                    <a:pt x="1075" y="91"/>
                  </a:cubicBezTo>
                  <a:cubicBezTo>
                    <a:pt x="323" y="1543"/>
                    <a:pt x="0" y="3183"/>
                    <a:pt x="215" y="4823"/>
                  </a:cubicBezTo>
                  <a:cubicBezTo>
                    <a:pt x="403" y="6543"/>
                    <a:pt x="1183" y="8130"/>
                    <a:pt x="2420" y="9366"/>
                  </a:cubicBezTo>
                  <a:cubicBezTo>
                    <a:pt x="2473" y="9393"/>
                    <a:pt x="2527" y="9393"/>
                    <a:pt x="2554" y="9393"/>
                  </a:cubicBezTo>
                  <a:cubicBezTo>
                    <a:pt x="2608" y="9393"/>
                    <a:pt x="2635" y="9393"/>
                    <a:pt x="2688" y="9366"/>
                  </a:cubicBezTo>
                  <a:cubicBezTo>
                    <a:pt x="2769" y="9286"/>
                    <a:pt x="2769" y="9205"/>
                    <a:pt x="2688" y="9124"/>
                  </a:cubicBezTo>
                  <a:cubicBezTo>
                    <a:pt x="1479" y="7941"/>
                    <a:pt x="753" y="6436"/>
                    <a:pt x="538" y="4796"/>
                  </a:cubicBezTo>
                  <a:cubicBezTo>
                    <a:pt x="350" y="3210"/>
                    <a:pt x="645" y="1624"/>
                    <a:pt x="1398" y="253"/>
                  </a:cubicBezTo>
                  <a:cubicBezTo>
                    <a:pt x="1425" y="145"/>
                    <a:pt x="1398" y="64"/>
                    <a:pt x="1317" y="11"/>
                  </a:cubicBezTo>
                  <a:cubicBezTo>
                    <a:pt x="1290" y="4"/>
                    <a:pt x="1264" y="1"/>
                    <a:pt x="12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6;p41">
              <a:extLst>
                <a:ext uri="{FF2B5EF4-FFF2-40B4-BE49-F238E27FC236}">
                  <a16:creationId xmlns="" xmlns:a16="http://schemas.microsoft.com/office/drawing/2014/main" id="{F73D94A7-65D9-4CBD-ADF9-9EF354EFEBD1}"/>
                </a:ext>
              </a:extLst>
            </p:cNvPr>
            <p:cNvSpPr/>
            <p:nvPr/>
          </p:nvSpPr>
          <p:spPr>
            <a:xfrm flipH="1">
              <a:off x="7779325" y="2271731"/>
              <a:ext cx="105829" cy="284888"/>
            </a:xfrm>
            <a:custGeom>
              <a:avLst/>
              <a:gdLst/>
              <a:ahLst/>
              <a:cxnLst/>
              <a:rect l="l" t="t" r="r" b="b"/>
              <a:pathLst>
                <a:path w="3899" h="10496" extrusionOk="0">
                  <a:moveTo>
                    <a:pt x="2270" y="0"/>
                  </a:moveTo>
                  <a:cubicBezTo>
                    <a:pt x="2248" y="0"/>
                    <a:pt x="2227" y="4"/>
                    <a:pt x="2205" y="11"/>
                  </a:cubicBezTo>
                  <a:cubicBezTo>
                    <a:pt x="2151" y="65"/>
                    <a:pt x="2098" y="172"/>
                    <a:pt x="2151" y="253"/>
                  </a:cubicBezTo>
                  <a:cubicBezTo>
                    <a:pt x="3146" y="2269"/>
                    <a:pt x="3523" y="4151"/>
                    <a:pt x="3307" y="5818"/>
                  </a:cubicBezTo>
                  <a:cubicBezTo>
                    <a:pt x="3039" y="7834"/>
                    <a:pt x="1775" y="9582"/>
                    <a:pt x="135" y="10200"/>
                  </a:cubicBezTo>
                  <a:cubicBezTo>
                    <a:pt x="28" y="10227"/>
                    <a:pt x="1" y="10280"/>
                    <a:pt x="28" y="10388"/>
                  </a:cubicBezTo>
                  <a:cubicBezTo>
                    <a:pt x="55" y="10469"/>
                    <a:pt x="135" y="10496"/>
                    <a:pt x="189" y="10496"/>
                  </a:cubicBezTo>
                  <a:lnTo>
                    <a:pt x="216" y="10496"/>
                  </a:lnTo>
                  <a:cubicBezTo>
                    <a:pt x="2044" y="9850"/>
                    <a:pt x="3388" y="8049"/>
                    <a:pt x="3657" y="5845"/>
                  </a:cubicBezTo>
                  <a:cubicBezTo>
                    <a:pt x="3899" y="4097"/>
                    <a:pt x="3496" y="2162"/>
                    <a:pt x="2447" y="65"/>
                  </a:cubicBezTo>
                  <a:cubicBezTo>
                    <a:pt x="2388" y="25"/>
                    <a:pt x="2329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7;p41">
              <a:extLst>
                <a:ext uri="{FF2B5EF4-FFF2-40B4-BE49-F238E27FC236}">
                  <a16:creationId xmlns="" xmlns:a16="http://schemas.microsoft.com/office/drawing/2014/main" id="{5F0599A0-E9C3-4035-B63E-FAD0A5C6AD97}"/>
                </a:ext>
              </a:extLst>
            </p:cNvPr>
            <p:cNvSpPr/>
            <p:nvPr/>
          </p:nvSpPr>
          <p:spPr>
            <a:xfrm flipH="1">
              <a:off x="7109448" y="1871026"/>
              <a:ext cx="772041" cy="973819"/>
            </a:xfrm>
            <a:custGeom>
              <a:avLst/>
              <a:gdLst/>
              <a:ahLst/>
              <a:cxnLst/>
              <a:rect l="l" t="t" r="r" b="b"/>
              <a:pathLst>
                <a:path w="28444" h="35878" extrusionOk="0">
                  <a:moveTo>
                    <a:pt x="5789" y="0"/>
                  </a:moveTo>
                  <a:cubicBezTo>
                    <a:pt x="3965" y="0"/>
                    <a:pt x="2035" y="203"/>
                    <a:pt x="0" y="660"/>
                  </a:cubicBezTo>
                  <a:cubicBezTo>
                    <a:pt x="0" y="660"/>
                    <a:pt x="11211" y="12327"/>
                    <a:pt x="7393" y="35878"/>
                  </a:cubicBezTo>
                  <a:lnTo>
                    <a:pt x="28443" y="13430"/>
                  </a:lnTo>
                  <a:cubicBezTo>
                    <a:pt x="28419" y="13430"/>
                    <a:pt x="20615" y="0"/>
                    <a:pt x="5789" y="0"/>
                  </a:cubicBezTo>
                  <a:close/>
                </a:path>
              </a:pathLst>
            </a:custGeom>
            <a:solidFill>
              <a:srgbClr val="FFD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68;p41">
              <a:extLst>
                <a:ext uri="{FF2B5EF4-FFF2-40B4-BE49-F238E27FC236}">
                  <a16:creationId xmlns="" xmlns:a16="http://schemas.microsoft.com/office/drawing/2014/main" id="{B3F00A94-3BF8-4155-930A-1E60A38AA4D9}"/>
                </a:ext>
              </a:extLst>
            </p:cNvPr>
            <p:cNvSpPr/>
            <p:nvPr/>
          </p:nvSpPr>
          <p:spPr>
            <a:xfrm flipH="1">
              <a:off x="7102147" y="1863725"/>
              <a:ext cx="787377" cy="987688"/>
            </a:xfrm>
            <a:custGeom>
              <a:avLst/>
              <a:gdLst/>
              <a:ahLst/>
              <a:cxnLst/>
              <a:rect l="l" t="t" r="r" b="b"/>
              <a:pathLst>
                <a:path w="29009" h="36389" extrusionOk="0">
                  <a:moveTo>
                    <a:pt x="5972" y="521"/>
                  </a:moveTo>
                  <a:cubicBezTo>
                    <a:pt x="12700" y="521"/>
                    <a:pt x="17886" y="3295"/>
                    <a:pt x="21319" y="5929"/>
                  </a:cubicBezTo>
                  <a:cubicBezTo>
                    <a:pt x="25486" y="9155"/>
                    <a:pt x="27906" y="12865"/>
                    <a:pt x="28417" y="13672"/>
                  </a:cubicBezTo>
                  <a:lnTo>
                    <a:pt x="8039" y="35367"/>
                  </a:lnTo>
                  <a:cubicBezTo>
                    <a:pt x="11130" y="14613"/>
                    <a:pt x="2474" y="3106"/>
                    <a:pt x="753" y="1063"/>
                  </a:cubicBezTo>
                  <a:cubicBezTo>
                    <a:pt x="2583" y="688"/>
                    <a:pt x="4324" y="521"/>
                    <a:pt x="5972" y="521"/>
                  </a:cubicBezTo>
                  <a:close/>
                  <a:moveTo>
                    <a:pt x="6048" y="1"/>
                  </a:moveTo>
                  <a:cubicBezTo>
                    <a:pt x="4222" y="1"/>
                    <a:pt x="2285" y="202"/>
                    <a:pt x="242" y="660"/>
                  </a:cubicBezTo>
                  <a:cubicBezTo>
                    <a:pt x="135" y="660"/>
                    <a:pt x="81" y="714"/>
                    <a:pt x="54" y="821"/>
                  </a:cubicBezTo>
                  <a:cubicBezTo>
                    <a:pt x="0" y="902"/>
                    <a:pt x="54" y="983"/>
                    <a:pt x="108" y="1063"/>
                  </a:cubicBezTo>
                  <a:cubicBezTo>
                    <a:pt x="242" y="1198"/>
                    <a:pt x="11211" y="12919"/>
                    <a:pt x="7447" y="36066"/>
                  </a:cubicBezTo>
                  <a:cubicBezTo>
                    <a:pt x="7394" y="36174"/>
                    <a:pt x="7474" y="36308"/>
                    <a:pt x="7582" y="36335"/>
                  </a:cubicBezTo>
                  <a:cubicBezTo>
                    <a:pt x="7609" y="36389"/>
                    <a:pt x="7635" y="36389"/>
                    <a:pt x="7689" y="36389"/>
                  </a:cubicBezTo>
                  <a:cubicBezTo>
                    <a:pt x="7743" y="36389"/>
                    <a:pt x="7824" y="36389"/>
                    <a:pt x="7851" y="36308"/>
                  </a:cubicBezTo>
                  <a:lnTo>
                    <a:pt x="28928" y="13860"/>
                  </a:lnTo>
                  <a:cubicBezTo>
                    <a:pt x="28981" y="13752"/>
                    <a:pt x="29008" y="13672"/>
                    <a:pt x="28955" y="13564"/>
                  </a:cubicBezTo>
                  <a:cubicBezTo>
                    <a:pt x="28955" y="13484"/>
                    <a:pt x="26427" y="9236"/>
                    <a:pt x="21669" y="5526"/>
                  </a:cubicBezTo>
                  <a:cubicBezTo>
                    <a:pt x="18188" y="2830"/>
                    <a:pt x="12897" y="1"/>
                    <a:pt x="60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69;p41">
              <a:extLst>
                <a:ext uri="{FF2B5EF4-FFF2-40B4-BE49-F238E27FC236}">
                  <a16:creationId xmlns="" xmlns:a16="http://schemas.microsoft.com/office/drawing/2014/main" id="{F4B67E60-94D4-44E7-9F72-EA6FAC821481}"/>
                </a:ext>
              </a:extLst>
            </p:cNvPr>
            <p:cNvSpPr/>
            <p:nvPr/>
          </p:nvSpPr>
          <p:spPr>
            <a:xfrm flipH="1">
              <a:off x="5676324" y="1287517"/>
              <a:ext cx="2116871" cy="2575986"/>
            </a:xfrm>
            <a:custGeom>
              <a:avLst/>
              <a:gdLst/>
              <a:ahLst/>
              <a:cxnLst/>
              <a:rect l="l" t="t" r="r" b="b"/>
              <a:pathLst>
                <a:path w="77991" h="94906" extrusionOk="0">
                  <a:moveTo>
                    <a:pt x="52237" y="0"/>
                  </a:moveTo>
                  <a:cubicBezTo>
                    <a:pt x="52027" y="0"/>
                    <a:pt x="51809" y="44"/>
                    <a:pt x="51591" y="140"/>
                  </a:cubicBezTo>
                  <a:cubicBezTo>
                    <a:pt x="43660" y="3796"/>
                    <a:pt x="35729" y="7398"/>
                    <a:pt x="28390" y="11942"/>
                  </a:cubicBezTo>
                  <a:cubicBezTo>
                    <a:pt x="20566" y="16781"/>
                    <a:pt x="12689" y="22991"/>
                    <a:pt x="8173" y="31164"/>
                  </a:cubicBezTo>
                  <a:cubicBezTo>
                    <a:pt x="3226" y="40062"/>
                    <a:pt x="0" y="49983"/>
                    <a:pt x="780" y="60252"/>
                  </a:cubicBezTo>
                  <a:cubicBezTo>
                    <a:pt x="2258" y="80362"/>
                    <a:pt x="19410" y="94906"/>
                    <a:pt x="39278" y="94906"/>
                  </a:cubicBezTo>
                  <a:cubicBezTo>
                    <a:pt x="59306" y="94906"/>
                    <a:pt x="77399" y="78533"/>
                    <a:pt x="77937" y="58209"/>
                  </a:cubicBezTo>
                  <a:cubicBezTo>
                    <a:pt x="77991" y="55333"/>
                    <a:pt x="77722" y="52429"/>
                    <a:pt x="77077" y="49633"/>
                  </a:cubicBezTo>
                  <a:cubicBezTo>
                    <a:pt x="76593" y="47482"/>
                    <a:pt x="75867" y="45412"/>
                    <a:pt x="75006" y="43369"/>
                  </a:cubicBezTo>
                  <a:cubicBezTo>
                    <a:pt x="73689" y="40224"/>
                    <a:pt x="72049" y="37240"/>
                    <a:pt x="70221" y="34390"/>
                  </a:cubicBezTo>
                  <a:cubicBezTo>
                    <a:pt x="67452" y="29954"/>
                    <a:pt x="63339" y="25706"/>
                    <a:pt x="61430" y="20840"/>
                  </a:cubicBezTo>
                  <a:cubicBezTo>
                    <a:pt x="61172" y="20195"/>
                    <a:pt x="60598" y="19884"/>
                    <a:pt x="60020" y="19884"/>
                  </a:cubicBezTo>
                  <a:cubicBezTo>
                    <a:pt x="59394" y="19884"/>
                    <a:pt x="58764" y="20249"/>
                    <a:pt x="58527" y="20948"/>
                  </a:cubicBezTo>
                  <a:cubicBezTo>
                    <a:pt x="57935" y="22830"/>
                    <a:pt x="57693" y="24765"/>
                    <a:pt x="57801" y="26728"/>
                  </a:cubicBezTo>
                  <a:cubicBezTo>
                    <a:pt x="57836" y="27706"/>
                    <a:pt x="57048" y="28355"/>
                    <a:pt x="56238" y="28355"/>
                  </a:cubicBezTo>
                  <a:cubicBezTo>
                    <a:pt x="55824" y="28355"/>
                    <a:pt x="55404" y="28185"/>
                    <a:pt x="55085" y="27803"/>
                  </a:cubicBezTo>
                  <a:cubicBezTo>
                    <a:pt x="53499" y="25841"/>
                    <a:pt x="52290" y="23663"/>
                    <a:pt x="51483" y="21351"/>
                  </a:cubicBezTo>
                  <a:cubicBezTo>
                    <a:pt x="49359" y="15060"/>
                    <a:pt x="50569" y="8286"/>
                    <a:pt x="53607" y="2264"/>
                  </a:cubicBezTo>
                  <a:cubicBezTo>
                    <a:pt x="54170" y="1160"/>
                    <a:pt x="53318" y="0"/>
                    <a:pt x="52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70;p41">
              <a:extLst>
                <a:ext uri="{FF2B5EF4-FFF2-40B4-BE49-F238E27FC236}">
                  <a16:creationId xmlns="" xmlns:a16="http://schemas.microsoft.com/office/drawing/2014/main" id="{A0B0BC23-D7CC-4617-982C-69C5DF19BEB7}"/>
                </a:ext>
              </a:extLst>
            </p:cNvPr>
            <p:cNvSpPr/>
            <p:nvPr/>
          </p:nvSpPr>
          <p:spPr>
            <a:xfrm flipH="1">
              <a:off x="5669755" y="1280243"/>
              <a:ext cx="2127103" cy="2590562"/>
            </a:xfrm>
            <a:custGeom>
              <a:avLst/>
              <a:gdLst/>
              <a:ahLst/>
              <a:cxnLst/>
              <a:rect l="l" t="t" r="r" b="b"/>
              <a:pathLst>
                <a:path w="78368" h="95443" extrusionOk="0">
                  <a:moveTo>
                    <a:pt x="52398" y="515"/>
                  </a:moveTo>
                  <a:cubicBezTo>
                    <a:pt x="52747" y="515"/>
                    <a:pt x="53097" y="677"/>
                    <a:pt x="53312" y="892"/>
                  </a:cubicBezTo>
                  <a:cubicBezTo>
                    <a:pt x="53661" y="1214"/>
                    <a:pt x="53849" y="1779"/>
                    <a:pt x="53554" y="2397"/>
                  </a:cubicBezTo>
                  <a:cubicBezTo>
                    <a:pt x="50220" y="9038"/>
                    <a:pt x="49467" y="15866"/>
                    <a:pt x="51403" y="21673"/>
                  </a:cubicBezTo>
                  <a:cubicBezTo>
                    <a:pt x="52209" y="24039"/>
                    <a:pt x="53419" y="26243"/>
                    <a:pt x="55032" y="28233"/>
                  </a:cubicBezTo>
                  <a:cubicBezTo>
                    <a:pt x="55373" y="28668"/>
                    <a:pt x="55872" y="28890"/>
                    <a:pt x="56392" y="28890"/>
                  </a:cubicBezTo>
                  <a:cubicBezTo>
                    <a:pt x="56611" y="28890"/>
                    <a:pt x="56833" y="28850"/>
                    <a:pt x="57049" y="28770"/>
                  </a:cubicBezTo>
                  <a:cubicBezTo>
                    <a:pt x="57801" y="28502"/>
                    <a:pt x="58231" y="27803"/>
                    <a:pt x="58205" y="26996"/>
                  </a:cubicBezTo>
                  <a:cubicBezTo>
                    <a:pt x="58097" y="25033"/>
                    <a:pt x="58366" y="23125"/>
                    <a:pt x="58930" y="21270"/>
                  </a:cubicBezTo>
                  <a:cubicBezTo>
                    <a:pt x="59146" y="20651"/>
                    <a:pt x="59683" y="20383"/>
                    <a:pt x="60113" y="20383"/>
                  </a:cubicBezTo>
                  <a:cubicBezTo>
                    <a:pt x="60543" y="20383"/>
                    <a:pt x="61108" y="20571"/>
                    <a:pt x="61350" y="21189"/>
                  </a:cubicBezTo>
                  <a:cubicBezTo>
                    <a:pt x="62587" y="24335"/>
                    <a:pt x="64764" y="27238"/>
                    <a:pt x="66834" y="30007"/>
                  </a:cubicBezTo>
                  <a:cubicBezTo>
                    <a:pt x="68017" y="31566"/>
                    <a:pt x="69173" y="33152"/>
                    <a:pt x="70195" y="34765"/>
                  </a:cubicBezTo>
                  <a:cubicBezTo>
                    <a:pt x="72211" y="38018"/>
                    <a:pt x="73797" y="40949"/>
                    <a:pt x="74926" y="43691"/>
                  </a:cubicBezTo>
                  <a:cubicBezTo>
                    <a:pt x="75840" y="45842"/>
                    <a:pt x="76513" y="47885"/>
                    <a:pt x="76996" y="49955"/>
                  </a:cubicBezTo>
                  <a:cubicBezTo>
                    <a:pt x="77615" y="52697"/>
                    <a:pt x="77884" y="55547"/>
                    <a:pt x="77830" y="58450"/>
                  </a:cubicBezTo>
                  <a:cubicBezTo>
                    <a:pt x="77292" y="78210"/>
                    <a:pt x="59710" y="94905"/>
                    <a:pt x="39440" y="94905"/>
                  </a:cubicBezTo>
                  <a:cubicBezTo>
                    <a:pt x="19088" y="94905"/>
                    <a:pt x="2608" y="80119"/>
                    <a:pt x="1210" y="60493"/>
                  </a:cubicBezTo>
                  <a:cubicBezTo>
                    <a:pt x="538" y="51299"/>
                    <a:pt x="2985" y="41540"/>
                    <a:pt x="8577" y="31539"/>
                  </a:cubicBezTo>
                  <a:cubicBezTo>
                    <a:pt x="12367" y="24711"/>
                    <a:pt x="18954" y="18447"/>
                    <a:pt x="28686" y="12398"/>
                  </a:cubicBezTo>
                  <a:cubicBezTo>
                    <a:pt x="35730" y="8070"/>
                    <a:pt x="43445" y="4521"/>
                    <a:pt x="50946" y="1053"/>
                  </a:cubicBezTo>
                  <a:lnTo>
                    <a:pt x="51860" y="650"/>
                  </a:lnTo>
                  <a:cubicBezTo>
                    <a:pt x="52021" y="542"/>
                    <a:pt x="52209" y="515"/>
                    <a:pt x="52398" y="515"/>
                  </a:cubicBezTo>
                  <a:close/>
                  <a:moveTo>
                    <a:pt x="52395" y="0"/>
                  </a:moveTo>
                  <a:cubicBezTo>
                    <a:pt x="52142" y="0"/>
                    <a:pt x="51887" y="54"/>
                    <a:pt x="51645" y="166"/>
                  </a:cubicBezTo>
                  <a:lnTo>
                    <a:pt x="50731" y="569"/>
                  </a:lnTo>
                  <a:cubicBezTo>
                    <a:pt x="43230" y="4037"/>
                    <a:pt x="35488" y="7586"/>
                    <a:pt x="28417" y="11968"/>
                  </a:cubicBezTo>
                  <a:cubicBezTo>
                    <a:pt x="18578" y="18044"/>
                    <a:pt x="11910" y="24361"/>
                    <a:pt x="8093" y="31297"/>
                  </a:cubicBezTo>
                  <a:cubicBezTo>
                    <a:pt x="2474" y="41406"/>
                    <a:pt x="1" y="51245"/>
                    <a:pt x="673" y="60547"/>
                  </a:cubicBezTo>
                  <a:cubicBezTo>
                    <a:pt x="1372" y="70252"/>
                    <a:pt x="5781" y="79151"/>
                    <a:pt x="13093" y="85603"/>
                  </a:cubicBezTo>
                  <a:cubicBezTo>
                    <a:pt x="20298" y="91948"/>
                    <a:pt x="29627" y="95443"/>
                    <a:pt x="39413" y="95443"/>
                  </a:cubicBezTo>
                  <a:cubicBezTo>
                    <a:pt x="59952" y="95443"/>
                    <a:pt x="77749" y="78533"/>
                    <a:pt x="78260" y="58531"/>
                  </a:cubicBezTo>
                  <a:cubicBezTo>
                    <a:pt x="78368" y="55627"/>
                    <a:pt x="78045" y="52697"/>
                    <a:pt x="77427" y="49901"/>
                  </a:cubicBezTo>
                  <a:cubicBezTo>
                    <a:pt x="76916" y="47777"/>
                    <a:pt x="76244" y="45734"/>
                    <a:pt x="75330" y="43557"/>
                  </a:cubicBezTo>
                  <a:cubicBezTo>
                    <a:pt x="74174" y="40761"/>
                    <a:pt x="72614" y="37830"/>
                    <a:pt x="70571" y="34550"/>
                  </a:cubicBezTo>
                  <a:cubicBezTo>
                    <a:pt x="69550" y="32937"/>
                    <a:pt x="68394" y="31324"/>
                    <a:pt x="67211" y="29765"/>
                  </a:cubicBezTo>
                  <a:cubicBezTo>
                    <a:pt x="65141" y="26996"/>
                    <a:pt x="63017" y="24119"/>
                    <a:pt x="61780" y="21028"/>
                  </a:cubicBezTo>
                  <a:cubicBezTo>
                    <a:pt x="61519" y="20349"/>
                    <a:pt x="60879" y="19924"/>
                    <a:pt x="60153" y="19924"/>
                  </a:cubicBezTo>
                  <a:cubicBezTo>
                    <a:pt x="60131" y="19924"/>
                    <a:pt x="60109" y="19925"/>
                    <a:pt x="60086" y="19926"/>
                  </a:cubicBezTo>
                  <a:cubicBezTo>
                    <a:pt x="59307" y="19952"/>
                    <a:pt x="58662" y="20436"/>
                    <a:pt x="58420" y="21162"/>
                  </a:cubicBezTo>
                  <a:cubicBezTo>
                    <a:pt x="57828" y="23098"/>
                    <a:pt x="57586" y="25060"/>
                    <a:pt x="57694" y="27050"/>
                  </a:cubicBezTo>
                  <a:cubicBezTo>
                    <a:pt x="57721" y="27722"/>
                    <a:pt x="57264" y="28152"/>
                    <a:pt x="56860" y="28340"/>
                  </a:cubicBezTo>
                  <a:cubicBezTo>
                    <a:pt x="56726" y="28385"/>
                    <a:pt x="56568" y="28415"/>
                    <a:pt x="56400" y="28415"/>
                  </a:cubicBezTo>
                  <a:cubicBezTo>
                    <a:pt x="56066" y="28415"/>
                    <a:pt x="55695" y="28295"/>
                    <a:pt x="55409" y="27937"/>
                  </a:cubicBezTo>
                  <a:cubicBezTo>
                    <a:pt x="53822" y="25974"/>
                    <a:pt x="52640" y="23824"/>
                    <a:pt x="51887" y="21539"/>
                  </a:cubicBezTo>
                  <a:cubicBezTo>
                    <a:pt x="49951" y="15866"/>
                    <a:pt x="50731" y="9145"/>
                    <a:pt x="53984" y="2612"/>
                  </a:cubicBezTo>
                  <a:cubicBezTo>
                    <a:pt x="54360" y="1913"/>
                    <a:pt x="54226" y="1107"/>
                    <a:pt x="53688" y="542"/>
                  </a:cubicBezTo>
                  <a:cubicBezTo>
                    <a:pt x="53337" y="191"/>
                    <a:pt x="52871" y="0"/>
                    <a:pt x="523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71;p41">
              <a:extLst>
                <a:ext uri="{FF2B5EF4-FFF2-40B4-BE49-F238E27FC236}">
                  <a16:creationId xmlns="" xmlns:a16="http://schemas.microsoft.com/office/drawing/2014/main" id="{961A0ABC-2662-425B-A3BA-DF525BC01270}"/>
                </a:ext>
              </a:extLst>
            </p:cNvPr>
            <p:cNvSpPr/>
            <p:nvPr/>
          </p:nvSpPr>
          <p:spPr>
            <a:xfrm flipH="1">
              <a:off x="5806934" y="1999573"/>
              <a:ext cx="1877555" cy="1704386"/>
            </a:xfrm>
            <a:custGeom>
              <a:avLst/>
              <a:gdLst/>
              <a:ahLst/>
              <a:cxnLst/>
              <a:rect l="l" t="t" r="r" b="b"/>
              <a:pathLst>
                <a:path w="69174" h="62794" extrusionOk="0">
                  <a:moveTo>
                    <a:pt x="34565" y="1"/>
                  </a:moveTo>
                  <a:cubicBezTo>
                    <a:pt x="20359" y="1"/>
                    <a:pt x="7478" y="9672"/>
                    <a:pt x="4033" y="24071"/>
                  </a:cubicBezTo>
                  <a:cubicBezTo>
                    <a:pt x="1" y="40927"/>
                    <a:pt x="10405" y="57864"/>
                    <a:pt x="27261" y="61924"/>
                  </a:cubicBezTo>
                  <a:cubicBezTo>
                    <a:pt x="29722" y="62512"/>
                    <a:pt x="32185" y="62793"/>
                    <a:pt x="34609" y="62793"/>
                  </a:cubicBezTo>
                  <a:cubicBezTo>
                    <a:pt x="48815" y="62793"/>
                    <a:pt x="61696" y="53122"/>
                    <a:pt x="65141" y="38723"/>
                  </a:cubicBezTo>
                  <a:cubicBezTo>
                    <a:pt x="69173" y="21867"/>
                    <a:pt x="58769" y="4903"/>
                    <a:pt x="41913" y="870"/>
                  </a:cubicBezTo>
                  <a:cubicBezTo>
                    <a:pt x="39452" y="283"/>
                    <a:pt x="36989" y="1"/>
                    <a:pt x="345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72;p41">
              <a:extLst>
                <a:ext uri="{FF2B5EF4-FFF2-40B4-BE49-F238E27FC236}">
                  <a16:creationId xmlns="" xmlns:a16="http://schemas.microsoft.com/office/drawing/2014/main" id="{C2B2EF7C-78CA-4E76-B290-B9B8DB607D04}"/>
                </a:ext>
              </a:extLst>
            </p:cNvPr>
            <p:cNvSpPr/>
            <p:nvPr/>
          </p:nvSpPr>
          <p:spPr>
            <a:xfrm flipH="1">
              <a:off x="5799632" y="1992923"/>
              <a:ext cx="1892131" cy="1717360"/>
            </a:xfrm>
            <a:custGeom>
              <a:avLst/>
              <a:gdLst/>
              <a:ahLst/>
              <a:cxnLst/>
              <a:rect l="l" t="t" r="r" b="b"/>
              <a:pathLst>
                <a:path w="69711" h="63272" extrusionOk="0">
                  <a:moveTo>
                    <a:pt x="34861" y="504"/>
                  </a:moveTo>
                  <a:cubicBezTo>
                    <a:pt x="37251" y="504"/>
                    <a:pt x="39677" y="781"/>
                    <a:pt x="42100" y="1357"/>
                  </a:cubicBezTo>
                  <a:cubicBezTo>
                    <a:pt x="58795" y="5363"/>
                    <a:pt x="69146" y="22192"/>
                    <a:pt x="65140" y="38914"/>
                  </a:cubicBezTo>
                  <a:cubicBezTo>
                    <a:pt x="63204" y="47006"/>
                    <a:pt x="58231" y="53862"/>
                    <a:pt x="51133" y="58190"/>
                  </a:cubicBezTo>
                  <a:cubicBezTo>
                    <a:pt x="46171" y="61235"/>
                    <a:pt x="40591" y="62808"/>
                    <a:pt x="34916" y="62808"/>
                  </a:cubicBezTo>
                  <a:cubicBezTo>
                    <a:pt x="32475" y="62808"/>
                    <a:pt x="30017" y="62517"/>
                    <a:pt x="27583" y="61927"/>
                  </a:cubicBezTo>
                  <a:cubicBezTo>
                    <a:pt x="10888" y="57921"/>
                    <a:pt x="511" y="41092"/>
                    <a:pt x="4517" y="24397"/>
                  </a:cubicBezTo>
                  <a:cubicBezTo>
                    <a:pt x="7942" y="10121"/>
                    <a:pt x="20763" y="504"/>
                    <a:pt x="34861" y="504"/>
                  </a:cubicBezTo>
                  <a:close/>
                  <a:moveTo>
                    <a:pt x="34846" y="0"/>
                  </a:moveTo>
                  <a:cubicBezTo>
                    <a:pt x="20520" y="0"/>
                    <a:pt x="7529" y="9766"/>
                    <a:pt x="4059" y="24262"/>
                  </a:cubicBezTo>
                  <a:cubicBezTo>
                    <a:pt x="0" y="41226"/>
                    <a:pt x="10512" y="58324"/>
                    <a:pt x="27475" y="62411"/>
                  </a:cubicBezTo>
                  <a:cubicBezTo>
                    <a:pt x="29922" y="62975"/>
                    <a:pt x="32422" y="63271"/>
                    <a:pt x="34895" y="63271"/>
                  </a:cubicBezTo>
                  <a:cubicBezTo>
                    <a:pt x="40675" y="63271"/>
                    <a:pt x="46348" y="61685"/>
                    <a:pt x="51429" y="58593"/>
                  </a:cubicBezTo>
                  <a:cubicBezTo>
                    <a:pt x="58634" y="54184"/>
                    <a:pt x="63661" y="47248"/>
                    <a:pt x="65651" y="38995"/>
                  </a:cubicBezTo>
                  <a:cubicBezTo>
                    <a:pt x="69710" y="22031"/>
                    <a:pt x="59199" y="4933"/>
                    <a:pt x="42235" y="873"/>
                  </a:cubicBezTo>
                  <a:cubicBezTo>
                    <a:pt x="39760" y="283"/>
                    <a:pt x="37284" y="0"/>
                    <a:pt x="348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73;p41">
              <a:extLst>
                <a:ext uri="{FF2B5EF4-FFF2-40B4-BE49-F238E27FC236}">
                  <a16:creationId xmlns="" xmlns:a16="http://schemas.microsoft.com/office/drawing/2014/main" id="{4EAEF9C9-0FC1-4920-AC36-E1908711A9FA}"/>
                </a:ext>
              </a:extLst>
            </p:cNvPr>
            <p:cNvSpPr/>
            <p:nvPr/>
          </p:nvSpPr>
          <p:spPr>
            <a:xfrm flipH="1">
              <a:off x="6527893" y="2562075"/>
              <a:ext cx="5863" cy="4397"/>
            </a:xfrm>
            <a:custGeom>
              <a:avLst/>
              <a:gdLst/>
              <a:ahLst/>
              <a:cxnLst/>
              <a:rect l="l" t="t" r="r" b="b"/>
              <a:pathLst>
                <a:path w="216" h="162" extrusionOk="0">
                  <a:moveTo>
                    <a:pt x="92" y="0"/>
                  </a:moveTo>
                  <a:cubicBezTo>
                    <a:pt x="75" y="0"/>
                    <a:pt x="55" y="14"/>
                    <a:pt x="28" y="41"/>
                  </a:cubicBezTo>
                  <a:cubicBezTo>
                    <a:pt x="1" y="94"/>
                    <a:pt x="1" y="94"/>
                    <a:pt x="28" y="121"/>
                  </a:cubicBezTo>
                  <a:cubicBezTo>
                    <a:pt x="55" y="148"/>
                    <a:pt x="75" y="161"/>
                    <a:pt x="92" y="161"/>
                  </a:cubicBezTo>
                  <a:cubicBezTo>
                    <a:pt x="108" y="161"/>
                    <a:pt x="122" y="148"/>
                    <a:pt x="135" y="121"/>
                  </a:cubicBezTo>
                  <a:cubicBezTo>
                    <a:pt x="216" y="94"/>
                    <a:pt x="216" y="94"/>
                    <a:pt x="135" y="41"/>
                  </a:cubicBezTo>
                  <a:cubicBezTo>
                    <a:pt x="122" y="14"/>
                    <a:pt x="108" y="0"/>
                    <a:pt x="92" y="0"/>
                  </a:cubicBezTo>
                  <a:close/>
                </a:path>
              </a:pathLst>
            </a:custGeom>
            <a:solidFill>
              <a:srgbClr val="679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74;p41">
              <a:extLst>
                <a:ext uri="{FF2B5EF4-FFF2-40B4-BE49-F238E27FC236}">
                  <a16:creationId xmlns="" xmlns:a16="http://schemas.microsoft.com/office/drawing/2014/main" id="{717DA717-6F03-4967-8CA8-A3CCDEFB3F10}"/>
                </a:ext>
              </a:extLst>
            </p:cNvPr>
            <p:cNvSpPr/>
            <p:nvPr/>
          </p:nvSpPr>
          <p:spPr>
            <a:xfrm flipH="1">
              <a:off x="6414057" y="2504777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extrusionOk="0">
                  <a:moveTo>
                    <a:pt x="3926" y="1"/>
                  </a:moveTo>
                  <a:cubicBezTo>
                    <a:pt x="1775" y="1"/>
                    <a:pt x="1" y="1963"/>
                    <a:pt x="1" y="4437"/>
                  </a:cubicBezTo>
                  <a:cubicBezTo>
                    <a:pt x="1" y="6883"/>
                    <a:pt x="1775" y="8873"/>
                    <a:pt x="3926" y="8873"/>
                  </a:cubicBezTo>
                  <a:cubicBezTo>
                    <a:pt x="6104" y="8873"/>
                    <a:pt x="7878" y="6883"/>
                    <a:pt x="7878" y="4437"/>
                  </a:cubicBezTo>
                  <a:cubicBezTo>
                    <a:pt x="7878" y="1963"/>
                    <a:pt x="6104" y="1"/>
                    <a:pt x="39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75;p41">
              <a:extLst>
                <a:ext uri="{FF2B5EF4-FFF2-40B4-BE49-F238E27FC236}">
                  <a16:creationId xmlns="" xmlns:a16="http://schemas.microsoft.com/office/drawing/2014/main" id="{134D1D9A-C3DF-49CB-BF0A-A63D95DC323B}"/>
                </a:ext>
              </a:extLst>
            </p:cNvPr>
            <p:cNvSpPr/>
            <p:nvPr/>
          </p:nvSpPr>
          <p:spPr>
            <a:xfrm flipH="1">
              <a:off x="6373913" y="2538352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extrusionOk="0">
                  <a:moveTo>
                    <a:pt x="3952" y="0"/>
                  </a:moveTo>
                  <a:cubicBezTo>
                    <a:pt x="1775" y="0"/>
                    <a:pt x="0" y="1990"/>
                    <a:pt x="0" y="4436"/>
                  </a:cubicBezTo>
                  <a:cubicBezTo>
                    <a:pt x="0" y="6883"/>
                    <a:pt x="1775" y="8872"/>
                    <a:pt x="3952" y="8872"/>
                  </a:cubicBezTo>
                  <a:cubicBezTo>
                    <a:pt x="6103" y="8872"/>
                    <a:pt x="7878" y="6883"/>
                    <a:pt x="7878" y="4436"/>
                  </a:cubicBezTo>
                  <a:cubicBezTo>
                    <a:pt x="7878" y="1990"/>
                    <a:pt x="6103" y="0"/>
                    <a:pt x="3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76;p41">
              <a:extLst>
                <a:ext uri="{FF2B5EF4-FFF2-40B4-BE49-F238E27FC236}">
                  <a16:creationId xmlns="" xmlns:a16="http://schemas.microsoft.com/office/drawing/2014/main" id="{EB1E417F-6C59-4E04-B683-AA1FFF16C7A3}"/>
                </a:ext>
              </a:extLst>
            </p:cNvPr>
            <p:cNvSpPr/>
            <p:nvPr/>
          </p:nvSpPr>
          <p:spPr>
            <a:xfrm flipH="1">
              <a:off x="6519126" y="2508441"/>
              <a:ext cx="87589" cy="97062"/>
            </a:xfrm>
            <a:custGeom>
              <a:avLst/>
              <a:gdLst/>
              <a:ahLst/>
              <a:cxnLst/>
              <a:rect l="l" t="t" r="r" b="b"/>
              <a:pathLst>
                <a:path w="3227" h="3576" extrusionOk="0">
                  <a:moveTo>
                    <a:pt x="2178" y="0"/>
                  </a:moveTo>
                  <a:lnTo>
                    <a:pt x="1" y="3576"/>
                  </a:lnTo>
                  <a:lnTo>
                    <a:pt x="3227" y="3576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77;p41">
              <a:extLst>
                <a:ext uri="{FF2B5EF4-FFF2-40B4-BE49-F238E27FC236}">
                  <a16:creationId xmlns="" xmlns:a16="http://schemas.microsoft.com/office/drawing/2014/main" id="{FDE43C94-7F15-43EC-A362-A9989541F80B}"/>
                </a:ext>
              </a:extLst>
            </p:cNvPr>
            <p:cNvSpPr/>
            <p:nvPr/>
          </p:nvSpPr>
          <p:spPr>
            <a:xfrm flipH="1">
              <a:off x="6414057" y="2504777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fill="none" extrusionOk="0">
                  <a:moveTo>
                    <a:pt x="7878" y="4437"/>
                  </a:moveTo>
                  <a:cubicBezTo>
                    <a:pt x="7878" y="6883"/>
                    <a:pt x="6104" y="8873"/>
                    <a:pt x="3926" y="8873"/>
                  </a:cubicBezTo>
                  <a:cubicBezTo>
                    <a:pt x="1775" y="8873"/>
                    <a:pt x="1" y="6883"/>
                    <a:pt x="1" y="4437"/>
                  </a:cubicBezTo>
                  <a:cubicBezTo>
                    <a:pt x="1" y="1963"/>
                    <a:pt x="1775" y="1"/>
                    <a:pt x="3926" y="1"/>
                  </a:cubicBezTo>
                  <a:cubicBezTo>
                    <a:pt x="6104" y="1"/>
                    <a:pt x="7878" y="1963"/>
                    <a:pt x="7878" y="4437"/>
                  </a:cubicBezTo>
                  <a:close/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78;p41">
              <a:extLst>
                <a:ext uri="{FF2B5EF4-FFF2-40B4-BE49-F238E27FC236}">
                  <a16:creationId xmlns="" xmlns:a16="http://schemas.microsoft.com/office/drawing/2014/main" id="{27D0DFB8-F8FE-4ABF-9F52-4B61227C80D2}"/>
                </a:ext>
              </a:extLst>
            </p:cNvPr>
            <p:cNvSpPr/>
            <p:nvPr/>
          </p:nvSpPr>
          <p:spPr>
            <a:xfrm flipH="1">
              <a:off x="6828523" y="2504777"/>
              <a:ext cx="213096" cy="240835"/>
            </a:xfrm>
            <a:custGeom>
              <a:avLst/>
              <a:gdLst/>
              <a:ahLst/>
              <a:cxnLst/>
              <a:rect l="l" t="t" r="r" b="b"/>
              <a:pathLst>
                <a:path w="7851" h="8873" extrusionOk="0">
                  <a:moveTo>
                    <a:pt x="3926" y="1"/>
                  </a:moveTo>
                  <a:cubicBezTo>
                    <a:pt x="1748" y="1"/>
                    <a:pt x="1" y="1963"/>
                    <a:pt x="1" y="4437"/>
                  </a:cubicBezTo>
                  <a:cubicBezTo>
                    <a:pt x="1" y="6883"/>
                    <a:pt x="1748" y="8873"/>
                    <a:pt x="3926" y="8873"/>
                  </a:cubicBezTo>
                  <a:cubicBezTo>
                    <a:pt x="6103" y="8873"/>
                    <a:pt x="7851" y="6883"/>
                    <a:pt x="7851" y="4437"/>
                  </a:cubicBezTo>
                  <a:cubicBezTo>
                    <a:pt x="7851" y="1963"/>
                    <a:pt x="6103" y="1"/>
                    <a:pt x="39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79;p41">
              <a:extLst>
                <a:ext uri="{FF2B5EF4-FFF2-40B4-BE49-F238E27FC236}">
                  <a16:creationId xmlns="" xmlns:a16="http://schemas.microsoft.com/office/drawing/2014/main" id="{EF3E5115-FF52-4981-8D15-2D82F1691F82}"/>
                </a:ext>
              </a:extLst>
            </p:cNvPr>
            <p:cNvSpPr/>
            <p:nvPr/>
          </p:nvSpPr>
          <p:spPr>
            <a:xfrm flipH="1">
              <a:off x="6789112" y="2542722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extrusionOk="0">
                  <a:moveTo>
                    <a:pt x="3952" y="1"/>
                  </a:moveTo>
                  <a:cubicBezTo>
                    <a:pt x="1775" y="1"/>
                    <a:pt x="1" y="1990"/>
                    <a:pt x="1" y="4437"/>
                  </a:cubicBezTo>
                  <a:cubicBezTo>
                    <a:pt x="1" y="6883"/>
                    <a:pt x="1775" y="8872"/>
                    <a:pt x="3952" y="8872"/>
                  </a:cubicBezTo>
                  <a:cubicBezTo>
                    <a:pt x="6130" y="8872"/>
                    <a:pt x="7878" y="6883"/>
                    <a:pt x="7878" y="4437"/>
                  </a:cubicBezTo>
                  <a:cubicBezTo>
                    <a:pt x="7878" y="1990"/>
                    <a:pt x="6130" y="1"/>
                    <a:pt x="3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480;p41">
              <a:extLst>
                <a:ext uri="{FF2B5EF4-FFF2-40B4-BE49-F238E27FC236}">
                  <a16:creationId xmlns="" xmlns:a16="http://schemas.microsoft.com/office/drawing/2014/main" id="{029F8755-F7D2-46CC-9712-2C0175D3F855}"/>
                </a:ext>
              </a:extLst>
            </p:cNvPr>
            <p:cNvSpPr/>
            <p:nvPr/>
          </p:nvSpPr>
          <p:spPr>
            <a:xfrm flipH="1">
              <a:off x="6924825" y="2520112"/>
              <a:ext cx="87589" cy="94157"/>
            </a:xfrm>
            <a:custGeom>
              <a:avLst/>
              <a:gdLst/>
              <a:ahLst/>
              <a:cxnLst/>
              <a:rect l="l" t="t" r="r" b="b"/>
              <a:pathLst>
                <a:path w="3227" h="3469" extrusionOk="0">
                  <a:moveTo>
                    <a:pt x="1667" y="0"/>
                  </a:moveTo>
                  <a:lnTo>
                    <a:pt x="0" y="3468"/>
                  </a:lnTo>
                  <a:lnTo>
                    <a:pt x="3226" y="3468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481;p41">
              <a:extLst>
                <a:ext uri="{FF2B5EF4-FFF2-40B4-BE49-F238E27FC236}">
                  <a16:creationId xmlns="" xmlns:a16="http://schemas.microsoft.com/office/drawing/2014/main" id="{05B116AC-20F8-4705-AF59-AB4EDBF0FFCD}"/>
                </a:ext>
              </a:extLst>
            </p:cNvPr>
            <p:cNvSpPr/>
            <p:nvPr/>
          </p:nvSpPr>
          <p:spPr>
            <a:xfrm flipH="1">
              <a:off x="6828523" y="2504777"/>
              <a:ext cx="213096" cy="240835"/>
            </a:xfrm>
            <a:custGeom>
              <a:avLst/>
              <a:gdLst/>
              <a:ahLst/>
              <a:cxnLst/>
              <a:rect l="l" t="t" r="r" b="b"/>
              <a:pathLst>
                <a:path w="7851" h="8873" fill="none" extrusionOk="0">
                  <a:moveTo>
                    <a:pt x="1" y="4437"/>
                  </a:moveTo>
                  <a:cubicBezTo>
                    <a:pt x="1" y="6883"/>
                    <a:pt x="1748" y="8873"/>
                    <a:pt x="3926" y="8873"/>
                  </a:cubicBezTo>
                  <a:cubicBezTo>
                    <a:pt x="6103" y="8873"/>
                    <a:pt x="7851" y="6883"/>
                    <a:pt x="7851" y="4437"/>
                  </a:cubicBezTo>
                  <a:cubicBezTo>
                    <a:pt x="7851" y="1963"/>
                    <a:pt x="6103" y="1"/>
                    <a:pt x="3926" y="1"/>
                  </a:cubicBezTo>
                  <a:cubicBezTo>
                    <a:pt x="1748" y="1"/>
                    <a:pt x="1" y="1963"/>
                    <a:pt x="1" y="4437"/>
                  </a:cubicBezTo>
                  <a:close/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82;p41">
              <a:extLst>
                <a:ext uri="{FF2B5EF4-FFF2-40B4-BE49-F238E27FC236}">
                  <a16:creationId xmlns="" xmlns:a16="http://schemas.microsoft.com/office/drawing/2014/main" id="{3EBF25CF-2287-42F4-973C-DA18DF9F34BA}"/>
                </a:ext>
              </a:extLst>
            </p:cNvPr>
            <p:cNvSpPr/>
            <p:nvPr/>
          </p:nvSpPr>
          <p:spPr>
            <a:xfrm flipH="1">
              <a:off x="6888345" y="2413279"/>
              <a:ext cx="100726" cy="47744"/>
            </a:xfrm>
            <a:custGeom>
              <a:avLst/>
              <a:gdLst/>
              <a:ahLst/>
              <a:cxnLst/>
              <a:rect l="l" t="t" r="r" b="b"/>
              <a:pathLst>
                <a:path w="3711" h="1759" extrusionOk="0">
                  <a:moveTo>
                    <a:pt x="3352" y="1"/>
                  </a:moveTo>
                  <a:cubicBezTo>
                    <a:pt x="3243" y="1"/>
                    <a:pt x="3130" y="49"/>
                    <a:pt x="3065" y="146"/>
                  </a:cubicBezTo>
                  <a:cubicBezTo>
                    <a:pt x="2463" y="899"/>
                    <a:pt x="1759" y="1070"/>
                    <a:pt x="1243" y="1070"/>
                  </a:cubicBezTo>
                  <a:cubicBezTo>
                    <a:pt x="837" y="1070"/>
                    <a:pt x="547" y="964"/>
                    <a:pt x="511" y="952"/>
                  </a:cubicBezTo>
                  <a:cubicBezTo>
                    <a:pt x="473" y="933"/>
                    <a:pt x="433" y="925"/>
                    <a:pt x="392" y="925"/>
                  </a:cubicBezTo>
                  <a:cubicBezTo>
                    <a:pt x="258" y="925"/>
                    <a:pt x="122" y="1017"/>
                    <a:pt x="81" y="1140"/>
                  </a:cubicBezTo>
                  <a:cubicBezTo>
                    <a:pt x="0" y="1302"/>
                    <a:pt x="108" y="1517"/>
                    <a:pt x="269" y="1571"/>
                  </a:cubicBezTo>
                  <a:cubicBezTo>
                    <a:pt x="511" y="1678"/>
                    <a:pt x="861" y="1759"/>
                    <a:pt x="1264" y="1759"/>
                  </a:cubicBezTo>
                  <a:cubicBezTo>
                    <a:pt x="1990" y="1759"/>
                    <a:pt x="2904" y="1490"/>
                    <a:pt x="3603" y="549"/>
                  </a:cubicBezTo>
                  <a:cubicBezTo>
                    <a:pt x="3710" y="415"/>
                    <a:pt x="3683" y="173"/>
                    <a:pt x="3549" y="65"/>
                  </a:cubicBezTo>
                  <a:cubicBezTo>
                    <a:pt x="3495" y="22"/>
                    <a:pt x="3424" y="1"/>
                    <a:pt x="33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83;p41">
              <a:extLst>
                <a:ext uri="{FF2B5EF4-FFF2-40B4-BE49-F238E27FC236}">
                  <a16:creationId xmlns="" xmlns:a16="http://schemas.microsoft.com/office/drawing/2014/main" id="{D11703D9-1824-450C-8D09-40774D384AF6}"/>
                </a:ext>
              </a:extLst>
            </p:cNvPr>
            <p:cNvSpPr/>
            <p:nvPr/>
          </p:nvSpPr>
          <p:spPr>
            <a:xfrm flipH="1">
              <a:off x="6470975" y="2411569"/>
              <a:ext cx="102164" cy="38515"/>
            </a:xfrm>
            <a:custGeom>
              <a:avLst/>
              <a:gdLst/>
              <a:ahLst/>
              <a:cxnLst/>
              <a:rect l="l" t="t" r="r" b="b"/>
              <a:pathLst>
                <a:path w="3764" h="1419" extrusionOk="0">
                  <a:moveTo>
                    <a:pt x="377" y="0"/>
                  </a:moveTo>
                  <a:cubicBezTo>
                    <a:pt x="289" y="0"/>
                    <a:pt x="202" y="34"/>
                    <a:pt x="135" y="101"/>
                  </a:cubicBezTo>
                  <a:cubicBezTo>
                    <a:pt x="0" y="236"/>
                    <a:pt x="0" y="424"/>
                    <a:pt x="135" y="558"/>
                  </a:cubicBezTo>
                  <a:cubicBezTo>
                    <a:pt x="484" y="935"/>
                    <a:pt x="1210" y="1419"/>
                    <a:pt x="2151" y="1419"/>
                  </a:cubicBezTo>
                  <a:cubicBezTo>
                    <a:pt x="2608" y="1419"/>
                    <a:pt x="3092" y="1311"/>
                    <a:pt x="3576" y="1015"/>
                  </a:cubicBezTo>
                  <a:cubicBezTo>
                    <a:pt x="3710" y="935"/>
                    <a:pt x="3764" y="746"/>
                    <a:pt x="3710" y="558"/>
                  </a:cubicBezTo>
                  <a:cubicBezTo>
                    <a:pt x="3650" y="459"/>
                    <a:pt x="3531" y="403"/>
                    <a:pt x="3397" y="403"/>
                  </a:cubicBezTo>
                  <a:cubicBezTo>
                    <a:pt x="3350" y="403"/>
                    <a:pt x="3302" y="410"/>
                    <a:pt x="3253" y="424"/>
                  </a:cubicBezTo>
                  <a:cubicBezTo>
                    <a:pt x="2847" y="631"/>
                    <a:pt x="2473" y="707"/>
                    <a:pt x="2142" y="707"/>
                  </a:cubicBezTo>
                  <a:cubicBezTo>
                    <a:pt x="1224" y="707"/>
                    <a:pt x="638" y="121"/>
                    <a:pt x="619" y="101"/>
                  </a:cubicBezTo>
                  <a:cubicBezTo>
                    <a:pt x="551" y="34"/>
                    <a:pt x="464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84;p41">
              <a:extLst>
                <a:ext uri="{FF2B5EF4-FFF2-40B4-BE49-F238E27FC236}">
                  <a16:creationId xmlns="" xmlns:a16="http://schemas.microsoft.com/office/drawing/2014/main" id="{825E9B91-D065-4672-8CB9-7CD5E463F854}"/>
                </a:ext>
              </a:extLst>
            </p:cNvPr>
            <p:cNvSpPr/>
            <p:nvPr/>
          </p:nvSpPr>
          <p:spPr>
            <a:xfrm flipH="1">
              <a:off x="6668708" y="2700338"/>
              <a:ext cx="126267" cy="69349"/>
            </a:xfrm>
            <a:custGeom>
              <a:avLst/>
              <a:gdLst/>
              <a:ahLst/>
              <a:cxnLst/>
              <a:rect l="l" t="t" r="r" b="b"/>
              <a:pathLst>
                <a:path w="4652" h="2555" extrusionOk="0">
                  <a:moveTo>
                    <a:pt x="2286" y="1"/>
                  </a:moveTo>
                  <a:cubicBezTo>
                    <a:pt x="1049" y="1"/>
                    <a:pt x="0" y="1022"/>
                    <a:pt x="0" y="2286"/>
                  </a:cubicBezTo>
                  <a:cubicBezTo>
                    <a:pt x="0" y="2474"/>
                    <a:pt x="162" y="2555"/>
                    <a:pt x="269" y="2555"/>
                  </a:cubicBezTo>
                  <a:cubicBezTo>
                    <a:pt x="457" y="2555"/>
                    <a:pt x="538" y="2420"/>
                    <a:pt x="538" y="2286"/>
                  </a:cubicBezTo>
                  <a:cubicBezTo>
                    <a:pt x="538" y="1318"/>
                    <a:pt x="1372" y="511"/>
                    <a:pt x="2339" y="511"/>
                  </a:cubicBezTo>
                  <a:cubicBezTo>
                    <a:pt x="3307" y="511"/>
                    <a:pt x="4114" y="1318"/>
                    <a:pt x="4114" y="2286"/>
                  </a:cubicBezTo>
                  <a:cubicBezTo>
                    <a:pt x="4114" y="2474"/>
                    <a:pt x="4248" y="2555"/>
                    <a:pt x="4383" y="2555"/>
                  </a:cubicBezTo>
                  <a:cubicBezTo>
                    <a:pt x="4517" y="2555"/>
                    <a:pt x="4651" y="2420"/>
                    <a:pt x="4571" y="2286"/>
                  </a:cubicBezTo>
                  <a:cubicBezTo>
                    <a:pt x="4571" y="1049"/>
                    <a:pt x="3549" y="1"/>
                    <a:pt x="22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85;p41">
              <a:extLst>
                <a:ext uri="{FF2B5EF4-FFF2-40B4-BE49-F238E27FC236}">
                  <a16:creationId xmlns="" xmlns:a16="http://schemas.microsoft.com/office/drawing/2014/main" id="{B23836C2-4BA3-4933-94DD-F26B926F1468}"/>
                </a:ext>
              </a:extLst>
            </p:cNvPr>
            <p:cNvSpPr/>
            <p:nvPr/>
          </p:nvSpPr>
          <p:spPr>
            <a:xfrm flipH="1">
              <a:off x="6373913" y="2771859"/>
              <a:ext cx="188288" cy="65685"/>
            </a:xfrm>
            <a:custGeom>
              <a:avLst/>
              <a:gdLst/>
              <a:ahLst/>
              <a:cxnLst/>
              <a:rect l="l" t="t" r="r" b="b"/>
              <a:pathLst>
                <a:path w="6937" h="2420" extrusionOk="0">
                  <a:moveTo>
                    <a:pt x="3468" y="0"/>
                  </a:moveTo>
                  <a:cubicBezTo>
                    <a:pt x="1560" y="0"/>
                    <a:pt x="0" y="538"/>
                    <a:pt x="0" y="1210"/>
                  </a:cubicBezTo>
                  <a:cubicBezTo>
                    <a:pt x="0" y="1882"/>
                    <a:pt x="1560" y="2420"/>
                    <a:pt x="3468" y="2420"/>
                  </a:cubicBezTo>
                  <a:cubicBezTo>
                    <a:pt x="5377" y="2420"/>
                    <a:pt x="6937" y="1882"/>
                    <a:pt x="6937" y="1210"/>
                  </a:cubicBezTo>
                  <a:cubicBezTo>
                    <a:pt x="6937" y="538"/>
                    <a:pt x="5377" y="0"/>
                    <a:pt x="3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86;p41">
              <a:extLst>
                <a:ext uri="{FF2B5EF4-FFF2-40B4-BE49-F238E27FC236}">
                  <a16:creationId xmlns="" xmlns:a16="http://schemas.microsoft.com/office/drawing/2014/main" id="{82FF729E-2075-4A16-940D-D849AC6A2B31}"/>
                </a:ext>
              </a:extLst>
            </p:cNvPr>
            <p:cNvSpPr/>
            <p:nvPr/>
          </p:nvSpPr>
          <p:spPr>
            <a:xfrm flipH="1">
              <a:off x="6366612" y="2765290"/>
              <a:ext cx="202890" cy="78822"/>
            </a:xfrm>
            <a:custGeom>
              <a:avLst/>
              <a:gdLst/>
              <a:ahLst/>
              <a:cxnLst/>
              <a:rect l="l" t="t" r="r" b="b"/>
              <a:pathLst>
                <a:path w="7475" h="2904" extrusionOk="0">
                  <a:moveTo>
                    <a:pt x="3737" y="484"/>
                  </a:moveTo>
                  <a:cubicBezTo>
                    <a:pt x="5673" y="484"/>
                    <a:pt x="6964" y="1049"/>
                    <a:pt x="6964" y="1425"/>
                  </a:cubicBezTo>
                  <a:cubicBezTo>
                    <a:pt x="6964" y="1775"/>
                    <a:pt x="5700" y="2366"/>
                    <a:pt x="3737" y="2366"/>
                  </a:cubicBezTo>
                  <a:cubicBezTo>
                    <a:pt x="1748" y="2366"/>
                    <a:pt x="511" y="1775"/>
                    <a:pt x="511" y="1425"/>
                  </a:cubicBezTo>
                  <a:cubicBezTo>
                    <a:pt x="511" y="1049"/>
                    <a:pt x="1802" y="484"/>
                    <a:pt x="3737" y="484"/>
                  </a:cubicBezTo>
                  <a:close/>
                  <a:moveTo>
                    <a:pt x="3737" y="0"/>
                  </a:moveTo>
                  <a:cubicBezTo>
                    <a:pt x="1882" y="0"/>
                    <a:pt x="1" y="511"/>
                    <a:pt x="1" y="1452"/>
                  </a:cubicBezTo>
                  <a:cubicBezTo>
                    <a:pt x="1" y="2393"/>
                    <a:pt x="1882" y="2904"/>
                    <a:pt x="3737" y="2904"/>
                  </a:cubicBezTo>
                  <a:cubicBezTo>
                    <a:pt x="5592" y="2904"/>
                    <a:pt x="7447" y="2393"/>
                    <a:pt x="7474" y="1452"/>
                  </a:cubicBezTo>
                  <a:cubicBezTo>
                    <a:pt x="7474" y="511"/>
                    <a:pt x="5592" y="0"/>
                    <a:pt x="37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87;p41">
              <a:extLst>
                <a:ext uri="{FF2B5EF4-FFF2-40B4-BE49-F238E27FC236}">
                  <a16:creationId xmlns="" xmlns:a16="http://schemas.microsoft.com/office/drawing/2014/main" id="{1234C648-0436-422D-A394-A7F4F3525CF2}"/>
                </a:ext>
              </a:extLst>
            </p:cNvPr>
            <p:cNvSpPr/>
            <p:nvPr/>
          </p:nvSpPr>
          <p:spPr>
            <a:xfrm flipH="1">
              <a:off x="6909516" y="2771859"/>
              <a:ext cx="187555" cy="65685"/>
            </a:xfrm>
            <a:custGeom>
              <a:avLst/>
              <a:gdLst/>
              <a:ahLst/>
              <a:cxnLst/>
              <a:rect l="l" t="t" r="r" b="b"/>
              <a:pathLst>
                <a:path w="6910" h="2420" extrusionOk="0">
                  <a:moveTo>
                    <a:pt x="3442" y="0"/>
                  </a:moveTo>
                  <a:cubicBezTo>
                    <a:pt x="1533" y="0"/>
                    <a:pt x="0" y="538"/>
                    <a:pt x="0" y="1210"/>
                  </a:cubicBezTo>
                  <a:cubicBezTo>
                    <a:pt x="0" y="1882"/>
                    <a:pt x="1533" y="2420"/>
                    <a:pt x="3442" y="2420"/>
                  </a:cubicBezTo>
                  <a:cubicBezTo>
                    <a:pt x="5377" y="2420"/>
                    <a:pt x="6910" y="1882"/>
                    <a:pt x="6910" y="1210"/>
                  </a:cubicBezTo>
                  <a:cubicBezTo>
                    <a:pt x="6910" y="538"/>
                    <a:pt x="5377" y="0"/>
                    <a:pt x="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488;p41">
              <a:extLst>
                <a:ext uri="{FF2B5EF4-FFF2-40B4-BE49-F238E27FC236}">
                  <a16:creationId xmlns="" xmlns:a16="http://schemas.microsoft.com/office/drawing/2014/main" id="{1DBC6258-AE5D-43AD-98A4-808791D0977C}"/>
                </a:ext>
              </a:extLst>
            </p:cNvPr>
            <p:cNvSpPr/>
            <p:nvPr/>
          </p:nvSpPr>
          <p:spPr>
            <a:xfrm flipH="1">
              <a:off x="6902215" y="2765290"/>
              <a:ext cx="202157" cy="78822"/>
            </a:xfrm>
            <a:custGeom>
              <a:avLst/>
              <a:gdLst/>
              <a:ahLst/>
              <a:cxnLst/>
              <a:rect l="l" t="t" r="r" b="b"/>
              <a:pathLst>
                <a:path w="7448" h="2904" extrusionOk="0">
                  <a:moveTo>
                    <a:pt x="3711" y="484"/>
                  </a:moveTo>
                  <a:cubicBezTo>
                    <a:pt x="5673" y="484"/>
                    <a:pt x="6937" y="1049"/>
                    <a:pt x="6937" y="1425"/>
                  </a:cubicBezTo>
                  <a:cubicBezTo>
                    <a:pt x="6937" y="1775"/>
                    <a:pt x="5673" y="2366"/>
                    <a:pt x="3711" y="2366"/>
                  </a:cubicBezTo>
                  <a:cubicBezTo>
                    <a:pt x="1748" y="2366"/>
                    <a:pt x="485" y="1775"/>
                    <a:pt x="485" y="1425"/>
                  </a:cubicBezTo>
                  <a:cubicBezTo>
                    <a:pt x="485" y="1049"/>
                    <a:pt x="1775" y="484"/>
                    <a:pt x="3711" y="484"/>
                  </a:cubicBezTo>
                  <a:close/>
                  <a:moveTo>
                    <a:pt x="3711" y="0"/>
                  </a:moveTo>
                  <a:cubicBezTo>
                    <a:pt x="1883" y="0"/>
                    <a:pt x="1" y="511"/>
                    <a:pt x="1" y="1452"/>
                  </a:cubicBezTo>
                  <a:cubicBezTo>
                    <a:pt x="1" y="2393"/>
                    <a:pt x="1883" y="2904"/>
                    <a:pt x="3711" y="2904"/>
                  </a:cubicBezTo>
                  <a:cubicBezTo>
                    <a:pt x="5566" y="2904"/>
                    <a:pt x="7421" y="2393"/>
                    <a:pt x="7447" y="1452"/>
                  </a:cubicBezTo>
                  <a:cubicBezTo>
                    <a:pt x="7447" y="511"/>
                    <a:pt x="5566" y="0"/>
                    <a:pt x="37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89;p41">
              <a:extLst>
                <a:ext uri="{FF2B5EF4-FFF2-40B4-BE49-F238E27FC236}">
                  <a16:creationId xmlns="" xmlns:a16="http://schemas.microsoft.com/office/drawing/2014/main" id="{629C32B7-30E7-46BF-A95B-038E144D15AE}"/>
                </a:ext>
              </a:extLst>
            </p:cNvPr>
            <p:cNvSpPr/>
            <p:nvPr/>
          </p:nvSpPr>
          <p:spPr>
            <a:xfrm flipH="1">
              <a:off x="6819756" y="2665352"/>
              <a:ext cx="248137" cy="56185"/>
            </a:xfrm>
            <a:custGeom>
              <a:avLst/>
              <a:gdLst/>
              <a:ahLst/>
              <a:cxnLst/>
              <a:rect l="l" t="t" r="r" b="b"/>
              <a:pathLst>
                <a:path w="9142" h="2070" extrusionOk="0">
                  <a:moveTo>
                    <a:pt x="4194" y="1"/>
                  </a:moveTo>
                  <a:cubicBezTo>
                    <a:pt x="2105" y="1"/>
                    <a:pt x="325" y="587"/>
                    <a:pt x="189" y="618"/>
                  </a:cubicBezTo>
                  <a:cubicBezTo>
                    <a:pt x="55" y="671"/>
                    <a:pt x="1" y="806"/>
                    <a:pt x="28" y="940"/>
                  </a:cubicBezTo>
                  <a:cubicBezTo>
                    <a:pt x="50" y="1052"/>
                    <a:pt x="147" y="1108"/>
                    <a:pt x="257" y="1108"/>
                  </a:cubicBezTo>
                  <a:cubicBezTo>
                    <a:pt x="279" y="1108"/>
                    <a:pt x="301" y="1106"/>
                    <a:pt x="323" y="1102"/>
                  </a:cubicBezTo>
                  <a:cubicBezTo>
                    <a:pt x="369" y="1102"/>
                    <a:pt x="2112" y="527"/>
                    <a:pt x="4146" y="527"/>
                  </a:cubicBezTo>
                  <a:cubicBezTo>
                    <a:pt x="5687" y="527"/>
                    <a:pt x="7394" y="857"/>
                    <a:pt x="8657" y="2016"/>
                  </a:cubicBezTo>
                  <a:cubicBezTo>
                    <a:pt x="8684" y="2042"/>
                    <a:pt x="8765" y="2069"/>
                    <a:pt x="8819" y="2069"/>
                  </a:cubicBezTo>
                  <a:cubicBezTo>
                    <a:pt x="8899" y="2069"/>
                    <a:pt x="8953" y="2069"/>
                    <a:pt x="9034" y="2016"/>
                  </a:cubicBezTo>
                  <a:cubicBezTo>
                    <a:pt x="9141" y="1908"/>
                    <a:pt x="9141" y="1747"/>
                    <a:pt x="9034" y="1639"/>
                  </a:cubicBezTo>
                  <a:cubicBezTo>
                    <a:pt x="7662" y="362"/>
                    <a:pt x="5833" y="1"/>
                    <a:pt x="419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490;p41">
              <a:extLst>
                <a:ext uri="{FF2B5EF4-FFF2-40B4-BE49-F238E27FC236}">
                  <a16:creationId xmlns="" xmlns:a16="http://schemas.microsoft.com/office/drawing/2014/main" id="{0A05D929-9B59-4363-92C8-8C5106D0C2AF}"/>
                </a:ext>
              </a:extLst>
            </p:cNvPr>
            <p:cNvSpPr/>
            <p:nvPr/>
          </p:nvSpPr>
          <p:spPr>
            <a:xfrm flipH="1">
              <a:off x="6391420" y="2665677"/>
              <a:ext cx="250308" cy="49291"/>
            </a:xfrm>
            <a:custGeom>
              <a:avLst/>
              <a:gdLst/>
              <a:ahLst/>
              <a:cxnLst/>
              <a:rect l="l" t="t" r="r" b="b"/>
              <a:pathLst>
                <a:path w="9222" h="1816" extrusionOk="0">
                  <a:moveTo>
                    <a:pt x="4467" y="0"/>
                  </a:moveTo>
                  <a:cubicBezTo>
                    <a:pt x="3000" y="0"/>
                    <a:pt x="1426" y="321"/>
                    <a:pt x="161" y="1358"/>
                  </a:cubicBezTo>
                  <a:cubicBezTo>
                    <a:pt x="54" y="1439"/>
                    <a:pt x="0" y="1627"/>
                    <a:pt x="108" y="1735"/>
                  </a:cubicBezTo>
                  <a:cubicBezTo>
                    <a:pt x="188" y="1788"/>
                    <a:pt x="242" y="1815"/>
                    <a:pt x="323" y="1815"/>
                  </a:cubicBezTo>
                  <a:cubicBezTo>
                    <a:pt x="350" y="1815"/>
                    <a:pt x="430" y="1788"/>
                    <a:pt x="457" y="1735"/>
                  </a:cubicBezTo>
                  <a:cubicBezTo>
                    <a:pt x="1605" y="790"/>
                    <a:pt x="3067" y="494"/>
                    <a:pt x="4446" y="494"/>
                  </a:cubicBezTo>
                  <a:cubicBezTo>
                    <a:pt x="6719" y="494"/>
                    <a:pt x="8768" y="1298"/>
                    <a:pt x="8818" y="1331"/>
                  </a:cubicBezTo>
                  <a:cubicBezTo>
                    <a:pt x="8853" y="1345"/>
                    <a:pt x="8887" y="1352"/>
                    <a:pt x="8921" y="1352"/>
                  </a:cubicBezTo>
                  <a:cubicBezTo>
                    <a:pt x="9017" y="1352"/>
                    <a:pt x="9101" y="1297"/>
                    <a:pt x="9141" y="1197"/>
                  </a:cubicBezTo>
                  <a:cubicBezTo>
                    <a:pt x="9221" y="1063"/>
                    <a:pt x="9141" y="928"/>
                    <a:pt x="9006" y="848"/>
                  </a:cubicBezTo>
                  <a:cubicBezTo>
                    <a:pt x="8874" y="815"/>
                    <a:pt x="6804" y="0"/>
                    <a:pt x="44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491;p41">
              <a:extLst>
                <a:ext uri="{FF2B5EF4-FFF2-40B4-BE49-F238E27FC236}">
                  <a16:creationId xmlns="" xmlns:a16="http://schemas.microsoft.com/office/drawing/2014/main" id="{86E15849-CD9F-4C26-B701-49CCE2EBF252}"/>
                </a:ext>
              </a:extLst>
            </p:cNvPr>
            <p:cNvSpPr/>
            <p:nvPr/>
          </p:nvSpPr>
          <p:spPr>
            <a:xfrm flipH="1">
              <a:off x="6136769" y="2213891"/>
              <a:ext cx="278753" cy="249412"/>
            </a:xfrm>
            <a:custGeom>
              <a:avLst/>
              <a:gdLst/>
              <a:ahLst/>
              <a:cxnLst/>
              <a:rect l="l" t="t" r="r" b="b"/>
              <a:pathLst>
                <a:path w="10270" h="9189" extrusionOk="0">
                  <a:moveTo>
                    <a:pt x="3571" y="1"/>
                  </a:moveTo>
                  <a:cubicBezTo>
                    <a:pt x="3081" y="1"/>
                    <a:pt x="2591" y="82"/>
                    <a:pt x="2124" y="260"/>
                  </a:cubicBezTo>
                  <a:cubicBezTo>
                    <a:pt x="672" y="851"/>
                    <a:pt x="81" y="2169"/>
                    <a:pt x="54" y="3620"/>
                  </a:cubicBezTo>
                  <a:cubicBezTo>
                    <a:pt x="0" y="5341"/>
                    <a:pt x="834" y="7169"/>
                    <a:pt x="1990" y="8164"/>
                  </a:cubicBezTo>
                  <a:cubicBezTo>
                    <a:pt x="2802" y="8821"/>
                    <a:pt x="3849" y="9189"/>
                    <a:pt x="4885" y="9189"/>
                  </a:cubicBezTo>
                  <a:cubicBezTo>
                    <a:pt x="5460" y="9189"/>
                    <a:pt x="6032" y="9076"/>
                    <a:pt x="6560" y="8836"/>
                  </a:cubicBezTo>
                  <a:cubicBezTo>
                    <a:pt x="10270" y="7115"/>
                    <a:pt x="8630" y="1873"/>
                    <a:pt x="5592" y="448"/>
                  </a:cubicBezTo>
                  <a:cubicBezTo>
                    <a:pt x="4961" y="164"/>
                    <a:pt x="4266" y="1"/>
                    <a:pt x="3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492;p41">
              <a:extLst>
                <a:ext uri="{FF2B5EF4-FFF2-40B4-BE49-F238E27FC236}">
                  <a16:creationId xmlns="" xmlns:a16="http://schemas.microsoft.com/office/drawing/2014/main" id="{519FE819-2B64-4593-8D31-E622CE49EAB5}"/>
                </a:ext>
              </a:extLst>
            </p:cNvPr>
            <p:cNvSpPr/>
            <p:nvPr/>
          </p:nvSpPr>
          <p:spPr>
            <a:xfrm flipH="1">
              <a:off x="6172516" y="2205911"/>
              <a:ext cx="250308" cy="263879"/>
            </a:xfrm>
            <a:custGeom>
              <a:avLst/>
              <a:gdLst/>
              <a:ahLst/>
              <a:cxnLst/>
              <a:rect l="l" t="t" r="r" b="b"/>
              <a:pathLst>
                <a:path w="9222" h="9722" extrusionOk="0">
                  <a:moveTo>
                    <a:pt x="3857" y="519"/>
                  </a:moveTo>
                  <a:cubicBezTo>
                    <a:pt x="4492" y="519"/>
                    <a:pt x="5154" y="662"/>
                    <a:pt x="5807" y="957"/>
                  </a:cubicBezTo>
                  <a:cubicBezTo>
                    <a:pt x="7474" y="1764"/>
                    <a:pt x="8764" y="3807"/>
                    <a:pt x="8764" y="5769"/>
                  </a:cubicBezTo>
                  <a:cubicBezTo>
                    <a:pt x="8764" y="7167"/>
                    <a:pt x="8039" y="8270"/>
                    <a:pt x="6775" y="8888"/>
                  </a:cubicBezTo>
                  <a:cubicBezTo>
                    <a:pt x="6285" y="9123"/>
                    <a:pt x="5745" y="9237"/>
                    <a:pt x="5196" y="9237"/>
                  </a:cubicBezTo>
                  <a:cubicBezTo>
                    <a:pt x="4240" y="9237"/>
                    <a:pt x="3259" y="8892"/>
                    <a:pt x="2474" y="8243"/>
                  </a:cubicBezTo>
                  <a:cubicBezTo>
                    <a:pt x="1318" y="7329"/>
                    <a:pt x="565" y="5554"/>
                    <a:pt x="592" y="3914"/>
                  </a:cubicBezTo>
                  <a:lnTo>
                    <a:pt x="323" y="3914"/>
                  </a:lnTo>
                  <a:lnTo>
                    <a:pt x="619" y="3888"/>
                  </a:lnTo>
                  <a:cubicBezTo>
                    <a:pt x="619" y="3000"/>
                    <a:pt x="887" y="1414"/>
                    <a:pt x="2527" y="742"/>
                  </a:cubicBezTo>
                  <a:cubicBezTo>
                    <a:pt x="2947" y="595"/>
                    <a:pt x="3395" y="519"/>
                    <a:pt x="3857" y="519"/>
                  </a:cubicBezTo>
                  <a:close/>
                  <a:moveTo>
                    <a:pt x="3868" y="1"/>
                  </a:moveTo>
                  <a:cubicBezTo>
                    <a:pt x="3318" y="1"/>
                    <a:pt x="2781" y="96"/>
                    <a:pt x="2285" y="285"/>
                  </a:cubicBezTo>
                  <a:cubicBezTo>
                    <a:pt x="861" y="877"/>
                    <a:pt x="81" y="2167"/>
                    <a:pt x="54" y="3888"/>
                  </a:cubicBezTo>
                  <a:cubicBezTo>
                    <a:pt x="0" y="5662"/>
                    <a:pt x="861" y="7598"/>
                    <a:pt x="2097" y="8619"/>
                  </a:cubicBezTo>
                  <a:cubicBezTo>
                    <a:pt x="2958" y="9345"/>
                    <a:pt x="4087" y="9721"/>
                    <a:pt x="5162" y="9721"/>
                  </a:cubicBezTo>
                  <a:cubicBezTo>
                    <a:pt x="5807" y="9721"/>
                    <a:pt x="6399" y="9614"/>
                    <a:pt x="6936" y="9318"/>
                  </a:cubicBezTo>
                  <a:cubicBezTo>
                    <a:pt x="8388" y="8619"/>
                    <a:pt x="9195" y="7329"/>
                    <a:pt x="9195" y="5716"/>
                  </a:cubicBezTo>
                  <a:cubicBezTo>
                    <a:pt x="9221" y="3619"/>
                    <a:pt x="7797" y="1360"/>
                    <a:pt x="5969" y="473"/>
                  </a:cubicBezTo>
                  <a:cubicBezTo>
                    <a:pt x="5290" y="157"/>
                    <a:pt x="4569" y="1"/>
                    <a:pt x="38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93;p41">
              <a:extLst>
                <a:ext uri="{FF2B5EF4-FFF2-40B4-BE49-F238E27FC236}">
                  <a16:creationId xmlns="" xmlns:a16="http://schemas.microsoft.com/office/drawing/2014/main" id="{0EF4E946-4EAC-495B-8619-F5ED6E50A5E9}"/>
                </a:ext>
              </a:extLst>
            </p:cNvPr>
            <p:cNvSpPr/>
            <p:nvPr/>
          </p:nvSpPr>
          <p:spPr>
            <a:xfrm flipH="1">
              <a:off x="6826813" y="2940360"/>
              <a:ext cx="228676" cy="188206"/>
            </a:xfrm>
            <a:custGeom>
              <a:avLst/>
              <a:gdLst/>
              <a:ahLst/>
              <a:cxnLst/>
              <a:rect l="l" t="t" r="r" b="b"/>
              <a:pathLst>
                <a:path w="8425" h="6934" extrusionOk="0">
                  <a:moveTo>
                    <a:pt x="3336" y="1"/>
                  </a:moveTo>
                  <a:cubicBezTo>
                    <a:pt x="2489" y="1"/>
                    <a:pt x="1609" y="246"/>
                    <a:pt x="996" y="782"/>
                  </a:cubicBezTo>
                  <a:cubicBezTo>
                    <a:pt x="243" y="1454"/>
                    <a:pt x="1" y="2422"/>
                    <a:pt x="108" y="3309"/>
                  </a:cubicBezTo>
                  <a:cubicBezTo>
                    <a:pt x="108" y="3363"/>
                    <a:pt x="135" y="3417"/>
                    <a:pt x="135" y="3497"/>
                  </a:cubicBezTo>
                  <a:cubicBezTo>
                    <a:pt x="404" y="5057"/>
                    <a:pt x="1641" y="6428"/>
                    <a:pt x="3442" y="6831"/>
                  </a:cubicBezTo>
                  <a:cubicBezTo>
                    <a:pt x="3742" y="6901"/>
                    <a:pt x="4054" y="6934"/>
                    <a:pt x="4367" y="6934"/>
                  </a:cubicBezTo>
                  <a:cubicBezTo>
                    <a:pt x="6354" y="6934"/>
                    <a:pt x="8424" y="5601"/>
                    <a:pt x="8308" y="3766"/>
                  </a:cubicBezTo>
                  <a:cubicBezTo>
                    <a:pt x="8174" y="1777"/>
                    <a:pt x="5727" y="56"/>
                    <a:pt x="3469" y="3"/>
                  </a:cubicBezTo>
                  <a:cubicBezTo>
                    <a:pt x="3425" y="1"/>
                    <a:pt x="3380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494;p41">
              <a:extLst>
                <a:ext uri="{FF2B5EF4-FFF2-40B4-BE49-F238E27FC236}">
                  <a16:creationId xmlns="" xmlns:a16="http://schemas.microsoft.com/office/drawing/2014/main" id="{25EDCAA4-1F81-4F3D-B291-90A458F7CC4A}"/>
                </a:ext>
              </a:extLst>
            </p:cNvPr>
            <p:cNvSpPr/>
            <p:nvPr/>
          </p:nvSpPr>
          <p:spPr>
            <a:xfrm flipH="1">
              <a:off x="6822687" y="2935121"/>
              <a:ext cx="240808" cy="200882"/>
            </a:xfrm>
            <a:custGeom>
              <a:avLst/>
              <a:gdLst/>
              <a:ahLst/>
              <a:cxnLst/>
              <a:rect l="l" t="t" r="r" b="b"/>
              <a:pathLst>
                <a:path w="8872" h="7401" extrusionOk="0">
                  <a:moveTo>
                    <a:pt x="3592" y="489"/>
                  </a:moveTo>
                  <a:cubicBezTo>
                    <a:pt x="3631" y="489"/>
                    <a:pt x="3671" y="490"/>
                    <a:pt x="3710" y="491"/>
                  </a:cubicBezTo>
                  <a:cubicBezTo>
                    <a:pt x="5780" y="572"/>
                    <a:pt x="8227" y="2158"/>
                    <a:pt x="8334" y="4040"/>
                  </a:cubicBezTo>
                  <a:cubicBezTo>
                    <a:pt x="8361" y="4900"/>
                    <a:pt x="7850" y="5545"/>
                    <a:pt x="7420" y="5922"/>
                  </a:cubicBezTo>
                  <a:cubicBezTo>
                    <a:pt x="6696" y="6563"/>
                    <a:pt x="5655" y="6902"/>
                    <a:pt x="4650" y="6902"/>
                  </a:cubicBezTo>
                  <a:cubicBezTo>
                    <a:pt x="4348" y="6902"/>
                    <a:pt x="4049" y="6871"/>
                    <a:pt x="3764" y="6809"/>
                  </a:cubicBezTo>
                  <a:cubicBezTo>
                    <a:pt x="2178" y="6486"/>
                    <a:pt x="941" y="5196"/>
                    <a:pt x="672" y="3690"/>
                  </a:cubicBezTo>
                  <a:cubicBezTo>
                    <a:pt x="645" y="3610"/>
                    <a:pt x="645" y="3556"/>
                    <a:pt x="645" y="3502"/>
                  </a:cubicBezTo>
                  <a:cubicBezTo>
                    <a:pt x="538" y="2561"/>
                    <a:pt x="834" y="1701"/>
                    <a:pt x="1425" y="1217"/>
                  </a:cubicBezTo>
                  <a:cubicBezTo>
                    <a:pt x="1989" y="755"/>
                    <a:pt x="2774" y="489"/>
                    <a:pt x="3592" y="489"/>
                  </a:cubicBezTo>
                  <a:close/>
                  <a:moveTo>
                    <a:pt x="3483" y="1"/>
                  </a:moveTo>
                  <a:cubicBezTo>
                    <a:pt x="2556" y="1"/>
                    <a:pt x="1694" y="272"/>
                    <a:pt x="1102" y="814"/>
                  </a:cubicBezTo>
                  <a:cubicBezTo>
                    <a:pt x="350" y="1486"/>
                    <a:pt x="0" y="2454"/>
                    <a:pt x="135" y="3556"/>
                  </a:cubicBezTo>
                  <a:cubicBezTo>
                    <a:pt x="135" y="3637"/>
                    <a:pt x="161" y="3690"/>
                    <a:pt x="161" y="3771"/>
                  </a:cubicBezTo>
                  <a:cubicBezTo>
                    <a:pt x="457" y="5465"/>
                    <a:pt x="1855" y="6890"/>
                    <a:pt x="3629" y="7293"/>
                  </a:cubicBezTo>
                  <a:cubicBezTo>
                    <a:pt x="3952" y="7347"/>
                    <a:pt x="4275" y="7400"/>
                    <a:pt x="4597" y="7400"/>
                  </a:cubicBezTo>
                  <a:cubicBezTo>
                    <a:pt x="5753" y="7400"/>
                    <a:pt x="6909" y="6970"/>
                    <a:pt x="7716" y="6271"/>
                  </a:cubicBezTo>
                  <a:cubicBezTo>
                    <a:pt x="8469" y="5680"/>
                    <a:pt x="8872" y="4846"/>
                    <a:pt x="8791" y="3986"/>
                  </a:cubicBezTo>
                  <a:cubicBezTo>
                    <a:pt x="8657" y="1809"/>
                    <a:pt x="6022" y="61"/>
                    <a:pt x="3737" y="7"/>
                  </a:cubicBezTo>
                  <a:cubicBezTo>
                    <a:pt x="3652" y="3"/>
                    <a:pt x="3567" y="1"/>
                    <a:pt x="34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495;p41">
              <a:extLst>
                <a:ext uri="{FF2B5EF4-FFF2-40B4-BE49-F238E27FC236}">
                  <a16:creationId xmlns="" xmlns:a16="http://schemas.microsoft.com/office/drawing/2014/main" id="{CF9EF3D0-268F-4B6B-ACAE-C4F64571E4D3}"/>
                </a:ext>
              </a:extLst>
            </p:cNvPr>
            <p:cNvSpPr/>
            <p:nvPr/>
          </p:nvSpPr>
          <p:spPr>
            <a:xfrm flipH="1">
              <a:off x="5880626" y="2612777"/>
              <a:ext cx="782274" cy="1086541"/>
            </a:xfrm>
            <a:custGeom>
              <a:avLst/>
              <a:gdLst/>
              <a:ahLst/>
              <a:cxnLst/>
              <a:rect l="l" t="t" r="r" b="b"/>
              <a:pathLst>
                <a:path w="28821" h="40031" extrusionOk="0">
                  <a:moveTo>
                    <a:pt x="25218" y="1"/>
                  </a:moveTo>
                  <a:cubicBezTo>
                    <a:pt x="24653" y="1"/>
                    <a:pt x="24089" y="54"/>
                    <a:pt x="23551" y="108"/>
                  </a:cubicBezTo>
                  <a:cubicBezTo>
                    <a:pt x="21373" y="404"/>
                    <a:pt x="19249" y="1291"/>
                    <a:pt x="17529" y="2662"/>
                  </a:cubicBezTo>
                  <a:cubicBezTo>
                    <a:pt x="14276" y="5324"/>
                    <a:pt x="12555" y="9760"/>
                    <a:pt x="13227" y="13927"/>
                  </a:cubicBezTo>
                  <a:cubicBezTo>
                    <a:pt x="13523" y="15835"/>
                    <a:pt x="14303" y="17717"/>
                    <a:pt x="14276" y="19680"/>
                  </a:cubicBezTo>
                  <a:cubicBezTo>
                    <a:pt x="14249" y="21777"/>
                    <a:pt x="13174" y="23874"/>
                    <a:pt x="11453" y="25110"/>
                  </a:cubicBezTo>
                  <a:cubicBezTo>
                    <a:pt x="9625" y="26454"/>
                    <a:pt x="7286" y="26831"/>
                    <a:pt x="5297" y="27879"/>
                  </a:cubicBezTo>
                  <a:cubicBezTo>
                    <a:pt x="4598" y="28229"/>
                    <a:pt x="3952" y="28713"/>
                    <a:pt x="3388" y="29250"/>
                  </a:cubicBezTo>
                  <a:cubicBezTo>
                    <a:pt x="1694" y="30783"/>
                    <a:pt x="592" y="32880"/>
                    <a:pt x="189" y="35138"/>
                  </a:cubicBezTo>
                  <a:cubicBezTo>
                    <a:pt x="0" y="36267"/>
                    <a:pt x="135" y="37316"/>
                    <a:pt x="162" y="38445"/>
                  </a:cubicBezTo>
                  <a:cubicBezTo>
                    <a:pt x="162" y="38982"/>
                    <a:pt x="269" y="39520"/>
                    <a:pt x="404" y="40031"/>
                  </a:cubicBezTo>
                  <a:cubicBezTo>
                    <a:pt x="13200" y="38633"/>
                    <a:pt x="24357" y="29385"/>
                    <a:pt x="27503" y="16131"/>
                  </a:cubicBezTo>
                  <a:cubicBezTo>
                    <a:pt x="28820" y="10700"/>
                    <a:pt x="28632" y="5216"/>
                    <a:pt x="27153" y="162"/>
                  </a:cubicBezTo>
                  <a:cubicBezTo>
                    <a:pt x="27046" y="162"/>
                    <a:pt x="26938" y="135"/>
                    <a:pt x="26831" y="135"/>
                  </a:cubicBezTo>
                  <a:cubicBezTo>
                    <a:pt x="26293" y="54"/>
                    <a:pt x="25755" y="1"/>
                    <a:pt x="25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496;p41">
              <a:extLst>
                <a:ext uri="{FF2B5EF4-FFF2-40B4-BE49-F238E27FC236}">
                  <a16:creationId xmlns="" xmlns:a16="http://schemas.microsoft.com/office/drawing/2014/main" id="{96379034-B38F-49CA-9F60-263F9E44F50A}"/>
                </a:ext>
              </a:extLst>
            </p:cNvPr>
            <p:cNvSpPr/>
            <p:nvPr/>
          </p:nvSpPr>
          <p:spPr>
            <a:xfrm flipH="1">
              <a:off x="5877721" y="2606073"/>
              <a:ext cx="791014" cy="1099814"/>
            </a:xfrm>
            <a:custGeom>
              <a:avLst/>
              <a:gdLst/>
              <a:ahLst/>
              <a:cxnLst/>
              <a:rect l="l" t="t" r="r" b="b"/>
              <a:pathLst>
                <a:path w="29143" h="40520" extrusionOk="0">
                  <a:moveTo>
                    <a:pt x="25433" y="490"/>
                  </a:moveTo>
                  <a:cubicBezTo>
                    <a:pt x="25970" y="490"/>
                    <a:pt x="26508" y="516"/>
                    <a:pt x="27019" y="570"/>
                  </a:cubicBezTo>
                  <a:cubicBezTo>
                    <a:pt x="27099" y="597"/>
                    <a:pt x="27126" y="597"/>
                    <a:pt x="27153" y="597"/>
                  </a:cubicBezTo>
                  <a:cubicBezTo>
                    <a:pt x="28605" y="5705"/>
                    <a:pt x="28686" y="11109"/>
                    <a:pt x="27449" y="16297"/>
                  </a:cubicBezTo>
                  <a:cubicBezTo>
                    <a:pt x="24438" y="28960"/>
                    <a:pt x="13711" y="38423"/>
                    <a:pt x="780" y="39955"/>
                  </a:cubicBezTo>
                  <a:cubicBezTo>
                    <a:pt x="672" y="39498"/>
                    <a:pt x="592" y="39068"/>
                    <a:pt x="592" y="38638"/>
                  </a:cubicBezTo>
                  <a:cubicBezTo>
                    <a:pt x="592" y="38369"/>
                    <a:pt x="565" y="38073"/>
                    <a:pt x="565" y="37805"/>
                  </a:cubicBezTo>
                  <a:cubicBezTo>
                    <a:pt x="538" y="36998"/>
                    <a:pt x="511" y="36218"/>
                    <a:pt x="646" y="35385"/>
                  </a:cubicBezTo>
                  <a:cubicBezTo>
                    <a:pt x="995" y="33180"/>
                    <a:pt x="2124" y="31137"/>
                    <a:pt x="3737" y="29659"/>
                  </a:cubicBezTo>
                  <a:cubicBezTo>
                    <a:pt x="4302" y="29121"/>
                    <a:pt x="4947" y="28691"/>
                    <a:pt x="5619" y="28314"/>
                  </a:cubicBezTo>
                  <a:cubicBezTo>
                    <a:pt x="6426" y="27884"/>
                    <a:pt x="7313" y="27535"/>
                    <a:pt x="8173" y="27239"/>
                  </a:cubicBezTo>
                  <a:cubicBezTo>
                    <a:pt x="9410" y="26809"/>
                    <a:pt x="10673" y="26325"/>
                    <a:pt x="11802" y="25519"/>
                  </a:cubicBezTo>
                  <a:cubicBezTo>
                    <a:pt x="13550" y="24201"/>
                    <a:pt x="14679" y="22077"/>
                    <a:pt x="14706" y="19873"/>
                  </a:cubicBezTo>
                  <a:cubicBezTo>
                    <a:pt x="14760" y="18636"/>
                    <a:pt x="14437" y="17400"/>
                    <a:pt x="14141" y="16190"/>
                  </a:cubicBezTo>
                  <a:cubicBezTo>
                    <a:pt x="13953" y="15518"/>
                    <a:pt x="13792" y="14819"/>
                    <a:pt x="13684" y="14093"/>
                  </a:cubicBezTo>
                  <a:cubicBezTo>
                    <a:pt x="13039" y="10007"/>
                    <a:pt x="14679" y="5705"/>
                    <a:pt x="17905" y="3070"/>
                  </a:cubicBezTo>
                  <a:cubicBezTo>
                    <a:pt x="19572" y="1780"/>
                    <a:pt x="21615" y="893"/>
                    <a:pt x="23793" y="597"/>
                  </a:cubicBezTo>
                  <a:cubicBezTo>
                    <a:pt x="24330" y="516"/>
                    <a:pt x="24895" y="490"/>
                    <a:pt x="25433" y="490"/>
                  </a:cubicBezTo>
                  <a:close/>
                  <a:moveTo>
                    <a:pt x="25174" y="0"/>
                  </a:moveTo>
                  <a:cubicBezTo>
                    <a:pt x="24686" y="0"/>
                    <a:pt x="24196" y="67"/>
                    <a:pt x="23685" y="113"/>
                  </a:cubicBezTo>
                  <a:cubicBezTo>
                    <a:pt x="21400" y="463"/>
                    <a:pt x="19303" y="1323"/>
                    <a:pt x="17583" y="2748"/>
                  </a:cubicBezTo>
                  <a:cubicBezTo>
                    <a:pt x="14222" y="5463"/>
                    <a:pt x="12501" y="9980"/>
                    <a:pt x="13174" y="14227"/>
                  </a:cubicBezTo>
                  <a:cubicBezTo>
                    <a:pt x="13308" y="14953"/>
                    <a:pt x="13469" y="15652"/>
                    <a:pt x="13657" y="16351"/>
                  </a:cubicBezTo>
                  <a:cubicBezTo>
                    <a:pt x="13953" y="17507"/>
                    <a:pt x="14249" y="18717"/>
                    <a:pt x="14222" y="19927"/>
                  </a:cubicBezTo>
                  <a:cubicBezTo>
                    <a:pt x="14168" y="21943"/>
                    <a:pt x="13147" y="23959"/>
                    <a:pt x="11480" y="25169"/>
                  </a:cubicBezTo>
                  <a:cubicBezTo>
                    <a:pt x="10458" y="25895"/>
                    <a:pt x="9275" y="26325"/>
                    <a:pt x="7985" y="26809"/>
                  </a:cubicBezTo>
                  <a:cubicBezTo>
                    <a:pt x="7125" y="27105"/>
                    <a:pt x="6211" y="27454"/>
                    <a:pt x="5377" y="27884"/>
                  </a:cubicBezTo>
                  <a:cubicBezTo>
                    <a:pt x="4678" y="28234"/>
                    <a:pt x="4006" y="28718"/>
                    <a:pt x="3388" y="29282"/>
                  </a:cubicBezTo>
                  <a:cubicBezTo>
                    <a:pt x="1694" y="30868"/>
                    <a:pt x="538" y="32992"/>
                    <a:pt x="135" y="35304"/>
                  </a:cubicBezTo>
                  <a:cubicBezTo>
                    <a:pt x="0" y="36218"/>
                    <a:pt x="27" y="37052"/>
                    <a:pt x="81" y="37858"/>
                  </a:cubicBezTo>
                  <a:cubicBezTo>
                    <a:pt x="81" y="38127"/>
                    <a:pt x="108" y="38423"/>
                    <a:pt x="108" y="38692"/>
                  </a:cubicBezTo>
                  <a:cubicBezTo>
                    <a:pt x="108" y="39229"/>
                    <a:pt x="215" y="39767"/>
                    <a:pt x="350" y="40305"/>
                  </a:cubicBezTo>
                  <a:cubicBezTo>
                    <a:pt x="377" y="40439"/>
                    <a:pt x="484" y="40520"/>
                    <a:pt x="565" y="40520"/>
                  </a:cubicBezTo>
                  <a:cubicBezTo>
                    <a:pt x="13846" y="39068"/>
                    <a:pt x="24841" y="29390"/>
                    <a:pt x="27906" y="16459"/>
                  </a:cubicBezTo>
                  <a:cubicBezTo>
                    <a:pt x="29143" y="11136"/>
                    <a:pt x="29035" y="5571"/>
                    <a:pt x="27530" y="355"/>
                  </a:cubicBezTo>
                  <a:cubicBezTo>
                    <a:pt x="27503" y="275"/>
                    <a:pt x="27422" y="194"/>
                    <a:pt x="27315" y="194"/>
                  </a:cubicBezTo>
                  <a:lnTo>
                    <a:pt x="27234" y="140"/>
                  </a:lnTo>
                  <a:cubicBezTo>
                    <a:pt x="27180" y="140"/>
                    <a:pt x="27126" y="113"/>
                    <a:pt x="27046" y="113"/>
                  </a:cubicBezTo>
                  <a:cubicBezTo>
                    <a:pt x="26508" y="59"/>
                    <a:pt x="25943" y="6"/>
                    <a:pt x="25406" y="6"/>
                  </a:cubicBezTo>
                  <a:cubicBezTo>
                    <a:pt x="25329" y="2"/>
                    <a:pt x="25251" y="0"/>
                    <a:pt x="251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497;p41">
              <a:extLst>
                <a:ext uri="{FF2B5EF4-FFF2-40B4-BE49-F238E27FC236}">
                  <a16:creationId xmlns="" xmlns:a16="http://schemas.microsoft.com/office/drawing/2014/main" id="{F00A1094-DCB4-4094-A17E-D542CFDB2C27}"/>
                </a:ext>
              </a:extLst>
            </p:cNvPr>
            <p:cNvSpPr/>
            <p:nvPr/>
          </p:nvSpPr>
          <p:spPr>
            <a:xfrm flipH="1">
              <a:off x="6485550" y="2000225"/>
              <a:ext cx="712219" cy="339444"/>
            </a:xfrm>
            <a:custGeom>
              <a:avLst/>
              <a:gdLst/>
              <a:ahLst/>
              <a:cxnLst/>
              <a:rect l="l" t="t" r="r" b="b"/>
              <a:pathLst>
                <a:path w="26240" h="12506" extrusionOk="0">
                  <a:moveTo>
                    <a:pt x="16601" y="0"/>
                  </a:moveTo>
                  <a:cubicBezTo>
                    <a:pt x="10630" y="0"/>
                    <a:pt x="4894" y="1713"/>
                    <a:pt x="0" y="4771"/>
                  </a:cubicBezTo>
                  <a:cubicBezTo>
                    <a:pt x="108" y="4960"/>
                    <a:pt x="189" y="5175"/>
                    <a:pt x="269" y="5390"/>
                  </a:cubicBezTo>
                  <a:cubicBezTo>
                    <a:pt x="1076" y="7460"/>
                    <a:pt x="1425" y="9933"/>
                    <a:pt x="3173" y="11358"/>
                  </a:cubicBezTo>
                  <a:cubicBezTo>
                    <a:pt x="4259" y="12259"/>
                    <a:pt x="5723" y="12505"/>
                    <a:pt x="7171" y="12505"/>
                  </a:cubicBezTo>
                  <a:cubicBezTo>
                    <a:pt x="7407" y="12505"/>
                    <a:pt x="7643" y="12498"/>
                    <a:pt x="7877" y="12487"/>
                  </a:cubicBezTo>
                  <a:cubicBezTo>
                    <a:pt x="9948" y="12406"/>
                    <a:pt x="12313" y="11681"/>
                    <a:pt x="13147" y="9772"/>
                  </a:cubicBezTo>
                  <a:cubicBezTo>
                    <a:pt x="13711" y="8455"/>
                    <a:pt x="13442" y="6922"/>
                    <a:pt x="13980" y="5605"/>
                  </a:cubicBezTo>
                  <a:cubicBezTo>
                    <a:pt x="14034" y="5417"/>
                    <a:pt x="14195" y="5202"/>
                    <a:pt x="14357" y="5067"/>
                  </a:cubicBezTo>
                  <a:cubicBezTo>
                    <a:pt x="14545" y="4906"/>
                    <a:pt x="14787" y="4825"/>
                    <a:pt x="15029" y="4798"/>
                  </a:cubicBezTo>
                  <a:cubicBezTo>
                    <a:pt x="15231" y="4765"/>
                    <a:pt x="15434" y="4749"/>
                    <a:pt x="15635" y="4749"/>
                  </a:cubicBezTo>
                  <a:cubicBezTo>
                    <a:pt x="17039" y="4749"/>
                    <a:pt x="18414" y="5501"/>
                    <a:pt x="19706" y="6089"/>
                  </a:cubicBezTo>
                  <a:cubicBezTo>
                    <a:pt x="20622" y="6513"/>
                    <a:pt x="21687" y="6883"/>
                    <a:pt x="22707" y="6883"/>
                  </a:cubicBezTo>
                  <a:cubicBezTo>
                    <a:pt x="23304" y="6883"/>
                    <a:pt x="23885" y="6756"/>
                    <a:pt x="24411" y="6438"/>
                  </a:cubicBezTo>
                  <a:cubicBezTo>
                    <a:pt x="26051" y="5470"/>
                    <a:pt x="26239" y="3132"/>
                    <a:pt x="25567" y="1303"/>
                  </a:cubicBezTo>
                  <a:cubicBezTo>
                    <a:pt x="25029" y="1142"/>
                    <a:pt x="24492" y="1008"/>
                    <a:pt x="23954" y="873"/>
                  </a:cubicBezTo>
                  <a:cubicBezTo>
                    <a:pt x="21492" y="283"/>
                    <a:pt x="19027" y="0"/>
                    <a:pt x="16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498;p41">
              <a:extLst>
                <a:ext uri="{FF2B5EF4-FFF2-40B4-BE49-F238E27FC236}">
                  <a16:creationId xmlns="" xmlns:a16="http://schemas.microsoft.com/office/drawing/2014/main" id="{602BF7F6-3C63-46D2-82B4-78CDA69470AF}"/>
                </a:ext>
              </a:extLst>
            </p:cNvPr>
            <p:cNvSpPr/>
            <p:nvPr/>
          </p:nvSpPr>
          <p:spPr>
            <a:xfrm flipH="1">
              <a:off x="6478249" y="1991919"/>
              <a:ext cx="727555" cy="354535"/>
            </a:xfrm>
            <a:custGeom>
              <a:avLst/>
              <a:gdLst/>
              <a:ahLst/>
              <a:cxnLst/>
              <a:rect l="l" t="t" r="r" b="b"/>
              <a:pathLst>
                <a:path w="26805" h="13062" extrusionOk="0">
                  <a:moveTo>
                    <a:pt x="16899" y="530"/>
                  </a:moveTo>
                  <a:cubicBezTo>
                    <a:pt x="19329" y="530"/>
                    <a:pt x="21776" y="815"/>
                    <a:pt x="24196" y="1394"/>
                  </a:cubicBezTo>
                  <a:cubicBezTo>
                    <a:pt x="24653" y="1529"/>
                    <a:pt x="25164" y="1663"/>
                    <a:pt x="25675" y="1798"/>
                  </a:cubicBezTo>
                  <a:cubicBezTo>
                    <a:pt x="26240" y="3518"/>
                    <a:pt x="26078" y="5642"/>
                    <a:pt x="24573" y="6556"/>
                  </a:cubicBezTo>
                  <a:cubicBezTo>
                    <a:pt x="24128" y="6812"/>
                    <a:pt x="23618" y="6939"/>
                    <a:pt x="23035" y="6939"/>
                  </a:cubicBezTo>
                  <a:cubicBezTo>
                    <a:pt x="22209" y="6939"/>
                    <a:pt x="21234" y="6684"/>
                    <a:pt x="20083" y="6180"/>
                  </a:cubicBezTo>
                  <a:cubicBezTo>
                    <a:pt x="19949" y="6072"/>
                    <a:pt x="19787" y="6018"/>
                    <a:pt x="19626" y="5938"/>
                  </a:cubicBezTo>
                  <a:cubicBezTo>
                    <a:pt x="18434" y="5400"/>
                    <a:pt x="17180" y="4821"/>
                    <a:pt x="15883" y="4821"/>
                  </a:cubicBezTo>
                  <a:cubicBezTo>
                    <a:pt x="15689" y="4821"/>
                    <a:pt x="15494" y="4834"/>
                    <a:pt x="15298" y="4862"/>
                  </a:cubicBezTo>
                  <a:cubicBezTo>
                    <a:pt x="15083" y="4889"/>
                    <a:pt x="14760" y="4970"/>
                    <a:pt x="14518" y="5185"/>
                  </a:cubicBezTo>
                  <a:cubicBezTo>
                    <a:pt x="14276" y="5346"/>
                    <a:pt x="14142" y="5615"/>
                    <a:pt x="14088" y="5803"/>
                  </a:cubicBezTo>
                  <a:cubicBezTo>
                    <a:pt x="13819" y="6529"/>
                    <a:pt x="13738" y="7228"/>
                    <a:pt x="13685" y="7927"/>
                  </a:cubicBezTo>
                  <a:cubicBezTo>
                    <a:pt x="13577" y="8680"/>
                    <a:pt x="13497" y="9352"/>
                    <a:pt x="13228" y="9970"/>
                  </a:cubicBezTo>
                  <a:cubicBezTo>
                    <a:pt x="12260" y="12094"/>
                    <a:pt x="9383" y="12471"/>
                    <a:pt x="8173" y="12524"/>
                  </a:cubicBezTo>
                  <a:cubicBezTo>
                    <a:pt x="7925" y="12538"/>
                    <a:pt x="7685" y="12544"/>
                    <a:pt x="7453" y="12544"/>
                  </a:cubicBezTo>
                  <a:cubicBezTo>
                    <a:pt x="5800" y="12544"/>
                    <a:pt x="4549" y="12203"/>
                    <a:pt x="3630" y="11449"/>
                  </a:cubicBezTo>
                  <a:cubicBezTo>
                    <a:pt x="2393" y="10481"/>
                    <a:pt x="1883" y="8895"/>
                    <a:pt x="1372" y="7282"/>
                  </a:cubicBezTo>
                  <a:cubicBezTo>
                    <a:pt x="1211" y="6717"/>
                    <a:pt x="995" y="6099"/>
                    <a:pt x="807" y="5561"/>
                  </a:cubicBezTo>
                  <a:cubicBezTo>
                    <a:pt x="780" y="5427"/>
                    <a:pt x="700" y="5266"/>
                    <a:pt x="646" y="5131"/>
                  </a:cubicBezTo>
                  <a:cubicBezTo>
                    <a:pt x="5602" y="2098"/>
                    <a:pt x="11204" y="530"/>
                    <a:pt x="16899" y="530"/>
                  </a:cubicBezTo>
                  <a:close/>
                  <a:moveTo>
                    <a:pt x="16869" y="0"/>
                  </a:moveTo>
                  <a:cubicBezTo>
                    <a:pt x="11016" y="0"/>
                    <a:pt x="5264" y="1634"/>
                    <a:pt x="162" y="4809"/>
                  </a:cubicBezTo>
                  <a:cubicBezTo>
                    <a:pt x="55" y="4862"/>
                    <a:pt x="1" y="5024"/>
                    <a:pt x="55" y="5131"/>
                  </a:cubicBezTo>
                  <a:cubicBezTo>
                    <a:pt x="162" y="5346"/>
                    <a:pt x="270" y="5534"/>
                    <a:pt x="323" y="5750"/>
                  </a:cubicBezTo>
                  <a:cubicBezTo>
                    <a:pt x="538" y="6287"/>
                    <a:pt x="727" y="6852"/>
                    <a:pt x="915" y="7416"/>
                  </a:cubicBezTo>
                  <a:cubicBezTo>
                    <a:pt x="1452" y="9083"/>
                    <a:pt x="1936" y="10750"/>
                    <a:pt x="3334" y="11852"/>
                  </a:cubicBezTo>
                  <a:cubicBezTo>
                    <a:pt x="4329" y="12659"/>
                    <a:pt x="5700" y="13062"/>
                    <a:pt x="7501" y="13062"/>
                  </a:cubicBezTo>
                  <a:cubicBezTo>
                    <a:pt x="7716" y="13062"/>
                    <a:pt x="7958" y="13062"/>
                    <a:pt x="8227" y="12981"/>
                  </a:cubicBezTo>
                  <a:cubicBezTo>
                    <a:pt x="9545" y="12901"/>
                    <a:pt x="12663" y="12497"/>
                    <a:pt x="13738" y="10105"/>
                  </a:cubicBezTo>
                  <a:cubicBezTo>
                    <a:pt x="14061" y="9406"/>
                    <a:pt x="14142" y="8626"/>
                    <a:pt x="14196" y="7900"/>
                  </a:cubicBezTo>
                  <a:cubicBezTo>
                    <a:pt x="14276" y="7228"/>
                    <a:pt x="14330" y="6556"/>
                    <a:pt x="14572" y="5938"/>
                  </a:cubicBezTo>
                  <a:cubicBezTo>
                    <a:pt x="14653" y="5750"/>
                    <a:pt x="14733" y="5615"/>
                    <a:pt x="14841" y="5508"/>
                  </a:cubicBezTo>
                  <a:cubicBezTo>
                    <a:pt x="14948" y="5400"/>
                    <a:pt x="15110" y="5346"/>
                    <a:pt x="15378" y="5319"/>
                  </a:cubicBezTo>
                  <a:cubicBezTo>
                    <a:pt x="15559" y="5290"/>
                    <a:pt x="15741" y="5277"/>
                    <a:pt x="15924" y="5277"/>
                  </a:cubicBezTo>
                  <a:cubicBezTo>
                    <a:pt x="17097" y="5277"/>
                    <a:pt x="18294" y="5829"/>
                    <a:pt x="19411" y="6341"/>
                  </a:cubicBezTo>
                  <a:cubicBezTo>
                    <a:pt x="19545" y="6449"/>
                    <a:pt x="19707" y="6529"/>
                    <a:pt x="19895" y="6583"/>
                  </a:cubicBezTo>
                  <a:cubicBezTo>
                    <a:pt x="21111" y="7122"/>
                    <a:pt x="22150" y="7396"/>
                    <a:pt x="23044" y="7396"/>
                  </a:cubicBezTo>
                  <a:cubicBezTo>
                    <a:pt x="23711" y="7396"/>
                    <a:pt x="24297" y="7243"/>
                    <a:pt x="24815" y="6932"/>
                  </a:cubicBezTo>
                  <a:cubicBezTo>
                    <a:pt x="26616" y="5884"/>
                    <a:pt x="26804" y="3384"/>
                    <a:pt x="26105" y="1475"/>
                  </a:cubicBezTo>
                  <a:cubicBezTo>
                    <a:pt x="26078" y="1367"/>
                    <a:pt x="25998" y="1341"/>
                    <a:pt x="25944" y="1314"/>
                  </a:cubicBezTo>
                  <a:cubicBezTo>
                    <a:pt x="25406" y="1152"/>
                    <a:pt x="24842" y="1018"/>
                    <a:pt x="24304" y="884"/>
                  </a:cubicBezTo>
                  <a:cubicBezTo>
                    <a:pt x="21835" y="292"/>
                    <a:pt x="19343" y="0"/>
                    <a:pt x="168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499;p41">
              <a:extLst>
                <a:ext uri="{FF2B5EF4-FFF2-40B4-BE49-F238E27FC236}">
                  <a16:creationId xmlns="" xmlns:a16="http://schemas.microsoft.com/office/drawing/2014/main" id="{04533E43-0EEE-407B-8F83-753557484BEA}"/>
                </a:ext>
              </a:extLst>
            </p:cNvPr>
            <p:cNvSpPr/>
            <p:nvPr/>
          </p:nvSpPr>
          <p:spPr>
            <a:xfrm flipH="1">
              <a:off x="6841660" y="2346427"/>
              <a:ext cx="842829" cy="1323713"/>
            </a:xfrm>
            <a:custGeom>
              <a:avLst/>
              <a:gdLst/>
              <a:ahLst/>
              <a:cxnLst/>
              <a:rect l="l" t="t" r="r" b="b"/>
              <a:pathLst>
                <a:path w="31052" h="48769" extrusionOk="0">
                  <a:moveTo>
                    <a:pt x="9168" y="1"/>
                  </a:moveTo>
                  <a:cubicBezTo>
                    <a:pt x="6749" y="3281"/>
                    <a:pt x="4921" y="7098"/>
                    <a:pt x="3926" y="11292"/>
                  </a:cubicBezTo>
                  <a:cubicBezTo>
                    <a:pt x="1" y="27665"/>
                    <a:pt x="9706" y="44091"/>
                    <a:pt x="25729" y="48768"/>
                  </a:cubicBezTo>
                  <a:cubicBezTo>
                    <a:pt x="26885" y="48069"/>
                    <a:pt x="27826" y="47236"/>
                    <a:pt x="28632" y="46241"/>
                  </a:cubicBezTo>
                  <a:cubicBezTo>
                    <a:pt x="30165" y="44333"/>
                    <a:pt x="31052" y="41779"/>
                    <a:pt x="30675" y="39252"/>
                  </a:cubicBezTo>
                  <a:cubicBezTo>
                    <a:pt x="30111" y="35353"/>
                    <a:pt x="26643" y="32315"/>
                    <a:pt x="22933" y="31186"/>
                  </a:cubicBezTo>
                  <a:cubicBezTo>
                    <a:pt x="21293" y="30676"/>
                    <a:pt x="19626" y="30514"/>
                    <a:pt x="17959" y="30003"/>
                  </a:cubicBezTo>
                  <a:cubicBezTo>
                    <a:pt x="16319" y="29520"/>
                    <a:pt x="14706" y="28606"/>
                    <a:pt x="13792" y="27100"/>
                  </a:cubicBezTo>
                  <a:cubicBezTo>
                    <a:pt x="12905" y="25595"/>
                    <a:pt x="12986" y="23363"/>
                    <a:pt x="14330" y="22395"/>
                  </a:cubicBezTo>
                  <a:cubicBezTo>
                    <a:pt x="15352" y="21643"/>
                    <a:pt x="16857" y="21723"/>
                    <a:pt x="17664" y="20755"/>
                  </a:cubicBezTo>
                  <a:cubicBezTo>
                    <a:pt x="18282" y="20030"/>
                    <a:pt x="18309" y="18954"/>
                    <a:pt x="17906" y="18094"/>
                  </a:cubicBezTo>
                  <a:cubicBezTo>
                    <a:pt x="17502" y="17207"/>
                    <a:pt x="16696" y="16615"/>
                    <a:pt x="15809" y="16293"/>
                  </a:cubicBezTo>
                  <a:cubicBezTo>
                    <a:pt x="15218" y="16096"/>
                    <a:pt x="14613" y="16044"/>
                    <a:pt x="14002" y="16044"/>
                  </a:cubicBezTo>
                  <a:cubicBezTo>
                    <a:pt x="13309" y="16044"/>
                    <a:pt x="12607" y="16111"/>
                    <a:pt x="11911" y="16111"/>
                  </a:cubicBezTo>
                  <a:cubicBezTo>
                    <a:pt x="11794" y="16111"/>
                    <a:pt x="11677" y="16109"/>
                    <a:pt x="11561" y="16104"/>
                  </a:cubicBezTo>
                  <a:cubicBezTo>
                    <a:pt x="10916" y="16078"/>
                    <a:pt x="10163" y="15889"/>
                    <a:pt x="9948" y="15298"/>
                  </a:cubicBezTo>
                  <a:cubicBezTo>
                    <a:pt x="9733" y="14733"/>
                    <a:pt x="10136" y="14115"/>
                    <a:pt x="10647" y="13873"/>
                  </a:cubicBezTo>
                  <a:cubicBezTo>
                    <a:pt x="11131" y="13658"/>
                    <a:pt x="11749" y="13658"/>
                    <a:pt x="12287" y="13550"/>
                  </a:cubicBezTo>
                  <a:cubicBezTo>
                    <a:pt x="15352" y="13013"/>
                    <a:pt x="17126" y="9276"/>
                    <a:pt x="16266" y="6131"/>
                  </a:cubicBezTo>
                  <a:cubicBezTo>
                    <a:pt x="15378" y="2958"/>
                    <a:pt x="12448" y="673"/>
                    <a:pt x="9356" y="55"/>
                  </a:cubicBezTo>
                  <a:cubicBezTo>
                    <a:pt x="9303" y="55"/>
                    <a:pt x="9222" y="1"/>
                    <a:pt x="9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00;p41">
              <a:extLst>
                <a:ext uri="{FF2B5EF4-FFF2-40B4-BE49-F238E27FC236}">
                  <a16:creationId xmlns="" xmlns:a16="http://schemas.microsoft.com/office/drawing/2014/main" id="{D009BB3E-B1C6-4705-BD75-FB8FFDD5DF81}"/>
                </a:ext>
              </a:extLst>
            </p:cNvPr>
            <p:cNvSpPr/>
            <p:nvPr/>
          </p:nvSpPr>
          <p:spPr>
            <a:xfrm flipH="1">
              <a:off x="6837263" y="2341325"/>
              <a:ext cx="852329" cy="1336117"/>
            </a:xfrm>
            <a:custGeom>
              <a:avLst/>
              <a:gdLst/>
              <a:ahLst/>
              <a:cxnLst/>
              <a:rect l="l" t="t" r="r" b="b"/>
              <a:pathLst>
                <a:path w="31402" h="49226" extrusionOk="0">
                  <a:moveTo>
                    <a:pt x="9544" y="458"/>
                  </a:moveTo>
                  <a:cubicBezTo>
                    <a:pt x="12771" y="1130"/>
                    <a:pt x="15459" y="3496"/>
                    <a:pt x="16265" y="6345"/>
                  </a:cubicBezTo>
                  <a:cubicBezTo>
                    <a:pt x="16696" y="7985"/>
                    <a:pt x="16454" y="9840"/>
                    <a:pt x="15513" y="11319"/>
                  </a:cubicBezTo>
                  <a:cubicBezTo>
                    <a:pt x="14760" y="12502"/>
                    <a:pt x="13685" y="13281"/>
                    <a:pt x="12475" y="13470"/>
                  </a:cubicBezTo>
                  <a:cubicBezTo>
                    <a:pt x="12314" y="13497"/>
                    <a:pt x="12179" y="13497"/>
                    <a:pt x="11991" y="13550"/>
                  </a:cubicBezTo>
                  <a:cubicBezTo>
                    <a:pt x="11615" y="13604"/>
                    <a:pt x="11158" y="13631"/>
                    <a:pt x="10754" y="13846"/>
                  </a:cubicBezTo>
                  <a:cubicBezTo>
                    <a:pt x="10163" y="14142"/>
                    <a:pt x="9679" y="14841"/>
                    <a:pt x="9921" y="15567"/>
                  </a:cubicBezTo>
                  <a:cubicBezTo>
                    <a:pt x="10136" y="16158"/>
                    <a:pt x="10808" y="16534"/>
                    <a:pt x="11749" y="16561"/>
                  </a:cubicBezTo>
                  <a:cubicBezTo>
                    <a:pt x="12179" y="16561"/>
                    <a:pt x="12636" y="16561"/>
                    <a:pt x="13093" y="16534"/>
                  </a:cubicBezTo>
                  <a:cubicBezTo>
                    <a:pt x="13474" y="16504"/>
                    <a:pt x="13843" y="16481"/>
                    <a:pt x="14205" y="16481"/>
                  </a:cubicBezTo>
                  <a:cubicBezTo>
                    <a:pt x="14788" y="16481"/>
                    <a:pt x="15352" y="16540"/>
                    <a:pt x="15916" y="16723"/>
                  </a:cubicBezTo>
                  <a:cubicBezTo>
                    <a:pt x="16776" y="16991"/>
                    <a:pt x="17529" y="17637"/>
                    <a:pt x="17852" y="18389"/>
                  </a:cubicBezTo>
                  <a:cubicBezTo>
                    <a:pt x="18228" y="19196"/>
                    <a:pt x="18147" y="20191"/>
                    <a:pt x="17663" y="20755"/>
                  </a:cubicBezTo>
                  <a:cubicBezTo>
                    <a:pt x="17260" y="21239"/>
                    <a:pt x="16615" y="21481"/>
                    <a:pt x="15943" y="21669"/>
                  </a:cubicBezTo>
                  <a:cubicBezTo>
                    <a:pt x="15405" y="21831"/>
                    <a:pt x="14841" y="22046"/>
                    <a:pt x="14357" y="22368"/>
                  </a:cubicBezTo>
                  <a:cubicBezTo>
                    <a:pt x="12851" y="23497"/>
                    <a:pt x="12824" y="25863"/>
                    <a:pt x="13765" y="27422"/>
                  </a:cubicBezTo>
                  <a:cubicBezTo>
                    <a:pt x="14760" y="29143"/>
                    <a:pt x="16642" y="30003"/>
                    <a:pt x="18067" y="30433"/>
                  </a:cubicBezTo>
                  <a:cubicBezTo>
                    <a:pt x="18927" y="30702"/>
                    <a:pt x="19814" y="30890"/>
                    <a:pt x="20648" y="31052"/>
                  </a:cubicBezTo>
                  <a:cubicBezTo>
                    <a:pt x="21427" y="31213"/>
                    <a:pt x="22261" y="31374"/>
                    <a:pt x="23040" y="31616"/>
                  </a:cubicBezTo>
                  <a:cubicBezTo>
                    <a:pt x="26347" y="32638"/>
                    <a:pt x="29976" y="35461"/>
                    <a:pt x="30595" y="39493"/>
                  </a:cubicBezTo>
                  <a:cubicBezTo>
                    <a:pt x="30917" y="41805"/>
                    <a:pt x="30218" y="44279"/>
                    <a:pt x="28605" y="46268"/>
                  </a:cubicBezTo>
                  <a:cubicBezTo>
                    <a:pt x="27906" y="47155"/>
                    <a:pt x="26992" y="47962"/>
                    <a:pt x="25944" y="48661"/>
                  </a:cubicBezTo>
                  <a:cubicBezTo>
                    <a:pt x="10028" y="43956"/>
                    <a:pt x="592" y="27691"/>
                    <a:pt x="4437" y="11534"/>
                  </a:cubicBezTo>
                  <a:cubicBezTo>
                    <a:pt x="5431" y="7501"/>
                    <a:pt x="7125" y="3791"/>
                    <a:pt x="9544" y="458"/>
                  </a:cubicBezTo>
                  <a:close/>
                  <a:moveTo>
                    <a:pt x="9464" y="1"/>
                  </a:moveTo>
                  <a:cubicBezTo>
                    <a:pt x="9383" y="1"/>
                    <a:pt x="9276" y="28"/>
                    <a:pt x="9222" y="81"/>
                  </a:cubicBezTo>
                  <a:cubicBezTo>
                    <a:pt x="6695" y="3496"/>
                    <a:pt x="4947" y="7313"/>
                    <a:pt x="3953" y="11453"/>
                  </a:cubicBezTo>
                  <a:cubicBezTo>
                    <a:pt x="1" y="27879"/>
                    <a:pt x="9652" y="44494"/>
                    <a:pt x="25917" y="49198"/>
                  </a:cubicBezTo>
                  <a:lnTo>
                    <a:pt x="25997" y="49198"/>
                  </a:lnTo>
                  <a:cubicBezTo>
                    <a:pt x="26051" y="49198"/>
                    <a:pt x="26078" y="49198"/>
                    <a:pt x="26078" y="49225"/>
                  </a:cubicBezTo>
                  <a:cubicBezTo>
                    <a:pt x="27234" y="48473"/>
                    <a:pt x="28175" y="47612"/>
                    <a:pt x="28928" y="46671"/>
                  </a:cubicBezTo>
                  <a:cubicBezTo>
                    <a:pt x="30622" y="44548"/>
                    <a:pt x="31401" y="41940"/>
                    <a:pt x="31025" y="39466"/>
                  </a:cubicBezTo>
                  <a:cubicBezTo>
                    <a:pt x="30380" y="35219"/>
                    <a:pt x="26616" y="32262"/>
                    <a:pt x="23121" y="31213"/>
                  </a:cubicBezTo>
                  <a:cubicBezTo>
                    <a:pt x="22314" y="30971"/>
                    <a:pt x="21481" y="30810"/>
                    <a:pt x="20674" y="30649"/>
                  </a:cubicBezTo>
                  <a:cubicBezTo>
                    <a:pt x="19841" y="30460"/>
                    <a:pt x="18981" y="30299"/>
                    <a:pt x="18147" y="30030"/>
                  </a:cubicBezTo>
                  <a:cubicBezTo>
                    <a:pt x="16830" y="29627"/>
                    <a:pt x="15056" y="28794"/>
                    <a:pt x="14115" y="27207"/>
                  </a:cubicBezTo>
                  <a:cubicBezTo>
                    <a:pt x="13308" y="25863"/>
                    <a:pt x="13308" y="23793"/>
                    <a:pt x="14599" y="22852"/>
                  </a:cubicBezTo>
                  <a:cubicBezTo>
                    <a:pt x="15029" y="22530"/>
                    <a:pt x="15486" y="22368"/>
                    <a:pt x="16024" y="22207"/>
                  </a:cubicBezTo>
                  <a:cubicBezTo>
                    <a:pt x="16749" y="21965"/>
                    <a:pt x="17475" y="21723"/>
                    <a:pt x="17986" y="21132"/>
                  </a:cubicBezTo>
                  <a:cubicBezTo>
                    <a:pt x="18578" y="20379"/>
                    <a:pt x="18712" y="19169"/>
                    <a:pt x="18255" y="18201"/>
                  </a:cubicBezTo>
                  <a:cubicBezTo>
                    <a:pt x="17825" y="17341"/>
                    <a:pt x="17018" y="16615"/>
                    <a:pt x="15997" y="16292"/>
                  </a:cubicBezTo>
                  <a:cubicBezTo>
                    <a:pt x="15389" y="16073"/>
                    <a:pt x="14749" y="16023"/>
                    <a:pt x="14117" y="16023"/>
                  </a:cubicBezTo>
                  <a:cubicBezTo>
                    <a:pt x="13743" y="16023"/>
                    <a:pt x="13372" y="16041"/>
                    <a:pt x="13013" y="16051"/>
                  </a:cubicBezTo>
                  <a:cubicBezTo>
                    <a:pt x="12582" y="16077"/>
                    <a:pt x="12125" y="16077"/>
                    <a:pt x="11695" y="16077"/>
                  </a:cubicBezTo>
                  <a:cubicBezTo>
                    <a:pt x="11319" y="16077"/>
                    <a:pt x="10512" y="16024"/>
                    <a:pt x="10324" y="15459"/>
                  </a:cubicBezTo>
                  <a:cubicBezTo>
                    <a:pt x="10190" y="15002"/>
                    <a:pt x="10512" y="14545"/>
                    <a:pt x="10916" y="14330"/>
                  </a:cubicBezTo>
                  <a:cubicBezTo>
                    <a:pt x="11265" y="14196"/>
                    <a:pt x="11641" y="14142"/>
                    <a:pt x="12045" y="14115"/>
                  </a:cubicBezTo>
                  <a:cubicBezTo>
                    <a:pt x="12206" y="14061"/>
                    <a:pt x="12367" y="14061"/>
                    <a:pt x="12529" y="14034"/>
                  </a:cubicBezTo>
                  <a:cubicBezTo>
                    <a:pt x="13873" y="13792"/>
                    <a:pt x="15083" y="12959"/>
                    <a:pt x="15889" y="11642"/>
                  </a:cubicBezTo>
                  <a:cubicBezTo>
                    <a:pt x="16884" y="10082"/>
                    <a:pt x="17180" y="8066"/>
                    <a:pt x="16696" y="6265"/>
                  </a:cubicBezTo>
                  <a:cubicBezTo>
                    <a:pt x="15862" y="3227"/>
                    <a:pt x="13013" y="700"/>
                    <a:pt x="9625" y="28"/>
                  </a:cubicBezTo>
                  <a:cubicBezTo>
                    <a:pt x="9571" y="1"/>
                    <a:pt x="9544" y="1"/>
                    <a:pt x="95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01;p41">
              <a:extLst>
                <a:ext uri="{FF2B5EF4-FFF2-40B4-BE49-F238E27FC236}">
                  <a16:creationId xmlns="" xmlns:a16="http://schemas.microsoft.com/office/drawing/2014/main" id="{40A86B58-A7FA-41BD-B79B-AE0DA2B19A33}"/>
                </a:ext>
              </a:extLst>
            </p:cNvPr>
            <p:cNvSpPr/>
            <p:nvPr/>
          </p:nvSpPr>
          <p:spPr>
            <a:xfrm flipH="1">
              <a:off x="5665386" y="3581085"/>
              <a:ext cx="164212" cy="270746"/>
            </a:xfrm>
            <a:custGeom>
              <a:avLst/>
              <a:gdLst/>
              <a:ahLst/>
              <a:cxnLst/>
              <a:rect l="l" t="t" r="r" b="b"/>
              <a:pathLst>
                <a:path w="6050" h="9975" extrusionOk="0">
                  <a:moveTo>
                    <a:pt x="3039" y="1"/>
                  </a:moveTo>
                  <a:cubicBezTo>
                    <a:pt x="3039" y="1"/>
                    <a:pt x="1" y="5270"/>
                    <a:pt x="1" y="6937"/>
                  </a:cubicBezTo>
                  <a:cubicBezTo>
                    <a:pt x="1" y="8630"/>
                    <a:pt x="1345" y="9975"/>
                    <a:pt x="3039" y="9975"/>
                  </a:cubicBezTo>
                  <a:cubicBezTo>
                    <a:pt x="4706" y="9975"/>
                    <a:pt x="6050" y="8630"/>
                    <a:pt x="6050" y="6937"/>
                  </a:cubicBezTo>
                  <a:cubicBezTo>
                    <a:pt x="6050" y="5270"/>
                    <a:pt x="3039" y="1"/>
                    <a:pt x="3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02;p41">
              <a:extLst>
                <a:ext uri="{FF2B5EF4-FFF2-40B4-BE49-F238E27FC236}">
                  <a16:creationId xmlns="" xmlns:a16="http://schemas.microsoft.com/office/drawing/2014/main" id="{BDD33D02-D6B5-4D4A-8A6E-1750907A18EA}"/>
                </a:ext>
              </a:extLst>
            </p:cNvPr>
            <p:cNvSpPr/>
            <p:nvPr/>
          </p:nvSpPr>
          <p:spPr>
            <a:xfrm flipH="1">
              <a:off x="5658817" y="3572698"/>
              <a:ext cx="178788" cy="285702"/>
            </a:xfrm>
            <a:custGeom>
              <a:avLst/>
              <a:gdLst/>
              <a:ahLst/>
              <a:cxnLst/>
              <a:rect l="l" t="t" r="r" b="b"/>
              <a:pathLst>
                <a:path w="6587" h="10526" extrusionOk="0">
                  <a:moveTo>
                    <a:pt x="3280" y="794"/>
                  </a:moveTo>
                  <a:cubicBezTo>
                    <a:pt x="4006" y="2057"/>
                    <a:pt x="6076" y="5901"/>
                    <a:pt x="6076" y="7246"/>
                  </a:cubicBezTo>
                  <a:cubicBezTo>
                    <a:pt x="6076" y="8805"/>
                    <a:pt x="4839" y="10042"/>
                    <a:pt x="3280" y="10042"/>
                  </a:cubicBezTo>
                  <a:cubicBezTo>
                    <a:pt x="1748" y="10042"/>
                    <a:pt x="511" y="8805"/>
                    <a:pt x="511" y="7246"/>
                  </a:cubicBezTo>
                  <a:cubicBezTo>
                    <a:pt x="511" y="5901"/>
                    <a:pt x="2581" y="2030"/>
                    <a:pt x="3280" y="794"/>
                  </a:cubicBezTo>
                  <a:close/>
                  <a:moveTo>
                    <a:pt x="3270" y="0"/>
                  </a:moveTo>
                  <a:cubicBezTo>
                    <a:pt x="3186" y="0"/>
                    <a:pt x="3105" y="41"/>
                    <a:pt x="3065" y="121"/>
                  </a:cubicBezTo>
                  <a:cubicBezTo>
                    <a:pt x="2931" y="363"/>
                    <a:pt x="0" y="5498"/>
                    <a:pt x="0" y="7219"/>
                  </a:cubicBezTo>
                  <a:cubicBezTo>
                    <a:pt x="0" y="9047"/>
                    <a:pt x="1479" y="10526"/>
                    <a:pt x="3280" y="10526"/>
                  </a:cubicBezTo>
                  <a:cubicBezTo>
                    <a:pt x="5108" y="10526"/>
                    <a:pt x="6587" y="9074"/>
                    <a:pt x="6560" y="7219"/>
                  </a:cubicBezTo>
                  <a:cubicBezTo>
                    <a:pt x="6560" y="5498"/>
                    <a:pt x="3630" y="337"/>
                    <a:pt x="3495" y="121"/>
                  </a:cubicBezTo>
                  <a:cubicBezTo>
                    <a:pt x="3441" y="41"/>
                    <a:pt x="3354" y="0"/>
                    <a:pt x="32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03;p41">
              <a:extLst>
                <a:ext uri="{FF2B5EF4-FFF2-40B4-BE49-F238E27FC236}">
                  <a16:creationId xmlns="" xmlns:a16="http://schemas.microsoft.com/office/drawing/2014/main" id="{93C74F33-C061-40AA-9205-2B218839A8FE}"/>
                </a:ext>
              </a:extLst>
            </p:cNvPr>
            <p:cNvSpPr/>
            <p:nvPr/>
          </p:nvSpPr>
          <p:spPr>
            <a:xfrm flipH="1">
              <a:off x="5814968" y="4229058"/>
              <a:ext cx="56945" cy="94157"/>
            </a:xfrm>
            <a:custGeom>
              <a:avLst/>
              <a:gdLst/>
              <a:ahLst/>
              <a:cxnLst/>
              <a:rect l="l" t="t" r="r" b="b"/>
              <a:pathLst>
                <a:path w="2098" h="3469" extrusionOk="0">
                  <a:moveTo>
                    <a:pt x="1049" y="1"/>
                  </a:moveTo>
                  <a:cubicBezTo>
                    <a:pt x="1049" y="1"/>
                    <a:pt x="1" y="1856"/>
                    <a:pt x="1" y="2420"/>
                  </a:cubicBezTo>
                  <a:cubicBezTo>
                    <a:pt x="1" y="3012"/>
                    <a:pt x="485" y="3469"/>
                    <a:pt x="1049" y="3469"/>
                  </a:cubicBezTo>
                  <a:cubicBezTo>
                    <a:pt x="1641" y="3469"/>
                    <a:pt x="2098" y="3012"/>
                    <a:pt x="2098" y="2420"/>
                  </a:cubicBezTo>
                  <a:cubicBezTo>
                    <a:pt x="2098" y="1856"/>
                    <a:pt x="1049" y="1"/>
                    <a:pt x="1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04;p41">
              <a:extLst>
                <a:ext uri="{FF2B5EF4-FFF2-40B4-BE49-F238E27FC236}">
                  <a16:creationId xmlns="" xmlns:a16="http://schemas.microsoft.com/office/drawing/2014/main" id="{6C547FD3-5B6B-46C3-9A37-75A196E140D8}"/>
                </a:ext>
              </a:extLst>
            </p:cNvPr>
            <p:cNvSpPr/>
            <p:nvPr/>
          </p:nvSpPr>
          <p:spPr>
            <a:xfrm flipH="1">
              <a:off x="5807666" y="4223223"/>
              <a:ext cx="70815" cy="107294"/>
            </a:xfrm>
            <a:custGeom>
              <a:avLst/>
              <a:gdLst/>
              <a:ahLst/>
              <a:cxnLst/>
              <a:rect l="l" t="t" r="r" b="b"/>
              <a:pathLst>
                <a:path w="2609" h="3953" extrusionOk="0">
                  <a:moveTo>
                    <a:pt x="1291" y="753"/>
                  </a:moveTo>
                  <a:cubicBezTo>
                    <a:pt x="1668" y="1425"/>
                    <a:pt x="2071" y="2339"/>
                    <a:pt x="2098" y="2635"/>
                  </a:cubicBezTo>
                  <a:cubicBezTo>
                    <a:pt x="2098" y="3092"/>
                    <a:pt x="1748" y="3442"/>
                    <a:pt x="1291" y="3442"/>
                  </a:cubicBezTo>
                  <a:cubicBezTo>
                    <a:pt x="861" y="3442"/>
                    <a:pt x="485" y="3092"/>
                    <a:pt x="485" y="2635"/>
                  </a:cubicBezTo>
                  <a:cubicBezTo>
                    <a:pt x="485" y="2339"/>
                    <a:pt x="942" y="1425"/>
                    <a:pt x="1291" y="753"/>
                  </a:cubicBezTo>
                  <a:close/>
                  <a:moveTo>
                    <a:pt x="1291" y="1"/>
                  </a:moveTo>
                  <a:cubicBezTo>
                    <a:pt x="1211" y="1"/>
                    <a:pt x="1103" y="54"/>
                    <a:pt x="1076" y="135"/>
                  </a:cubicBezTo>
                  <a:cubicBezTo>
                    <a:pt x="888" y="431"/>
                    <a:pt x="1" y="2044"/>
                    <a:pt x="1" y="2635"/>
                  </a:cubicBezTo>
                  <a:cubicBezTo>
                    <a:pt x="1" y="3388"/>
                    <a:pt x="592" y="3952"/>
                    <a:pt x="1291" y="3952"/>
                  </a:cubicBezTo>
                  <a:cubicBezTo>
                    <a:pt x="2017" y="3952"/>
                    <a:pt x="2582" y="3361"/>
                    <a:pt x="2608" y="2635"/>
                  </a:cubicBezTo>
                  <a:cubicBezTo>
                    <a:pt x="2608" y="2044"/>
                    <a:pt x="1694" y="431"/>
                    <a:pt x="1533" y="135"/>
                  </a:cubicBezTo>
                  <a:cubicBezTo>
                    <a:pt x="1479" y="27"/>
                    <a:pt x="1399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05;p41">
              <a:extLst>
                <a:ext uri="{FF2B5EF4-FFF2-40B4-BE49-F238E27FC236}">
                  <a16:creationId xmlns="" xmlns:a16="http://schemas.microsoft.com/office/drawing/2014/main" id="{98634D56-8344-4325-A119-3A2A05860EDE}"/>
                </a:ext>
              </a:extLst>
            </p:cNvPr>
            <p:cNvSpPr/>
            <p:nvPr/>
          </p:nvSpPr>
          <p:spPr>
            <a:xfrm flipH="1">
              <a:off x="6151345" y="4462565"/>
              <a:ext cx="113130" cy="187555"/>
            </a:xfrm>
            <a:custGeom>
              <a:avLst/>
              <a:gdLst/>
              <a:ahLst/>
              <a:cxnLst/>
              <a:rect l="l" t="t" r="r" b="b"/>
              <a:pathLst>
                <a:path w="4168" h="6910" extrusionOk="0">
                  <a:moveTo>
                    <a:pt x="2070" y="0"/>
                  </a:moveTo>
                  <a:cubicBezTo>
                    <a:pt x="2070" y="0"/>
                    <a:pt x="0" y="3684"/>
                    <a:pt x="0" y="4813"/>
                  </a:cubicBezTo>
                  <a:cubicBezTo>
                    <a:pt x="0" y="5942"/>
                    <a:pt x="941" y="6910"/>
                    <a:pt x="2070" y="6910"/>
                  </a:cubicBezTo>
                  <a:cubicBezTo>
                    <a:pt x="3226" y="6910"/>
                    <a:pt x="4167" y="5942"/>
                    <a:pt x="4167" y="4813"/>
                  </a:cubicBezTo>
                  <a:cubicBezTo>
                    <a:pt x="4167" y="3684"/>
                    <a:pt x="2070" y="0"/>
                    <a:pt x="20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06;p41">
              <a:extLst>
                <a:ext uri="{FF2B5EF4-FFF2-40B4-BE49-F238E27FC236}">
                  <a16:creationId xmlns="" xmlns:a16="http://schemas.microsoft.com/office/drawing/2014/main" id="{C92F135C-B486-4690-84D1-946B18BA0A84}"/>
                </a:ext>
              </a:extLst>
            </p:cNvPr>
            <p:cNvSpPr/>
            <p:nvPr/>
          </p:nvSpPr>
          <p:spPr>
            <a:xfrm flipH="1">
              <a:off x="6144776" y="4455644"/>
              <a:ext cx="127000" cy="201777"/>
            </a:xfrm>
            <a:custGeom>
              <a:avLst/>
              <a:gdLst/>
              <a:ahLst/>
              <a:cxnLst/>
              <a:rect l="l" t="t" r="r" b="b"/>
              <a:pathLst>
                <a:path w="4679" h="7434" extrusionOk="0">
                  <a:moveTo>
                    <a:pt x="2339" y="766"/>
                  </a:moveTo>
                  <a:cubicBezTo>
                    <a:pt x="2984" y="1976"/>
                    <a:pt x="4167" y="4261"/>
                    <a:pt x="4194" y="5068"/>
                  </a:cubicBezTo>
                  <a:cubicBezTo>
                    <a:pt x="4194" y="6089"/>
                    <a:pt x="3361" y="6923"/>
                    <a:pt x="2339" y="6923"/>
                  </a:cubicBezTo>
                  <a:cubicBezTo>
                    <a:pt x="1344" y="6923"/>
                    <a:pt x="511" y="6089"/>
                    <a:pt x="511" y="5068"/>
                  </a:cubicBezTo>
                  <a:cubicBezTo>
                    <a:pt x="511" y="4261"/>
                    <a:pt x="1667" y="1976"/>
                    <a:pt x="2339" y="766"/>
                  </a:cubicBezTo>
                  <a:close/>
                  <a:moveTo>
                    <a:pt x="2329" y="0"/>
                  </a:moveTo>
                  <a:cubicBezTo>
                    <a:pt x="2245" y="0"/>
                    <a:pt x="2164" y="40"/>
                    <a:pt x="2124" y="121"/>
                  </a:cubicBezTo>
                  <a:cubicBezTo>
                    <a:pt x="1909" y="497"/>
                    <a:pt x="0" y="3885"/>
                    <a:pt x="0" y="5068"/>
                  </a:cubicBezTo>
                  <a:cubicBezTo>
                    <a:pt x="0" y="6385"/>
                    <a:pt x="1049" y="7433"/>
                    <a:pt x="2339" y="7433"/>
                  </a:cubicBezTo>
                  <a:cubicBezTo>
                    <a:pt x="3630" y="7433"/>
                    <a:pt x="4678" y="6385"/>
                    <a:pt x="4678" y="5068"/>
                  </a:cubicBezTo>
                  <a:cubicBezTo>
                    <a:pt x="4678" y="3858"/>
                    <a:pt x="2742" y="497"/>
                    <a:pt x="2554" y="121"/>
                  </a:cubicBezTo>
                  <a:cubicBezTo>
                    <a:pt x="2500" y="40"/>
                    <a:pt x="2413" y="0"/>
                    <a:pt x="23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07;p41">
              <a:extLst>
                <a:ext uri="{FF2B5EF4-FFF2-40B4-BE49-F238E27FC236}">
                  <a16:creationId xmlns="" xmlns:a16="http://schemas.microsoft.com/office/drawing/2014/main" id="{C8F587BB-9F32-490F-9D63-B00CC41A3E06}"/>
                </a:ext>
              </a:extLst>
            </p:cNvPr>
            <p:cNvSpPr/>
            <p:nvPr/>
          </p:nvSpPr>
          <p:spPr>
            <a:xfrm flipH="1">
              <a:off x="5355255" y="2454482"/>
              <a:ext cx="240103" cy="205903"/>
            </a:xfrm>
            <a:custGeom>
              <a:avLst/>
              <a:gdLst/>
              <a:ahLst/>
              <a:cxnLst/>
              <a:rect l="l" t="t" r="r" b="b"/>
              <a:pathLst>
                <a:path w="8846" h="7586" extrusionOk="0">
                  <a:moveTo>
                    <a:pt x="5181" y="1"/>
                  </a:moveTo>
                  <a:cubicBezTo>
                    <a:pt x="3557" y="1"/>
                    <a:pt x="2116" y="1141"/>
                    <a:pt x="1829" y="2795"/>
                  </a:cubicBezTo>
                  <a:cubicBezTo>
                    <a:pt x="1748" y="3198"/>
                    <a:pt x="1748" y="3547"/>
                    <a:pt x="1829" y="3924"/>
                  </a:cubicBezTo>
                  <a:cubicBezTo>
                    <a:pt x="1022" y="4031"/>
                    <a:pt x="377" y="4596"/>
                    <a:pt x="216" y="5402"/>
                  </a:cubicBezTo>
                  <a:cubicBezTo>
                    <a:pt x="1" y="6424"/>
                    <a:pt x="673" y="7365"/>
                    <a:pt x="1694" y="7553"/>
                  </a:cubicBezTo>
                  <a:cubicBezTo>
                    <a:pt x="1807" y="7575"/>
                    <a:pt x="1919" y="7585"/>
                    <a:pt x="2030" y="7585"/>
                  </a:cubicBezTo>
                  <a:cubicBezTo>
                    <a:pt x="2744" y="7585"/>
                    <a:pt x="3408" y="7152"/>
                    <a:pt x="3711" y="6478"/>
                  </a:cubicBezTo>
                  <a:cubicBezTo>
                    <a:pt x="3980" y="6612"/>
                    <a:pt x="4248" y="6693"/>
                    <a:pt x="4544" y="6747"/>
                  </a:cubicBezTo>
                  <a:cubicBezTo>
                    <a:pt x="4759" y="6787"/>
                    <a:pt x="4973" y="6807"/>
                    <a:pt x="5184" y="6807"/>
                  </a:cubicBezTo>
                  <a:cubicBezTo>
                    <a:pt x="6792" y="6807"/>
                    <a:pt x="8214" y="5671"/>
                    <a:pt x="8523" y="4031"/>
                  </a:cubicBezTo>
                  <a:cubicBezTo>
                    <a:pt x="8846" y="2176"/>
                    <a:pt x="7636" y="402"/>
                    <a:pt x="5781" y="53"/>
                  </a:cubicBezTo>
                  <a:cubicBezTo>
                    <a:pt x="5579" y="18"/>
                    <a:pt x="5379" y="1"/>
                    <a:pt x="5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08;p41">
              <a:extLst>
                <a:ext uri="{FF2B5EF4-FFF2-40B4-BE49-F238E27FC236}">
                  <a16:creationId xmlns="" xmlns:a16="http://schemas.microsoft.com/office/drawing/2014/main" id="{DC4349D3-F855-43D1-BCC3-AE78DF4B1080}"/>
                </a:ext>
              </a:extLst>
            </p:cNvPr>
            <p:cNvSpPr/>
            <p:nvPr/>
          </p:nvSpPr>
          <p:spPr>
            <a:xfrm flipH="1">
              <a:off x="5355988" y="2450003"/>
              <a:ext cx="243740" cy="213883"/>
            </a:xfrm>
            <a:custGeom>
              <a:avLst/>
              <a:gdLst/>
              <a:ahLst/>
              <a:cxnLst/>
              <a:rect l="l" t="t" r="r" b="b"/>
              <a:pathLst>
                <a:path w="8980" h="7880" extrusionOk="0">
                  <a:moveTo>
                    <a:pt x="5257" y="338"/>
                  </a:moveTo>
                  <a:cubicBezTo>
                    <a:pt x="5466" y="338"/>
                    <a:pt x="5677" y="360"/>
                    <a:pt x="5888" y="406"/>
                  </a:cubicBezTo>
                  <a:cubicBezTo>
                    <a:pt x="6721" y="540"/>
                    <a:pt x="7447" y="1024"/>
                    <a:pt x="7958" y="1750"/>
                  </a:cubicBezTo>
                  <a:cubicBezTo>
                    <a:pt x="8442" y="2449"/>
                    <a:pt x="8630" y="3309"/>
                    <a:pt x="8469" y="4170"/>
                  </a:cubicBezTo>
                  <a:cubicBezTo>
                    <a:pt x="8334" y="5003"/>
                    <a:pt x="7824" y="5729"/>
                    <a:pt x="7125" y="6240"/>
                  </a:cubicBezTo>
                  <a:cubicBezTo>
                    <a:pt x="6582" y="6595"/>
                    <a:pt x="5925" y="6804"/>
                    <a:pt x="5268" y="6804"/>
                  </a:cubicBezTo>
                  <a:cubicBezTo>
                    <a:pt x="5080" y="6804"/>
                    <a:pt x="4891" y="6786"/>
                    <a:pt x="4705" y="6750"/>
                  </a:cubicBezTo>
                  <a:cubicBezTo>
                    <a:pt x="4463" y="6670"/>
                    <a:pt x="4194" y="6616"/>
                    <a:pt x="3925" y="6482"/>
                  </a:cubicBezTo>
                  <a:lnTo>
                    <a:pt x="3791" y="6482"/>
                  </a:lnTo>
                  <a:lnTo>
                    <a:pt x="3684" y="6562"/>
                  </a:lnTo>
                  <a:cubicBezTo>
                    <a:pt x="3426" y="7195"/>
                    <a:pt x="2841" y="7583"/>
                    <a:pt x="2179" y="7583"/>
                  </a:cubicBezTo>
                  <a:cubicBezTo>
                    <a:pt x="2081" y="7583"/>
                    <a:pt x="1982" y="7574"/>
                    <a:pt x="1882" y="7557"/>
                  </a:cubicBezTo>
                  <a:cubicBezTo>
                    <a:pt x="1452" y="7449"/>
                    <a:pt x="1049" y="7207"/>
                    <a:pt x="807" y="6858"/>
                  </a:cubicBezTo>
                  <a:cubicBezTo>
                    <a:pt x="538" y="6482"/>
                    <a:pt x="484" y="6051"/>
                    <a:pt x="538" y="5594"/>
                  </a:cubicBezTo>
                  <a:cubicBezTo>
                    <a:pt x="673" y="4895"/>
                    <a:pt x="1237" y="4358"/>
                    <a:pt x="1990" y="4304"/>
                  </a:cubicBezTo>
                  <a:cubicBezTo>
                    <a:pt x="2017" y="4304"/>
                    <a:pt x="2044" y="4250"/>
                    <a:pt x="2070" y="4223"/>
                  </a:cubicBezTo>
                  <a:cubicBezTo>
                    <a:pt x="2124" y="4196"/>
                    <a:pt x="2124" y="4116"/>
                    <a:pt x="2124" y="4089"/>
                  </a:cubicBezTo>
                  <a:cubicBezTo>
                    <a:pt x="2044" y="3712"/>
                    <a:pt x="2044" y="3336"/>
                    <a:pt x="2124" y="2987"/>
                  </a:cubicBezTo>
                  <a:cubicBezTo>
                    <a:pt x="2259" y="2153"/>
                    <a:pt x="2743" y="1400"/>
                    <a:pt x="3468" y="890"/>
                  </a:cubicBezTo>
                  <a:cubicBezTo>
                    <a:pt x="3996" y="545"/>
                    <a:pt x="4615" y="338"/>
                    <a:pt x="5257" y="338"/>
                  </a:cubicBezTo>
                  <a:close/>
                  <a:moveTo>
                    <a:pt x="5289" y="0"/>
                  </a:moveTo>
                  <a:cubicBezTo>
                    <a:pt x="4564" y="0"/>
                    <a:pt x="3853" y="207"/>
                    <a:pt x="3253" y="621"/>
                  </a:cubicBezTo>
                  <a:cubicBezTo>
                    <a:pt x="2501" y="1159"/>
                    <a:pt x="1963" y="1965"/>
                    <a:pt x="1775" y="2906"/>
                  </a:cubicBezTo>
                  <a:cubicBezTo>
                    <a:pt x="1721" y="3255"/>
                    <a:pt x="1721" y="3578"/>
                    <a:pt x="1748" y="3954"/>
                  </a:cubicBezTo>
                  <a:cubicBezTo>
                    <a:pt x="941" y="4116"/>
                    <a:pt x="323" y="4734"/>
                    <a:pt x="216" y="5541"/>
                  </a:cubicBezTo>
                  <a:cubicBezTo>
                    <a:pt x="0" y="6616"/>
                    <a:pt x="753" y="7664"/>
                    <a:pt x="1829" y="7853"/>
                  </a:cubicBezTo>
                  <a:cubicBezTo>
                    <a:pt x="1963" y="7880"/>
                    <a:pt x="2044" y="7880"/>
                    <a:pt x="2178" y="7880"/>
                  </a:cubicBezTo>
                  <a:cubicBezTo>
                    <a:pt x="2931" y="7880"/>
                    <a:pt x="3576" y="7530"/>
                    <a:pt x="3925" y="6885"/>
                  </a:cubicBezTo>
                  <a:cubicBezTo>
                    <a:pt x="4167" y="6992"/>
                    <a:pt x="4409" y="7046"/>
                    <a:pt x="4651" y="7073"/>
                  </a:cubicBezTo>
                  <a:cubicBezTo>
                    <a:pt x="4876" y="7118"/>
                    <a:pt x="5103" y="7140"/>
                    <a:pt x="5328" y="7140"/>
                  </a:cubicBezTo>
                  <a:cubicBezTo>
                    <a:pt x="6044" y="7140"/>
                    <a:pt x="6746" y="6918"/>
                    <a:pt x="7340" y="6508"/>
                  </a:cubicBezTo>
                  <a:cubicBezTo>
                    <a:pt x="8093" y="5971"/>
                    <a:pt x="8630" y="5164"/>
                    <a:pt x="8818" y="4223"/>
                  </a:cubicBezTo>
                  <a:cubicBezTo>
                    <a:pt x="8980" y="3282"/>
                    <a:pt x="8765" y="2315"/>
                    <a:pt x="8227" y="1535"/>
                  </a:cubicBezTo>
                  <a:cubicBezTo>
                    <a:pt x="7689" y="755"/>
                    <a:pt x="6883" y="218"/>
                    <a:pt x="5942" y="56"/>
                  </a:cubicBezTo>
                  <a:cubicBezTo>
                    <a:pt x="5725" y="19"/>
                    <a:pt x="5506" y="0"/>
                    <a:pt x="528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09;p41">
              <a:extLst>
                <a:ext uri="{FF2B5EF4-FFF2-40B4-BE49-F238E27FC236}">
                  <a16:creationId xmlns="" xmlns:a16="http://schemas.microsoft.com/office/drawing/2014/main" id="{A3A6F7C0-671C-4811-A0A2-4B60F5C11322}"/>
                </a:ext>
              </a:extLst>
            </p:cNvPr>
            <p:cNvSpPr/>
            <p:nvPr/>
          </p:nvSpPr>
          <p:spPr>
            <a:xfrm flipH="1">
              <a:off x="7408640" y="3110027"/>
              <a:ext cx="449507" cy="326877"/>
            </a:xfrm>
            <a:custGeom>
              <a:avLst/>
              <a:gdLst/>
              <a:ahLst/>
              <a:cxnLst/>
              <a:rect l="l" t="t" r="r" b="b"/>
              <a:pathLst>
                <a:path w="16561" h="12043" extrusionOk="0">
                  <a:moveTo>
                    <a:pt x="6754" y="1"/>
                  </a:moveTo>
                  <a:cubicBezTo>
                    <a:pt x="6121" y="1"/>
                    <a:pt x="5476" y="101"/>
                    <a:pt x="4840" y="311"/>
                  </a:cubicBezTo>
                  <a:cubicBezTo>
                    <a:pt x="1667" y="1360"/>
                    <a:pt x="0" y="4747"/>
                    <a:pt x="1049" y="7892"/>
                  </a:cubicBezTo>
                  <a:cubicBezTo>
                    <a:pt x="1868" y="10434"/>
                    <a:pt x="4223" y="12010"/>
                    <a:pt x="6744" y="12010"/>
                  </a:cubicBezTo>
                  <a:cubicBezTo>
                    <a:pt x="7370" y="12010"/>
                    <a:pt x="8005" y="11913"/>
                    <a:pt x="8630" y="11710"/>
                  </a:cubicBezTo>
                  <a:cubicBezTo>
                    <a:pt x="9302" y="11468"/>
                    <a:pt x="9921" y="11172"/>
                    <a:pt x="10431" y="10715"/>
                  </a:cubicBezTo>
                  <a:cubicBezTo>
                    <a:pt x="10994" y="11559"/>
                    <a:pt x="11946" y="12042"/>
                    <a:pt x="12953" y="12042"/>
                  </a:cubicBezTo>
                  <a:cubicBezTo>
                    <a:pt x="13293" y="12042"/>
                    <a:pt x="13640" y="11987"/>
                    <a:pt x="13980" y="11871"/>
                  </a:cubicBezTo>
                  <a:cubicBezTo>
                    <a:pt x="15674" y="11307"/>
                    <a:pt x="16561" y="9479"/>
                    <a:pt x="16023" y="7812"/>
                  </a:cubicBezTo>
                  <a:cubicBezTo>
                    <a:pt x="15597" y="6457"/>
                    <a:pt x="14327" y="5594"/>
                    <a:pt x="13002" y="5594"/>
                  </a:cubicBezTo>
                  <a:cubicBezTo>
                    <a:pt x="12907" y="5594"/>
                    <a:pt x="12812" y="5598"/>
                    <a:pt x="12717" y="5607"/>
                  </a:cubicBezTo>
                  <a:cubicBezTo>
                    <a:pt x="12663" y="5123"/>
                    <a:pt x="12582" y="4613"/>
                    <a:pt x="12448" y="4102"/>
                  </a:cubicBezTo>
                  <a:cubicBezTo>
                    <a:pt x="11610" y="1588"/>
                    <a:pt x="9277" y="1"/>
                    <a:pt x="6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10;p41">
              <a:extLst>
                <a:ext uri="{FF2B5EF4-FFF2-40B4-BE49-F238E27FC236}">
                  <a16:creationId xmlns="" xmlns:a16="http://schemas.microsoft.com/office/drawing/2014/main" id="{0CE13D43-B5D0-434D-830E-25864A47DC4F}"/>
                </a:ext>
              </a:extLst>
            </p:cNvPr>
            <p:cNvSpPr/>
            <p:nvPr/>
          </p:nvSpPr>
          <p:spPr>
            <a:xfrm flipH="1">
              <a:off x="7412277" y="3104409"/>
              <a:ext cx="452438" cy="336594"/>
            </a:xfrm>
            <a:custGeom>
              <a:avLst/>
              <a:gdLst/>
              <a:ahLst/>
              <a:cxnLst/>
              <a:rect l="l" t="t" r="r" b="b"/>
              <a:pathLst>
                <a:path w="16669" h="12401" extrusionOk="0">
                  <a:moveTo>
                    <a:pt x="6952" y="423"/>
                  </a:moveTo>
                  <a:cubicBezTo>
                    <a:pt x="7847" y="423"/>
                    <a:pt x="8733" y="626"/>
                    <a:pt x="9544" y="1056"/>
                  </a:cubicBezTo>
                  <a:cubicBezTo>
                    <a:pt x="10969" y="1755"/>
                    <a:pt x="11964" y="2965"/>
                    <a:pt x="12475" y="4443"/>
                  </a:cubicBezTo>
                  <a:cubicBezTo>
                    <a:pt x="12609" y="4873"/>
                    <a:pt x="12717" y="5384"/>
                    <a:pt x="12744" y="5895"/>
                  </a:cubicBezTo>
                  <a:cubicBezTo>
                    <a:pt x="12744" y="5922"/>
                    <a:pt x="12770" y="5949"/>
                    <a:pt x="12824" y="6003"/>
                  </a:cubicBezTo>
                  <a:cubicBezTo>
                    <a:pt x="12851" y="6029"/>
                    <a:pt x="12905" y="6029"/>
                    <a:pt x="12959" y="6029"/>
                  </a:cubicBezTo>
                  <a:cubicBezTo>
                    <a:pt x="13055" y="6020"/>
                    <a:pt x="13151" y="6016"/>
                    <a:pt x="13246" y="6016"/>
                  </a:cubicBezTo>
                  <a:cubicBezTo>
                    <a:pt x="14534" y="6016"/>
                    <a:pt x="15703" y="6848"/>
                    <a:pt x="16104" y="8099"/>
                  </a:cubicBezTo>
                  <a:cubicBezTo>
                    <a:pt x="16373" y="8879"/>
                    <a:pt x="16319" y="9686"/>
                    <a:pt x="15943" y="10438"/>
                  </a:cubicBezTo>
                  <a:cubicBezTo>
                    <a:pt x="15566" y="11137"/>
                    <a:pt x="14921" y="11675"/>
                    <a:pt x="14168" y="11944"/>
                  </a:cubicBezTo>
                  <a:cubicBezTo>
                    <a:pt x="13842" y="12055"/>
                    <a:pt x="13508" y="12109"/>
                    <a:pt x="13180" y="12109"/>
                  </a:cubicBezTo>
                  <a:cubicBezTo>
                    <a:pt x="12236" y="12109"/>
                    <a:pt x="11332" y="11666"/>
                    <a:pt x="10754" y="10869"/>
                  </a:cubicBezTo>
                  <a:cubicBezTo>
                    <a:pt x="10727" y="10842"/>
                    <a:pt x="10700" y="10788"/>
                    <a:pt x="10620" y="10788"/>
                  </a:cubicBezTo>
                  <a:cubicBezTo>
                    <a:pt x="10593" y="10788"/>
                    <a:pt x="10566" y="10788"/>
                    <a:pt x="10485" y="10815"/>
                  </a:cubicBezTo>
                  <a:cubicBezTo>
                    <a:pt x="9948" y="11272"/>
                    <a:pt x="9383" y="11568"/>
                    <a:pt x="8738" y="11756"/>
                  </a:cubicBezTo>
                  <a:cubicBezTo>
                    <a:pt x="8126" y="11961"/>
                    <a:pt x="7504" y="12059"/>
                    <a:pt x="6891" y="12059"/>
                  </a:cubicBezTo>
                  <a:cubicBezTo>
                    <a:pt x="4462" y="12059"/>
                    <a:pt x="2193" y="10520"/>
                    <a:pt x="1398" y="8073"/>
                  </a:cubicBezTo>
                  <a:cubicBezTo>
                    <a:pt x="915" y="6594"/>
                    <a:pt x="1022" y="5035"/>
                    <a:pt x="1721" y="3637"/>
                  </a:cubicBezTo>
                  <a:cubicBezTo>
                    <a:pt x="2420" y="2212"/>
                    <a:pt x="3630" y="1217"/>
                    <a:pt x="5108" y="706"/>
                  </a:cubicBezTo>
                  <a:cubicBezTo>
                    <a:pt x="5712" y="520"/>
                    <a:pt x="6334" y="423"/>
                    <a:pt x="6952" y="423"/>
                  </a:cubicBezTo>
                  <a:close/>
                  <a:moveTo>
                    <a:pt x="6991" y="0"/>
                  </a:moveTo>
                  <a:cubicBezTo>
                    <a:pt x="6332" y="0"/>
                    <a:pt x="5671" y="104"/>
                    <a:pt x="5028" y="303"/>
                  </a:cubicBezTo>
                  <a:cubicBezTo>
                    <a:pt x="1802" y="1378"/>
                    <a:pt x="0" y="4873"/>
                    <a:pt x="1076" y="8099"/>
                  </a:cubicBezTo>
                  <a:cubicBezTo>
                    <a:pt x="1940" y="10691"/>
                    <a:pt x="4365" y="12363"/>
                    <a:pt x="6958" y="12363"/>
                  </a:cubicBezTo>
                  <a:cubicBezTo>
                    <a:pt x="7593" y="12363"/>
                    <a:pt x="8238" y="12263"/>
                    <a:pt x="8872" y="12051"/>
                  </a:cubicBezTo>
                  <a:cubicBezTo>
                    <a:pt x="9491" y="11836"/>
                    <a:pt x="10055" y="11568"/>
                    <a:pt x="10593" y="11164"/>
                  </a:cubicBezTo>
                  <a:cubicBezTo>
                    <a:pt x="11265" y="11971"/>
                    <a:pt x="12206" y="12401"/>
                    <a:pt x="13227" y="12401"/>
                  </a:cubicBezTo>
                  <a:cubicBezTo>
                    <a:pt x="13550" y="12401"/>
                    <a:pt x="13926" y="12374"/>
                    <a:pt x="14249" y="12186"/>
                  </a:cubicBezTo>
                  <a:cubicBezTo>
                    <a:pt x="15109" y="11917"/>
                    <a:pt x="15808" y="11299"/>
                    <a:pt x="16212" y="10492"/>
                  </a:cubicBezTo>
                  <a:cubicBezTo>
                    <a:pt x="16615" y="9686"/>
                    <a:pt x="16669" y="8772"/>
                    <a:pt x="16400" y="7911"/>
                  </a:cubicBezTo>
                  <a:cubicBezTo>
                    <a:pt x="15961" y="6517"/>
                    <a:pt x="14704" y="5594"/>
                    <a:pt x="13272" y="5594"/>
                  </a:cubicBezTo>
                  <a:cubicBezTo>
                    <a:pt x="13213" y="5594"/>
                    <a:pt x="13153" y="5596"/>
                    <a:pt x="13093" y="5599"/>
                  </a:cubicBezTo>
                  <a:cubicBezTo>
                    <a:pt x="13039" y="5115"/>
                    <a:pt x="12959" y="4658"/>
                    <a:pt x="12824" y="4201"/>
                  </a:cubicBezTo>
                  <a:cubicBezTo>
                    <a:pt x="12286" y="2669"/>
                    <a:pt x="11211" y="1378"/>
                    <a:pt x="9733" y="653"/>
                  </a:cubicBezTo>
                  <a:cubicBezTo>
                    <a:pt x="8864" y="210"/>
                    <a:pt x="7930" y="0"/>
                    <a:pt x="699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11;p41">
              <a:extLst>
                <a:ext uri="{FF2B5EF4-FFF2-40B4-BE49-F238E27FC236}">
                  <a16:creationId xmlns="" xmlns:a16="http://schemas.microsoft.com/office/drawing/2014/main" id="{B04BE596-22CC-4375-92D0-BA7BD6DDAE51}"/>
                </a:ext>
              </a:extLst>
            </p:cNvPr>
            <p:cNvSpPr/>
            <p:nvPr/>
          </p:nvSpPr>
          <p:spPr>
            <a:xfrm flipH="1">
              <a:off x="5623776" y="2999367"/>
              <a:ext cx="454637" cy="325656"/>
            </a:xfrm>
            <a:custGeom>
              <a:avLst/>
              <a:gdLst/>
              <a:ahLst/>
              <a:cxnLst/>
              <a:rect l="l" t="t" r="r" b="b"/>
              <a:pathLst>
                <a:path w="16750" h="11998" extrusionOk="0">
                  <a:moveTo>
                    <a:pt x="9936" y="1"/>
                  </a:moveTo>
                  <a:cubicBezTo>
                    <a:pt x="7631" y="1"/>
                    <a:pt x="5437" y="1336"/>
                    <a:pt x="4463" y="3582"/>
                  </a:cubicBezTo>
                  <a:cubicBezTo>
                    <a:pt x="4194" y="4227"/>
                    <a:pt x="4033" y="4899"/>
                    <a:pt x="3952" y="5571"/>
                  </a:cubicBezTo>
                  <a:cubicBezTo>
                    <a:pt x="3843" y="5560"/>
                    <a:pt x="3733" y="5555"/>
                    <a:pt x="3624" y="5555"/>
                  </a:cubicBezTo>
                  <a:cubicBezTo>
                    <a:pt x="2394" y="5555"/>
                    <a:pt x="1218" y="6243"/>
                    <a:pt x="700" y="7453"/>
                  </a:cubicBezTo>
                  <a:cubicBezTo>
                    <a:pt x="1" y="9066"/>
                    <a:pt x="726" y="10975"/>
                    <a:pt x="2339" y="11674"/>
                  </a:cubicBezTo>
                  <a:cubicBezTo>
                    <a:pt x="2764" y="11862"/>
                    <a:pt x="3206" y="11950"/>
                    <a:pt x="3640" y="11950"/>
                  </a:cubicBezTo>
                  <a:cubicBezTo>
                    <a:pt x="4636" y="11950"/>
                    <a:pt x="5593" y="11484"/>
                    <a:pt x="6211" y="10679"/>
                  </a:cubicBezTo>
                  <a:cubicBezTo>
                    <a:pt x="6614" y="10975"/>
                    <a:pt x="7044" y="11244"/>
                    <a:pt x="7528" y="11486"/>
                  </a:cubicBezTo>
                  <a:cubicBezTo>
                    <a:pt x="8308" y="11834"/>
                    <a:pt x="9125" y="11998"/>
                    <a:pt x="9931" y="11998"/>
                  </a:cubicBezTo>
                  <a:cubicBezTo>
                    <a:pt x="12237" y="11998"/>
                    <a:pt x="14449" y="10652"/>
                    <a:pt x="15405" y="8421"/>
                  </a:cubicBezTo>
                  <a:cubicBezTo>
                    <a:pt x="16749" y="5383"/>
                    <a:pt x="15378" y="1834"/>
                    <a:pt x="12367" y="517"/>
                  </a:cubicBezTo>
                  <a:cubicBezTo>
                    <a:pt x="11575" y="167"/>
                    <a:pt x="10749" y="1"/>
                    <a:pt x="9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12;p41">
              <a:extLst>
                <a:ext uri="{FF2B5EF4-FFF2-40B4-BE49-F238E27FC236}">
                  <a16:creationId xmlns="" xmlns:a16="http://schemas.microsoft.com/office/drawing/2014/main" id="{EF8509B2-00E1-40FA-B067-70FCB3E6CE60}"/>
                </a:ext>
              </a:extLst>
            </p:cNvPr>
            <p:cNvSpPr/>
            <p:nvPr/>
          </p:nvSpPr>
          <p:spPr>
            <a:xfrm flipH="1">
              <a:off x="5617940" y="2994373"/>
              <a:ext cx="456835" cy="335726"/>
            </a:xfrm>
            <a:custGeom>
              <a:avLst/>
              <a:gdLst/>
              <a:ahLst/>
              <a:cxnLst/>
              <a:rect l="l" t="t" r="r" b="b"/>
              <a:pathLst>
                <a:path w="16831" h="12369" extrusionOk="0">
                  <a:moveTo>
                    <a:pt x="9815" y="327"/>
                  </a:moveTo>
                  <a:cubicBezTo>
                    <a:pt x="10617" y="327"/>
                    <a:pt x="11415" y="495"/>
                    <a:pt x="12153" y="835"/>
                  </a:cubicBezTo>
                  <a:cubicBezTo>
                    <a:pt x="15110" y="2153"/>
                    <a:pt x="16454" y="5567"/>
                    <a:pt x="15164" y="8524"/>
                  </a:cubicBezTo>
                  <a:cubicBezTo>
                    <a:pt x="14186" y="10719"/>
                    <a:pt x="12038" y="12025"/>
                    <a:pt x="9787" y="12025"/>
                  </a:cubicBezTo>
                  <a:cubicBezTo>
                    <a:pt x="9005" y="12025"/>
                    <a:pt x="8210" y="11868"/>
                    <a:pt x="7448" y="11535"/>
                  </a:cubicBezTo>
                  <a:cubicBezTo>
                    <a:pt x="7018" y="11320"/>
                    <a:pt x="6588" y="11051"/>
                    <a:pt x="6184" y="10756"/>
                  </a:cubicBezTo>
                  <a:cubicBezTo>
                    <a:pt x="6157" y="10729"/>
                    <a:pt x="6104" y="10729"/>
                    <a:pt x="6077" y="10729"/>
                  </a:cubicBezTo>
                  <a:cubicBezTo>
                    <a:pt x="6023" y="10729"/>
                    <a:pt x="5942" y="10756"/>
                    <a:pt x="5915" y="10756"/>
                  </a:cubicBezTo>
                  <a:cubicBezTo>
                    <a:pt x="5336" y="11522"/>
                    <a:pt x="4418" y="11951"/>
                    <a:pt x="3479" y="11951"/>
                  </a:cubicBezTo>
                  <a:cubicBezTo>
                    <a:pt x="3068" y="11951"/>
                    <a:pt x="2652" y="11868"/>
                    <a:pt x="2259" y="11696"/>
                  </a:cubicBezTo>
                  <a:cubicBezTo>
                    <a:pt x="1506" y="11347"/>
                    <a:pt x="942" y="10782"/>
                    <a:pt x="646" y="10003"/>
                  </a:cubicBezTo>
                  <a:cubicBezTo>
                    <a:pt x="377" y="9277"/>
                    <a:pt x="377" y="8443"/>
                    <a:pt x="700" y="7691"/>
                  </a:cubicBezTo>
                  <a:cubicBezTo>
                    <a:pt x="1195" y="6577"/>
                    <a:pt x="2282" y="5874"/>
                    <a:pt x="3479" y="5874"/>
                  </a:cubicBezTo>
                  <a:cubicBezTo>
                    <a:pt x="3583" y="5874"/>
                    <a:pt x="3687" y="5879"/>
                    <a:pt x="3792" y="5890"/>
                  </a:cubicBezTo>
                  <a:cubicBezTo>
                    <a:pt x="3872" y="5890"/>
                    <a:pt x="3899" y="5890"/>
                    <a:pt x="3926" y="5836"/>
                  </a:cubicBezTo>
                  <a:cubicBezTo>
                    <a:pt x="3953" y="5836"/>
                    <a:pt x="4007" y="5782"/>
                    <a:pt x="4007" y="5755"/>
                  </a:cubicBezTo>
                  <a:cubicBezTo>
                    <a:pt x="4034" y="5083"/>
                    <a:pt x="4195" y="4438"/>
                    <a:pt x="4464" y="3819"/>
                  </a:cubicBezTo>
                  <a:cubicBezTo>
                    <a:pt x="5109" y="2395"/>
                    <a:pt x="6238" y="1319"/>
                    <a:pt x="7690" y="728"/>
                  </a:cubicBezTo>
                  <a:cubicBezTo>
                    <a:pt x="8375" y="461"/>
                    <a:pt x="9097" y="327"/>
                    <a:pt x="9815" y="327"/>
                  </a:cubicBezTo>
                  <a:close/>
                  <a:moveTo>
                    <a:pt x="9816" y="0"/>
                  </a:moveTo>
                  <a:cubicBezTo>
                    <a:pt x="9068" y="0"/>
                    <a:pt x="8313" y="142"/>
                    <a:pt x="7582" y="432"/>
                  </a:cubicBezTo>
                  <a:cubicBezTo>
                    <a:pt x="6050" y="1024"/>
                    <a:pt x="4840" y="2180"/>
                    <a:pt x="4168" y="3685"/>
                  </a:cubicBezTo>
                  <a:cubicBezTo>
                    <a:pt x="3899" y="4250"/>
                    <a:pt x="3711" y="4895"/>
                    <a:pt x="3657" y="5540"/>
                  </a:cubicBezTo>
                  <a:cubicBezTo>
                    <a:pt x="3594" y="5536"/>
                    <a:pt x="3531" y="5534"/>
                    <a:pt x="3469" y="5534"/>
                  </a:cubicBezTo>
                  <a:cubicBezTo>
                    <a:pt x="2167" y="5534"/>
                    <a:pt x="943" y="6325"/>
                    <a:pt x="404" y="7556"/>
                  </a:cubicBezTo>
                  <a:cubicBezTo>
                    <a:pt x="28" y="8390"/>
                    <a:pt x="1" y="9304"/>
                    <a:pt x="324" y="10137"/>
                  </a:cubicBezTo>
                  <a:cubicBezTo>
                    <a:pt x="646" y="10971"/>
                    <a:pt x="1264" y="11643"/>
                    <a:pt x="2125" y="12019"/>
                  </a:cubicBezTo>
                  <a:cubicBezTo>
                    <a:pt x="2575" y="12227"/>
                    <a:pt x="3046" y="12326"/>
                    <a:pt x="3508" y="12326"/>
                  </a:cubicBezTo>
                  <a:cubicBezTo>
                    <a:pt x="4481" y="12326"/>
                    <a:pt x="5421" y="11888"/>
                    <a:pt x="6077" y="11105"/>
                  </a:cubicBezTo>
                  <a:cubicBezTo>
                    <a:pt x="6480" y="11374"/>
                    <a:pt x="6883" y="11643"/>
                    <a:pt x="7287" y="11831"/>
                  </a:cubicBezTo>
                  <a:cubicBezTo>
                    <a:pt x="8093" y="12180"/>
                    <a:pt x="8926" y="12369"/>
                    <a:pt x="9787" y="12369"/>
                  </a:cubicBezTo>
                  <a:cubicBezTo>
                    <a:pt x="12153" y="12369"/>
                    <a:pt x="14411" y="10997"/>
                    <a:pt x="15459" y="8659"/>
                  </a:cubicBezTo>
                  <a:cubicBezTo>
                    <a:pt x="16830" y="5540"/>
                    <a:pt x="15432" y="1911"/>
                    <a:pt x="12287" y="540"/>
                  </a:cubicBezTo>
                  <a:cubicBezTo>
                    <a:pt x="11501" y="183"/>
                    <a:pt x="10663" y="0"/>
                    <a:pt x="981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13;p41">
              <a:extLst>
                <a:ext uri="{FF2B5EF4-FFF2-40B4-BE49-F238E27FC236}">
                  <a16:creationId xmlns="" xmlns:a16="http://schemas.microsoft.com/office/drawing/2014/main" id="{1707C77C-2780-4790-9FB9-BA1B34C6AF0A}"/>
                </a:ext>
              </a:extLst>
            </p:cNvPr>
            <p:cNvSpPr/>
            <p:nvPr/>
          </p:nvSpPr>
          <p:spPr>
            <a:xfrm flipH="1">
              <a:off x="6012701" y="2998797"/>
              <a:ext cx="86150" cy="86123"/>
            </a:xfrm>
            <a:custGeom>
              <a:avLst/>
              <a:gdLst/>
              <a:ahLst/>
              <a:cxnLst/>
              <a:rect l="l" t="t" r="r" b="b"/>
              <a:pathLst>
                <a:path w="3174" h="3173" extrusionOk="0">
                  <a:moveTo>
                    <a:pt x="1587" y="0"/>
                  </a:moveTo>
                  <a:cubicBezTo>
                    <a:pt x="727" y="0"/>
                    <a:pt x="1" y="699"/>
                    <a:pt x="1" y="1586"/>
                  </a:cubicBezTo>
                  <a:cubicBezTo>
                    <a:pt x="1" y="2447"/>
                    <a:pt x="727" y="3173"/>
                    <a:pt x="1587" y="3173"/>
                  </a:cubicBezTo>
                  <a:cubicBezTo>
                    <a:pt x="2474" y="3173"/>
                    <a:pt x="3173" y="2447"/>
                    <a:pt x="3173" y="1586"/>
                  </a:cubicBezTo>
                  <a:cubicBezTo>
                    <a:pt x="3173" y="699"/>
                    <a:pt x="2474" y="0"/>
                    <a:pt x="1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14;p41">
              <a:extLst>
                <a:ext uri="{FF2B5EF4-FFF2-40B4-BE49-F238E27FC236}">
                  <a16:creationId xmlns="" xmlns:a16="http://schemas.microsoft.com/office/drawing/2014/main" id="{B7AB8910-F92A-4FB9-9664-A1975FB59503}"/>
                </a:ext>
              </a:extLst>
            </p:cNvPr>
            <p:cNvSpPr/>
            <p:nvPr/>
          </p:nvSpPr>
          <p:spPr>
            <a:xfrm flipH="1">
              <a:off x="6008331" y="2994400"/>
              <a:ext cx="94890" cy="94890"/>
            </a:xfrm>
            <a:custGeom>
              <a:avLst/>
              <a:gdLst/>
              <a:ahLst/>
              <a:cxnLst/>
              <a:rect l="l" t="t" r="r" b="b"/>
              <a:pathLst>
                <a:path w="3496" h="3496" extrusionOk="0">
                  <a:moveTo>
                    <a:pt x="1748" y="324"/>
                  </a:moveTo>
                  <a:cubicBezTo>
                    <a:pt x="2528" y="324"/>
                    <a:pt x="3173" y="969"/>
                    <a:pt x="3173" y="1748"/>
                  </a:cubicBezTo>
                  <a:cubicBezTo>
                    <a:pt x="3173" y="2528"/>
                    <a:pt x="2528" y="3146"/>
                    <a:pt x="1748" y="3146"/>
                  </a:cubicBezTo>
                  <a:cubicBezTo>
                    <a:pt x="968" y="3146"/>
                    <a:pt x="350" y="2528"/>
                    <a:pt x="350" y="1748"/>
                  </a:cubicBezTo>
                  <a:cubicBezTo>
                    <a:pt x="350" y="969"/>
                    <a:pt x="968" y="324"/>
                    <a:pt x="1748" y="324"/>
                  </a:cubicBezTo>
                  <a:close/>
                  <a:moveTo>
                    <a:pt x="1748" y="1"/>
                  </a:moveTo>
                  <a:cubicBezTo>
                    <a:pt x="780" y="1"/>
                    <a:pt x="0" y="781"/>
                    <a:pt x="0" y="1748"/>
                  </a:cubicBezTo>
                  <a:cubicBezTo>
                    <a:pt x="0" y="2716"/>
                    <a:pt x="780" y="3496"/>
                    <a:pt x="1748" y="3496"/>
                  </a:cubicBezTo>
                  <a:cubicBezTo>
                    <a:pt x="2689" y="3496"/>
                    <a:pt x="3495" y="2716"/>
                    <a:pt x="3495" y="1748"/>
                  </a:cubicBezTo>
                  <a:cubicBezTo>
                    <a:pt x="3495" y="781"/>
                    <a:pt x="2716" y="1"/>
                    <a:pt x="1748" y="1"/>
                  </a:cubicBezTo>
                  <a:close/>
                </a:path>
              </a:pathLst>
            </a:custGeom>
            <a:solidFill>
              <a:srgbClr val="502A1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15;p41">
              <a:extLst>
                <a:ext uri="{FF2B5EF4-FFF2-40B4-BE49-F238E27FC236}">
                  <a16:creationId xmlns="" xmlns:a16="http://schemas.microsoft.com/office/drawing/2014/main" id="{B3220251-7F73-4CAE-9408-75BEB1875F00}"/>
                </a:ext>
              </a:extLst>
            </p:cNvPr>
            <p:cNvSpPr/>
            <p:nvPr/>
          </p:nvSpPr>
          <p:spPr>
            <a:xfrm flipH="1">
              <a:off x="6111961" y="2345722"/>
              <a:ext cx="155445" cy="248110"/>
            </a:xfrm>
            <a:custGeom>
              <a:avLst/>
              <a:gdLst/>
              <a:ahLst/>
              <a:cxnLst/>
              <a:rect l="l" t="t" r="r" b="b"/>
              <a:pathLst>
                <a:path w="5727" h="9141" extrusionOk="0">
                  <a:moveTo>
                    <a:pt x="2850" y="0"/>
                  </a:moveTo>
                  <a:cubicBezTo>
                    <a:pt x="2850" y="0"/>
                    <a:pt x="1" y="4705"/>
                    <a:pt x="1" y="6291"/>
                  </a:cubicBezTo>
                  <a:cubicBezTo>
                    <a:pt x="1" y="7850"/>
                    <a:pt x="1291" y="9141"/>
                    <a:pt x="2850" y="9141"/>
                  </a:cubicBezTo>
                  <a:cubicBezTo>
                    <a:pt x="4436" y="9141"/>
                    <a:pt x="5727" y="7850"/>
                    <a:pt x="5727" y="6291"/>
                  </a:cubicBezTo>
                  <a:cubicBezTo>
                    <a:pt x="5727" y="4705"/>
                    <a:pt x="2850" y="0"/>
                    <a:pt x="2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516;p41">
              <a:extLst>
                <a:ext uri="{FF2B5EF4-FFF2-40B4-BE49-F238E27FC236}">
                  <a16:creationId xmlns="" xmlns:a16="http://schemas.microsoft.com/office/drawing/2014/main" id="{F943144D-EB2E-43D1-BE50-FE2CBB5F8526}"/>
                </a:ext>
              </a:extLst>
            </p:cNvPr>
            <p:cNvSpPr/>
            <p:nvPr/>
          </p:nvSpPr>
          <p:spPr>
            <a:xfrm flipH="1">
              <a:off x="6104660" y="2339316"/>
              <a:ext cx="170048" cy="261817"/>
            </a:xfrm>
            <a:custGeom>
              <a:avLst/>
              <a:gdLst/>
              <a:ahLst/>
              <a:cxnLst/>
              <a:rect l="l" t="t" r="r" b="b"/>
              <a:pathLst>
                <a:path w="6265" h="9646" extrusionOk="0">
                  <a:moveTo>
                    <a:pt x="3119" y="747"/>
                  </a:moveTo>
                  <a:cubicBezTo>
                    <a:pt x="4033" y="2252"/>
                    <a:pt x="5754" y="5371"/>
                    <a:pt x="5754" y="6554"/>
                  </a:cubicBezTo>
                  <a:cubicBezTo>
                    <a:pt x="5754" y="8006"/>
                    <a:pt x="4571" y="9188"/>
                    <a:pt x="3119" y="9188"/>
                  </a:cubicBezTo>
                  <a:cubicBezTo>
                    <a:pt x="1694" y="9188"/>
                    <a:pt x="512" y="8006"/>
                    <a:pt x="512" y="6554"/>
                  </a:cubicBezTo>
                  <a:cubicBezTo>
                    <a:pt x="512" y="5425"/>
                    <a:pt x="2259" y="2252"/>
                    <a:pt x="3119" y="747"/>
                  </a:cubicBezTo>
                  <a:close/>
                  <a:moveTo>
                    <a:pt x="3109" y="1"/>
                  </a:moveTo>
                  <a:cubicBezTo>
                    <a:pt x="3025" y="1"/>
                    <a:pt x="2945" y="34"/>
                    <a:pt x="2904" y="102"/>
                  </a:cubicBezTo>
                  <a:cubicBezTo>
                    <a:pt x="2797" y="317"/>
                    <a:pt x="1" y="4887"/>
                    <a:pt x="1" y="6527"/>
                  </a:cubicBezTo>
                  <a:cubicBezTo>
                    <a:pt x="1" y="8248"/>
                    <a:pt x="1426" y="9645"/>
                    <a:pt x="3119" y="9645"/>
                  </a:cubicBezTo>
                  <a:cubicBezTo>
                    <a:pt x="4840" y="9645"/>
                    <a:pt x="6265" y="8248"/>
                    <a:pt x="6211" y="6527"/>
                  </a:cubicBezTo>
                  <a:cubicBezTo>
                    <a:pt x="6211" y="4887"/>
                    <a:pt x="3469" y="317"/>
                    <a:pt x="3334" y="102"/>
                  </a:cubicBezTo>
                  <a:cubicBezTo>
                    <a:pt x="3281" y="34"/>
                    <a:pt x="3193" y="1"/>
                    <a:pt x="3109" y="1"/>
                  </a:cubicBezTo>
                  <a:close/>
                </a:path>
              </a:pathLst>
            </a:custGeom>
            <a:solidFill>
              <a:srgbClr val="3F170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517;p41">
              <a:extLst>
                <a:ext uri="{FF2B5EF4-FFF2-40B4-BE49-F238E27FC236}">
                  <a16:creationId xmlns="" xmlns:a16="http://schemas.microsoft.com/office/drawing/2014/main" id="{62B06CFE-3354-4824-A0BC-4EB42D0D5A68}"/>
                </a:ext>
              </a:extLst>
            </p:cNvPr>
            <p:cNvSpPr/>
            <p:nvPr/>
          </p:nvSpPr>
          <p:spPr>
            <a:xfrm flipH="1">
              <a:off x="6130201" y="2491531"/>
              <a:ext cx="67151" cy="82595"/>
            </a:xfrm>
            <a:custGeom>
              <a:avLst/>
              <a:gdLst/>
              <a:ahLst/>
              <a:cxnLst/>
              <a:rect l="l" t="t" r="r" b="b"/>
              <a:pathLst>
                <a:path w="2474" h="3043" extrusionOk="0">
                  <a:moveTo>
                    <a:pt x="2059" y="1"/>
                  </a:moveTo>
                  <a:cubicBezTo>
                    <a:pt x="2045" y="1"/>
                    <a:pt x="2031" y="2"/>
                    <a:pt x="2017" y="5"/>
                  </a:cubicBezTo>
                  <a:cubicBezTo>
                    <a:pt x="1882" y="32"/>
                    <a:pt x="1802" y="166"/>
                    <a:pt x="1829" y="301"/>
                  </a:cubicBezTo>
                  <a:cubicBezTo>
                    <a:pt x="1936" y="838"/>
                    <a:pt x="1855" y="1295"/>
                    <a:pt x="1613" y="1645"/>
                  </a:cubicBezTo>
                  <a:cubicBezTo>
                    <a:pt x="1183" y="2317"/>
                    <a:pt x="242" y="2532"/>
                    <a:pt x="242" y="2532"/>
                  </a:cubicBezTo>
                  <a:cubicBezTo>
                    <a:pt x="108" y="2559"/>
                    <a:pt x="0" y="2693"/>
                    <a:pt x="54" y="2828"/>
                  </a:cubicBezTo>
                  <a:cubicBezTo>
                    <a:pt x="54" y="2962"/>
                    <a:pt x="135" y="3043"/>
                    <a:pt x="269" y="3043"/>
                  </a:cubicBezTo>
                  <a:cubicBezTo>
                    <a:pt x="323" y="3043"/>
                    <a:pt x="323" y="3043"/>
                    <a:pt x="377" y="2989"/>
                  </a:cubicBezTo>
                  <a:cubicBezTo>
                    <a:pt x="404" y="2989"/>
                    <a:pt x="1479" y="2774"/>
                    <a:pt x="2071" y="1914"/>
                  </a:cubicBezTo>
                  <a:cubicBezTo>
                    <a:pt x="2393" y="1457"/>
                    <a:pt x="2474" y="892"/>
                    <a:pt x="2339" y="220"/>
                  </a:cubicBezTo>
                  <a:cubicBezTo>
                    <a:pt x="2291" y="100"/>
                    <a:pt x="2178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75165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198635"/>
              </p:ext>
            </p:extLst>
          </p:nvPr>
        </p:nvGraphicFramePr>
        <p:xfrm>
          <a:off x="457199" y="1181570"/>
          <a:ext cx="8415868" cy="3375188"/>
        </p:xfrm>
        <a:graphic>
          <a:graphicData uri="http://schemas.openxmlformats.org/drawingml/2006/table">
            <a:tbl>
              <a:tblPr firstRow="1" firstCol="1" bandRow="1">
                <a:tableStyleId>{F45144DC-6E6E-4E83-8FD0-9E9FD838A678}</a:tableStyleId>
              </a:tblPr>
              <a:tblGrid>
                <a:gridCol w="2745857"/>
                <a:gridCol w="2515444"/>
                <a:gridCol w="3154567"/>
              </a:tblGrid>
              <a:tr h="1180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2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2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17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2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7" name="Google Shape;1470;p62"/>
          <p:cNvSpPr txBox="1">
            <a:spLocks noGrp="1"/>
          </p:cNvSpPr>
          <p:nvPr>
            <p:ph type="title"/>
          </p:nvPr>
        </p:nvSpPr>
        <p:spPr>
          <a:xfrm>
            <a:off x="2692398" y="412359"/>
            <a:ext cx="3376317" cy="572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5212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62"/>
          <p:cNvSpPr/>
          <p:nvPr/>
        </p:nvSpPr>
        <p:spPr>
          <a:xfrm>
            <a:off x="713400" y="471177"/>
            <a:ext cx="7717200" cy="84356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62"/>
          <p:cNvSpPr txBox="1">
            <a:spLocks noGrp="1"/>
          </p:cNvSpPr>
          <p:nvPr>
            <p:ph type="title"/>
          </p:nvPr>
        </p:nvSpPr>
        <p:spPr>
          <a:xfrm>
            <a:off x="975350" y="446224"/>
            <a:ext cx="7193100" cy="8685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Google Shape;1329;p62">
            <a:extLst>
              <a:ext uri="{FF2B5EF4-FFF2-40B4-BE49-F238E27FC236}">
                <a16:creationId xmlns="" xmlns:a16="http://schemas.microsoft.com/office/drawing/2014/main" id="{87E78A4A-DF0D-4E56-A1E9-83A94BA8FC6D}"/>
              </a:ext>
            </a:extLst>
          </p:cNvPr>
          <p:cNvSpPr/>
          <p:nvPr/>
        </p:nvSpPr>
        <p:spPr>
          <a:xfrm>
            <a:off x="842188" y="2378968"/>
            <a:ext cx="2518200" cy="521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82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333;p62">
            <a:extLst>
              <a:ext uri="{FF2B5EF4-FFF2-40B4-BE49-F238E27FC236}">
                <a16:creationId xmlns="" xmlns:a16="http://schemas.microsoft.com/office/drawing/2014/main" id="{8680A3D0-AF61-4DAD-9AD3-073B025AEA35}"/>
              </a:ext>
            </a:extLst>
          </p:cNvPr>
          <p:cNvSpPr txBox="1"/>
          <p:nvPr/>
        </p:nvSpPr>
        <p:spPr>
          <a:xfrm>
            <a:off x="1081825" y="2378968"/>
            <a:ext cx="2039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2222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Mục đích</a:t>
            </a:r>
            <a:endParaRPr sz="2400" b="1">
              <a:solidFill>
                <a:srgbClr val="222222"/>
              </a:solidFill>
              <a:latin typeface="Times New Roman" panose="02020603050405020304" pitchFamily="18" charset="0"/>
              <a:ea typeface="Kumbh Sans"/>
              <a:cs typeface="Times New Roman" panose="02020603050405020304" pitchFamily="18" charset="0"/>
              <a:sym typeface="Kumbh Sans"/>
            </a:endParaRPr>
          </a:p>
        </p:txBody>
      </p:sp>
      <p:sp>
        <p:nvSpPr>
          <p:cNvPr id="128" name="Google Shape;1334;p62">
            <a:extLst>
              <a:ext uri="{FF2B5EF4-FFF2-40B4-BE49-F238E27FC236}">
                <a16:creationId xmlns="" xmlns:a16="http://schemas.microsoft.com/office/drawing/2014/main" id="{C8CF14A2-4CD3-44DA-A6A7-996291158FE2}"/>
              </a:ext>
            </a:extLst>
          </p:cNvPr>
          <p:cNvSpPr/>
          <p:nvPr/>
        </p:nvSpPr>
        <p:spPr>
          <a:xfrm>
            <a:off x="5782263" y="2378968"/>
            <a:ext cx="2518200" cy="5214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82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38;p62">
            <a:extLst>
              <a:ext uri="{FF2B5EF4-FFF2-40B4-BE49-F238E27FC236}">
                <a16:creationId xmlns="" xmlns:a16="http://schemas.microsoft.com/office/drawing/2014/main" id="{B114F40B-2D28-48F4-8EC4-4EBC86789AFC}"/>
              </a:ext>
            </a:extLst>
          </p:cNvPr>
          <p:cNvSpPr txBox="1"/>
          <p:nvPr/>
        </p:nvSpPr>
        <p:spPr>
          <a:xfrm>
            <a:off x="6021900" y="2378968"/>
            <a:ext cx="2039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Ng</a:t>
            </a:r>
            <a:r>
              <a:rPr lang="vi-VN" sz="2400" b="1">
                <a:solidFill>
                  <a:schemeClr val="tx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ư</a:t>
            </a: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ời nghe</a:t>
            </a:r>
            <a:endParaRPr sz="2400" b="1">
              <a:solidFill>
                <a:schemeClr val="tx2"/>
              </a:solidFill>
              <a:latin typeface="Times New Roman" panose="02020603050405020304" pitchFamily="18" charset="0"/>
              <a:ea typeface="Kumbh Sans"/>
              <a:cs typeface="Times New Roman" panose="02020603050405020304" pitchFamily="18" charset="0"/>
              <a:sym typeface="Kumbh Sans"/>
            </a:endParaRPr>
          </a:p>
        </p:txBody>
      </p:sp>
      <p:grpSp>
        <p:nvGrpSpPr>
          <p:cNvPr id="133" name="Google Shape;1343;p62">
            <a:extLst>
              <a:ext uri="{FF2B5EF4-FFF2-40B4-BE49-F238E27FC236}">
                <a16:creationId xmlns="" xmlns:a16="http://schemas.microsoft.com/office/drawing/2014/main" id="{12DD17AB-9A33-4432-A188-A98D23D106F4}"/>
              </a:ext>
            </a:extLst>
          </p:cNvPr>
          <p:cNvGrpSpPr/>
          <p:nvPr/>
        </p:nvGrpSpPr>
        <p:grpSpPr>
          <a:xfrm>
            <a:off x="4079910" y="2571752"/>
            <a:ext cx="983020" cy="939189"/>
            <a:chOff x="2753994" y="2951255"/>
            <a:chExt cx="417773" cy="399128"/>
          </a:xfrm>
        </p:grpSpPr>
        <p:sp>
          <p:nvSpPr>
            <p:cNvPr id="134" name="Google Shape;1344;p62">
              <a:extLst>
                <a:ext uri="{FF2B5EF4-FFF2-40B4-BE49-F238E27FC236}">
                  <a16:creationId xmlns="" xmlns:a16="http://schemas.microsoft.com/office/drawing/2014/main" id="{66FFB585-C4B0-437F-8832-D3C5A29A6BFE}"/>
                </a:ext>
              </a:extLst>
            </p:cNvPr>
            <p:cNvSpPr/>
            <p:nvPr/>
          </p:nvSpPr>
          <p:spPr>
            <a:xfrm>
              <a:off x="2765939" y="2957114"/>
              <a:ext cx="107010" cy="91953"/>
            </a:xfrm>
            <a:custGeom>
              <a:avLst/>
              <a:gdLst/>
              <a:ahLst/>
              <a:cxnLst/>
              <a:rect l="l" t="t" r="r" b="b"/>
              <a:pathLst>
                <a:path w="4712" h="4049" extrusionOk="0">
                  <a:moveTo>
                    <a:pt x="1339" y="1"/>
                  </a:moveTo>
                  <a:cubicBezTo>
                    <a:pt x="598" y="1"/>
                    <a:pt x="1" y="608"/>
                    <a:pt x="1" y="1348"/>
                  </a:cubicBezTo>
                  <a:cubicBezTo>
                    <a:pt x="1" y="2151"/>
                    <a:pt x="866" y="3221"/>
                    <a:pt x="1749" y="3855"/>
                  </a:cubicBezTo>
                  <a:cubicBezTo>
                    <a:pt x="1928" y="3984"/>
                    <a:pt x="2140" y="4049"/>
                    <a:pt x="2351" y="4049"/>
                  </a:cubicBezTo>
                  <a:cubicBezTo>
                    <a:pt x="2563" y="4049"/>
                    <a:pt x="2775" y="3984"/>
                    <a:pt x="2954" y="3855"/>
                  </a:cubicBezTo>
                  <a:cubicBezTo>
                    <a:pt x="3837" y="3221"/>
                    <a:pt x="4711" y="2151"/>
                    <a:pt x="4711" y="1348"/>
                  </a:cubicBezTo>
                  <a:cubicBezTo>
                    <a:pt x="4711" y="608"/>
                    <a:pt x="4104" y="1"/>
                    <a:pt x="3364" y="1"/>
                  </a:cubicBezTo>
                  <a:cubicBezTo>
                    <a:pt x="2963" y="1"/>
                    <a:pt x="2597" y="179"/>
                    <a:pt x="2356" y="465"/>
                  </a:cubicBezTo>
                  <a:cubicBezTo>
                    <a:pt x="2106" y="179"/>
                    <a:pt x="1740" y="1"/>
                    <a:pt x="1339" y="1"/>
                  </a:cubicBezTo>
                  <a:close/>
                </a:path>
              </a:pathLst>
            </a:custGeom>
            <a:solidFill>
              <a:srgbClr val="FD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45;p62">
              <a:extLst>
                <a:ext uri="{FF2B5EF4-FFF2-40B4-BE49-F238E27FC236}">
                  <a16:creationId xmlns="" xmlns:a16="http://schemas.microsoft.com/office/drawing/2014/main" id="{C67B239F-E997-4CAE-8570-8C7D420BE884}"/>
                </a:ext>
              </a:extLst>
            </p:cNvPr>
            <p:cNvSpPr/>
            <p:nvPr/>
          </p:nvSpPr>
          <p:spPr>
            <a:xfrm>
              <a:off x="2753994" y="2959703"/>
              <a:ext cx="417773" cy="380597"/>
            </a:xfrm>
            <a:custGeom>
              <a:avLst/>
              <a:gdLst/>
              <a:ahLst/>
              <a:cxnLst/>
              <a:rect l="l" t="t" r="r" b="b"/>
              <a:pathLst>
                <a:path w="18396" h="16759" extrusionOk="0">
                  <a:moveTo>
                    <a:pt x="9198" y="1"/>
                  </a:moveTo>
                  <a:cubicBezTo>
                    <a:pt x="7055" y="1"/>
                    <a:pt x="4911" y="819"/>
                    <a:pt x="3274" y="2456"/>
                  </a:cubicBezTo>
                  <a:cubicBezTo>
                    <a:pt x="0" y="5730"/>
                    <a:pt x="0" y="11029"/>
                    <a:pt x="3274" y="14303"/>
                  </a:cubicBezTo>
                  <a:cubicBezTo>
                    <a:pt x="4911" y="15940"/>
                    <a:pt x="7055" y="16759"/>
                    <a:pt x="9198" y="16759"/>
                  </a:cubicBezTo>
                  <a:cubicBezTo>
                    <a:pt x="11341" y="16759"/>
                    <a:pt x="13485" y="15940"/>
                    <a:pt x="15122" y="14303"/>
                  </a:cubicBezTo>
                  <a:cubicBezTo>
                    <a:pt x="18396" y="11029"/>
                    <a:pt x="18396" y="5730"/>
                    <a:pt x="15122" y="2456"/>
                  </a:cubicBezTo>
                  <a:cubicBezTo>
                    <a:pt x="13485" y="819"/>
                    <a:pt x="11341" y="1"/>
                    <a:pt x="9198" y="1"/>
                  </a:cubicBezTo>
                  <a:close/>
                </a:path>
              </a:pathLst>
            </a:custGeom>
            <a:solidFill>
              <a:srgbClr val="81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46;p62">
              <a:extLst>
                <a:ext uri="{FF2B5EF4-FFF2-40B4-BE49-F238E27FC236}">
                  <a16:creationId xmlns="" xmlns:a16="http://schemas.microsoft.com/office/drawing/2014/main" id="{BC0A9ADF-78E2-49EE-AD86-3BD919BFC45F}"/>
                </a:ext>
              </a:extLst>
            </p:cNvPr>
            <p:cNvSpPr/>
            <p:nvPr/>
          </p:nvSpPr>
          <p:spPr>
            <a:xfrm>
              <a:off x="2859754" y="3130959"/>
              <a:ext cx="55526" cy="44375"/>
            </a:xfrm>
            <a:custGeom>
              <a:avLst/>
              <a:gdLst/>
              <a:ahLst/>
              <a:cxnLst/>
              <a:rect l="l" t="t" r="r" b="b"/>
              <a:pathLst>
                <a:path w="2445" h="1954" extrusionOk="0">
                  <a:moveTo>
                    <a:pt x="1222" y="0"/>
                  </a:moveTo>
                  <a:cubicBezTo>
                    <a:pt x="544" y="0"/>
                    <a:pt x="0" y="437"/>
                    <a:pt x="0" y="972"/>
                  </a:cubicBezTo>
                  <a:cubicBezTo>
                    <a:pt x="0" y="1508"/>
                    <a:pt x="544" y="1945"/>
                    <a:pt x="1222" y="1954"/>
                  </a:cubicBezTo>
                  <a:cubicBezTo>
                    <a:pt x="1900" y="1954"/>
                    <a:pt x="2445" y="1517"/>
                    <a:pt x="2445" y="981"/>
                  </a:cubicBezTo>
                  <a:cubicBezTo>
                    <a:pt x="2445" y="437"/>
                    <a:pt x="1900" y="0"/>
                    <a:pt x="1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47;p62">
              <a:extLst>
                <a:ext uri="{FF2B5EF4-FFF2-40B4-BE49-F238E27FC236}">
                  <a16:creationId xmlns="" xmlns:a16="http://schemas.microsoft.com/office/drawing/2014/main" id="{87DE3D6F-4182-4E29-8F12-AFF43E590774}"/>
                </a:ext>
              </a:extLst>
            </p:cNvPr>
            <p:cNvSpPr/>
            <p:nvPr/>
          </p:nvSpPr>
          <p:spPr>
            <a:xfrm>
              <a:off x="3010479" y="3131345"/>
              <a:ext cx="55526" cy="44194"/>
            </a:xfrm>
            <a:custGeom>
              <a:avLst/>
              <a:gdLst/>
              <a:ahLst/>
              <a:cxnLst/>
              <a:rect l="l" t="t" r="r" b="b"/>
              <a:pathLst>
                <a:path w="2445" h="1946" extrusionOk="0">
                  <a:moveTo>
                    <a:pt x="1223" y="1"/>
                  </a:moveTo>
                  <a:cubicBezTo>
                    <a:pt x="545" y="1"/>
                    <a:pt x="0" y="429"/>
                    <a:pt x="0" y="973"/>
                  </a:cubicBezTo>
                  <a:cubicBezTo>
                    <a:pt x="0" y="1509"/>
                    <a:pt x="545" y="1946"/>
                    <a:pt x="1223" y="1946"/>
                  </a:cubicBezTo>
                  <a:cubicBezTo>
                    <a:pt x="1892" y="1946"/>
                    <a:pt x="2445" y="1518"/>
                    <a:pt x="2445" y="973"/>
                  </a:cubicBezTo>
                  <a:cubicBezTo>
                    <a:pt x="2445" y="438"/>
                    <a:pt x="1901" y="1"/>
                    <a:pt x="1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48;p62">
              <a:extLst>
                <a:ext uri="{FF2B5EF4-FFF2-40B4-BE49-F238E27FC236}">
                  <a16:creationId xmlns="" xmlns:a16="http://schemas.microsoft.com/office/drawing/2014/main" id="{B379388F-B4C1-4F47-A172-8E94B6AE1BBF}"/>
                </a:ext>
              </a:extLst>
            </p:cNvPr>
            <p:cNvSpPr/>
            <p:nvPr/>
          </p:nvSpPr>
          <p:spPr>
            <a:xfrm>
              <a:off x="2777294" y="2989135"/>
              <a:ext cx="100514" cy="121385"/>
            </a:xfrm>
            <a:custGeom>
              <a:avLst/>
              <a:gdLst/>
              <a:ahLst/>
              <a:cxnLst/>
              <a:rect l="l" t="t" r="r" b="b"/>
              <a:pathLst>
                <a:path w="4426" h="5345" extrusionOk="0">
                  <a:moveTo>
                    <a:pt x="3703" y="0"/>
                  </a:moveTo>
                  <a:lnTo>
                    <a:pt x="3703" y="0"/>
                  </a:lnTo>
                  <a:cubicBezTo>
                    <a:pt x="1856" y="1160"/>
                    <a:pt x="500" y="3025"/>
                    <a:pt x="0" y="5219"/>
                  </a:cubicBezTo>
                  <a:cubicBezTo>
                    <a:pt x="468" y="4758"/>
                    <a:pt x="736" y="4574"/>
                    <a:pt x="1003" y="4574"/>
                  </a:cubicBezTo>
                  <a:cubicBezTo>
                    <a:pt x="1097" y="4574"/>
                    <a:pt x="1191" y="4597"/>
                    <a:pt x="1294" y="4639"/>
                  </a:cubicBezTo>
                  <a:cubicBezTo>
                    <a:pt x="1713" y="4820"/>
                    <a:pt x="1857" y="5345"/>
                    <a:pt x="2563" y="5345"/>
                  </a:cubicBezTo>
                  <a:cubicBezTo>
                    <a:pt x="2730" y="5345"/>
                    <a:pt x="2927" y="5316"/>
                    <a:pt x="3167" y="5246"/>
                  </a:cubicBezTo>
                  <a:cubicBezTo>
                    <a:pt x="4425" y="4880"/>
                    <a:pt x="4381" y="3381"/>
                    <a:pt x="3935" y="2623"/>
                  </a:cubicBezTo>
                  <a:cubicBezTo>
                    <a:pt x="3488" y="1847"/>
                    <a:pt x="3783" y="1026"/>
                    <a:pt x="3703" y="0"/>
                  </a:cubicBezTo>
                  <a:close/>
                </a:path>
              </a:pathLst>
            </a:custGeom>
            <a:solidFill>
              <a:srgbClr val="D6E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49;p62">
              <a:extLst>
                <a:ext uri="{FF2B5EF4-FFF2-40B4-BE49-F238E27FC236}">
                  <a16:creationId xmlns="" xmlns:a16="http://schemas.microsoft.com/office/drawing/2014/main" id="{6C32FA60-7EA7-4321-9484-9FB52AC7BB28}"/>
                </a:ext>
              </a:extLst>
            </p:cNvPr>
            <p:cNvSpPr/>
            <p:nvPr/>
          </p:nvSpPr>
          <p:spPr>
            <a:xfrm>
              <a:off x="2779928" y="3191504"/>
              <a:ext cx="106987" cy="126881"/>
            </a:xfrm>
            <a:custGeom>
              <a:avLst/>
              <a:gdLst/>
              <a:ahLst/>
              <a:cxnLst/>
              <a:rect l="l" t="t" r="r" b="b"/>
              <a:pathLst>
                <a:path w="4711" h="5587" extrusionOk="0">
                  <a:moveTo>
                    <a:pt x="2387" y="0"/>
                  </a:moveTo>
                  <a:cubicBezTo>
                    <a:pt x="1514" y="0"/>
                    <a:pt x="641" y="365"/>
                    <a:pt x="0" y="483"/>
                  </a:cubicBezTo>
                  <a:cubicBezTo>
                    <a:pt x="634" y="2696"/>
                    <a:pt x="2150" y="4533"/>
                    <a:pt x="4149" y="5586"/>
                  </a:cubicBezTo>
                  <a:cubicBezTo>
                    <a:pt x="4122" y="4596"/>
                    <a:pt x="4711" y="3499"/>
                    <a:pt x="4612" y="2080"/>
                  </a:cubicBezTo>
                  <a:cubicBezTo>
                    <a:pt x="4577" y="1465"/>
                    <a:pt x="4077" y="189"/>
                    <a:pt x="2721" y="19"/>
                  </a:cubicBezTo>
                  <a:cubicBezTo>
                    <a:pt x="2610" y="6"/>
                    <a:pt x="2499" y="0"/>
                    <a:pt x="2387" y="0"/>
                  </a:cubicBezTo>
                  <a:close/>
                </a:path>
              </a:pathLst>
            </a:custGeom>
            <a:solidFill>
              <a:srgbClr val="D6E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50;p62">
              <a:extLst>
                <a:ext uri="{FF2B5EF4-FFF2-40B4-BE49-F238E27FC236}">
                  <a16:creationId xmlns="" xmlns:a16="http://schemas.microsoft.com/office/drawing/2014/main" id="{B0A9F40C-F860-4A3E-8001-8B712A50BA76}"/>
                </a:ext>
              </a:extLst>
            </p:cNvPr>
            <p:cNvSpPr/>
            <p:nvPr/>
          </p:nvSpPr>
          <p:spPr>
            <a:xfrm>
              <a:off x="2984953" y="2990952"/>
              <a:ext cx="162104" cy="116252"/>
            </a:xfrm>
            <a:custGeom>
              <a:avLst/>
              <a:gdLst/>
              <a:ahLst/>
              <a:cxnLst/>
              <a:rect l="l" t="t" r="r" b="b"/>
              <a:pathLst>
                <a:path w="7138" h="5119" extrusionOk="0">
                  <a:moveTo>
                    <a:pt x="3631" y="1"/>
                  </a:moveTo>
                  <a:cubicBezTo>
                    <a:pt x="3337" y="605"/>
                    <a:pt x="2917" y="1131"/>
                    <a:pt x="1961" y="1131"/>
                  </a:cubicBezTo>
                  <a:cubicBezTo>
                    <a:pt x="1901" y="1131"/>
                    <a:pt x="1839" y="1129"/>
                    <a:pt x="1776" y="1125"/>
                  </a:cubicBezTo>
                  <a:cubicBezTo>
                    <a:pt x="1751" y="1123"/>
                    <a:pt x="1726" y="1122"/>
                    <a:pt x="1700" y="1122"/>
                  </a:cubicBezTo>
                  <a:cubicBezTo>
                    <a:pt x="1104" y="1122"/>
                    <a:pt x="0" y="1507"/>
                    <a:pt x="0" y="2284"/>
                  </a:cubicBezTo>
                  <a:cubicBezTo>
                    <a:pt x="0" y="3049"/>
                    <a:pt x="356" y="4090"/>
                    <a:pt x="1507" y="4090"/>
                  </a:cubicBezTo>
                  <a:cubicBezTo>
                    <a:pt x="1579" y="4090"/>
                    <a:pt x="1653" y="4086"/>
                    <a:pt x="1731" y="4078"/>
                  </a:cubicBezTo>
                  <a:cubicBezTo>
                    <a:pt x="2652" y="3979"/>
                    <a:pt x="3204" y="3636"/>
                    <a:pt x="3676" y="3636"/>
                  </a:cubicBezTo>
                  <a:cubicBezTo>
                    <a:pt x="3886" y="3636"/>
                    <a:pt x="4079" y="3704"/>
                    <a:pt x="4282" y="3890"/>
                  </a:cubicBezTo>
                  <a:cubicBezTo>
                    <a:pt x="4767" y="4340"/>
                    <a:pt x="5134" y="5119"/>
                    <a:pt x="6117" y="5119"/>
                  </a:cubicBezTo>
                  <a:cubicBezTo>
                    <a:pt x="6400" y="5119"/>
                    <a:pt x="6734" y="5054"/>
                    <a:pt x="7137" y="4898"/>
                  </a:cubicBezTo>
                  <a:cubicBezTo>
                    <a:pt x="6611" y="2864"/>
                    <a:pt x="5344" y="1125"/>
                    <a:pt x="3631" y="1"/>
                  </a:cubicBezTo>
                  <a:close/>
                </a:path>
              </a:pathLst>
            </a:custGeom>
            <a:solidFill>
              <a:srgbClr val="D6E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51;p62">
              <a:extLst>
                <a:ext uri="{FF2B5EF4-FFF2-40B4-BE49-F238E27FC236}">
                  <a16:creationId xmlns="" xmlns:a16="http://schemas.microsoft.com/office/drawing/2014/main" id="{6E3E42BA-AE57-4C4E-89DF-C34A2CBD1AAE}"/>
                </a:ext>
              </a:extLst>
            </p:cNvPr>
            <p:cNvSpPr/>
            <p:nvPr/>
          </p:nvSpPr>
          <p:spPr>
            <a:xfrm>
              <a:off x="3016157" y="3177355"/>
              <a:ext cx="135147" cy="132513"/>
            </a:xfrm>
            <a:custGeom>
              <a:avLst/>
              <a:gdLst/>
              <a:ahLst/>
              <a:cxnLst/>
              <a:rect l="l" t="t" r="r" b="b"/>
              <a:pathLst>
                <a:path w="5951" h="5835" extrusionOk="0">
                  <a:moveTo>
                    <a:pt x="5951" y="0"/>
                  </a:moveTo>
                  <a:lnTo>
                    <a:pt x="5951" y="0"/>
                  </a:lnTo>
                  <a:cubicBezTo>
                    <a:pt x="5145" y="291"/>
                    <a:pt x="4089" y="538"/>
                    <a:pt x="3275" y="538"/>
                  </a:cubicBezTo>
                  <a:cubicBezTo>
                    <a:pt x="3115" y="538"/>
                    <a:pt x="2965" y="529"/>
                    <a:pt x="2828" y="509"/>
                  </a:cubicBezTo>
                  <a:cubicBezTo>
                    <a:pt x="2637" y="481"/>
                    <a:pt x="2440" y="467"/>
                    <a:pt x="2243" y="467"/>
                  </a:cubicBezTo>
                  <a:cubicBezTo>
                    <a:pt x="1159" y="467"/>
                    <a:pt x="74" y="883"/>
                    <a:pt x="36" y="1713"/>
                  </a:cubicBezTo>
                  <a:cubicBezTo>
                    <a:pt x="0" y="2694"/>
                    <a:pt x="72" y="3256"/>
                    <a:pt x="1053" y="3809"/>
                  </a:cubicBezTo>
                  <a:cubicBezTo>
                    <a:pt x="1570" y="4095"/>
                    <a:pt x="1999" y="4924"/>
                    <a:pt x="2204" y="5834"/>
                  </a:cubicBezTo>
                  <a:cubicBezTo>
                    <a:pt x="4193" y="4550"/>
                    <a:pt x="5594" y="2444"/>
                    <a:pt x="5951" y="0"/>
                  </a:cubicBezTo>
                  <a:close/>
                </a:path>
              </a:pathLst>
            </a:custGeom>
            <a:solidFill>
              <a:srgbClr val="D6E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52;p62">
              <a:extLst>
                <a:ext uri="{FF2B5EF4-FFF2-40B4-BE49-F238E27FC236}">
                  <a16:creationId xmlns="" xmlns:a16="http://schemas.microsoft.com/office/drawing/2014/main" id="{219431D9-7385-4FB5-8A7E-8E2392B9C1FC}"/>
                </a:ext>
              </a:extLst>
            </p:cNvPr>
            <p:cNvSpPr/>
            <p:nvPr/>
          </p:nvSpPr>
          <p:spPr>
            <a:xfrm>
              <a:off x="3010888" y="3252503"/>
              <a:ext cx="107191" cy="91953"/>
            </a:xfrm>
            <a:custGeom>
              <a:avLst/>
              <a:gdLst/>
              <a:ahLst/>
              <a:cxnLst/>
              <a:rect l="l" t="t" r="r" b="b"/>
              <a:pathLst>
                <a:path w="4720" h="4049" extrusionOk="0">
                  <a:moveTo>
                    <a:pt x="1347" y="1"/>
                  </a:moveTo>
                  <a:cubicBezTo>
                    <a:pt x="607" y="1"/>
                    <a:pt x="0" y="607"/>
                    <a:pt x="0" y="1348"/>
                  </a:cubicBezTo>
                  <a:cubicBezTo>
                    <a:pt x="0" y="2160"/>
                    <a:pt x="875" y="3221"/>
                    <a:pt x="1758" y="3855"/>
                  </a:cubicBezTo>
                  <a:cubicBezTo>
                    <a:pt x="1936" y="3984"/>
                    <a:pt x="2148" y="4049"/>
                    <a:pt x="2360" y="4049"/>
                  </a:cubicBezTo>
                  <a:cubicBezTo>
                    <a:pt x="2572" y="4049"/>
                    <a:pt x="2784" y="3984"/>
                    <a:pt x="2962" y="3855"/>
                  </a:cubicBezTo>
                  <a:cubicBezTo>
                    <a:pt x="3845" y="3221"/>
                    <a:pt x="4720" y="2160"/>
                    <a:pt x="4720" y="1348"/>
                  </a:cubicBezTo>
                  <a:cubicBezTo>
                    <a:pt x="4720" y="607"/>
                    <a:pt x="4113" y="1"/>
                    <a:pt x="3372" y="1"/>
                  </a:cubicBezTo>
                  <a:cubicBezTo>
                    <a:pt x="2971" y="1"/>
                    <a:pt x="2605" y="179"/>
                    <a:pt x="2355" y="465"/>
                  </a:cubicBezTo>
                  <a:cubicBezTo>
                    <a:pt x="2115" y="179"/>
                    <a:pt x="1749" y="1"/>
                    <a:pt x="1347" y="1"/>
                  </a:cubicBezTo>
                  <a:close/>
                </a:path>
              </a:pathLst>
            </a:custGeom>
            <a:solidFill>
              <a:srgbClr val="FD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53;p62">
              <a:extLst>
                <a:ext uri="{FF2B5EF4-FFF2-40B4-BE49-F238E27FC236}">
                  <a16:creationId xmlns="" xmlns:a16="http://schemas.microsoft.com/office/drawing/2014/main" id="{C8988808-B99C-4D79-969C-A903C3EA049C}"/>
                </a:ext>
              </a:extLst>
            </p:cNvPr>
            <p:cNvSpPr/>
            <p:nvPr/>
          </p:nvSpPr>
          <p:spPr>
            <a:xfrm>
              <a:off x="3059510" y="2968265"/>
              <a:ext cx="87956" cy="75602"/>
            </a:xfrm>
            <a:custGeom>
              <a:avLst/>
              <a:gdLst/>
              <a:ahLst/>
              <a:cxnLst/>
              <a:rect l="l" t="t" r="r" b="b"/>
              <a:pathLst>
                <a:path w="3873" h="3329" extrusionOk="0">
                  <a:moveTo>
                    <a:pt x="1107" y="1"/>
                  </a:moveTo>
                  <a:cubicBezTo>
                    <a:pt x="491" y="1"/>
                    <a:pt x="0" y="500"/>
                    <a:pt x="0" y="1107"/>
                  </a:cubicBezTo>
                  <a:cubicBezTo>
                    <a:pt x="0" y="1776"/>
                    <a:pt x="714" y="2650"/>
                    <a:pt x="1446" y="3167"/>
                  </a:cubicBezTo>
                  <a:cubicBezTo>
                    <a:pt x="1593" y="3275"/>
                    <a:pt x="1764" y="3328"/>
                    <a:pt x="1937" y="3328"/>
                  </a:cubicBezTo>
                  <a:cubicBezTo>
                    <a:pt x="2110" y="3328"/>
                    <a:pt x="2284" y="3275"/>
                    <a:pt x="2436" y="3167"/>
                  </a:cubicBezTo>
                  <a:cubicBezTo>
                    <a:pt x="3158" y="2650"/>
                    <a:pt x="3872" y="1776"/>
                    <a:pt x="3872" y="1107"/>
                  </a:cubicBezTo>
                  <a:cubicBezTo>
                    <a:pt x="3872" y="500"/>
                    <a:pt x="3381" y="1"/>
                    <a:pt x="2766" y="1"/>
                  </a:cubicBezTo>
                  <a:cubicBezTo>
                    <a:pt x="2436" y="1"/>
                    <a:pt x="2141" y="152"/>
                    <a:pt x="1936" y="384"/>
                  </a:cubicBezTo>
                  <a:cubicBezTo>
                    <a:pt x="1731" y="152"/>
                    <a:pt x="1437" y="1"/>
                    <a:pt x="1107" y="1"/>
                  </a:cubicBezTo>
                  <a:close/>
                </a:path>
              </a:pathLst>
            </a:custGeom>
            <a:solidFill>
              <a:srgbClr val="FD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54;p62">
              <a:extLst>
                <a:ext uri="{FF2B5EF4-FFF2-40B4-BE49-F238E27FC236}">
                  <a16:creationId xmlns="" xmlns:a16="http://schemas.microsoft.com/office/drawing/2014/main" id="{EF32D352-158E-4350-9AB9-B14B3B1B5329}"/>
                </a:ext>
              </a:extLst>
            </p:cNvPr>
            <p:cNvSpPr/>
            <p:nvPr/>
          </p:nvSpPr>
          <p:spPr>
            <a:xfrm>
              <a:off x="2760080" y="2951255"/>
              <a:ext cx="398924" cy="399128"/>
            </a:xfrm>
            <a:custGeom>
              <a:avLst/>
              <a:gdLst/>
              <a:ahLst/>
              <a:cxnLst/>
              <a:rect l="l" t="t" r="r" b="b"/>
              <a:pathLst>
                <a:path w="17566" h="17575" extrusionOk="0">
                  <a:moveTo>
                    <a:pt x="1597" y="518"/>
                  </a:moveTo>
                  <a:cubicBezTo>
                    <a:pt x="1909" y="518"/>
                    <a:pt x="2212" y="651"/>
                    <a:pt x="2418" y="892"/>
                  </a:cubicBezTo>
                  <a:cubicBezTo>
                    <a:pt x="2467" y="950"/>
                    <a:pt x="2538" y="979"/>
                    <a:pt x="2609" y="979"/>
                  </a:cubicBezTo>
                  <a:cubicBezTo>
                    <a:pt x="2681" y="979"/>
                    <a:pt x="2752" y="950"/>
                    <a:pt x="2801" y="892"/>
                  </a:cubicBezTo>
                  <a:cubicBezTo>
                    <a:pt x="3024" y="637"/>
                    <a:pt x="3323" y="518"/>
                    <a:pt x="3619" y="518"/>
                  </a:cubicBezTo>
                  <a:cubicBezTo>
                    <a:pt x="4058" y="518"/>
                    <a:pt x="4488" y="780"/>
                    <a:pt x="4648" y="1249"/>
                  </a:cubicBezTo>
                  <a:cubicBezTo>
                    <a:pt x="3577" y="1865"/>
                    <a:pt x="2650" y="2694"/>
                    <a:pt x="1918" y="3720"/>
                  </a:cubicBezTo>
                  <a:cubicBezTo>
                    <a:pt x="1204" y="3131"/>
                    <a:pt x="509" y="2248"/>
                    <a:pt x="509" y="1606"/>
                  </a:cubicBezTo>
                  <a:cubicBezTo>
                    <a:pt x="509" y="1008"/>
                    <a:pt x="999" y="518"/>
                    <a:pt x="1597" y="518"/>
                  </a:cubicBezTo>
                  <a:close/>
                  <a:moveTo>
                    <a:pt x="15951" y="1008"/>
                  </a:moveTo>
                  <a:cubicBezTo>
                    <a:pt x="16424" y="1008"/>
                    <a:pt x="16798" y="1392"/>
                    <a:pt x="16798" y="1856"/>
                  </a:cubicBezTo>
                  <a:cubicBezTo>
                    <a:pt x="16798" y="2355"/>
                    <a:pt x="16218" y="3176"/>
                    <a:pt x="15469" y="3711"/>
                  </a:cubicBezTo>
                  <a:cubicBezTo>
                    <a:pt x="15367" y="3787"/>
                    <a:pt x="15246" y="3825"/>
                    <a:pt x="15125" y="3825"/>
                  </a:cubicBezTo>
                  <a:cubicBezTo>
                    <a:pt x="15003" y="3825"/>
                    <a:pt x="14880" y="3787"/>
                    <a:pt x="14773" y="3711"/>
                  </a:cubicBezTo>
                  <a:cubicBezTo>
                    <a:pt x="14033" y="3176"/>
                    <a:pt x="13444" y="2355"/>
                    <a:pt x="13444" y="1856"/>
                  </a:cubicBezTo>
                  <a:cubicBezTo>
                    <a:pt x="13444" y="1392"/>
                    <a:pt x="13819" y="1008"/>
                    <a:pt x="14292" y="1008"/>
                  </a:cubicBezTo>
                  <a:cubicBezTo>
                    <a:pt x="14532" y="1008"/>
                    <a:pt x="14764" y="1115"/>
                    <a:pt x="14925" y="1303"/>
                  </a:cubicBezTo>
                  <a:cubicBezTo>
                    <a:pt x="14978" y="1361"/>
                    <a:pt x="15050" y="1390"/>
                    <a:pt x="15121" y="1390"/>
                  </a:cubicBezTo>
                  <a:cubicBezTo>
                    <a:pt x="15193" y="1390"/>
                    <a:pt x="15264" y="1361"/>
                    <a:pt x="15317" y="1303"/>
                  </a:cubicBezTo>
                  <a:cubicBezTo>
                    <a:pt x="15478" y="1115"/>
                    <a:pt x="15710" y="1008"/>
                    <a:pt x="15951" y="1008"/>
                  </a:cubicBezTo>
                  <a:close/>
                  <a:moveTo>
                    <a:pt x="13167" y="2685"/>
                  </a:moveTo>
                  <a:cubicBezTo>
                    <a:pt x="13462" y="3230"/>
                    <a:pt x="13970" y="3765"/>
                    <a:pt x="14479" y="4131"/>
                  </a:cubicBezTo>
                  <a:cubicBezTo>
                    <a:pt x="14672" y="4269"/>
                    <a:pt x="14897" y="4339"/>
                    <a:pt x="15124" y="4339"/>
                  </a:cubicBezTo>
                  <a:cubicBezTo>
                    <a:pt x="15306" y="4339"/>
                    <a:pt x="15489" y="4294"/>
                    <a:pt x="15656" y="4202"/>
                  </a:cubicBezTo>
                  <a:cubicBezTo>
                    <a:pt x="16138" y="4907"/>
                    <a:pt x="16495" y="5674"/>
                    <a:pt x="16736" y="6477"/>
                  </a:cubicBezTo>
                  <a:cubicBezTo>
                    <a:pt x="16461" y="6566"/>
                    <a:pt x="16227" y="6604"/>
                    <a:pt x="16024" y="6604"/>
                  </a:cubicBezTo>
                  <a:cubicBezTo>
                    <a:pt x="15168" y="6604"/>
                    <a:pt x="14866" y="5920"/>
                    <a:pt x="14354" y="5451"/>
                  </a:cubicBezTo>
                  <a:cubicBezTo>
                    <a:pt x="14093" y="5210"/>
                    <a:pt x="13847" y="5126"/>
                    <a:pt x="13589" y="5126"/>
                  </a:cubicBezTo>
                  <a:cubicBezTo>
                    <a:pt x="13061" y="5126"/>
                    <a:pt x="12480" y="5477"/>
                    <a:pt x="11606" y="5567"/>
                  </a:cubicBezTo>
                  <a:cubicBezTo>
                    <a:pt x="11539" y="5574"/>
                    <a:pt x="11474" y="5578"/>
                    <a:pt x="11411" y="5578"/>
                  </a:cubicBezTo>
                  <a:cubicBezTo>
                    <a:pt x="11097" y="5578"/>
                    <a:pt x="10834" y="5486"/>
                    <a:pt x="10634" y="5308"/>
                  </a:cubicBezTo>
                  <a:cubicBezTo>
                    <a:pt x="10340" y="5041"/>
                    <a:pt x="10161" y="4568"/>
                    <a:pt x="10161" y="4032"/>
                  </a:cubicBezTo>
                  <a:cubicBezTo>
                    <a:pt x="10161" y="3863"/>
                    <a:pt x="10232" y="3720"/>
                    <a:pt x="10384" y="3577"/>
                  </a:cubicBezTo>
                  <a:cubicBezTo>
                    <a:pt x="10704" y="3274"/>
                    <a:pt x="11279" y="3130"/>
                    <a:pt x="11613" y="3130"/>
                  </a:cubicBezTo>
                  <a:cubicBezTo>
                    <a:pt x="11632" y="3130"/>
                    <a:pt x="11651" y="3130"/>
                    <a:pt x="11669" y="3131"/>
                  </a:cubicBezTo>
                  <a:cubicBezTo>
                    <a:pt x="11730" y="3135"/>
                    <a:pt x="11790" y="3137"/>
                    <a:pt x="11849" y="3137"/>
                  </a:cubicBezTo>
                  <a:cubicBezTo>
                    <a:pt x="12383" y="3137"/>
                    <a:pt x="12822" y="2991"/>
                    <a:pt x="13167" y="2685"/>
                  </a:cubicBezTo>
                  <a:close/>
                  <a:moveTo>
                    <a:pt x="4220" y="2132"/>
                  </a:moveTo>
                  <a:lnTo>
                    <a:pt x="4220" y="2132"/>
                  </a:lnTo>
                  <a:cubicBezTo>
                    <a:pt x="4211" y="2962"/>
                    <a:pt x="4050" y="3693"/>
                    <a:pt x="4469" y="4425"/>
                  </a:cubicBezTo>
                  <a:cubicBezTo>
                    <a:pt x="4701" y="4818"/>
                    <a:pt x="4817" y="5478"/>
                    <a:pt x="4612" y="5995"/>
                  </a:cubicBezTo>
                  <a:cubicBezTo>
                    <a:pt x="4478" y="6334"/>
                    <a:pt x="4220" y="6557"/>
                    <a:pt x="3854" y="6664"/>
                  </a:cubicBezTo>
                  <a:cubicBezTo>
                    <a:pt x="3641" y="6725"/>
                    <a:pt x="3470" y="6751"/>
                    <a:pt x="3328" y="6751"/>
                  </a:cubicBezTo>
                  <a:cubicBezTo>
                    <a:pt x="2726" y="6751"/>
                    <a:pt x="2650" y="6285"/>
                    <a:pt x="2159" y="6075"/>
                  </a:cubicBezTo>
                  <a:cubicBezTo>
                    <a:pt x="2019" y="6016"/>
                    <a:pt x="1888" y="5988"/>
                    <a:pt x="1761" y="5988"/>
                  </a:cubicBezTo>
                  <a:cubicBezTo>
                    <a:pt x="1581" y="5988"/>
                    <a:pt x="1409" y="6046"/>
                    <a:pt x="1231" y="6156"/>
                  </a:cubicBezTo>
                  <a:cubicBezTo>
                    <a:pt x="1766" y="4577"/>
                    <a:pt x="2801" y="3149"/>
                    <a:pt x="4220" y="2132"/>
                  </a:cubicBezTo>
                  <a:close/>
                  <a:moveTo>
                    <a:pt x="6325" y="7066"/>
                  </a:moveTo>
                  <a:cubicBezTo>
                    <a:pt x="5870" y="7066"/>
                    <a:pt x="5486" y="7440"/>
                    <a:pt x="5486" y="7904"/>
                  </a:cubicBezTo>
                  <a:cubicBezTo>
                    <a:pt x="5486" y="8047"/>
                    <a:pt x="5602" y="8163"/>
                    <a:pt x="5745" y="8163"/>
                  </a:cubicBezTo>
                  <a:cubicBezTo>
                    <a:pt x="5888" y="8163"/>
                    <a:pt x="6004" y="8047"/>
                    <a:pt x="6004" y="7904"/>
                  </a:cubicBezTo>
                  <a:cubicBezTo>
                    <a:pt x="6004" y="7726"/>
                    <a:pt x="6147" y="7583"/>
                    <a:pt x="6325" y="7583"/>
                  </a:cubicBezTo>
                  <a:cubicBezTo>
                    <a:pt x="6512" y="7583"/>
                    <a:pt x="6655" y="7735"/>
                    <a:pt x="6655" y="7913"/>
                  </a:cubicBezTo>
                  <a:cubicBezTo>
                    <a:pt x="6655" y="8056"/>
                    <a:pt x="6771" y="8163"/>
                    <a:pt x="6914" y="8163"/>
                  </a:cubicBezTo>
                  <a:cubicBezTo>
                    <a:pt x="7048" y="8163"/>
                    <a:pt x="7164" y="8056"/>
                    <a:pt x="7173" y="7913"/>
                  </a:cubicBezTo>
                  <a:cubicBezTo>
                    <a:pt x="7173" y="7449"/>
                    <a:pt x="6798" y="7066"/>
                    <a:pt x="6334" y="7066"/>
                  </a:cubicBezTo>
                  <a:close/>
                  <a:moveTo>
                    <a:pt x="11544" y="7208"/>
                  </a:moveTo>
                  <a:cubicBezTo>
                    <a:pt x="11410" y="7208"/>
                    <a:pt x="11294" y="7315"/>
                    <a:pt x="11294" y="7458"/>
                  </a:cubicBezTo>
                  <a:lnTo>
                    <a:pt x="11285" y="7940"/>
                  </a:lnTo>
                  <a:cubicBezTo>
                    <a:pt x="11285" y="8083"/>
                    <a:pt x="11401" y="8199"/>
                    <a:pt x="11544" y="8199"/>
                  </a:cubicBezTo>
                  <a:cubicBezTo>
                    <a:pt x="11687" y="8199"/>
                    <a:pt x="11803" y="8083"/>
                    <a:pt x="11803" y="7940"/>
                  </a:cubicBezTo>
                  <a:lnTo>
                    <a:pt x="11803" y="7458"/>
                  </a:lnTo>
                  <a:cubicBezTo>
                    <a:pt x="11803" y="7324"/>
                    <a:pt x="11696" y="7208"/>
                    <a:pt x="11553" y="7208"/>
                  </a:cubicBezTo>
                  <a:close/>
                  <a:moveTo>
                    <a:pt x="9102" y="7149"/>
                  </a:moveTo>
                  <a:cubicBezTo>
                    <a:pt x="9047" y="7149"/>
                    <a:pt x="8989" y="7157"/>
                    <a:pt x="8930" y="7173"/>
                  </a:cubicBezTo>
                  <a:lnTo>
                    <a:pt x="8457" y="7306"/>
                  </a:lnTo>
                  <a:cubicBezTo>
                    <a:pt x="8323" y="7342"/>
                    <a:pt x="8243" y="7485"/>
                    <a:pt x="8279" y="7619"/>
                  </a:cubicBezTo>
                  <a:cubicBezTo>
                    <a:pt x="8308" y="7729"/>
                    <a:pt x="8410" y="7809"/>
                    <a:pt x="8520" y="7809"/>
                  </a:cubicBezTo>
                  <a:cubicBezTo>
                    <a:pt x="8543" y="7809"/>
                    <a:pt x="8567" y="7805"/>
                    <a:pt x="8591" y="7797"/>
                  </a:cubicBezTo>
                  <a:lnTo>
                    <a:pt x="9064" y="7672"/>
                  </a:lnTo>
                  <a:cubicBezTo>
                    <a:pt x="9075" y="7669"/>
                    <a:pt x="9086" y="7667"/>
                    <a:pt x="9096" y="7667"/>
                  </a:cubicBezTo>
                  <a:cubicBezTo>
                    <a:pt x="9139" y="7667"/>
                    <a:pt x="9165" y="7695"/>
                    <a:pt x="9180" y="7717"/>
                  </a:cubicBezTo>
                  <a:cubicBezTo>
                    <a:pt x="9198" y="7753"/>
                    <a:pt x="9207" y="7797"/>
                    <a:pt x="9162" y="7842"/>
                  </a:cubicBezTo>
                  <a:cubicBezTo>
                    <a:pt x="9046" y="7949"/>
                    <a:pt x="8975" y="8100"/>
                    <a:pt x="8975" y="8261"/>
                  </a:cubicBezTo>
                  <a:cubicBezTo>
                    <a:pt x="8975" y="8413"/>
                    <a:pt x="9046" y="8564"/>
                    <a:pt x="9162" y="8671"/>
                  </a:cubicBezTo>
                  <a:cubicBezTo>
                    <a:pt x="9207" y="8716"/>
                    <a:pt x="9198" y="8761"/>
                    <a:pt x="9180" y="8796"/>
                  </a:cubicBezTo>
                  <a:cubicBezTo>
                    <a:pt x="9165" y="8818"/>
                    <a:pt x="9139" y="8846"/>
                    <a:pt x="9096" y="8846"/>
                  </a:cubicBezTo>
                  <a:cubicBezTo>
                    <a:pt x="9086" y="8846"/>
                    <a:pt x="9075" y="8844"/>
                    <a:pt x="9064" y="8841"/>
                  </a:cubicBezTo>
                  <a:lnTo>
                    <a:pt x="8591" y="8716"/>
                  </a:lnTo>
                  <a:cubicBezTo>
                    <a:pt x="8566" y="8708"/>
                    <a:pt x="8541" y="8704"/>
                    <a:pt x="8516" y="8704"/>
                  </a:cubicBezTo>
                  <a:cubicBezTo>
                    <a:pt x="8407" y="8704"/>
                    <a:pt x="8306" y="8778"/>
                    <a:pt x="8270" y="8894"/>
                  </a:cubicBezTo>
                  <a:cubicBezTo>
                    <a:pt x="8234" y="9028"/>
                    <a:pt x="8314" y="9171"/>
                    <a:pt x="8457" y="9207"/>
                  </a:cubicBezTo>
                  <a:lnTo>
                    <a:pt x="8921" y="9340"/>
                  </a:lnTo>
                  <a:cubicBezTo>
                    <a:pt x="8980" y="9357"/>
                    <a:pt x="9038" y="9364"/>
                    <a:pt x="9093" y="9364"/>
                  </a:cubicBezTo>
                  <a:cubicBezTo>
                    <a:pt x="9620" y="9364"/>
                    <a:pt x="9938" y="8683"/>
                    <a:pt x="9510" y="8288"/>
                  </a:cubicBezTo>
                  <a:cubicBezTo>
                    <a:pt x="9483" y="8270"/>
                    <a:pt x="9483" y="8243"/>
                    <a:pt x="9510" y="8225"/>
                  </a:cubicBezTo>
                  <a:cubicBezTo>
                    <a:pt x="9938" y="7830"/>
                    <a:pt x="9628" y="7149"/>
                    <a:pt x="9102" y="7149"/>
                  </a:cubicBezTo>
                  <a:close/>
                  <a:moveTo>
                    <a:pt x="16896" y="10340"/>
                  </a:moveTo>
                  <a:lnTo>
                    <a:pt x="16896" y="10340"/>
                  </a:lnTo>
                  <a:cubicBezTo>
                    <a:pt x="16682" y="11464"/>
                    <a:pt x="16218" y="12525"/>
                    <a:pt x="15540" y="13471"/>
                  </a:cubicBezTo>
                  <a:cubicBezTo>
                    <a:pt x="15229" y="13164"/>
                    <a:pt x="14826" y="13012"/>
                    <a:pt x="14421" y="13012"/>
                  </a:cubicBezTo>
                  <a:cubicBezTo>
                    <a:pt x="14060" y="13012"/>
                    <a:pt x="13698" y="13133"/>
                    <a:pt x="13399" y="13373"/>
                  </a:cubicBezTo>
                  <a:cubicBezTo>
                    <a:pt x="13115" y="13136"/>
                    <a:pt x="12756" y="13011"/>
                    <a:pt x="12390" y="13011"/>
                  </a:cubicBezTo>
                  <a:cubicBezTo>
                    <a:pt x="12217" y="13011"/>
                    <a:pt x="12043" y="13039"/>
                    <a:pt x="11874" y="13096"/>
                  </a:cubicBezTo>
                  <a:cubicBezTo>
                    <a:pt x="11633" y="12837"/>
                    <a:pt x="11535" y="12507"/>
                    <a:pt x="11571" y="11678"/>
                  </a:cubicBezTo>
                  <a:cubicBezTo>
                    <a:pt x="11580" y="11473"/>
                    <a:pt x="11678" y="11294"/>
                    <a:pt x="11865" y="11143"/>
                  </a:cubicBezTo>
                  <a:cubicBezTo>
                    <a:pt x="12213" y="10850"/>
                    <a:pt x="12839" y="10683"/>
                    <a:pt x="13499" y="10683"/>
                  </a:cubicBezTo>
                  <a:cubicBezTo>
                    <a:pt x="13685" y="10683"/>
                    <a:pt x="13874" y="10696"/>
                    <a:pt x="14060" y="10723"/>
                  </a:cubicBezTo>
                  <a:cubicBezTo>
                    <a:pt x="14207" y="10744"/>
                    <a:pt x="14365" y="10754"/>
                    <a:pt x="14531" y="10754"/>
                  </a:cubicBezTo>
                  <a:cubicBezTo>
                    <a:pt x="15277" y="10754"/>
                    <a:pt x="16174" y="10559"/>
                    <a:pt x="16896" y="10340"/>
                  </a:cubicBezTo>
                  <a:close/>
                  <a:moveTo>
                    <a:pt x="3255" y="10839"/>
                  </a:moveTo>
                  <a:cubicBezTo>
                    <a:pt x="3360" y="10839"/>
                    <a:pt x="3465" y="10844"/>
                    <a:pt x="3568" y="10857"/>
                  </a:cubicBezTo>
                  <a:cubicBezTo>
                    <a:pt x="4835" y="11009"/>
                    <a:pt x="5201" y="12258"/>
                    <a:pt x="5237" y="12677"/>
                  </a:cubicBezTo>
                  <a:cubicBezTo>
                    <a:pt x="5308" y="13872"/>
                    <a:pt x="4889" y="14818"/>
                    <a:pt x="4782" y="15737"/>
                  </a:cubicBezTo>
                  <a:cubicBezTo>
                    <a:pt x="3158" y="14773"/>
                    <a:pt x="1829" y="13203"/>
                    <a:pt x="1204" y="11258"/>
                  </a:cubicBezTo>
                  <a:cubicBezTo>
                    <a:pt x="1811" y="11103"/>
                    <a:pt x="2540" y="10839"/>
                    <a:pt x="3255" y="10839"/>
                  </a:cubicBezTo>
                  <a:close/>
                  <a:moveTo>
                    <a:pt x="1597" y="0"/>
                  </a:moveTo>
                  <a:cubicBezTo>
                    <a:pt x="714" y="0"/>
                    <a:pt x="0" y="723"/>
                    <a:pt x="0" y="1606"/>
                  </a:cubicBezTo>
                  <a:cubicBezTo>
                    <a:pt x="0" y="2462"/>
                    <a:pt x="812" y="3488"/>
                    <a:pt x="1624" y="4148"/>
                  </a:cubicBezTo>
                  <a:cubicBezTo>
                    <a:pt x="749" y="5522"/>
                    <a:pt x="294" y="7110"/>
                    <a:pt x="294" y="8752"/>
                  </a:cubicBezTo>
                  <a:cubicBezTo>
                    <a:pt x="294" y="13524"/>
                    <a:pt x="4157" y="17387"/>
                    <a:pt x="8930" y="17387"/>
                  </a:cubicBezTo>
                  <a:cubicBezTo>
                    <a:pt x="10001" y="17387"/>
                    <a:pt x="11044" y="17200"/>
                    <a:pt x="12035" y="16816"/>
                  </a:cubicBezTo>
                  <a:cubicBezTo>
                    <a:pt x="12231" y="17004"/>
                    <a:pt x="12436" y="17173"/>
                    <a:pt x="12650" y="17334"/>
                  </a:cubicBezTo>
                  <a:cubicBezTo>
                    <a:pt x="12878" y="17494"/>
                    <a:pt x="13141" y="17575"/>
                    <a:pt x="13404" y="17575"/>
                  </a:cubicBezTo>
                  <a:cubicBezTo>
                    <a:pt x="13667" y="17575"/>
                    <a:pt x="13930" y="17494"/>
                    <a:pt x="14158" y="17334"/>
                  </a:cubicBezTo>
                  <a:cubicBezTo>
                    <a:pt x="14318" y="17218"/>
                    <a:pt x="14479" y="17084"/>
                    <a:pt x="14631" y="16950"/>
                  </a:cubicBezTo>
                  <a:cubicBezTo>
                    <a:pt x="14738" y="16852"/>
                    <a:pt x="14747" y="16691"/>
                    <a:pt x="14648" y="16584"/>
                  </a:cubicBezTo>
                  <a:cubicBezTo>
                    <a:pt x="14601" y="16527"/>
                    <a:pt x="14531" y="16498"/>
                    <a:pt x="14460" y="16498"/>
                  </a:cubicBezTo>
                  <a:cubicBezTo>
                    <a:pt x="14399" y="16498"/>
                    <a:pt x="14337" y="16521"/>
                    <a:pt x="14292" y="16566"/>
                  </a:cubicBezTo>
                  <a:cubicBezTo>
                    <a:pt x="14149" y="16691"/>
                    <a:pt x="13997" y="16807"/>
                    <a:pt x="13854" y="16914"/>
                  </a:cubicBezTo>
                  <a:cubicBezTo>
                    <a:pt x="13721" y="17013"/>
                    <a:pt x="13562" y="17062"/>
                    <a:pt x="13404" y="17062"/>
                  </a:cubicBezTo>
                  <a:cubicBezTo>
                    <a:pt x="13246" y="17062"/>
                    <a:pt x="13087" y="17013"/>
                    <a:pt x="12953" y="16914"/>
                  </a:cubicBezTo>
                  <a:cubicBezTo>
                    <a:pt x="11883" y="16147"/>
                    <a:pt x="11303" y="15157"/>
                    <a:pt x="11303" y="14613"/>
                  </a:cubicBezTo>
                  <a:cubicBezTo>
                    <a:pt x="11303" y="14015"/>
                    <a:pt x="11794" y="13524"/>
                    <a:pt x="12391" y="13524"/>
                  </a:cubicBezTo>
                  <a:cubicBezTo>
                    <a:pt x="12704" y="13524"/>
                    <a:pt x="13007" y="13667"/>
                    <a:pt x="13212" y="13899"/>
                  </a:cubicBezTo>
                  <a:cubicBezTo>
                    <a:pt x="13261" y="13957"/>
                    <a:pt x="13333" y="13986"/>
                    <a:pt x="13404" y="13986"/>
                  </a:cubicBezTo>
                  <a:cubicBezTo>
                    <a:pt x="13475" y="13986"/>
                    <a:pt x="13547" y="13957"/>
                    <a:pt x="13596" y="13899"/>
                  </a:cubicBezTo>
                  <a:cubicBezTo>
                    <a:pt x="13801" y="13667"/>
                    <a:pt x="14104" y="13524"/>
                    <a:pt x="14416" y="13524"/>
                  </a:cubicBezTo>
                  <a:cubicBezTo>
                    <a:pt x="15014" y="13524"/>
                    <a:pt x="15505" y="14015"/>
                    <a:pt x="15505" y="14613"/>
                  </a:cubicBezTo>
                  <a:cubicBezTo>
                    <a:pt x="15505" y="14916"/>
                    <a:pt x="15344" y="15309"/>
                    <a:pt x="15050" y="15728"/>
                  </a:cubicBezTo>
                  <a:cubicBezTo>
                    <a:pt x="14961" y="15844"/>
                    <a:pt x="14987" y="16004"/>
                    <a:pt x="15103" y="16085"/>
                  </a:cubicBezTo>
                  <a:cubicBezTo>
                    <a:pt x="15148" y="16116"/>
                    <a:pt x="15200" y="16131"/>
                    <a:pt x="15252" y="16131"/>
                  </a:cubicBezTo>
                  <a:cubicBezTo>
                    <a:pt x="15333" y="16131"/>
                    <a:pt x="15414" y="16093"/>
                    <a:pt x="15469" y="16022"/>
                  </a:cubicBezTo>
                  <a:cubicBezTo>
                    <a:pt x="15942" y="15353"/>
                    <a:pt x="16210" y="14631"/>
                    <a:pt x="15853" y="13917"/>
                  </a:cubicBezTo>
                  <a:cubicBezTo>
                    <a:pt x="16977" y="12418"/>
                    <a:pt x="17566" y="10634"/>
                    <a:pt x="17566" y="8752"/>
                  </a:cubicBezTo>
                  <a:cubicBezTo>
                    <a:pt x="17566" y="7003"/>
                    <a:pt x="17048" y="5326"/>
                    <a:pt x="16067" y="3890"/>
                  </a:cubicBezTo>
                  <a:cubicBezTo>
                    <a:pt x="16629" y="3417"/>
                    <a:pt x="17316" y="2596"/>
                    <a:pt x="17316" y="1856"/>
                  </a:cubicBezTo>
                  <a:cubicBezTo>
                    <a:pt x="17316" y="1106"/>
                    <a:pt x="16709" y="491"/>
                    <a:pt x="15951" y="491"/>
                  </a:cubicBezTo>
                  <a:cubicBezTo>
                    <a:pt x="15648" y="491"/>
                    <a:pt x="15362" y="598"/>
                    <a:pt x="15121" y="776"/>
                  </a:cubicBezTo>
                  <a:cubicBezTo>
                    <a:pt x="14874" y="587"/>
                    <a:pt x="14583" y="496"/>
                    <a:pt x="14295" y="496"/>
                  </a:cubicBezTo>
                  <a:cubicBezTo>
                    <a:pt x="13824" y="496"/>
                    <a:pt x="13360" y="738"/>
                    <a:pt x="13105" y="1187"/>
                  </a:cubicBezTo>
                  <a:cubicBezTo>
                    <a:pt x="11791" y="458"/>
                    <a:pt x="10351" y="112"/>
                    <a:pt x="8934" y="112"/>
                  </a:cubicBezTo>
                  <a:cubicBezTo>
                    <a:pt x="8321" y="112"/>
                    <a:pt x="7712" y="177"/>
                    <a:pt x="7119" y="303"/>
                  </a:cubicBezTo>
                  <a:cubicBezTo>
                    <a:pt x="6985" y="330"/>
                    <a:pt x="6896" y="473"/>
                    <a:pt x="6923" y="607"/>
                  </a:cubicBezTo>
                  <a:cubicBezTo>
                    <a:pt x="6946" y="733"/>
                    <a:pt x="7060" y="817"/>
                    <a:pt x="7178" y="817"/>
                  </a:cubicBezTo>
                  <a:cubicBezTo>
                    <a:pt x="7194" y="817"/>
                    <a:pt x="7210" y="815"/>
                    <a:pt x="7226" y="812"/>
                  </a:cubicBezTo>
                  <a:cubicBezTo>
                    <a:pt x="7786" y="693"/>
                    <a:pt x="8360" y="632"/>
                    <a:pt x="8938" y="632"/>
                  </a:cubicBezTo>
                  <a:cubicBezTo>
                    <a:pt x="10301" y="632"/>
                    <a:pt x="11682" y="972"/>
                    <a:pt x="12936" y="1686"/>
                  </a:cubicBezTo>
                  <a:cubicBezTo>
                    <a:pt x="12918" y="1847"/>
                    <a:pt x="12927" y="1990"/>
                    <a:pt x="12962" y="2168"/>
                  </a:cubicBezTo>
                  <a:cubicBezTo>
                    <a:pt x="12684" y="2487"/>
                    <a:pt x="12330" y="2626"/>
                    <a:pt x="11833" y="2626"/>
                  </a:cubicBezTo>
                  <a:cubicBezTo>
                    <a:pt x="11788" y="2626"/>
                    <a:pt x="11742" y="2625"/>
                    <a:pt x="11696" y="2623"/>
                  </a:cubicBezTo>
                  <a:cubicBezTo>
                    <a:pt x="11661" y="2620"/>
                    <a:pt x="11625" y="2619"/>
                    <a:pt x="11587" y="2619"/>
                  </a:cubicBezTo>
                  <a:cubicBezTo>
                    <a:pt x="11107" y="2619"/>
                    <a:pt x="10433" y="2830"/>
                    <a:pt x="10027" y="3203"/>
                  </a:cubicBezTo>
                  <a:cubicBezTo>
                    <a:pt x="9777" y="3444"/>
                    <a:pt x="9653" y="3729"/>
                    <a:pt x="9653" y="4032"/>
                  </a:cubicBezTo>
                  <a:cubicBezTo>
                    <a:pt x="9653" y="4354"/>
                    <a:pt x="9715" y="5165"/>
                    <a:pt x="10286" y="5692"/>
                  </a:cubicBezTo>
                  <a:cubicBezTo>
                    <a:pt x="10615" y="5988"/>
                    <a:pt x="11003" y="6094"/>
                    <a:pt x="11416" y="6094"/>
                  </a:cubicBezTo>
                  <a:cubicBezTo>
                    <a:pt x="11899" y="6094"/>
                    <a:pt x="12418" y="5949"/>
                    <a:pt x="12918" y="5790"/>
                  </a:cubicBezTo>
                  <a:cubicBezTo>
                    <a:pt x="13221" y="5694"/>
                    <a:pt x="13423" y="5640"/>
                    <a:pt x="13582" y="5640"/>
                  </a:cubicBezTo>
                  <a:cubicBezTo>
                    <a:pt x="13852" y="5640"/>
                    <a:pt x="14001" y="5797"/>
                    <a:pt x="14327" y="6174"/>
                  </a:cubicBezTo>
                  <a:cubicBezTo>
                    <a:pt x="14693" y="6593"/>
                    <a:pt x="15148" y="7119"/>
                    <a:pt x="16022" y="7119"/>
                  </a:cubicBezTo>
                  <a:cubicBezTo>
                    <a:pt x="16272" y="7119"/>
                    <a:pt x="16549" y="7075"/>
                    <a:pt x="16861" y="6976"/>
                  </a:cubicBezTo>
                  <a:cubicBezTo>
                    <a:pt x="16986" y="7556"/>
                    <a:pt x="17057" y="8145"/>
                    <a:pt x="17057" y="8752"/>
                  </a:cubicBezTo>
                  <a:cubicBezTo>
                    <a:pt x="17057" y="9091"/>
                    <a:pt x="17030" y="9430"/>
                    <a:pt x="16995" y="9769"/>
                  </a:cubicBezTo>
                  <a:cubicBezTo>
                    <a:pt x="16231" y="10023"/>
                    <a:pt x="15267" y="10240"/>
                    <a:pt x="14534" y="10240"/>
                  </a:cubicBezTo>
                  <a:cubicBezTo>
                    <a:pt x="14393" y="10240"/>
                    <a:pt x="14261" y="10232"/>
                    <a:pt x="14140" y="10215"/>
                  </a:cubicBezTo>
                  <a:cubicBezTo>
                    <a:pt x="13942" y="10185"/>
                    <a:pt x="13727" y="10169"/>
                    <a:pt x="13506" y="10169"/>
                  </a:cubicBezTo>
                  <a:cubicBezTo>
                    <a:pt x="12798" y="10169"/>
                    <a:pt x="12024" y="10333"/>
                    <a:pt x="11535" y="10741"/>
                  </a:cubicBezTo>
                  <a:cubicBezTo>
                    <a:pt x="11241" y="10991"/>
                    <a:pt x="11071" y="11303"/>
                    <a:pt x="11062" y="11660"/>
                  </a:cubicBezTo>
                  <a:cubicBezTo>
                    <a:pt x="11026" y="12311"/>
                    <a:pt x="11044" y="12864"/>
                    <a:pt x="11410" y="13346"/>
                  </a:cubicBezTo>
                  <a:cubicBezTo>
                    <a:pt x="11035" y="13640"/>
                    <a:pt x="10794" y="14095"/>
                    <a:pt x="10794" y="14613"/>
                  </a:cubicBezTo>
                  <a:cubicBezTo>
                    <a:pt x="10794" y="15246"/>
                    <a:pt x="11232" y="15924"/>
                    <a:pt x="11642" y="16406"/>
                  </a:cubicBezTo>
                  <a:cubicBezTo>
                    <a:pt x="10777" y="16718"/>
                    <a:pt x="9867" y="16870"/>
                    <a:pt x="8930" y="16870"/>
                  </a:cubicBezTo>
                  <a:cubicBezTo>
                    <a:pt x="7645" y="16870"/>
                    <a:pt x="6396" y="16575"/>
                    <a:pt x="5281" y="16013"/>
                  </a:cubicBezTo>
                  <a:cubicBezTo>
                    <a:pt x="5317" y="15103"/>
                    <a:pt x="5834" y="14033"/>
                    <a:pt x="5745" y="12641"/>
                  </a:cubicBezTo>
                  <a:cubicBezTo>
                    <a:pt x="5692" y="11847"/>
                    <a:pt x="5076" y="10518"/>
                    <a:pt x="3631" y="10349"/>
                  </a:cubicBezTo>
                  <a:cubicBezTo>
                    <a:pt x="3504" y="10333"/>
                    <a:pt x="3377" y="10326"/>
                    <a:pt x="3250" y="10326"/>
                  </a:cubicBezTo>
                  <a:cubicBezTo>
                    <a:pt x="2441" y="10326"/>
                    <a:pt x="1648" y="10612"/>
                    <a:pt x="1062" y="10759"/>
                  </a:cubicBezTo>
                  <a:cubicBezTo>
                    <a:pt x="892" y="10108"/>
                    <a:pt x="812" y="9439"/>
                    <a:pt x="812" y="8752"/>
                  </a:cubicBezTo>
                  <a:cubicBezTo>
                    <a:pt x="812" y="8163"/>
                    <a:pt x="874" y="7583"/>
                    <a:pt x="990" y="7021"/>
                  </a:cubicBezTo>
                  <a:cubicBezTo>
                    <a:pt x="1406" y="6611"/>
                    <a:pt x="1606" y="6500"/>
                    <a:pt x="1761" y="6500"/>
                  </a:cubicBezTo>
                  <a:cubicBezTo>
                    <a:pt x="1829" y="6500"/>
                    <a:pt x="1889" y="6521"/>
                    <a:pt x="1954" y="6548"/>
                  </a:cubicBezTo>
                  <a:cubicBezTo>
                    <a:pt x="2287" y="6686"/>
                    <a:pt x="2508" y="7271"/>
                    <a:pt x="3325" y="7271"/>
                  </a:cubicBezTo>
                  <a:cubicBezTo>
                    <a:pt x="3514" y="7271"/>
                    <a:pt x="3735" y="7239"/>
                    <a:pt x="3997" y="7164"/>
                  </a:cubicBezTo>
                  <a:cubicBezTo>
                    <a:pt x="4514" y="7012"/>
                    <a:pt x="4898" y="6673"/>
                    <a:pt x="5094" y="6191"/>
                  </a:cubicBezTo>
                  <a:cubicBezTo>
                    <a:pt x="5370" y="5487"/>
                    <a:pt x="5201" y="4648"/>
                    <a:pt x="4916" y="4166"/>
                  </a:cubicBezTo>
                  <a:cubicBezTo>
                    <a:pt x="4532" y="3506"/>
                    <a:pt x="4773" y="2775"/>
                    <a:pt x="4728" y="1802"/>
                  </a:cubicBezTo>
                  <a:cubicBezTo>
                    <a:pt x="5147" y="1544"/>
                    <a:pt x="5602" y="1329"/>
                    <a:pt x="6066" y="1151"/>
                  </a:cubicBezTo>
                  <a:cubicBezTo>
                    <a:pt x="6200" y="1097"/>
                    <a:pt x="6272" y="946"/>
                    <a:pt x="6218" y="812"/>
                  </a:cubicBezTo>
                  <a:cubicBezTo>
                    <a:pt x="6184" y="716"/>
                    <a:pt x="6086" y="651"/>
                    <a:pt x="5981" y="651"/>
                  </a:cubicBezTo>
                  <a:cubicBezTo>
                    <a:pt x="5950" y="651"/>
                    <a:pt x="5919" y="657"/>
                    <a:pt x="5888" y="669"/>
                  </a:cubicBezTo>
                  <a:cubicBezTo>
                    <a:pt x="5620" y="767"/>
                    <a:pt x="5362" y="883"/>
                    <a:pt x="5112" y="1008"/>
                  </a:cubicBezTo>
                  <a:cubicBezTo>
                    <a:pt x="4856" y="365"/>
                    <a:pt x="4247" y="5"/>
                    <a:pt x="3624" y="5"/>
                  </a:cubicBezTo>
                  <a:cubicBezTo>
                    <a:pt x="3271" y="5"/>
                    <a:pt x="2914" y="121"/>
                    <a:pt x="2614" y="366"/>
                  </a:cubicBezTo>
                  <a:cubicBezTo>
                    <a:pt x="2328" y="134"/>
                    <a:pt x="1972" y="0"/>
                    <a:pt x="159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355;p62">
            <a:extLst>
              <a:ext uri="{FF2B5EF4-FFF2-40B4-BE49-F238E27FC236}">
                <a16:creationId xmlns="" xmlns:a16="http://schemas.microsoft.com/office/drawing/2014/main" id="{85D0EE38-5A3A-4F9C-96BD-7E8512B5C8F2}"/>
              </a:ext>
            </a:extLst>
          </p:cNvPr>
          <p:cNvSpPr/>
          <p:nvPr/>
        </p:nvSpPr>
        <p:spPr>
          <a:xfrm>
            <a:off x="417915" y="2827277"/>
            <a:ext cx="3412325" cy="1887279"/>
          </a:xfrm>
          <a:prstGeom prst="rect">
            <a:avLst/>
          </a:prstGeom>
          <a:solidFill>
            <a:srgbClr val="FFF8F0"/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359;p62">
            <a:extLst>
              <a:ext uri="{FF2B5EF4-FFF2-40B4-BE49-F238E27FC236}">
                <a16:creationId xmlns="" xmlns:a16="http://schemas.microsoft.com/office/drawing/2014/main" id="{7ED63BCE-7274-4DDD-8638-2EF40B8B58C2}"/>
              </a:ext>
            </a:extLst>
          </p:cNvPr>
          <p:cNvSpPr txBox="1"/>
          <p:nvPr/>
        </p:nvSpPr>
        <p:spPr>
          <a:xfrm>
            <a:off x="577391" y="2914361"/>
            <a:ext cx="2883117" cy="157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Google Shape;1360;p62">
            <a:extLst>
              <a:ext uri="{FF2B5EF4-FFF2-40B4-BE49-F238E27FC236}">
                <a16:creationId xmlns="" xmlns:a16="http://schemas.microsoft.com/office/drawing/2014/main" id="{EA804B61-C50C-470F-9718-DE63139A0A5D}"/>
              </a:ext>
            </a:extLst>
          </p:cNvPr>
          <p:cNvSpPr/>
          <p:nvPr/>
        </p:nvSpPr>
        <p:spPr>
          <a:xfrm>
            <a:off x="5517079" y="2920554"/>
            <a:ext cx="3051187" cy="1794002"/>
          </a:xfrm>
          <a:prstGeom prst="rect">
            <a:avLst/>
          </a:prstGeom>
          <a:solidFill>
            <a:srgbClr val="FFF8F0"/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Google Shape;1364;p62">
            <a:extLst>
              <a:ext uri="{FF2B5EF4-FFF2-40B4-BE49-F238E27FC236}">
                <a16:creationId xmlns="" xmlns:a16="http://schemas.microsoft.com/office/drawing/2014/main" id="{36EEE325-9840-47CD-988B-D1524678E516}"/>
              </a:ext>
            </a:extLst>
          </p:cNvPr>
          <p:cNvSpPr txBox="1"/>
          <p:nvPr/>
        </p:nvSpPr>
        <p:spPr>
          <a:xfrm>
            <a:off x="5763035" y="3055947"/>
            <a:ext cx="2618131" cy="146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5" name="Google Shape;1365;p62">
            <a:extLst>
              <a:ext uri="{FF2B5EF4-FFF2-40B4-BE49-F238E27FC236}">
                <a16:creationId xmlns="" xmlns:a16="http://schemas.microsoft.com/office/drawing/2014/main" id="{1BC476B0-0869-4A49-913E-4AF8EFA8F0BE}"/>
              </a:ext>
            </a:extLst>
          </p:cNvPr>
          <p:cNvGrpSpPr/>
          <p:nvPr/>
        </p:nvGrpSpPr>
        <p:grpSpPr>
          <a:xfrm>
            <a:off x="6782649" y="1709992"/>
            <a:ext cx="517605" cy="559592"/>
            <a:chOff x="2130811" y="1696576"/>
            <a:chExt cx="369560" cy="399537"/>
          </a:xfrm>
        </p:grpSpPr>
        <p:sp>
          <p:nvSpPr>
            <p:cNvPr id="156" name="Google Shape;1366;p62">
              <a:extLst>
                <a:ext uri="{FF2B5EF4-FFF2-40B4-BE49-F238E27FC236}">
                  <a16:creationId xmlns="" xmlns:a16="http://schemas.microsoft.com/office/drawing/2014/main" id="{8094A66D-ED5E-456E-BD73-5ADB4284620D}"/>
                </a:ext>
              </a:extLst>
            </p:cNvPr>
            <p:cNvSpPr/>
            <p:nvPr/>
          </p:nvSpPr>
          <p:spPr>
            <a:xfrm>
              <a:off x="2324686" y="1702844"/>
              <a:ext cx="157244" cy="156835"/>
            </a:xfrm>
            <a:custGeom>
              <a:avLst/>
              <a:gdLst/>
              <a:ahLst/>
              <a:cxnLst/>
              <a:rect l="l" t="t" r="r" b="b"/>
              <a:pathLst>
                <a:path w="6924" h="6906" extrusionOk="0">
                  <a:moveTo>
                    <a:pt x="6074" y="1"/>
                  </a:moveTo>
                  <a:cubicBezTo>
                    <a:pt x="6069" y="1"/>
                    <a:pt x="6063" y="1"/>
                    <a:pt x="6058" y="1"/>
                  </a:cubicBezTo>
                  <a:cubicBezTo>
                    <a:pt x="4925" y="19"/>
                    <a:pt x="2882" y="260"/>
                    <a:pt x="1580" y="1562"/>
                  </a:cubicBezTo>
                  <a:cubicBezTo>
                    <a:pt x="268" y="2874"/>
                    <a:pt x="36" y="4916"/>
                    <a:pt x="10" y="6049"/>
                  </a:cubicBezTo>
                  <a:cubicBezTo>
                    <a:pt x="1" y="6517"/>
                    <a:pt x="385" y="6906"/>
                    <a:pt x="850" y="6906"/>
                  </a:cubicBezTo>
                  <a:cubicBezTo>
                    <a:pt x="855" y="6906"/>
                    <a:pt x="861" y="6906"/>
                    <a:pt x="866" y="6906"/>
                  </a:cubicBezTo>
                  <a:cubicBezTo>
                    <a:pt x="1999" y="6879"/>
                    <a:pt x="4042" y="6647"/>
                    <a:pt x="5353" y="5336"/>
                  </a:cubicBezTo>
                  <a:cubicBezTo>
                    <a:pt x="6656" y="4033"/>
                    <a:pt x="6897" y="1990"/>
                    <a:pt x="6915" y="857"/>
                  </a:cubicBezTo>
                  <a:cubicBezTo>
                    <a:pt x="6923" y="390"/>
                    <a:pt x="6540" y="1"/>
                    <a:pt x="6074" y="1"/>
                  </a:cubicBezTo>
                  <a:close/>
                </a:path>
              </a:pathLst>
            </a:custGeom>
            <a:solidFill>
              <a:srgbClr val="A5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67;p62">
              <a:extLst>
                <a:ext uri="{FF2B5EF4-FFF2-40B4-BE49-F238E27FC236}">
                  <a16:creationId xmlns="" xmlns:a16="http://schemas.microsoft.com/office/drawing/2014/main" id="{8EF6CDD0-6AC9-48CE-BDD7-8D319B5D5C80}"/>
                </a:ext>
              </a:extLst>
            </p:cNvPr>
            <p:cNvSpPr/>
            <p:nvPr/>
          </p:nvSpPr>
          <p:spPr>
            <a:xfrm>
              <a:off x="2137284" y="1838604"/>
              <a:ext cx="182770" cy="105760"/>
            </a:xfrm>
            <a:custGeom>
              <a:avLst/>
              <a:gdLst/>
              <a:ahLst/>
              <a:cxnLst/>
              <a:rect l="l" t="t" r="r" b="b"/>
              <a:pathLst>
                <a:path w="8048" h="4657" extrusionOk="0">
                  <a:moveTo>
                    <a:pt x="4024" y="0"/>
                  </a:moveTo>
                  <a:cubicBezTo>
                    <a:pt x="2409" y="0"/>
                    <a:pt x="1009" y="1115"/>
                    <a:pt x="295" y="1802"/>
                  </a:cubicBezTo>
                  <a:cubicBezTo>
                    <a:pt x="1" y="2088"/>
                    <a:pt x="1" y="2569"/>
                    <a:pt x="295" y="2855"/>
                  </a:cubicBezTo>
                  <a:cubicBezTo>
                    <a:pt x="1009" y="3542"/>
                    <a:pt x="2409" y="4657"/>
                    <a:pt x="4024" y="4657"/>
                  </a:cubicBezTo>
                  <a:cubicBezTo>
                    <a:pt x="5639" y="4657"/>
                    <a:pt x="7039" y="3542"/>
                    <a:pt x="7753" y="2855"/>
                  </a:cubicBezTo>
                  <a:cubicBezTo>
                    <a:pt x="8048" y="2569"/>
                    <a:pt x="8048" y="2088"/>
                    <a:pt x="7753" y="1802"/>
                  </a:cubicBezTo>
                  <a:cubicBezTo>
                    <a:pt x="7039" y="1115"/>
                    <a:pt x="5639" y="0"/>
                    <a:pt x="4024" y="0"/>
                  </a:cubicBezTo>
                  <a:close/>
                </a:path>
              </a:pathLst>
            </a:custGeom>
            <a:solidFill>
              <a:srgbClr val="A5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68;p62">
              <a:extLst>
                <a:ext uri="{FF2B5EF4-FFF2-40B4-BE49-F238E27FC236}">
                  <a16:creationId xmlns="" xmlns:a16="http://schemas.microsoft.com/office/drawing/2014/main" id="{3D665513-0D30-49BD-A262-134AAC500701}"/>
                </a:ext>
              </a:extLst>
            </p:cNvPr>
            <p:cNvSpPr/>
            <p:nvPr/>
          </p:nvSpPr>
          <p:spPr>
            <a:xfrm>
              <a:off x="2187927" y="1885796"/>
              <a:ext cx="81483" cy="11786"/>
            </a:xfrm>
            <a:custGeom>
              <a:avLst/>
              <a:gdLst/>
              <a:ahLst/>
              <a:cxnLst/>
              <a:rect l="l" t="t" r="r" b="b"/>
              <a:pathLst>
                <a:path w="3588" h="519" extrusionOk="0">
                  <a:moveTo>
                    <a:pt x="278" y="1"/>
                  </a:moveTo>
                  <a:cubicBezTo>
                    <a:pt x="126" y="1"/>
                    <a:pt x="1" y="134"/>
                    <a:pt x="28" y="286"/>
                  </a:cubicBezTo>
                  <a:cubicBezTo>
                    <a:pt x="37" y="420"/>
                    <a:pt x="162" y="518"/>
                    <a:pt x="286" y="518"/>
                  </a:cubicBezTo>
                  <a:lnTo>
                    <a:pt x="3311" y="518"/>
                  </a:lnTo>
                  <a:cubicBezTo>
                    <a:pt x="3462" y="518"/>
                    <a:pt x="3587" y="384"/>
                    <a:pt x="3560" y="224"/>
                  </a:cubicBezTo>
                  <a:cubicBezTo>
                    <a:pt x="3552" y="99"/>
                    <a:pt x="3427" y="1"/>
                    <a:pt x="3302" y="1"/>
                  </a:cubicBezTo>
                  <a:close/>
                </a:path>
              </a:pathLst>
            </a:custGeom>
            <a:solidFill>
              <a:srgbClr val="D6E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69;p62">
              <a:extLst>
                <a:ext uri="{FF2B5EF4-FFF2-40B4-BE49-F238E27FC236}">
                  <a16:creationId xmlns="" xmlns:a16="http://schemas.microsoft.com/office/drawing/2014/main" id="{D45A6A08-D9CC-49B3-B6BC-A9E93CFB21A9}"/>
                </a:ext>
              </a:extLst>
            </p:cNvPr>
            <p:cNvSpPr/>
            <p:nvPr/>
          </p:nvSpPr>
          <p:spPr>
            <a:xfrm>
              <a:off x="2209615" y="1717651"/>
              <a:ext cx="138599" cy="316668"/>
            </a:xfrm>
            <a:custGeom>
              <a:avLst/>
              <a:gdLst/>
              <a:ahLst/>
              <a:cxnLst/>
              <a:rect l="l" t="t" r="r" b="b"/>
              <a:pathLst>
                <a:path w="6103" h="13944" extrusionOk="0">
                  <a:moveTo>
                    <a:pt x="1241" y="0"/>
                  </a:moveTo>
                  <a:cubicBezTo>
                    <a:pt x="545" y="0"/>
                    <a:pt x="1" y="625"/>
                    <a:pt x="125" y="1338"/>
                  </a:cubicBezTo>
                  <a:cubicBezTo>
                    <a:pt x="215" y="1874"/>
                    <a:pt x="696" y="2266"/>
                    <a:pt x="1249" y="2266"/>
                  </a:cubicBezTo>
                  <a:cubicBezTo>
                    <a:pt x="2677" y="2275"/>
                    <a:pt x="3837" y="3435"/>
                    <a:pt x="3837" y="4871"/>
                  </a:cubicBezTo>
                  <a:lnTo>
                    <a:pt x="3837" y="12811"/>
                  </a:lnTo>
                  <a:cubicBezTo>
                    <a:pt x="3837" y="13435"/>
                    <a:pt x="4345" y="13944"/>
                    <a:pt x="4970" y="13944"/>
                  </a:cubicBezTo>
                  <a:cubicBezTo>
                    <a:pt x="5594" y="13944"/>
                    <a:pt x="6103" y="13435"/>
                    <a:pt x="6103" y="12811"/>
                  </a:cubicBezTo>
                  <a:lnTo>
                    <a:pt x="6103" y="4871"/>
                  </a:lnTo>
                  <a:cubicBezTo>
                    <a:pt x="6103" y="2186"/>
                    <a:pt x="3917" y="0"/>
                    <a:pt x="1241" y="0"/>
                  </a:cubicBezTo>
                  <a:close/>
                </a:path>
              </a:pathLst>
            </a:custGeom>
            <a:solidFill>
              <a:srgbClr val="D6E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70;p62">
              <a:extLst>
                <a:ext uri="{FF2B5EF4-FFF2-40B4-BE49-F238E27FC236}">
                  <a16:creationId xmlns="" xmlns:a16="http://schemas.microsoft.com/office/drawing/2014/main" id="{33F6E7B7-E4C6-40C9-AA34-B058A18283E3}"/>
                </a:ext>
              </a:extLst>
            </p:cNvPr>
            <p:cNvSpPr/>
            <p:nvPr/>
          </p:nvSpPr>
          <p:spPr>
            <a:xfrm>
              <a:off x="2150456" y="1962782"/>
              <a:ext cx="343421" cy="127449"/>
            </a:xfrm>
            <a:custGeom>
              <a:avLst/>
              <a:gdLst/>
              <a:ahLst/>
              <a:cxnLst/>
              <a:rect l="l" t="t" r="r" b="b"/>
              <a:pathLst>
                <a:path w="15122" h="5612" extrusionOk="0">
                  <a:moveTo>
                    <a:pt x="7566" y="1"/>
                  </a:moveTo>
                  <a:cubicBezTo>
                    <a:pt x="6227" y="1"/>
                    <a:pt x="5014" y="482"/>
                    <a:pt x="4140" y="1276"/>
                  </a:cubicBezTo>
                  <a:cubicBezTo>
                    <a:pt x="4028" y="1268"/>
                    <a:pt x="3916" y="1263"/>
                    <a:pt x="3806" y="1263"/>
                  </a:cubicBezTo>
                  <a:cubicBezTo>
                    <a:pt x="2122" y="1263"/>
                    <a:pt x="709" y="2267"/>
                    <a:pt x="224" y="3640"/>
                  </a:cubicBezTo>
                  <a:cubicBezTo>
                    <a:pt x="1" y="4247"/>
                    <a:pt x="340" y="4907"/>
                    <a:pt x="946" y="5121"/>
                  </a:cubicBezTo>
                  <a:cubicBezTo>
                    <a:pt x="1785" y="5425"/>
                    <a:pt x="2882" y="5612"/>
                    <a:pt x="3819" y="5612"/>
                  </a:cubicBezTo>
                  <a:cubicBezTo>
                    <a:pt x="4372" y="5612"/>
                    <a:pt x="4987" y="5541"/>
                    <a:pt x="5576" y="5425"/>
                  </a:cubicBezTo>
                  <a:cubicBezTo>
                    <a:pt x="6245" y="5541"/>
                    <a:pt x="6932" y="5612"/>
                    <a:pt x="7566" y="5612"/>
                  </a:cubicBezTo>
                  <a:cubicBezTo>
                    <a:pt x="8190" y="5612"/>
                    <a:pt x="8877" y="5541"/>
                    <a:pt x="9546" y="5425"/>
                  </a:cubicBezTo>
                  <a:cubicBezTo>
                    <a:pt x="10135" y="5541"/>
                    <a:pt x="10750" y="5612"/>
                    <a:pt x="11304" y="5612"/>
                  </a:cubicBezTo>
                  <a:cubicBezTo>
                    <a:pt x="12240" y="5612"/>
                    <a:pt x="13338" y="5425"/>
                    <a:pt x="14185" y="5121"/>
                  </a:cubicBezTo>
                  <a:cubicBezTo>
                    <a:pt x="14792" y="4907"/>
                    <a:pt x="15122" y="4247"/>
                    <a:pt x="14908" y="3640"/>
                  </a:cubicBezTo>
                  <a:cubicBezTo>
                    <a:pt x="14414" y="2267"/>
                    <a:pt x="13000" y="1263"/>
                    <a:pt x="11323" y="1263"/>
                  </a:cubicBezTo>
                  <a:cubicBezTo>
                    <a:pt x="11214" y="1263"/>
                    <a:pt x="11103" y="1268"/>
                    <a:pt x="10991" y="1276"/>
                  </a:cubicBezTo>
                  <a:cubicBezTo>
                    <a:pt x="10108" y="482"/>
                    <a:pt x="8895" y="1"/>
                    <a:pt x="7566" y="1"/>
                  </a:cubicBezTo>
                  <a:close/>
                </a:path>
              </a:pathLst>
            </a:custGeom>
            <a:solidFill>
              <a:srgbClr val="FFC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71;p62">
              <a:extLst>
                <a:ext uri="{FF2B5EF4-FFF2-40B4-BE49-F238E27FC236}">
                  <a16:creationId xmlns="" xmlns:a16="http://schemas.microsoft.com/office/drawing/2014/main" id="{71BA0F4A-8EC3-4EBB-AC44-B5FD566D0014}"/>
                </a:ext>
              </a:extLst>
            </p:cNvPr>
            <p:cNvSpPr/>
            <p:nvPr/>
          </p:nvSpPr>
          <p:spPr>
            <a:xfrm>
              <a:off x="2161606" y="1702867"/>
              <a:ext cx="112869" cy="83073"/>
            </a:xfrm>
            <a:custGeom>
              <a:avLst/>
              <a:gdLst/>
              <a:ahLst/>
              <a:cxnLst/>
              <a:rect l="l" t="t" r="r" b="b"/>
              <a:pathLst>
                <a:path w="4970" h="3658" extrusionOk="0">
                  <a:moveTo>
                    <a:pt x="3140" y="0"/>
                  </a:moveTo>
                  <a:cubicBezTo>
                    <a:pt x="1793" y="0"/>
                    <a:pt x="0" y="821"/>
                    <a:pt x="0" y="1829"/>
                  </a:cubicBezTo>
                  <a:cubicBezTo>
                    <a:pt x="0" y="2837"/>
                    <a:pt x="1793" y="3658"/>
                    <a:pt x="3140" y="3658"/>
                  </a:cubicBezTo>
                  <a:cubicBezTo>
                    <a:pt x="4149" y="3658"/>
                    <a:pt x="4969" y="2837"/>
                    <a:pt x="4969" y="1829"/>
                  </a:cubicBezTo>
                  <a:cubicBezTo>
                    <a:pt x="4969" y="821"/>
                    <a:pt x="4149" y="0"/>
                    <a:pt x="3140" y="0"/>
                  </a:cubicBezTo>
                  <a:close/>
                </a:path>
              </a:pathLst>
            </a:custGeom>
            <a:solidFill>
              <a:srgbClr val="A5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72;p62">
              <a:extLst>
                <a:ext uri="{FF2B5EF4-FFF2-40B4-BE49-F238E27FC236}">
                  <a16:creationId xmlns="" xmlns:a16="http://schemas.microsoft.com/office/drawing/2014/main" id="{CEB97182-1D18-4861-B97B-CCB7C28F2BD3}"/>
                </a:ext>
              </a:extLst>
            </p:cNvPr>
            <p:cNvSpPr/>
            <p:nvPr/>
          </p:nvSpPr>
          <p:spPr>
            <a:xfrm>
              <a:off x="2223195" y="2031457"/>
              <a:ext cx="52687" cy="41968"/>
            </a:xfrm>
            <a:custGeom>
              <a:avLst/>
              <a:gdLst/>
              <a:ahLst/>
              <a:cxnLst/>
              <a:rect l="l" t="t" r="r" b="b"/>
              <a:pathLst>
                <a:path w="2320" h="1848" extrusionOk="0">
                  <a:moveTo>
                    <a:pt x="1160" y="1"/>
                  </a:moveTo>
                  <a:cubicBezTo>
                    <a:pt x="518" y="1"/>
                    <a:pt x="0" y="420"/>
                    <a:pt x="0" y="929"/>
                  </a:cubicBezTo>
                  <a:cubicBezTo>
                    <a:pt x="0" y="1437"/>
                    <a:pt x="518" y="1848"/>
                    <a:pt x="1160" y="1848"/>
                  </a:cubicBezTo>
                  <a:cubicBezTo>
                    <a:pt x="1802" y="1848"/>
                    <a:pt x="2320" y="1437"/>
                    <a:pt x="2320" y="929"/>
                  </a:cubicBezTo>
                  <a:cubicBezTo>
                    <a:pt x="2320" y="420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73;p62">
              <a:extLst>
                <a:ext uri="{FF2B5EF4-FFF2-40B4-BE49-F238E27FC236}">
                  <a16:creationId xmlns="" xmlns:a16="http://schemas.microsoft.com/office/drawing/2014/main" id="{EA76B501-C6C8-4706-B45E-2749E4913EAC}"/>
                </a:ext>
              </a:extLst>
            </p:cNvPr>
            <p:cNvSpPr/>
            <p:nvPr/>
          </p:nvSpPr>
          <p:spPr>
            <a:xfrm>
              <a:off x="2365813" y="2031457"/>
              <a:ext cx="52710" cy="41968"/>
            </a:xfrm>
            <a:custGeom>
              <a:avLst/>
              <a:gdLst/>
              <a:ahLst/>
              <a:cxnLst/>
              <a:rect l="l" t="t" r="r" b="b"/>
              <a:pathLst>
                <a:path w="2321" h="1848" extrusionOk="0">
                  <a:moveTo>
                    <a:pt x="1160" y="1"/>
                  </a:moveTo>
                  <a:cubicBezTo>
                    <a:pt x="518" y="1"/>
                    <a:pt x="1" y="420"/>
                    <a:pt x="1" y="929"/>
                  </a:cubicBezTo>
                  <a:cubicBezTo>
                    <a:pt x="1" y="1437"/>
                    <a:pt x="518" y="1848"/>
                    <a:pt x="1160" y="1848"/>
                  </a:cubicBezTo>
                  <a:cubicBezTo>
                    <a:pt x="1803" y="1848"/>
                    <a:pt x="2320" y="1437"/>
                    <a:pt x="2320" y="929"/>
                  </a:cubicBezTo>
                  <a:cubicBezTo>
                    <a:pt x="2320" y="420"/>
                    <a:pt x="1803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74;p62">
              <a:extLst>
                <a:ext uri="{FF2B5EF4-FFF2-40B4-BE49-F238E27FC236}">
                  <a16:creationId xmlns="" xmlns:a16="http://schemas.microsoft.com/office/drawing/2014/main" id="{6F621BD0-2995-4AA6-A576-D10B1388938C}"/>
                </a:ext>
              </a:extLst>
            </p:cNvPr>
            <p:cNvSpPr/>
            <p:nvPr/>
          </p:nvSpPr>
          <p:spPr>
            <a:xfrm>
              <a:off x="2289440" y="2027528"/>
              <a:ext cx="63020" cy="26662"/>
            </a:xfrm>
            <a:custGeom>
              <a:avLst/>
              <a:gdLst/>
              <a:ahLst/>
              <a:cxnLst/>
              <a:rect l="l" t="t" r="r" b="b"/>
              <a:pathLst>
                <a:path w="2775" h="1174" extrusionOk="0">
                  <a:moveTo>
                    <a:pt x="614" y="1"/>
                  </a:moveTo>
                  <a:cubicBezTo>
                    <a:pt x="478" y="1"/>
                    <a:pt x="358" y="46"/>
                    <a:pt x="259" y="192"/>
                  </a:cubicBezTo>
                  <a:cubicBezTo>
                    <a:pt x="0" y="575"/>
                    <a:pt x="580" y="1173"/>
                    <a:pt x="1383" y="1173"/>
                  </a:cubicBezTo>
                  <a:cubicBezTo>
                    <a:pt x="2186" y="1173"/>
                    <a:pt x="2775" y="575"/>
                    <a:pt x="2507" y="192"/>
                  </a:cubicBezTo>
                  <a:cubicBezTo>
                    <a:pt x="2412" y="46"/>
                    <a:pt x="2294" y="1"/>
                    <a:pt x="2158" y="1"/>
                  </a:cubicBezTo>
                  <a:cubicBezTo>
                    <a:pt x="1937" y="1"/>
                    <a:pt x="1671" y="120"/>
                    <a:pt x="1383" y="120"/>
                  </a:cubicBezTo>
                  <a:cubicBezTo>
                    <a:pt x="1101" y="120"/>
                    <a:pt x="837" y="1"/>
                    <a:pt x="614" y="1"/>
                  </a:cubicBezTo>
                  <a:close/>
                </a:path>
              </a:pathLst>
            </a:custGeom>
            <a:solidFill>
              <a:srgbClr val="4E5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75;p62">
              <a:extLst>
                <a:ext uri="{FF2B5EF4-FFF2-40B4-BE49-F238E27FC236}">
                  <a16:creationId xmlns="" xmlns:a16="http://schemas.microsoft.com/office/drawing/2014/main" id="{781ECED0-7384-4300-A1A7-AEB971C04681}"/>
                </a:ext>
              </a:extLst>
            </p:cNvPr>
            <p:cNvSpPr/>
            <p:nvPr/>
          </p:nvSpPr>
          <p:spPr>
            <a:xfrm>
              <a:off x="2130811" y="1696576"/>
              <a:ext cx="369560" cy="399537"/>
            </a:xfrm>
            <a:custGeom>
              <a:avLst/>
              <a:gdLst/>
              <a:ahLst/>
              <a:cxnLst/>
              <a:rect l="l" t="t" r="r" b="b"/>
              <a:pathLst>
                <a:path w="16273" h="17593" extrusionOk="0">
                  <a:moveTo>
                    <a:pt x="4496" y="536"/>
                  </a:moveTo>
                  <a:cubicBezTo>
                    <a:pt x="5362" y="536"/>
                    <a:pt x="6067" y="1240"/>
                    <a:pt x="6067" y="2106"/>
                  </a:cubicBezTo>
                  <a:cubicBezTo>
                    <a:pt x="6067" y="2971"/>
                    <a:pt x="5362" y="3676"/>
                    <a:pt x="4496" y="3676"/>
                  </a:cubicBezTo>
                  <a:cubicBezTo>
                    <a:pt x="3872" y="3676"/>
                    <a:pt x="3123" y="3480"/>
                    <a:pt x="2543" y="3167"/>
                  </a:cubicBezTo>
                  <a:cubicBezTo>
                    <a:pt x="1954" y="2855"/>
                    <a:pt x="1615" y="2463"/>
                    <a:pt x="1615" y="2106"/>
                  </a:cubicBezTo>
                  <a:cubicBezTo>
                    <a:pt x="1615" y="1749"/>
                    <a:pt x="1954" y="1356"/>
                    <a:pt x="2543" y="1044"/>
                  </a:cubicBezTo>
                  <a:cubicBezTo>
                    <a:pt x="3123" y="732"/>
                    <a:pt x="3872" y="536"/>
                    <a:pt x="4496" y="536"/>
                  </a:cubicBezTo>
                  <a:close/>
                  <a:moveTo>
                    <a:pt x="4300" y="6513"/>
                  </a:moveTo>
                  <a:cubicBezTo>
                    <a:pt x="5380" y="6513"/>
                    <a:pt x="6361" y="7066"/>
                    <a:pt x="7030" y="7557"/>
                  </a:cubicBezTo>
                  <a:lnTo>
                    <a:pt x="7030" y="9608"/>
                  </a:lnTo>
                  <a:cubicBezTo>
                    <a:pt x="6361" y="10099"/>
                    <a:pt x="5380" y="10652"/>
                    <a:pt x="4300" y="10652"/>
                  </a:cubicBezTo>
                  <a:cubicBezTo>
                    <a:pt x="2766" y="10652"/>
                    <a:pt x="1419" y="9564"/>
                    <a:pt x="750" y="8921"/>
                  </a:cubicBezTo>
                  <a:cubicBezTo>
                    <a:pt x="553" y="8734"/>
                    <a:pt x="553" y="8431"/>
                    <a:pt x="750" y="8243"/>
                  </a:cubicBezTo>
                  <a:cubicBezTo>
                    <a:pt x="1419" y="7601"/>
                    <a:pt x="2766" y="6513"/>
                    <a:pt x="4300" y="6513"/>
                  </a:cubicBezTo>
                  <a:close/>
                  <a:moveTo>
                    <a:pt x="6495" y="1562"/>
                  </a:moveTo>
                  <a:cubicBezTo>
                    <a:pt x="8145" y="2266"/>
                    <a:pt x="9296" y="3899"/>
                    <a:pt x="9296" y="5799"/>
                  </a:cubicBezTo>
                  <a:lnTo>
                    <a:pt x="9296" y="11571"/>
                  </a:lnTo>
                  <a:cubicBezTo>
                    <a:pt x="9006" y="11526"/>
                    <a:pt x="8714" y="11504"/>
                    <a:pt x="8422" y="11504"/>
                  </a:cubicBezTo>
                  <a:cubicBezTo>
                    <a:pt x="8130" y="11504"/>
                    <a:pt x="7837" y="11526"/>
                    <a:pt x="7547" y="11571"/>
                  </a:cubicBezTo>
                  <a:lnTo>
                    <a:pt x="7547" y="5799"/>
                  </a:lnTo>
                  <a:cubicBezTo>
                    <a:pt x="7547" y="4782"/>
                    <a:pt x="7003" y="3845"/>
                    <a:pt x="6129" y="3337"/>
                  </a:cubicBezTo>
                  <a:cubicBezTo>
                    <a:pt x="6522" y="2819"/>
                    <a:pt x="6646" y="2168"/>
                    <a:pt x="6495" y="1562"/>
                  </a:cubicBezTo>
                  <a:close/>
                  <a:moveTo>
                    <a:pt x="5395" y="14231"/>
                  </a:moveTo>
                  <a:cubicBezTo>
                    <a:pt x="5336" y="14231"/>
                    <a:pt x="5277" y="14251"/>
                    <a:pt x="5228" y="14292"/>
                  </a:cubicBezTo>
                  <a:cubicBezTo>
                    <a:pt x="5121" y="14390"/>
                    <a:pt x="5103" y="14551"/>
                    <a:pt x="5201" y="14658"/>
                  </a:cubicBezTo>
                  <a:cubicBezTo>
                    <a:pt x="5380" y="14863"/>
                    <a:pt x="5638" y="14979"/>
                    <a:pt x="5906" y="14979"/>
                  </a:cubicBezTo>
                  <a:cubicBezTo>
                    <a:pt x="6174" y="14979"/>
                    <a:pt x="6432" y="14863"/>
                    <a:pt x="6611" y="14658"/>
                  </a:cubicBezTo>
                  <a:cubicBezTo>
                    <a:pt x="6700" y="14551"/>
                    <a:pt x="6691" y="14390"/>
                    <a:pt x="6584" y="14292"/>
                  </a:cubicBezTo>
                  <a:cubicBezTo>
                    <a:pt x="6535" y="14251"/>
                    <a:pt x="6476" y="14231"/>
                    <a:pt x="6416" y="14231"/>
                  </a:cubicBezTo>
                  <a:cubicBezTo>
                    <a:pt x="6344" y="14231"/>
                    <a:pt x="6272" y="14260"/>
                    <a:pt x="6218" y="14319"/>
                  </a:cubicBezTo>
                  <a:cubicBezTo>
                    <a:pt x="6138" y="14408"/>
                    <a:pt x="6031" y="14461"/>
                    <a:pt x="5906" y="14461"/>
                  </a:cubicBezTo>
                  <a:cubicBezTo>
                    <a:pt x="5781" y="14461"/>
                    <a:pt x="5665" y="14408"/>
                    <a:pt x="5585" y="14319"/>
                  </a:cubicBezTo>
                  <a:cubicBezTo>
                    <a:pt x="5536" y="14260"/>
                    <a:pt x="5466" y="14231"/>
                    <a:pt x="5395" y="14231"/>
                  </a:cubicBezTo>
                  <a:close/>
                  <a:moveTo>
                    <a:pt x="10321" y="14231"/>
                  </a:moveTo>
                  <a:cubicBezTo>
                    <a:pt x="10261" y="14231"/>
                    <a:pt x="10201" y="14251"/>
                    <a:pt x="10152" y="14292"/>
                  </a:cubicBezTo>
                  <a:cubicBezTo>
                    <a:pt x="10045" y="14390"/>
                    <a:pt x="10036" y="14551"/>
                    <a:pt x="10126" y="14658"/>
                  </a:cubicBezTo>
                  <a:cubicBezTo>
                    <a:pt x="10304" y="14863"/>
                    <a:pt x="10563" y="14979"/>
                    <a:pt x="10830" y="14979"/>
                  </a:cubicBezTo>
                  <a:cubicBezTo>
                    <a:pt x="11107" y="14979"/>
                    <a:pt x="11366" y="14863"/>
                    <a:pt x="11544" y="14658"/>
                  </a:cubicBezTo>
                  <a:cubicBezTo>
                    <a:pt x="11633" y="14551"/>
                    <a:pt x="11624" y="14390"/>
                    <a:pt x="11517" y="14292"/>
                  </a:cubicBezTo>
                  <a:cubicBezTo>
                    <a:pt x="11469" y="14251"/>
                    <a:pt x="11409" y="14231"/>
                    <a:pt x="11349" y="14231"/>
                  </a:cubicBezTo>
                  <a:cubicBezTo>
                    <a:pt x="11277" y="14231"/>
                    <a:pt x="11205" y="14260"/>
                    <a:pt x="11152" y="14319"/>
                  </a:cubicBezTo>
                  <a:cubicBezTo>
                    <a:pt x="11071" y="14408"/>
                    <a:pt x="10955" y="14461"/>
                    <a:pt x="10830" y="14461"/>
                  </a:cubicBezTo>
                  <a:cubicBezTo>
                    <a:pt x="10714" y="14461"/>
                    <a:pt x="10598" y="14408"/>
                    <a:pt x="10518" y="14319"/>
                  </a:cubicBezTo>
                  <a:cubicBezTo>
                    <a:pt x="10465" y="14260"/>
                    <a:pt x="10393" y="14231"/>
                    <a:pt x="10321" y="14231"/>
                  </a:cubicBezTo>
                  <a:close/>
                  <a:moveTo>
                    <a:pt x="7592" y="14827"/>
                  </a:moveTo>
                  <a:cubicBezTo>
                    <a:pt x="7770" y="14827"/>
                    <a:pt x="8056" y="14952"/>
                    <a:pt x="8368" y="14952"/>
                  </a:cubicBezTo>
                  <a:cubicBezTo>
                    <a:pt x="8547" y="14952"/>
                    <a:pt x="8716" y="14916"/>
                    <a:pt x="8859" y="14881"/>
                  </a:cubicBezTo>
                  <a:cubicBezTo>
                    <a:pt x="9002" y="14849"/>
                    <a:pt x="9090" y="14833"/>
                    <a:pt x="9149" y="14833"/>
                  </a:cubicBezTo>
                  <a:cubicBezTo>
                    <a:pt x="9223" y="14833"/>
                    <a:pt x="9252" y="14858"/>
                    <a:pt x="9287" y="14907"/>
                  </a:cubicBezTo>
                  <a:cubicBezTo>
                    <a:pt x="9385" y="15068"/>
                    <a:pt x="9002" y="15496"/>
                    <a:pt x="8368" y="15496"/>
                  </a:cubicBezTo>
                  <a:cubicBezTo>
                    <a:pt x="7931" y="15496"/>
                    <a:pt x="7574" y="15273"/>
                    <a:pt x="7467" y="15068"/>
                  </a:cubicBezTo>
                  <a:cubicBezTo>
                    <a:pt x="7414" y="14970"/>
                    <a:pt x="7449" y="14925"/>
                    <a:pt x="7458" y="14907"/>
                  </a:cubicBezTo>
                  <a:cubicBezTo>
                    <a:pt x="7494" y="14854"/>
                    <a:pt x="7521" y="14827"/>
                    <a:pt x="7592" y="14827"/>
                  </a:cubicBezTo>
                  <a:close/>
                  <a:moveTo>
                    <a:pt x="7590" y="14320"/>
                  </a:moveTo>
                  <a:cubicBezTo>
                    <a:pt x="7385" y="14320"/>
                    <a:pt x="7188" y="14387"/>
                    <a:pt x="7030" y="14622"/>
                  </a:cubicBezTo>
                  <a:cubicBezTo>
                    <a:pt x="6896" y="14818"/>
                    <a:pt x="6887" y="15077"/>
                    <a:pt x="7012" y="15309"/>
                  </a:cubicBezTo>
                  <a:cubicBezTo>
                    <a:pt x="7235" y="15719"/>
                    <a:pt x="7788" y="16005"/>
                    <a:pt x="8368" y="16005"/>
                  </a:cubicBezTo>
                  <a:cubicBezTo>
                    <a:pt x="8948" y="16005"/>
                    <a:pt x="9510" y="15719"/>
                    <a:pt x="9724" y="15309"/>
                  </a:cubicBezTo>
                  <a:cubicBezTo>
                    <a:pt x="9849" y="15077"/>
                    <a:pt x="9849" y="14818"/>
                    <a:pt x="9706" y="14622"/>
                  </a:cubicBezTo>
                  <a:cubicBezTo>
                    <a:pt x="9548" y="14387"/>
                    <a:pt x="9351" y="14320"/>
                    <a:pt x="9147" y="14320"/>
                  </a:cubicBezTo>
                  <a:cubicBezTo>
                    <a:pt x="8878" y="14320"/>
                    <a:pt x="8596" y="14435"/>
                    <a:pt x="8368" y="14435"/>
                  </a:cubicBezTo>
                  <a:cubicBezTo>
                    <a:pt x="8140" y="14435"/>
                    <a:pt x="7858" y="14320"/>
                    <a:pt x="7590" y="14320"/>
                  </a:cubicBezTo>
                  <a:close/>
                  <a:moveTo>
                    <a:pt x="14638" y="0"/>
                  </a:moveTo>
                  <a:cubicBezTo>
                    <a:pt x="14633" y="0"/>
                    <a:pt x="14627" y="0"/>
                    <a:pt x="14622" y="0"/>
                  </a:cubicBezTo>
                  <a:cubicBezTo>
                    <a:pt x="13471" y="27"/>
                    <a:pt x="11321" y="268"/>
                    <a:pt x="9938" y="1651"/>
                  </a:cubicBezTo>
                  <a:cubicBezTo>
                    <a:pt x="9555" y="2034"/>
                    <a:pt x="9234" y="2498"/>
                    <a:pt x="8984" y="3034"/>
                  </a:cubicBezTo>
                  <a:cubicBezTo>
                    <a:pt x="8315" y="2008"/>
                    <a:pt x="7316" y="1285"/>
                    <a:pt x="6218" y="937"/>
                  </a:cubicBezTo>
                  <a:cubicBezTo>
                    <a:pt x="5835" y="375"/>
                    <a:pt x="5192" y="0"/>
                    <a:pt x="4470" y="0"/>
                  </a:cubicBezTo>
                  <a:cubicBezTo>
                    <a:pt x="3105" y="0"/>
                    <a:pt x="1053" y="839"/>
                    <a:pt x="1053" y="2097"/>
                  </a:cubicBezTo>
                  <a:cubicBezTo>
                    <a:pt x="1053" y="3364"/>
                    <a:pt x="3105" y="4202"/>
                    <a:pt x="4470" y="4202"/>
                  </a:cubicBezTo>
                  <a:cubicBezTo>
                    <a:pt x="4960" y="4202"/>
                    <a:pt x="5406" y="4033"/>
                    <a:pt x="5763" y="3747"/>
                  </a:cubicBezTo>
                  <a:cubicBezTo>
                    <a:pt x="6539" y="4149"/>
                    <a:pt x="7030" y="4952"/>
                    <a:pt x="7030" y="5826"/>
                  </a:cubicBezTo>
                  <a:lnTo>
                    <a:pt x="7030" y="6932"/>
                  </a:lnTo>
                  <a:cubicBezTo>
                    <a:pt x="7030" y="6932"/>
                    <a:pt x="5192" y="6004"/>
                    <a:pt x="4309" y="6004"/>
                  </a:cubicBezTo>
                  <a:cubicBezTo>
                    <a:pt x="2596" y="6004"/>
                    <a:pt x="1124" y="7173"/>
                    <a:pt x="402" y="7869"/>
                  </a:cubicBezTo>
                  <a:cubicBezTo>
                    <a:pt x="0" y="8261"/>
                    <a:pt x="0" y="8904"/>
                    <a:pt x="402" y="9296"/>
                  </a:cubicBezTo>
                  <a:cubicBezTo>
                    <a:pt x="1124" y="9992"/>
                    <a:pt x="2596" y="11161"/>
                    <a:pt x="4309" y="11161"/>
                  </a:cubicBezTo>
                  <a:cubicBezTo>
                    <a:pt x="5192" y="11161"/>
                    <a:pt x="6129" y="10848"/>
                    <a:pt x="7030" y="10233"/>
                  </a:cubicBezTo>
                  <a:lnTo>
                    <a:pt x="7030" y="11633"/>
                  </a:lnTo>
                  <a:cubicBezTo>
                    <a:pt x="6254" y="11830"/>
                    <a:pt x="5522" y="12204"/>
                    <a:pt x="4907" y="12731"/>
                  </a:cubicBezTo>
                  <a:cubicBezTo>
                    <a:pt x="4827" y="12726"/>
                    <a:pt x="4747" y="12724"/>
                    <a:pt x="4668" y="12724"/>
                  </a:cubicBezTo>
                  <a:cubicBezTo>
                    <a:pt x="2934" y="12724"/>
                    <a:pt x="1385" y="13738"/>
                    <a:pt x="839" y="15273"/>
                  </a:cubicBezTo>
                  <a:cubicBezTo>
                    <a:pt x="580" y="16014"/>
                    <a:pt x="982" y="16825"/>
                    <a:pt x="1722" y="17084"/>
                  </a:cubicBezTo>
                  <a:cubicBezTo>
                    <a:pt x="1865" y="17138"/>
                    <a:pt x="2016" y="17182"/>
                    <a:pt x="2177" y="17236"/>
                  </a:cubicBezTo>
                  <a:cubicBezTo>
                    <a:pt x="2199" y="17242"/>
                    <a:pt x="2220" y="17244"/>
                    <a:pt x="2242" y="17244"/>
                  </a:cubicBezTo>
                  <a:cubicBezTo>
                    <a:pt x="2354" y="17244"/>
                    <a:pt x="2461" y="17170"/>
                    <a:pt x="2498" y="17057"/>
                  </a:cubicBezTo>
                  <a:cubicBezTo>
                    <a:pt x="2534" y="16915"/>
                    <a:pt x="2454" y="16772"/>
                    <a:pt x="2320" y="16736"/>
                  </a:cubicBezTo>
                  <a:cubicBezTo>
                    <a:pt x="2168" y="16692"/>
                    <a:pt x="2025" y="16647"/>
                    <a:pt x="1892" y="16602"/>
                  </a:cubicBezTo>
                  <a:cubicBezTo>
                    <a:pt x="1419" y="16433"/>
                    <a:pt x="1160" y="15916"/>
                    <a:pt x="1329" y="15443"/>
                  </a:cubicBezTo>
                  <a:cubicBezTo>
                    <a:pt x="1773" y="14187"/>
                    <a:pt x="3082" y="13245"/>
                    <a:pt x="4665" y="13245"/>
                  </a:cubicBezTo>
                  <a:cubicBezTo>
                    <a:pt x="4768" y="13245"/>
                    <a:pt x="4873" y="13249"/>
                    <a:pt x="4978" y="13257"/>
                  </a:cubicBezTo>
                  <a:cubicBezTo>
                    <a:pt x="5050" y="13257"/>
                    <a:pt x="5121" y="13230"/>
                    <a:pt x="5174" y="13186"/>
                  </a:cubicBezTo>
                  <a:cubicBezTo>
                    <a:pt x="6075" y="12378"/>
                    <a:pt x="7251" y="11975"/>
                    <a:pt x="8426" y="11975"/>
                  </a:cubicBezTo>
                  <a:cubicBezTo>
                    <a:pt x="9602" y="11975"/>
                    <a:pt x="10777" y="12378"/>
                    <a:pt x="11678" y="13186"/>
                  </a:cubicBezTo>
                  <a:cubicBezTo>
                    <a:pt x="11731" y="13230"/>
                    <a:pt x="11803" y="13257"/>
                    <a:pt x="11874" y="13257"/>
                  </a:cubicBezTo>
                  <a:cubicBezTo>
                    <a:pt x="11979" y="13249"/>
                    <a:pt x="12084" y="13245"/>
                    <a:pt x="12187" y="13245"/>
                  </a:cubicBezTo>
                  <a:cubicBezTo>
                    <a:pt x="13778" y="13245"/>
                    <a:pt x="15087" y="14194"/>
                    <a:pt x="15523" y="15443"/>
                  </a:cubicBezTo>
                  <a:cubicBezTo>
                    <a:pt x="15692" y="15916"/>
                    <a:pt x="15434" y="16433"/>
                    <a:pt x="14961" y="16602"/>
                  </a:cubicBezTo>
                  <a:cubicBezTo>
                    <a:pt x="14131" y="16897"/>
                    <a:pt x="13070" y="17075"/>
                    <a:pt x="12169" y="17075"/>
                  </a:cubicBezTo>
                  <a:cubicBezTo>
                    <a:pt x="11642" y="17075"/>
                    <a:pt x="11053" y="17013"/>
                    <a:pt x="10465" y="16897"/>
                  </a:cubicBezTo>
                  <a:cubicBezTo>
                    <a:pt x="10447" y="16892"/>
                    <a:pt x="10431" y="16890"/>
                    <a:pt x="10416" y="16890"/>
                  </a:cubicBezTo>
                  <a:cubicBezTo>
                    <a:pt x="10400" y="16890"/>
                    <a:pt x="10384" y="16892"/>
                    <a:pt x="10367" y="16897"/>
                  </a:cubicBezTo>
                  <a:cubicBezTo>
                    <a:pt x="9693" y="17017"/>
                    <a:pt x="9064" y="17077"/>
                    <a:pt x="8433" y="17077"/>
                  </a:cubicBezTo>
                  <a:cubicBezTo>
                    <a:pt x="7802" y="17077"/>
                    <a:pt x="7168" y="17017"/>
                    <a:pt x="6486" y="16897"/>
                  </a:cubicBezTo>
                  <a:cubicBezTo>
                    <a:pt x="6468" y="16892"/>
                    <a:pt x="6452" y="16890"/>
                    <a:pt x="6437" y="16890"/>
                  </a:cubicBezTo>
                  <a:cubicBezTo>
                    <a:pt x="6421" y="16890"/>
                    <a:pt x="6406" y="16892"/>
                    <a:pt x="6388" y="16897"/>
                  </a:cubicBezTo>
                  <a:cubicBezTo>
                    <a:pt x="5774" y="17022"/>
                    <a:pt x="5226" y="17077"/>
                    <a:pt x="4697" y="17077"/>
                  </a:cubicBezTo>
                  <a:cubicBezTo>
                    <a:pt x="4287" y="17077"/>
                    <a:pt x="3888" y="17044"/>
                    <a:pt x="3479" y="16986"/>
                  </a:cubicBezTo>
                  <a:cubicBezTo>
                    <a:pt x="3464" y="16983"/>
                    <a:pt x="3448" y="16982"/>
                    <a:pt x="3432" y="16982"/>
                  </a:cubicBezTo>
                  <a:cubicBezTo>
                    <a:pt x="3308" y="16982"/>
                    <a:pt x="3201" y="17073"/>
                    <a:pt x="3185" y="17200"/>
                  </a:cubicBezTo>
                  <a:cubicBezTo>
                    <a:pt x="3167" y="17343"/>
                    <a:pt x="3265" y="17468"/>
                    <a:pt x="3399" y="17495"/>
                  </a:cubicBezTo>
                  <a:cubicBezTo>
                    <a:pt x="3831" y="17556"/>
                    <a:pt x="4249" y="17590"/>
                    <a:pt x="4675" y="17590"/>
                  </a:cubicBezTo>
                  <a:cubicBezTo>
                    <a:pt x="5235" y="17590"/>
                    <a:pt x="5808" y="17532"/>
                    <a:pt x="6441" y="17405"/>
                  </a:cubicBezTo>
                  <a:cubicBezTo>
                    <a:pt x="7133" y="17530"/>
                    <a:pt x="7779" y="17593"/>
                    <a:pt x="8426" y="17593"/>
                  </a:cubicBezTo>
                  <a:cubicBezTo>
                    <a:pt x="9073" y="17593"/>
                    <a:pt x="9720" y="17530"/>
                    <a:pt x="10411" y="17405"/>
                  </a:cubicBezTo>
                  <a:cubicBezTo>
                    <a:pt x="11018" y="17530"/>
                    <a:pt x="11624" y="17593"/>
                    <a:pt x="12169" y="17593"/>
                  </a:cubicBezTo>
                  <a:cubicBezTo>
                    <a:pt x="13123" y="17593"/>
                    <a:pt x="14256" y="17396"/>
                    <a:pt x="15130" y="17084"/>
                  </a:cubicBezTo>
                  <a:cubicBezTo>
                    <a:pt x="15880" y="16825"/>
                    <a:pt x="16272" y="16014"/>
                    <a:pt x="16014" y="15273"/>
                  </a:cubicBezTo>
                  <a:cubicBezTo>
                    <a:pt x="15492" y="13810"/>
                    <a:pt x="13985" y="12725"/>
                    <a:pt x="12179" y="12725"/>
                  </a:cubicBezTo>
                  <a:cubicBezTo>
                    <a:pt x="12102" y="12725"/>
                    <a:pt x="12024" y="12727"/>
                    <a:pt x="11946" y="12731"/>
                  </a:cubicBezTo>
                  <a:cubicBezTo>
                    <a:pt x="11330" y="12204"/>
                    <a:pt x="9778" y="11633"/>
                    <a:pt x="9778" y="11633"/>
                  </a:cubicBezTo>
                  <a:lnTo>
                    <a:pt x="9778" y="7423"/>
                  </a:lnTo>
                  <a:cubicBezTo>
                    <a:pt x="9778" y="7423"/>
                    <a:pt x="12829" y="7039"/>
                    <a:pt x="14069" y="5799"/>
                  </a:cubicBezTo>
                  <a:cubicBezTo>
                    <a:pt x="14390" y="5478"/>
                    <a:pt x="14666" y="5103"/>
                    <a:pt x="14889" y="4675"/>
                  </a:cubicBezTo>
                  <a:cubicBezTo>
                    <a:pt x="14961" y="4550"/>
                    <a:pt x="14907" y="4390"/>
                    <a:pt x="14782" y="4327"/>
                  </a:cubicBezTo>
                  <a:cubicBezTo>
                    <a:pt x="14744" y="4305"/>
                    <a:pt x="14704" y="4295"/>
                    <a:pt x="14663" y="4295"/>
                  </a:cubicBezTo>
                  <a:cubicBezTo>
                    <a:pt x="14572" y="4295"/>
                    <a:pt x="14484" y="4347"/>
                    <a:pt x="14435" y="4434"/>
                  </a:cubicBezTo>
                  <a:cubicBezTo>
                    <a:pt x="14229" y="4818"/>
                    <a:pt x="13988" y="5148"/>
                    <a:pt x="13703" y="5433"/>
                  </a:cubicBezTo>
                  <a:cubicBezTo>
                    <a:pt x="13203" y="5933"/>
                    <a:pt x="9813" y="6905"/>
                    <a:pt x="9813" y="6905"/>
                  </a:cubicBezTo>
                  <a:lnTo>
                    <a:pt x="9813" y="5826"/>
                  </a:lnTo>
                  <a:cubicBezTo>
                    <a:pt x="9813" y="5041"/>
                    <a:pt x="9635" y="4291"/>
                    <a:pt x="9305" y="3596"/>
                  </a:cubicBezTo>
                  <a:cubicBezTo>
                    <a:pt x="9555" y="2962"/>
                    <a:pt x="9885" y="2436"/>
                    <a:pt x="10304" y="2017"/>
                  </a:cubicBezTo>
                  <a:cubicBezTo>
                    <a:pt x="11562" y="759"/>
                    <a:pt x="13560" y="545"/>
                    <a:pt x="14631" y="518"/>
                  </a:cubicBezTo>
                  <a:cubicBezTo>
                    <a:pt x="14970" y="518"/>
                    <a:pt x="15237" y="785"/>
                    <a:pt x="15228" y="1116"/>
                  </a:cubicBezTo>
                  <a:cubicBezTo>
                    <a:pt x="15220" y="1669"/>
                    <a:pt x="15157" y="2498"/>
                    <a:pt x="14907" y="3346"/>
                  </a:cubicBezTo>
                  <a:cubicBezTo>
                    <a:pt x="14872" y="3462"/>
                    <a:pt x="14925" y="3587"/>
                    <a:pt x="15032" y="3649"/>
                  </a:cubicBezTo>
                  <a:cubicBezTo>
                    <a:pt x="15073" y="3671"/>
                    <a:pt x="15115" y="3681"/>
                    <a:pt x="15157" y="3681"/>
                  </a:cubicBezTo>
                  <a:cubicBezTo>
                    <a:pt x="15270" y="3681"/>
                    <a:pt x="15374" y="3606"/>
                    <a:pt x="15407" y="3489"/>
                  </a:cubicBezTo>
                  <a:cubicBezTo>
                    <a:pt x="15666" y="2588"/>
                    <a:pt x="15737" y="1704"/>
                    <a:pt x="15746" y="1124"/>
                  </a:cubicBezTo>
                  <a:cubicBezTo>
                    <a:pt x="15755" y="505"/>
                    <a:pt x="15264" y="0"/>
                    <a:pt x="1463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376;p62">
            <a:extLst>
              <a:ext uri="{FF2B5EF4-FFF2-40B4-BE49-F238E27FC236}">
                <a16:creationId xmlns="" xmlns:a16="http://schemas.microsoft.com/office/drawing/2014/main" id="{6AF4A831-641C-4EFA-8CF5-B7FBEBD491F4}"/>
              </a:ext>
            </a:extLst>
          </p:cNvPr>
          <p:cNvGrpSpPr/>
          <p:nvPr/>
        </p:nvGrpSpPr>
        <p:grpSpPr>
          <a:xfrm>
            <a:off x="1821070" y="1710414"/>
            <a:ext cx="560450" cy="558733"/>
            <a:chOff x="4693237" y="2291600"/>
            <a:chExt cx="400150" cy="398924"/>
          </a:xfrm>
        </p:grpSpPr>
        <p:sp>
          <p:nvSpPr>
            <p:cNvPr id="167" name="Google Shape;1377;p62">
              <a:extLst>
                <a:ext uri="{FF2B5EF4-FFF2-40B4-BE49-F238E27FC236}">
                  <a16:creationId xmlns="" xmlns:a16="http://schemas.microsoft.com/office/drawing/2014/main" id="{82B35801-03B0-47A6-B370-535C6BF60765}"/>
                </a:ext>
              </a:extLst>
            </p:cNvPr>
            <p:cNvSpPr/>
            <p:nvPr/>
          </p:nvSpPr>
          <p:spPr>
            <a:xfrm>
              <a:off x="4912660" y="2550107"/>
              <a:ext cx="174458" cy="52301"/>
            </a:xfrm>
            <a:custGeom>
              <a:avLst/>
              <a:gdLst/>
              <a:ahLst/>
              <a:cxnLst/>
              <a:rect l="l" t="t" r="r" b="b"/>
              <a:pathLst>
                <a:path w="7682" h="2303" extrusionOk="0">
                  <a:moveTo>
                    <a:pt x="0" y="1"/>
                  </a:moveTo>
                  <a:lnTo>
                    <a:pt x="0" y="2302"/>
                  </a:lnTo>
                  <a:lnTo>
                    <a:pt x="6869" y="2302"/>
                  </a:lnTo>
                  <a:cubicBezTo>
                    <a:pt x="7324" y="2302"/>
                    <a:pt x="7681" y="1936"/>
                    <a:pt x="7681" y="1490"/>
                  </a:cubicBezTo>
                  <a:lnTo>
                    <a:pt x="7681" y="812"/>
                  </a:lnTo>
                  <a:cubicBezTo>
                    <a:pt x="7681" y="366"/>
                    <a:pt x="7324" y="1"/>
                    <a:pt x="6869" y="1"/>
                  </a:cubicBezTo>
                  <a:close/>
                </a:path>
              </a:pathLst>
            </a:custGeom>
            <a:solidFill>
              <a:srgbClr val="81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78;p62">
              <a:extLst>
                <a:ext uri="{FF2B5EF4-FFF2-40B4-BE49-F238E27FC236}">
                  <a16:creationId xmlns="" xmlns:a16="http://schemas.microsoft.com/office/drawing/2014/main" id="{E3535E9D-C70C-445B-84F4-AA01F6776DCA}"/>
                </a:ext>
              </a:extLst>
            </p:cNvPr>
            <p:cNvSpPr/>
            <p:nvPr/>
          </p:nvSpPr>
          <p:spPr>
            <a:xfrm>
              <a:off x="5027118" y="2475346"/>
              <a:ext cx="33656" cy="74784"/>
            </a:xfrm>
            <a:custGeom>
              <a:avLst/>
              <a:gdLst/>
              <a:ahLst/>
              <a:cxnLst/>
              <a:rect l="l" t="t" r="r" b="b"/>
              <a:pathLst>
                <a:path w="1482" h="3293" extrusionOk="0">
                  <a:moveTo>
                    <a:pt x="509" y="1"/>
                  </a:moveTo>
                  <a:cubicBezTo>
                    <a:pt x="224" y="1"/>
                    <a:pt x="1" y="224"/>
                    <a:pt x="1" y="500"/>
                  </a:cubicBezTo>
                  <a:lnTo>
                    <a:pt x="1" y="3293"/>
                  </a:lnTo>
                  <a:lnTo>
                    <a:pt x="1481" y="3293"/>
                  </a:lnTo>
                  <a:lnTo>
                    <a:pt x="1481" y="500"/>
                  </a:lnTo>
                  <a:cubicBezTo>
                    <a:pt x="1481" y="224"/>
                    <a:pt x="1249" y="1"/>
                    <a:pt x="973" y="1"/>
                  </a:cubicBezTo>
                  <a:close/>
                </a:path>
              </a:pathLst>
            </a:custGeom>
            <a:solidFill>
              <a:srgbClr val="81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79;p62">
              <a:extLst>
                <a:ext uri="{FF2B5EF4-FFF2-40B4-BE49-F238E27FC236}">
                  <a16:creationId xmlns="" xmlns:a16="http://schemas.microsoft.com/office/drawing/2014/main" id="{EF98A3DC-5275-45F8-8D4E-BD13DF52F7E8}"/>
                </a:ext>
              </a:extLst>
            </p:cNvPr>
            <p:cNvSpPr/>
            <p:nvPr/>
          </p:nvSpPr>
          <p:spPr>
            <a:xfrm>
              <a:off x="4724849" y="2297459"/>
              <a:ext cx="213565" cy="250491"/>
            </a:xfrm>
            <a:custGeom>
              <a:avLst/>
              <a:gdLst/>
              <a:ahLst/>
              <a:cxnLst/>
              <a:rect l="l" t="t" r="r" b="b"/>
              <a:pathLst>
                <a:path w="9404" h="11030" extrusionOk="0">
                  <a:moveTo>
                    <a:pt x="4683" y="0"/>
                  </a:moveTo>
                  <a:cubicBezTo>
                    <a:pt x="4651" y="0"/>
                    <a:pt x="4618" y="0"/>
                    <a:pt x="4586" y="1"/>
                  </a:cubicBezTo>
                  <a:cubicBezTo>
                    <a:pt x="2025" y="64"/>
                    <a:pt x="0" y="2187"/>
                    <a:pt x="0" y="4747"/>
                  </a:cubicBezTo>
                  <a:lnTo>
                    <a:pt x="0" y="6665"/>
                  </a:lnTo>
                  <a:cubicBezTo>
                    <a:pt x="0" y="7282"/>
                    <a:pt x="502" y="7792"/>
                    <a:pt x="1127" y="7792"/>
                  </a:cubicBezTo>
                  <a:cubicBezTo>
                    <a:pt x="1152" y="7792"/>
                    <a:pt x="1178" y="7791"/>
                    <a:pt x="1205" y="7789"/>
                  </a:cubicBezTo>
                  <a:cubicBezTo>
                    <a:pt x="1785" y="7753"/>
                    <a:pt x="2266" y="7227"/>
                    <a:pt x="2266" y="6647"/>
                  </a:cubicBezTo>
                  <a:lnTo>
                    <a:pt x="2266" y="4702"/>
                  </a:lnTo>
                  <a:cubicBezTo>
                    <a:pt x="2266" y="3400"/>
                    <a:pt x="3292" y="2330"/>
                    <a:pt x="4586" y="2267"/>
                  </a:cubicBezTo>
                  <a:cubicBezTo>
                    <a:pt x="4622" y="2265"/>
                    <a:pt x="4659" y="2265"/>
                    <a:pt x="4695" y="2265"/>
                  </a:cubicBezTo>
                  <a:cubicBezTo>
                    <a:pt x="6037" y="2265"/>
                    <a:pt x="7137" y="3383"/>
                    <a:pt x="7137" y="4738"/>
                  </a:cubicBezTo>
                  <a:lnTo>
                    <a:pt x="7137" y="9895"/>
                  </a:lnTo>
                  <a:cubicBezTo>
                    <a:pt x="7137" y="10524"/>
                    <a:pt x="7646" y="11029"/>
                    <a:pt x="8277" y="11029"/>
                  </a:cubicBezTo>
                  <a:cubicBezTo>
                    <a:pt x="8299" y="11029"/>
                    <a:pt x="8320" y="11029"/>
                    <a:pt x="8342" y="11027"/>
                  </a:cubicBezTo>
                  <a:cubicBezTo>
                    <a:pt x="8921" y="10992"/>
                    <a:pt x="9403" y="10457"/>
                    <a:pt x="9403" y="9877"/>
                  </a:cubicBezTo>
                  <a:lnTo>
                    <a:pt x="9403" y="4702"/>
                  </a:lnTo>
                  <a:cubicBezTo>
                    <a:pt x="9403" y="2112"/>
                    <a:pt x="7288" y="0"/>
                    <a:pt x="4683" y="0"/>
                  </a:cubicBezTo>
                  <a:close/>
                </a:path>
              </a:pathLst>
            </a:custGeom>
            <a:solidFill>
              <a:srgbClr val="81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80;p62">
              <a:extLst>
                <a:ext uri="{FF2B5EF4-FFF2-40B4-BE49-F238E27FC236}">
                  <a16:creationId xmlns="" xmlns:a16="http://schemas.microsoft.com/office/drawing/2014/main" id="{B50C940F-26B4-48B1-B285-978A78DDADAE}"/>
                </a:ext>
              </a:extLst>
            </p:cNvPr>
            <p:cNvSpPr/>
            <p:nvPr/>
          </p:nvSpPr>
          <p:spPr>
            <a:xfrm>
              <a:off x="4865855" y="2522151"/>
              <a:ext cx="93611" cy="116911"/>
            </a:xfrm>
            <a:custGeom>
              <a:avLst/>
              <a:gdLst/>
              <a:ahLst/>
              <a:cxnLst/>
              <a:rect l="l" t="t" r="r" b="b"/>
              <a:pathLst>
                <a:path w="4122" h="5148" extrusionOk="0">
                  <a:moveTo>
                    <a:pt x="634" y="1"/>
                  </a:moveTo>
                  <a:cubicBezTo>
                    <a:pt x="286" y="1"/>
                    <a:pt x="0" y="277"/>
                    <a:pt x="0" y="634"/>
                  </a:cubicBezTo>
                  <a:lnTo>
                    <a:pt x="0" y="5148"/>
                  </a:lnTo>
                  <a:lnTo>
                    <a:pt x="4122" y="5148"/>
                  </a:lnTo>
                  <a:lnTo>
                    <a:pt x="4122" y="634"/>
                  </a:lnTo>
                  <a:cubicBezTo>
                    <a:pt x="4122" y="277"/>
                    <a:pt x="3836" y="1"/>
                    <a:pt x="3489" y="1"/>
                  </a:cubicBezTo>
                  <a:close/>
                </a:path>
              </a:pathLst>
            </a:custGeom>
            <a:solidFill>
              <a:srgbClr val="2E9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381;p62">
              <a:extLst>
                <a:ext uri="{FF2B5EF4-FFF2-40B4-BE49-F238E27FC236}">
                  <a16:creationId xmlns="" xmlns:a16="http://schemas.microsoft.com/office/drawing/2014/main" id="{45111188-CDDD-4E6C-8C53-CEC35168D48D}"/>
                </a:ext>
              </a:extLst>
            </p:cNvPr>
            <p:cNvSpPr/>
            <p:nvPr/>
          </p:nvSpPr>
          <p:spPr>
            <a:xfrm>
              <a:off x="4718558" y="2500281"/>
              <a:ext cx="66472" cy="84209"/>
            </a:xfrm>
            <a:custGeom>
              <a:avLst/>
              <a:gdLst/>
              <a:ahLst/>
              <a:cxnLst/>
              <a:rect l="l" t="t" r="r" b="b"/>
              <a:pathLst>
                <a:path w="2927" h="3708" extrusionOk="0">
                  <a:moveTo>
                    <a:pt x="1410" y="0"/>
                  </a:moveTo>
                  <a:cubicBezTo>
                    <a:pt x="1321" y="0"/>
                    <a:pt x="1232" y="45"/>
                    <a:pt x="1178" y="134"/>
                  </a:cubicBezTo>
                  <a:cubicBezTo>
                    <a:pt x="563" y="1195"/>
                    <a:pt x="1" y="1534"/>
                    <a:pt x="1" y="2302"/>
                  </a:cubicBezTo>
                  <a:cubicBezTo>
                    <a:pt x="1" y="3073"/>
                    <a:pt x="629" y="3708"/>
                    <a:pt x="1403" y="3708"/>
                  </a:cubicBezTo>
                  <a:cubicBezTo>
                    <a:pt x="1444" y="3708"/>
                    <a:pt x="1485" y="3706"/>
                    <a:pt x="1526" y="3702"/>
                  </a:cubicBezTo>
                  <a:cubicBezTo>
                    <a:pt x="2338" y="3640"/>
                    <a:pt x="2927" y="2882"/>
                    <a:pt x="2802" y="2088"/>
                  </a:cubicBezTo>
                  <a:cubicBezTo>
                    <a:pt x="2713" y="1463"/>
                    <a:pt x="2195" y="1088"/>
                    <a:pt x="1642" y="134"/>
                  </a:cubicBezTo>
                  <a:cubicBezTo>
                    <a:pt x="1589" y="45"/>
                    <a:pt x="1500" y="0"/>
                    <a:pt x="1410" y="0"/>
                  </a:cubicBezTo>
                  <a:close/>
                </a:path>
              </a:pathLst>
            </a:custGeom>
            <a:solidFill>
              <a:srgbClr val="81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382;p62">
              <a:extLst>
                <a:ext uri="{FF2B5EF4-FFF2-40B4-BE49-F238E27FC236}">
                  <a16:creationId xmlns="" xmlns:a16="http://schemas.microsoft.com/office/drawing/2014/main" id="{2EFA653B-EAEF-4621-9642-AE54A6EB7D7D}"/>
                </a:ext>
              </a:extLst>
            </p:cNvPr>
            <p:cNvSpPr/>
            <p:nvPr/>
          </p:nvSpPr>
          <p:spPr>
            <a:xfrm>
              <a:off x="4699528" y="2440304"/>
              <a:ext cx="102127" cy="67085"/>
            </a:xfrm>
            <a:custGeom>
              <a:avLst/>
              <a:gdLst/>
              <a:ahLst/>
              <a:cxnLst/>
              <a:rect l="l" t="t" r="r" b="b"/>
              <a:pathLst>
                <a:path w="4497" h="2954" extrusionOk="0">
                  <a:moveTo>
                    <a:pt x="1347" y="0"/>
                  </a:moveTo>
                  <a:cubicBezTo>
                    <a:pt x="964" y="0"/>
                    <a:pt x="616" y="241"/>
                    <a:pt x="491" y="607"/>
                  </a:cubicBezTo>
                  <a:cubicBezTo>
                    <a:pt x="312" y="1116"/>
                    <a:pt x="125" y="1838"/>
                    <a:pt x="36" y="2418"/>
                  </a:cubicBezTo>
                  <a:cubicBezTo>
                    <a:pt x="0" y="2695"/>
                    <a:pt x="214" y="2953"/>
                    <a:pt x="500" y="2953"/>
                  </a:cubicBezTo>
                  <a:lnTo>
                    <a:pt x="3997" y="2953"/>
                  </a:lnTo>
                  <a:cubicBezTo>
                    <a:pt x="4282" y="2953"/>
                    <a:pt x="4496" y="2695"/>
                    <a:pt x="4461" y="2418"/>
                  </a:cubicBezTo>
                  <a:cubicBezTo>
                    <a:pt x="4372" y="1847"/>
                    <a:pt x="4184" y="1116"/>
                    <a:pt x="4006" y="607"/>
                  </a:cubicBezTo>
                  <a:cubicBezTo>
                    <a:pt x="3881" y="241"/>
                    <a:pt x="3533" y="0"/>
                    <a:pt x="3149" y="0"/>
                  </a:cubicBezTo>
                  <a:close/>
                </a:path>
              </a:pathLst>
            </a:custGeom>
            <a:solidFill>
              <a:srgbClr val="2E9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383;p62">
              <a:extLst>
                <a:ext uri="{FF2B5EF4-FFF2-40B4-BE49-F238E27FC236}">
                  <a16:creationId xmlns="" xmlns:a16="http://schemas.microsoft.com/office/drawing/2014/main" id="{1E011F25-B479-4721-B480-F1A46B65E634}"/>
                </a:ext>
              </a:extLst>
            </p:cNvPr>
            <p:cNvSpPr/>
            <p:nvPr/>
          </p:nvSpPr>
          <p:spPr>
            <a:xfrm>
              <a:off x="4809739" y="2639857"/>
              <a:ext cx="206457" cy="45193"/>
            </a:xfrm>
            <a:custGeom>
              <a:avLst/>
              <a:gdLst/>
              <a:ahLst/>
              <a:cxnLst/>
              <a:rect l="l" t="t" r="r" b="b"/>
              <a:pathLst>
                <a:path w="9091" h="1990" extrusionOk="0">
                  <a:moveTo>
                    <a:pt x="946" y="1"/>
                  </a:moveTo>
                  <a:cubicBezTo>
                    <a:pt x="428" y="1"/>
                    <a:pt x="0" y="420"/>
                    <a:pt x="0" y="946"/>
                  </a:cubicBezTo>
                  <a:lnTo>
                    <a:pt x="0" y="1642"/>
                  </a:lnTo>
                  <a:cubicBezTo>
                    <a:pt x="0" y="1829"/>
                    <a:pt x="152" y="1990"/>
                    <a:pt x="348" y="1990"/>
                  </a:cubicBezTo>
                  <a:lnTo>
                    <a:pt x="8743" y="1990"/>
                  </a:lnTo>
                  <a:cubicBezTo>
                    <a:pt x="8939" y="1990"/>
                    <a:pt x="9091" y="1829"/>
                    <a:pt x="9091" y="1642"/>
                  </a:cubicBezTo>
                  <a:lnTo>
                    <a:pt x="9091" y="946"/>
                  </a:lnTo>
                  <a:cubicBezTo>
                    <a:pt x="9091" y="420"/>
                    <a:pt x="8672" y="1"/>
                    <a:pt x="8145" y="1"/>
                  </a:cubicBezTo>
                  <a:close/>
                </a:path>
              </a:pathLst>
            </a:custGeom>
            <a:solidFill>
              <a:srgbClr val="81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384;p62">
              <a:extLst>
                <a:ext uri="{FF2B5EF4-FFF2-40B4-BE49-F238E27FC236}">
                  <a16:creationId xmlns="" xmlns:a16="http://schemas.microsoft.com/office/drawing/2014/main" id="{3E48EE54-A00A-4EED-976E-EF3DAC4E8F63}"/>
                </a:ext>
              </a:extLst>
            </p:cNvPr>
            <p:cNvSpPr/>
            <p:nvPr/>
          </p:nvSpPr>
          <p:spPr>
            <a:xfrm>
              <a:off x="4693237" y="2291600"/>
              <a:ext cx="400150" cy="398924"/>
            </a:xfrm>
            <a:custGeom>
              <a:avLst/>
              <a:gdLst/>
              <a:ahLst/>
              <a:cxnLst/>
              <a:rect l="l" t="t" r="r" b="b"/>
              <a:pathLst>
                <a:path w="17620" h="17566" extrusionOk="0">
                  <a:moveTo>
                    <a:pt x="3348" y="6779"/>
                  </a:moveTo>
                  <a:cubicBezTo>
                    <a:pt x="3512" y="6779"/>
                    <a:pt x="3537" y="6783"/>
                    <a:pt x="3587" y="6798"/>
                  </a:cubicBezTo>
                  <a:cubicBezTo>
                    <a:pt x="3792" y="6852"/>
                    <a:pt x="3971" y="7003"/>
                    <a:pt x="4042" y="7218"/>
                  </a:cubicBezTo>
                  <a:cubicBezTo>
                    <a:pt x="4229" y="7762"/>
                    <a:pt x="4408" y="8466"/>
                    <a:pt x="4488" y="8984"/>
                  </a:cubicBezTo>
                  <a:cubicBezTo>
                    <a:pt x="4506" y="9109"/>
                    <a:pt x="4408" y="9225"/>
                    <a:pt x="4283" y="9225"/>
                  </a:cubicBezTo>
                  <a:lnTo>
                    <a:pt x="768" y="9225"/>
                  </a:lnTo>
                  <a:cubicBezTo>
                    <a:pt x="643" y="9225"/>
                    <a:pt x="545" y="9109"/>
                    <a:pt x="563" y="8984"/>
                  </a:cubicBezTo>
                  <a:cubicBezTo>
                    <a:pt x="643" y="8466"/>
                    <a:pt x="821" y="7762"/>
                    <a:pt x="1009" y="7218"/>
                  </a:cubicBezTo>
                  <a:cubicBezTo>
                    <a:pt x="1098" y="6950"/>
                    <a:pt x="1348" y="6780"/>
                    <a:pt x="1624" y="6780"/>
                  </a:cubicBezTo>
                  <a:cubicBezTo>
                    <a:pt x="1923" y="6782"/>
                    <a:pt x="2174" y="6782"/>
                    <a:pt x="2384" y="6782"/>
                  </a:cubicBezTo>
                  <a:cubicBezTo>
                    <a:pt x="2918" y="6782"/>
                    <a:pt x="3194" y="6779"/>
                    <a:pt x="3348" y="6779"/>
                  </a:cubicBezTo>
                  <a:close/>
                  <a:moveTo>
                    <a:pt x="15693" y="8368"/>
                  </a:moveTo>
                  <a:cubicBezTo>
                    <a:pt x="15827" y="8368"/>
                    <a:pt x="15943" y="8475"/>
                    <a:pt x="15943" y="8609"/>
                  </a:cubicBezTo>
                  <a:lnTo>
                    <a:pt x="15943" y="11143"/>
                  </a:lnTo>
                  <a:lnTo>
                    <a:pt x="14979" y="11143"/>
                  </a:lnTo>
                  <a:lnTo>
                    <a:pt x="14979" y="8609"/>
                  </a:lnTo>
                  <a:cubicBezTo>
                    <a:pt x="14979" y="8475"/>
                    <a:pt x="15086" y="8368"/>
                    <a:pt x="15229" y="8368"/>
                  </a:cubicBezTo>
                  <a:close/>
                  <a:moveTo>
                    <a:pt x="2713" y="9733"/>
                  </a:moveTo>
                  <a:cubicBezTo>
                    <a:pt x="3194" y="10474"/>
                    <a:pt x="3596" y="10831"/>
                    <a:pt x="3667" y="11303"/>
                  </a:cubicBezTo>
                  <a:cubicBezTo>
                    <a:pt x="3765" y="11937"/>
                    <a:pt x="3293" y="12570"/>
                    <a:pt x="2623" y="12624"/>
                  </a:cubicBezTo>
                  <a:cubicBezTo>
                    <a:pt x="2592" y="12626"/>
                    <a:pt x="2560" y="12627"/>
                    <a:pt x="2529" y="12627"/>
                  </a:cubicBezTo>
                  <a:cubicBezTo>
                    <a:pt x="1878" y="12627"/>
                    <a:pt x="1374" y="12103"/>
                    <a:pt x="1374" y="11473"/>
                  </a:cubicBezTo>
                  <a:cubicBezTo>
                    <a:pt x="1374" y="10893"/>
                    <a:pt x="1785" y="10581"/>
                    <a:pt x="2338" y="9733"/>
                  </a:cubicBezTo>
                  <a:close/>
                  <a:moveTo>
                    <a:pt x="16549" y="11660"/>
                  </a:moveTo>
                  <a:cubicBezTo>
                    <a:pt x="16861" y="11660"/>
                    <a:pt x="17111" y="11910"/>
                    <a:pt x="17111" y="12213"/>
                  </a:cubicBezTo>
                  <a:lnTo>
                    <a:pt x="17111" y="12891"/>
                  </a:lnTo>
                  <a:cubicBezTo>
                    <a:pt x="17111" y="13195"/>
                    <a:pt x="16861" y="13444"/>
                    <a:pt x="16549" y="13444"/>
                  </a:cubicBezTo>
                  <a:lnTo>
                    <a:pt x="11955" y="13444"/>
                  </a:lnTo>
                  <a:lnTo>
                    <a:pt x="11955" y="11660"/>
                  </a:lnTo>
                  <a:close/>
                  <a:moveTo>
                    <a:pt x="11098" y="10420"/>
                  </a:moveTo>
                  <a:cubicBezTo>
                    <a:pt x="11313" y="10420"/>
                    <a:pt x="11482" y="10590"/>
                    <a:pt x="11482" y="10804"/>
                  </a:cubicBezTo>
                  <a:lnTo>
                    <a:pt x="11482" y="15059"/>
                  </a:lnTo>
                  <a:lnTo>
                    <a:pt x="7878" y="15059"/>
                  </a:lnTo>
                  <a:lnTo>
                    <a:pt x="7878" y="10804"/>
                  </a:lnTo>
                  <a:cubicBezTo>
                    <a:pt x="7878" y="10590"/>
                    <a:pt x="8047" y="10420"/>
                    <a:pt x="8253" y="10420"/>
                  </a:cubicBezTo>
                  <a:close/>
                  <a:moveTo>
                    <a:pt x="6094" y="0"/>
                  </a:moveTo>
                  <a:cubicBezTo>
                    <a:pt x="4961" y="0"/>
                    <a:pt x="3899" y="375"/>
                    <a:pt x="3007" y="1080"/>
                  </a:cubicBezTo>
                  <a:cubicBezTo>
                    <a:pt x="2900" y="1169"/>
                    <a:pt x="2882" y="1339"/>
                    <a:pt x="2971" y="1446"/>
                  </a:cubicBezTo>
                  <a:cubicBezTo>
                    <a:pt x="3023" y="1508"/>
                    <a:pt x="3100" y="1540"/>
                    <a:pt x="3175" y="1540"/>
                  </a:cubicBezTo>
                  <a:cubicBezTo>
                    <a:pt x="3230" y="1540"/>
                    <a:pt x="3284" y="1524"/>
                    <a:pt x="3328" y="1490"/>
                  </a:cubicBezTo>
                  <a:cubicBezTo>
                    <a:pt x="4122" y="857"/>
                    <a:pt x="5077" y="518"/>
                    <a:pt x="6094" y="518"/>
                  </a:cubicBezTo>
                  <a:cubicBezTo>
                    <a:pt x="8547" y="518"/>
                    <a:pt x="10536" y="2516"/>
                    <a:pt x="10554" y="4960"/>
                  </a:cubicBezTo>
                  <a:lnTo>
                    <a:pt x="10554" y="9912"/>
                  </a:lnTo>
                  <a:lnTo>
                    <a:pt x="8806" y="9912"/>
                  </a:lnTo>
                  <a:lnTo>
                    <a:pt x="8806" y="4969"/>
                  </a:lnTo>
                  <a:cubicBezTo>
                    <a:pt x="8806" y="3489"/>
                    <a:pt x="7619" y="2257"/>
                    <a:pt x="6129" y="2240"/>
                  </a:cubicBezTo>
                  <a:cubicBezTo>
                    <a:pt x="6119" y="2239"/>
                    <a:pt x="6108" y="2239"/>
                    <a:pt x="6097" y="2239"/>
                  </a:cubicBezTo>
                  <a:cubicBezTo>
                    <a:pt x="4622" y="2239"/>
                    <a:pt x="3417" y="3455"/>
                    <a:pt x="3417" y="4952"/>
                  </a:cubicBezTo>
                  <a:lnTo>
                    <a:pt x="3417" y="6272"/>
                  </a:lnTo>
                  <a:lnTo>
                    <a:pt x="1660" y="6272"/>
                  </a:lnTo>
                  <a:lnTo>
                    <a:pt x="1660" y="4960"/>
                  </a:lnTo>
                  <a:cubicBezTo>
                    <a:pt x="1660" y="3997"/>
                    <a:pt x="1972" y="3078"/>
                    <a:pt x="2552" y="2302"/>
                  </a:cubicBezTo>
                  <a:cubicBezTo>
                    <a:pt x="2632" y="2186"/>
                    <a:pt x="2615" y="2025"/>
                    <a:pt x="2499" y="1945"/>
                  </a:cubicBezTo>
                  <a:cubicBezTo>
                    <a:pt x="2452" y="1909"/>
                    <a:pt x="2398" y="1892"/>
                    <a:pt x="2345" y="1892"/>
                  </a:cubicBezTo>
                  <a:cubicBezTo>
                    <a:pt x="2266" y="1892"/>
                    <a:pt x="2190" y="1930"/>
                    <a:pt x="2142" y="1999"/>
                  </a:cubicBezTo>
                  <a:cubicBezTo>
                    <a:pt x="1490" y="2855"/>
                    <a:pt x="1151" y="3881"/>
                    <a:pt x="1151" y="4960"/>
                  </a:cubicBezTo>
                  <a:lnTo>
                    <a:pt x="1151" y="6379"/>
                  </a:lnTo>
                  <a:cubicBezTo>
                    <a:pt x="866" y="6513"/>
                    <a:pt x="643" y="6745"/>
                    <a:pt x="536" y="7057"/>
                  </a:cubicBezTo>
                  <a:cubicBezTo>
                    <a:pt x="331" y="7628"/>
                    <a:pt x="152" y="8359"/>
                    <a:pt x="72" y="8912"/>
                  </a:cubicBezTo>
                  <a:cubicBezTo>
                    <a:pt x="1" y="9350"/>
                    <a:pt x="340" y="9733"/>
                    <a:pt x="777" y="9733"/>
                  </a:cubicBezTo>
                  <a:lnTo>
                    <a:pt x="1713" y="9733"/>
                  </a:lnTo>
                  <a:cubicBezTo>
                    <a:pt x="1713" y="9733"/>
                    <a:pt x="857" y="10786"/>
                    <a:pt x="857" y="11491"/>
                  </a:cubicBezTo>
                  <a:cubicBezTo>
                    <a:pt x="857" y="12392"/>
                    <a:pt x="1587" y="13156"/>
                    <a:pt x="2520" y="13156"/>
                  </a:cubicBezTo>
                  <a:cubicBezTo>
                    <a:pt x="2566" y="13156"/>
                    <a:pt x="2612" y="13154"/>
                    <a:pt x="2659" y="13150"/>
                  </a:cubicBezTo>
                  <a:cubicBezTo>
                    <a:pt x="3623" y="13070"/>
                    <a:pt x="4318" y="12186"/>
                    <a:pt x="4176" y="11232"/>
                  </a:cubicBezTo>
                  <a:cubicBezTo>
                    <a:pt x="4086" y="10679"/>
                    <a:pt x="3739" y="10322"/>
                    <a:pt x="3337" y="9733"/>
                  </a:cubicBezTo>
                  <a:lnTo>
                    <a:pt x="4283" y="9733"/>
                  </a:lnTo>
                  <a:cubicBezTo>
                    <a:pt x="4292" y="9734"/>
                    <a:pt x="4302" y="9734"/>
                    <a:pt x="4311" y="9734"/>
                  </a:cubicBezTo>
                  <a:cubicBezTo>
                    <a:pt x="4735" y="9734"/>
                    <a:pt x="5058" y="9349"/>
                    <a:pt x="4996" y="8921"/>
                  </a:cubicBezTo>
                  <a:cubicBezTo>
                    <a:pt x="4907" y="8368"/>
                    <a:pt x="4729" y="7637"/>
                    <a:pt x="4524" y="7057"/>
                  </a:cubicBezTo>
                  <a:cubicBezTo>
                    <a:pt x="4425" y="6754"/>
                    <a:pt x="4194" y="6513"/>
                    <a:pt x="3926" y="6388"/>
                  </a:cubicBezTo>
                  <a:lnTo>
                    <a:pt x="3926" y="4960"/>
                  </a:lnTo>
                  <a:cubicBezTo>
                    <a:pt x="3917" y="3765"/>
                    <a:pt x="4889" y="2784"/>
                    <a:pt x="6094" y="2784"/>
                  </a:cubicBezTo>
                  <a:cubicBezTo>
                    <a:pt x="7298" y="2784"/>
                    <a:pt x="8279" y="3765"/>
                    <a:pt x="8288" y="4960"/>
                  </a:cubicBezTo>
                  <a:lnTo>
                    <a:pt x="8288" y="9876"/>
                  </a:lnTo>
                  <a:lnTo>
                    <a:pt x="8253" y="9876"/>
                  </a:lnTo>
                  <a:cubicBezTo>
                    <a:pt x="7762" y="9876"/>
                    <a:pt x="7361" y="10277"/>
                    <a:pt x="7361" y="10768"/>
                  </a:cubicBezTo>
                  <a:lnTo>
                    <a:pt x="7361" y="15059"/>
                  </a:lnTo>
                  <a:lnTo>
                    <a:pt x="6058" y="15059"/>
                  </a:lnTo>
                  <a:cubicBezTo>
                    <a:pt x="5398" y="15059"/>
                    <a:pt x="4854" y="15594"/>
                    <a:pt x="4854" y="16263"/>
                  </a:cubicBezTo>
                  <a:lnTo>
                    <a:pt x="4854" y="17289"/>
                  </a:lnTo>
                  <a:cubicBezTo>
                    <a:pt x="4854" y="17441"/>
                    <a:pt x="4979" y="17566"/>
                    <a:pt x="5121" y="17566"/>
                  </a:cubicBezTo>
                  <a:lnTo>
                    <a:pt x="12026" y="17566"/>
                  </a:lnTo>
                  <a:cubicBezTo>
                    <a:pt x="12053" y="17566"/>
                    <a:pt x="12089" y="17548"/>
                    <a:pt x="12107" y="17521"/>
                  </a:cubicBezTo>
                  <a:cubicBezTo>
                    <a:pt x="12312" y="17307"/>
                    <a:pt x="12160" y="17048"/>
                    <a:pt x="11946" y="17048"/>
                  </a:cubicBezTo>
                  <a:lnTo>
                    <a:pt x="5460" y="17048"/>
                  </a:lnTo>
                  <a:cubicBezTo>
                    <a:pt x="5407" y="17048"/>
                    <a:pt x="5371" y="17004"/>
                    <a:pt x="5371" y="16959"/>
                  </a:cubicBezTo>
                  <a:lnTo>
                    <a:pt x="5371" y="16263"/>
                  </a:lnTo>
                  <a:cubicBezTo>
                    <a:pt x="5371" y="15880"/>
                    <a:pt x="5683" y="15568"/>
                    <a:pt x="6058" y="15568"/>
                  </a:cubicBezTo>
                  <a:lnTo>
                    <a:pt x="13257" y="15568"/>
                  </a:lnTo>
                  <a:cubicBezTo>
                    <a:pt x="13641" y="15568"/>
                    <a:pt x="13953" y="15880"/>
                    <a:pt x="13953" y="16263"/>
                  </a:cubicBezTo>
                  <a:lnTo>
                    <a:pt x="13953" y="16959"/>
                  </a:lnTo>
                  <a:cubicBezTo>
                    <a:pt x="13953" y="17004"/>
                    <a:pt x="13909" y="17048"/>
                    <a:pt x="13855" y="17048"/>
                  </a:cubicBezTo>
                  <a:lnTo>
                    <a:pt x="13177" y="17048"/>
                  </a:lnTo>
                  <a:cubicBezTo>
                    <a:pt x="13043" y="17048"/>
                    <a:pt x="12927" y="17138"/>
                    <a:pt x="12909" y="17271"/>
                  </a:cubicBezTo>
                  <a:cubicBezTo>
                    <a:pt x="12892" y="17432"/>
                    <a:pt x="13008" y="17566"/>
                    <a:pt x="13159" y="17566"/>
                  </a:cubicBezTo>
                  <a:lnTo>
                    <a:pt x="13855" y="17566"/>
                  </a:lnTo>
                  <a:cubicBezTo>
                    <a:pt x="14194" y="17566"/>
                    <a:pt x="14462" y="17289"/>
                    <a:pt x="14462" y="16959"/>
                  </a:cubicBezTo>
                  <a:lnTo>
                    <a:pt x="14462" y="16263"/>
                  </a:lnTo>
                  <a:cubicBezTo>
                    <a:pt x="14462" y="15594"/>
                    <a:pt x="13926" y="15059"/>
                    <a:pt x="13257" y="15059"/>
                  </a:cubicBezTo>
                  <a:lnTo>
                    <a:pt x="11955" y="15059"/>
                  </a:lnTo>
                  <a:lnTo>
                    <a:pt x="11955" y="13962"/>
                  </a:lnTo>
                  <a:lnTo>
                    <a:pt x="16549" y="13962"/>
                  </a:lnTo>
                  <a:cubicBezTo>
                    <a:pt x="17138" y="13962"/>
                    <a:pt x="17620" y="13480"/>
                    <a:pt x="17620" y="12891"/>
                  </a:cubicBezTo>
                  <a:lnTo>
                    <a:pt x="17620" y="12213"/>
                  </a:lnTo>
                  <a:cubicBezTo>
                    <a:pt x="17620" y="11624"/>
                    <a:pt x="17138" y="11143"/>
                    <a:pt x="16549" y="11143"/>
                  </a:cubicBezTo>
                  <a:lnTo>
                    <a:pt x="16451" y="11143"/>
                  </a:lnTo>
                  <a:lnTo>
                    <a:pt x="16451" y="8609"/>
                  </a:lnTo>
                  <a:cubicBezTo>
                    <a:pt x="16451" y="8190"/>
                    <a:pt x="16112" y="7851"/>
                    <a:pt x="15693" y="7851"/>
                  </a:cubicBezTo>
                  <a:lnTo>
                    <a:pt x="15229" y="7851"/>
                  </a:lnTo>
                  <a:cubicBezTo>
                    <a:pt x="14801" y="7851"/>
                    <a:pt x="14462" y="8190"/>
                    <a:pt x="14462" y="8609"/>
                  </a:cubicBezTo>
                  <a:lnTo>
                    <a:pt x="14462" y="11143"/>
                  </a:lnTo>
                  <a:lnTo>
                    <a:pt x="11991" y="11143"/>
                  </a:lnTo>
                  <a:lnTo>
                    <a:pt x="11991" y="10768"/>
                  </a:lnTo>
                  <a:cubicBezTo>
                    <a:pt x="11991" y="10277"/>
                    <a:pt x="11598" y="9876"/>
                    <a:pt x="11098" y="9876"/>
                  </a:cubicBezTo>
                  <a:lnTo>
                    <a:pt x="11063" y="9876"/>
                  </a:lnTo>
                  <a:lnTo>
                    <a:pt x="11063" y="4960"/>
                  </a:lnTo>
                  <a:cubicBezTo>
                    <a:pt x="11054" y="2231"/>
                    <a:pt x="8832" y="0"/>
                    <a:pt x="609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7" grpId="0"/>
      <p:bldP spid="128" grpId="0" animBg="1"/>
      <p:bldP spid="132" grpId="0"/>
      <p:bldP spid="145" grpId="0" animBg="1"/>
      <p:bldP spid="149" grpId="0"/>
      <p:bldP spid="150" grpId="0" animBg="1"/>
      <p:bldP spid="15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501</TotalTime>
  <Words>844</Words>
  <Application>Microsoft Office PowerPoint</Application>
  <PresentationFormat>On-screen Show (16:9)</PresentationFormat>
  <Paragraphs>109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Microsoft YaHei</vt:lpstr>
      <vt:lpstr>SimSun</vt:lpstr>
      <vt:lpstr>SimSun</vt:lpstr>
      <vt:lpstr>Arial</vt:lpstr>
      <vt:lpstr>Calibri</vt:lpstr>
      <vt:lpstr>Kumbh Sans</vt:lpstr>
      <vt:lpstr>Nunito</vt:lpstr>
      <vt:lpstr>Raleway</vt:lpstr>
      <vt:lpstr>华文新魏</vt:lpstr>
      <vt:lpstr>Times New Roman</vt:lpstr>
      <vt:lpstr>Trebuchet MS</vt:lpstr>
      <vt:lpstr>Wingdings 3</vt:lpstr>
      <vt:lpstr>汉标中黑体</vt:lpstr>
      <vt:lpstr>Facet</vt:lpstr>
      <vt:lpstr>TRÌNH BÀY Ý KIẾN VỀ MỘT VẤN ĐỀ ĐỜI SỐNG  (ĐƯỢC GỢI RA TỪ MỘT NHÂN VẬT VĂN HỌC)</vt:lpstr>
      <vt:lpstr>Hoạt động khởi động</vt:lpstr>
      <vt:lpstr>PowerPoint Presentation</vt:lpstr>
      <vt:lpstr>Hoạt động khởi động</vt:lpstr>
      <vt:lpstr>Hình thành kiến thức</vt:lpstr>
      <vt:lpstr>I. Trước khi nói</vt:lpstr>
      <vt:lpstr>1. Chuẩn bị bài nói</vt:lpstr>
      <vt:lpstr>Phiếu học tập số 1</vt:lpstr>
      <vt:lpstr>a. Xác định mục đích nói và người nghe</vt:lpstr>
      <vt:lpstr>b. Chuẩn bị nội dung nói</vt:lpstr>
      <vt:lpstr>Phiếu học tập số 2</vt:lpstr>
      <vt:lpstr>Phiếu học tập số 2</vt:lpstr>
      <vt:lpstr>PowerPoint Presentation</vt:lpstr>
      <vt:lpstr>PowerPoint Presentation</vt:lpstr>
      <vt:lpstr>PowerPoint Presentation</vt:lpstr>
      <vt:lpstr>2. Tập luyện</vt:lpstr>
      <vt:lpstr>2. Tập luyện</vt:lpstr>
      <vt:lpstr>II. Trình bày bài nói</vt:lpstr>
      <vt:lpstr>II. Trình bày bài nói</vt:lpstr>
      <vt:lpstr>II. Trình bày bài nói</vt:lpstr>
      <vt:lpstr>II. Trình bày bài nói</vt:lpstr>
      <vt:lpstr>III. Trao đổi về bài nói</vt:lpstr>
      <vt:lpstr>III. Trao đổi về bài nói</vt:lpstr>
      <vt:lpstr>PowerPoint Presentation</vt:lpstr>
      <vt:lpstr>Hoạt động luyện tập</vt:lpstr>
      <vt:lpstr>Hoạt động luyện tập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Thảo luận về giải pháp khắc phục nạn ô nhiễm môi trường</dc:title>
  <cp:lastModifiedBy>ad</cp:lastModifiedBy>
  <cp:revision>26</cp:revision>
  <dcterms:modified xsi:type="dcterms:W3CDTF">2022-06-28T08:38:11Z</dcterms:modified>
</cp:coreProperties>
</file>